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1.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notesSlides/notesSlide2.xml" ContentType="application/vnd.openxmlformats-officedocument.presentationml.notesSlide+xml"/>
  <Override PartName="/ppt/tags/tag199.xml" ContentType="application/vnd.openxmlformats-officedocument.presentationml.tags+xml"/>
  <Override PartName="/ppt/notesSlides/notesSlide3.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notesSlides/notesSlide4.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5.xml" ContentType="application/vnd.openxmlformats-officedocument.presentationml.notesSlide+xml"/>
  <Override PartName="/ppt/tags/tag205.xml" ContentType="application/vnd.openxmlformats-officedocument.presentationml.tags+xml"/>
  <Override PartName="/ppt/notesSlides/notesSlide6.xml" ContentType="application/vnd.openxmlformats-officedocument.presentationml.notesSlide+xml"/>
  <Override PartName="/ppt/tags/tag206.xml" ContentType="application/vnd.openxmlformats-officedocument.presentationml.tags+xml"/>
  <Override PartName="/ppt/notesSlides/notesSlide7.xml" ContentType="application/vnd.openxmlformats-officedocument.presentationml.notesSlide+xml"/>
  <Override PartName="/ppt/tags/tag20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08.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4"/>
    <p:sldMasterId id="2147483937" r:id="rId5"/>
  </p:sldMasterIdLst>
  <p:notesMasterIdLst>
    <p:notesMasterId r:id="rId21"/>
  </p:notesMasterIdLst>
  <p:handoutMasterIdLst>
    <p:handoutMasterId r:id="rId22"/>
  </p:handoutMasterIdLst>
  <p:sldIdLst>
    <p:sldId id="326" r:id="rId6"/>
    <p:sldId id="2145708014" r:id="rId7"/>
    <p:sldId id="2145707931" r:id="rId8"/>
    <p:sldId id="2145707932" r:id="rId9"/>
    <p:sldId id="2145707933" r:id="rId10"/>
    <p:sldId id="2145707934" r:id="rId11"/>
    <p:sldId id="2145707905" r:id="rId12"/>
    <p:sldId id="2145708355" r:id="rId13"/>
    <p:sldId id="2145708017" r:id="rId14"/>
    <p:sldId id="2145707894" r:id="rId15"/>
    <p:sldId id="2145707971" r:id="rId16"/>
    <p:sldId id="2145708354" r:id="rId17"/>
    <p:sldId id="2145708353" r:id="rId18"/>
    <p:sldId id="2145707943" r:id="rId19"/>
    <p:sldId id="325" r:id="rId20"/>
  </p:sldIdLst>
  <p:sldSz cx="12192000" cy="6858000"/>
  <p:notesSz cx="7102475" cy="9388475"/>
  <p:embeddedFontLst>
    <p:embeddedFont>
      <p:font typeface="Nunito" pitchFamily="2" charset="0"/>
      <p:regular r:id="rId23"/>
      <p:bold r:id="rId24"/>
      <p:italic r:id="rId25"/>
      <p:boldItalic r:id="rId26"/>
    </p:embeddedFont>
    <p:embeddedFont>
      <p:font typeface="Nunito ExtraBold" pitchFamily="2" charset="0"/>
      <p:bold r:id="rId27"/>
      <p:boldItalic r:id="rId28"/>
    </p:embeddedFont>
    <p:embeddedFont>
      <p:font typeface="Nunito Sans" pitchFamily="2" charset="0"/>
      <p:regular r:id="rId29"/>
      <p:bold r:id="rId30"/>
      <p:italic r:id="rId31"/>
      <p:boldItalic r:id="rId32"/>
    </p:embeddedFont>
    <p:embeddedFont>
      <p:font typeface="Nunito Sans SemiBold" pitchFamily="2" charset="0"/>
      <p:bold r:id="rId33"/>
      <p:boldItalic r:id="rId34"/>
    </p:embeddedFont>
    <p:embeddedFont>
      <p:font typeface="Segoe UI" panose="020B0502040204020203" pitchFamily="34" charset="0"/>
      <p:regular r:id="rId35"/>
      <p:bold r:id="rId36"/>
      <p:italic r:id="rId37"/>
      <p:boldItalic r:id="rId38"/>
    </p:embeddedFont>
  </p:embeddedFontLst>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493"/>
    <a:srgbClr val="0056A3"/>
    <a:srgbClr val="93C01F"/>
    <a:srgbClr val="DDADC4"/>
    <a:srgbClr val="333333"/>
    <a:srgbClr val="2BAEE5"/>
    <a:srgbClr val="FFE1D9"/>
    <a:srgbClr val="DDDB00"/>
    <a:srgbClr val="7F7F7F"/>
    <a:srgbClr val="ACCDDE"/>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DBF26E-F8B4-4867-8838-773EBFDB131F}" v="171" dt="2024-10-20T16:00:45.7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180"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21 October 2024</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1DF34805-1F01-4BDA-A8CA-FCEA2B4BC8D0}" type="datetime3">
              <a:rPr lang="en-US" smtClean="0"/>
              <a:pPr/>
              <a:t>21 October 2024</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r>
              <a:rPr lang="en-US">
                <a:latin typeface="Calibri"/>
                <a:cs typeface="Calibri"/>
              </a:rPr>
              <a:t>Sander</a:t>
            </a:r>
          </a:p>
        </p:txBody>
      </p:sp>
      <p:sp>
        <p:nvSpPr>
          <p:cNvPr id="4" name="Date Placeholder 3"/>
          <p:cNvSpPr>
            <a:spLocks noGrp="1"/>
          </p:cNvSpPr>
          <p:nvPr>
            <p:ph type="dt" idx="1"/>
          </p:nvPr>
        </p:nvSpPr>
        <p:spPr/>
        <p:txBody>
          <a:bodyPr/>
          <a:lstStyle/>
          <a:p>
            <a:fld id="{1DF34805-1F01-4BDA-A8CA-FCEA2B4BC8D0}" type="datetime3">
              <a:rPr lang="en-US" smtClean="0"/>
              <a:pPr/>
              <a:t>21 October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2</a:t>
            </a:fld>
            <a:endParaRPr lang="en-US"/>
          </a:p>
        </p:txBody>
      </p:sp>
    </p:spTree>
    <p:extLst>
      <p:ext uri="{BB962C8B-B14F-4D97-AF65-F5344CB8AC3E}">
        <p14:creationId xmlns:p14="http://schemas.microsoft.com/office/powerpoint/2010/main" val="4048596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560388"/>
            <a:ext cx="5584825" cy="3141662"/>
          </a:xfrm>
        </p:spPr>
      </p:sp>
      <p:sp>
        <p:nvSpPr>
          <p:cNvPr id="3" name="Notes Placeholder 2"/>
          <p:cNvSpPr>
            <a:spLocks noGrp="1"/>
          </p:cNvSpPr>
          <p:nvPr>
            <p:ph type="body" idx="1"/>
          </p:nvPr>
        </p:nvSpPr>
        <p:spPr>
          <a:xfrm>
            <a:off x="726800" y="4479830"/>
            <a:ext cx="5569504" cy="169277"/>
          </a:xfrm>
        </p:spPr>
        <p:txBody>
          <a:bodyPr vert="horz" lIns="0" tIns="0" rIns="0" bIns="0" rtlCol="0">
            <a:spAutoFit/>
          </a:bodyPr>
          <a:lstStyle/>
          <a:p>
            <a:endParaRPr lang="en-US"/>
          </a:p>
        </p:txBody>
      </p:sp>
      <p:sp>
        <p:nvSpPr>
          <p:cNvPr id="4" name="Date Placeholder 3"/>
          <p:cNvSpPr>
            <a:spLocks noGrp="1"/>
          </p:cNvSpPr>
          <p:nvPr>
            <p:ph type="dt" idx="1"/>
          </p:nvPr>
        </p:nvSpPr>
        <p:spPr/>
        <p:txBody>
          <a:bodyPr/>
          <a:lstStyle/>
          <a:p>
            <a:fld id="{DB6A3EF1-FD5B-42F1-9F8F-96E8CA9260C2}" type="datetime3">
              <a:rPr lang="en-US" smtClean="0"/>
              <a:t>21 October 2024</a:t>
            </a:fld>
            <a:endParaRPr lang="fr-FR"/>
          </a:p>
        </p:txBody>
      </p:sp>
      <p:sp>
        <p:nvSpPr>
          <p:cNvPr id="5" name="Slide Number Placeholder 4"/>
          <p:cNvSpPr>
            <a:spLocks noGrp="1"/>
          </p:cNvSpPr>
          <p:nvPr>
            <p:ph type="sldNum" sz="quarter" idx="5"/>
          </p:nvPr>
        </p:nvSpPr>
        <p:spPr/>
        <p:txBody>
          <a:bodyPr/>
          <a:lstStyle/>
          <a:p>
            <a:fld id="{CF5EBCF4-26FC-4F76-8DA1-52FDDC328D44}" type="slidenum">
              <a:rPr lang="fr-FR" smtClean="0"/>
              <a:pPr/>
              <a:t>13</a:t>
            </a:fld>
            <a:endParaRPr lang="fr-FR"/>
          </a:p>
        </p:txBody>
      </p:sp>
    </p:spTree>
    <p:extLst>
      <p:ext uri="{BB962C8B-B14F-4D97-AF65-F5344CB8AC3E}">
        <p14:creationId xmlns:p14="http://schemas.microsoft.com/office/powerpoint/2010/main" val="336179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C70A2-D10D-FE42-F527-729AD46FC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CC0F13-BA8C-565E-6D6B-CA64C0EC6AF6}"/>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9C36E7A9-F001-84B9-A451-1441A36B696D}"/>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B49C155-BCE2-9B94-945C-88ACF4DE58A6}"/>
              </a:ext>
            </a:extLst>
          </p:cNvPr>
          <p:cNvSpPr>
            <a:spLocks noGrp="1"/>
          </p:cNvSpPr>
          <p:nvPr>
            <p:ph type="dt" idx="1"/>
          </p:nvPr>
        </p:nvSpPr>
        <p:spPr/>
        <p:txBody>
          <a:bodyPr/>
          <a:lstStyle/>
          <a:p>
            <a:fld id="{1DF34805-1F01-4BDA-A8CA-FCEA2B4BC8D0}" type="datetime3">
              <a:rPr lang="en-US" smtClean="0"/>
              <a:pPr/>
              <a:t>21 October 2024</a:t>
            </a:fld>
            <a:endParaRPr lang="en-US"/>
          </a:p>
        </p:txBody>
      </p:sp>
      <p:sp>
        <p:nvSpPr>
          <p:cNvPr id="5" name="Slide Number Placeholder 4">
            <a:extLst>
              <a:ext uri="{FF2B5EF4-FFF2-40B4-BE49-F238E27FC236}">
                <a16:creationId xmlns:a16="http://schemas.microsoft.com/office/drawing/2014/main" id="{00FF96F9-2A39-69B2-E118-732FB0E258A4}"/>
              </a:ext>
            </a:extLst>
          </p:cNvPr>
          <p:cNvSpPr>
            <a:spLocks noGrp="1"/>
          </p:cNvSpPr>
          <p:nvPr>
            <p:ph type="sldNum" sz="quarter" idx="5"/>
          </p:nvPr>
        </p:nvSpPr>
        <p:spPr/>
        <p:txBody>
          <a:bodyPr/>
          <a:lstStyle/>
          <a:p>
            <a:fld id="{CF5EBCF4-26FC-4F76-8DA1-52FDDC328D44}" type="slidenum">
              <a:rPr lang="en-US" smtClean="0"/>
              <a:pPr/>
              <a:t>3</a:t>
            </a:fld>
            <a:endParaRPr lang="en-US"/>
          </a:p>
        </p:txBody>
      </p:sp>
    </p:spTree>
    <p:extLst>
      <p:ext uri="{BB962C8B-B14F-4D97-AF65-F5344CB8AC3E}">
        <p14:creationId xmlns:p14="http://schemas.microsoft.com/office/powerpoint/2010/main" val="3411332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2B95C-BF38-E41E-A8A7-F6A320853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0A08F-266B-55FA-EB8A-3E1D4FD5F5B4}"/>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CEFFCA1D-9267-1655-4332-BCEE275BDF97}"/>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AD56D9D-07DC-A411-C602-432108416D02}"/>
              </a:ext>
            </a:extLst>
          </p:cNvPr>
          <p:cNvSpPr>
            <a:spLocks noGrp="1"/>
          </p:cNvSpPr>
          <p:nvPr>
            <p:ph type="dt" idx="1"/>
          </p:nvPr>
        </p:nvSpPr>
        <p:spPr/>
        <p:txBody>
          <a:bodyPr/>
          <a:lstStyle/>
          <a:p>
            <a:fld id="{1DF34805-1F01-4BDA-A8CA-FCEA2B4BC8D0}" type="datetime3">
              <a:rPr lang="en-US" smtClean="0"/>
              <a:pPr/>
              <a:t>21 October 2024</a:t>
            </a:fld>
            <a:endParaRPr lang="en-US"/>
          </a:p>
        </p:txBody>
      </p:sp>
      <p:sp>
        <p:nvSpPr>
          <p:cNvPr id="5" name="Slide Number Placeholder 4">
            <a:extLst>
              <a:ext uri="{FF2B5EF4-FFF2-40B4-BE49-F238E27FC236}">
                <a16:creationId xmlns:a16="http://schemas.microsoft.com/office/drawing/2014/main" id="{DBB00620-9E08-80BC-7962-E912ADCB2DF5}"/>
              </a:ext>
            </a:extLst>
          </p:cNvPr>
          <p:cNvSpPr>
            <a:spLocks noGrp="1"/>
          </p:cNvSpPr>
          <p:nvPr>
            <p:ph type="sldNum" sz="quarter" idx="5"/>
          </p:nvPr>
        </p:nvSpPr>
        <p:spPr/>
        <p:txBody>
          <a:bodyPr/>
          <a:lstStyle/>
          <a:p>
            <a:fld id="{CF5EBCF4-26FC-4F76-8DA1-52FDDC328D44}" type="slidenum">
              <a:rPr lang="en-US" smtClean="0"/>
              <a:pPr/>
              <a:t>4</a:t>
            </a:fld>
            <a:endParaRPr lang="en-US"/>
          </a:p>
        </p:txBody>
      </p:sp>
    </p:spTree>
    <p:extLst>
      <p:ext uri="{BB962C8B-B14F-4D97-AF65-F5344CB8AC3E}">
        <p14:creationId xmlns:p14="http://schemas.microsoft.com/office/powerpoint/2010/main" val="2114622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3619B-E091-36ED-BAFB-0A94BAABB7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72E566-81C6-819A-BB83-AA94FE2BD070}"/>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E0B76E21-B037-53D1-CEFE-0FCD691E740B}"/>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DF2E972B-53CB-A963-F08A-D8FC95E8D125}"/>
              </a:ext>
            </a:extLst>
          </p:cNvPr>
          <p:cNvSpPr>
            <a:spLocks noGrp="1"/>
          </p:cNvSpPr>
          <p:nvPr>
            <p:ph type="dt" idx="1"/>
          </p:nvPr>
        </p:nvSpPr>
        <p:spPr/>
        <p:txBody>
          <a:bodyPr/>
          <a:lstStyle/>
          <a:p>
            <a:fld id="{1DF34805-1F01-4BDA-A8CA-FCEA2B4BC8D0}" type="datetime3">
              <a:rPr lang="en-US" smtClean="0"/>
              <a:pPr/>
              <a:t>21 October 2024</a:t>
            </a:fld>
            <a:endParaRPr lang="en-US"/>
          </a:p>
        </p:txBody>
      </p:sp>
      <p:sp>
        <p:nvSpPr>
          <p:cNvPr id="5" name="Slide Number Placeholder 4">
            <a:extLst>
              <a:ext uri="{FF2B5EF4-FFF2-40B4-BE49-F238E27FC236}">
                <a16:creationId xmlns:a16="http://schemas.microsoft.com/office/drawing/2014/main" id="{84BBC7FD-72B9-25C3-ACB6-26E7B7BD4D56}"/>
              </a:ext>
            </a:extLst>
          </p:cNvPr>
          <p:cNvSpPr>
            <a:spLocks noGrp="1"/>
          </p:cNvSpPr>
          <p:nvPr>
            <p:ph type="sldNum" sz="quarter" idx="5"/>
          </p:nvPr>
        </p:nvSpPr>
        <p:spPr/>
        <p:txBody>
          <a:bodyPr/>
          <a:lstStyle/>
          <a:p>
            <a:fld id="{CF5EBCF4-26FC-4F76-8DA1-52FDDC328D44}" type="slidenum">
              <a:rPr lang="en-US" smtClean="0"/>
              <a:pPr/>
              <a:t>5</a:t>
            </a:fld>
            <a:endParaRPr lang="en-US"/>
          </a:p>
        </p:txBody>
      </p:sp>
    </p:spTree>
    <p:extLst>
      <p:ext uri="{BB962C8B-B14F-4D97-AF65-F5344CB8AC3E}">
        <p14:creationId xmlns:p14="http://schemas.microsoft.com/office/powerpoint/2010/main" val="1605328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r>
              <a:rPr lang="en-US" sz="1000" i="1">
                <a:cs typeface="Arial"/>
              </a:rPr>
              <a:t>Note: they need proof we have over 24 months of financing – this is on the next page, I think this is still nice to give some color.</a:t>
            </a:r>
          </a:p>
          <a:p>
            <a:r>
              <a:rPr lang="en-US" sz="1000" i="1">
                <a:cs typeface="Arial"/>
              </a:rPr>
              <a:t>Laure</a:t>
            </a:r>
          </a:p>
        </p:txBody>
      </p:sp>
      <p:sp>
        <p:nvSpPr>
          <p:cNvPr id="4" name="Date Placeholder 3"/>
          <p:cNvSpPr>
            <a:spLocks noGrp="1"/>
          </p:cNvSpPr>
          <p:nvPr>
            <p:ph type="dt" idx="1"/>
          </p:nvPr>
        </p:nvSpPr>
        <p:spPr/>
        <p:txBody>
          <a:bodyPr/>
          <a:lstStyle/>
          <a:p>
            <a:fld id="{1DF34805-1F01-4BDA-A8CA-FCEA2B4BC8D0}" type="datetime3">
              <a:rPr lang="en-US" smtClean="0"/>
              <a:pPr/>
              <a:t>21 October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7</a:t>
            </a:fld>
            <a:endParaRPr lang="en-US"/>
          </a:p>
        </p:txBody>
      </p:sp>
    </p:spTree>
    <p:extLst>
      <p:ext uri="{BB962C8B-B14F-4D97-AF65-F5344CB8AC3E}">
        <p14:creationId xmlns:p14="http://schemas.microsoft.com/office/powerpoint/2010/main" val="2488629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r>
              <a:rPr lang="en-US" sz="1000" i="1">
                <a:cs typeface="Arial"/>
              </a:rPr>
              <a:t>Note: they need proof we have over 24 months of financing – this is on the next page, I think this is still nice to give some color.</a:t>
            </a:r>
          </a:p>
          <a:p>
            <a:r>
              <a:rPr lang="en-US" sz="1000" i="1">
                <a:cs typeface="Arial"/>
              </a:rPr>
              <a:t>Laure</a:t>
            </a:r>
          </a:p>
        </p:txBody>
      </p:sp>
      <p:sp>
        <p:nvSpPr>
          <p:cNvPr id="4" name="Date Placeholder 3"/>
          <p:cNvSpPr>
            <a:spLocks noGrp="1"/>
          </p:cNvSpPr>
          <p:nvPr>
            <p:ph type="dt" idx="1"/>
          </p:nvPr>
        </p:nvSpPr>
        <p:spPr/>
        <p:txBody>
          <a:bodyPr/>
          <a:lstStyle/>
          <a:p>
            <a:fld id="{1DF34805-1F01-4BDA-A8CA-FCEA2B4BC8D0}" type="datetime3">
              <a:rPr lang="en-US" smtClean="0"/>
              <a:pPr/>
              <a:t>21 October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8</a:t>
            </a:fld>
            <a:endParaRPr lang="en-US"/>
          </a:p>
        </p:txBody>
      </p:sp>
    </p:spTree>
    <p:extLst>
      <p:ext uri="{BB962C8B-B14F-4D97-AF65-F5344CB8AC3E}">
        <p14:creationId xmlns:p14="http://schemas.microsoft.com/office/powerpoint/2010/main" val="520369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21 October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9</a:t>
            </a:fld>
            <a:endParaRPr lang="en-US"/>
          </a:p>
        </p:txBody>
      </p:sp>
    </p:spTree>
    <p:extLst>
      <p:ext uri="{BB962C8B-B14F-4D97-AF65-F5344CB8AC3E}">
        <p14:creationId xmlns:p14="http://schemas.microsoft.com/office/powerpoint/2010/main" val="1124917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560388"/>
            <a:ext cx="5584825" cy="3141662"/>
          </a:xfrm>
        </p:spPr>
      </p:sp>
      <p:sp>
        <p:nvSpPr>
          <p:cNvPr id="3" name="Notes Placeholder 2"/>
          <p:cNvSpPr>
            <a:spLocks noGrp="1"/>
          </p:cNvSpPr>
          <p:nvPr>
            <p:ph type="body" idx="1"/>
          </p:nvPr>
        </p:nvSpPr>
        <p:spPr>
          <a:xfrm>
            <a:off x="726800" y="4479830"/>
            <a:ext cx="5569504" cy="169277"/>
          </a:xfrm>
        </p:spPr>
        <p:txBody>
          <a:bodyPr vert="horz" lIns="0" tIns="0" rIns="0" bIns="0" rtlCol="0">
            <a:spAutoFit/>
          </a:bodyPr>
          <a:lstStyle/>
          <a:p>
            <a:endParaRPr lang="en-US"/>
          </a:p>
        </p:txBody>
      </p:sp>
      <p:sp>
        <p:nvSpPr>
          <p:cNvPr id="4" name="Date Placeholder 3"/>
          <p:cNvSpPr>
            <a:spLocks noGrp="1"/>
          </p:cNvSpPr>
          <p:nvPr>
            <p:ph type="dt" idx="1"/>
          </p:nvPr>
        </p:nvSpPr>
        <p:spPr/>
        <p:txBody>
          <a:bodyPr/>
          <a:lstStyle/>
          <a:p>
            <a:fld id="{DB6A3EF1-FD5B-42F1-9F8F-96E8CA9260C2}" type="datetime3">
              <a:rPr lang="en-US" smtClean="0"/>
              <a:t>21 October 2024</a:t>
            </a:fld>
            <a:endParaRPr lang="fr-FR"/>
          </a:p>
        </p:txBody>
      </p:sp>
      <p:sp>
        <p:nvSpPr>
          <p:cNvPr id="5" name="Slide Number Placeholder 4"/>
          <p:cNvSpPr>
            <a:spLocks noGrp="1"/>
          </p:cNvSpPr>
          <p:nvPr>
            <p:ph type="sldNum" sz="quarter" idx="5"/>
          </p:nvPr>
        </p:nvSpPr>
        <p:spPr/>
        <p:txBody>
          <a:bodyPr/>
          <a:lstStyle/>
          <a:p>
            <a:fld id="{CF5EBCF4-26FC-4F76-8DA1-52FDDC328D44}" type="slidenum">
              <a:rPr lang="fr-FR" smtClean="0"/>
              <a:pPr/>
              <a:t>11</a:t>
            </a:fld>
            <a:endParaRPr lang="fr-FR"/>
          </a:p>
        </p:txBody>
      </p:sp>
    </p:spTree>
    <p:extLst>
      <p:ext uri="{BB962C8B-B14F-4D97-AF65-F5344CB8AC3E}">
        <p14:creationId xmlns:p14="http://schemas.microsoft.com/office/powerpoint/2010/main" val="3762573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560388"/>
            <a:ext cx="5584825" cy="3141662"/>
          </a:xfrm>
        </p:spPr>
      </p:sp>
      <p:sp>
        <p:nvSpPr>
          <p:cNvPr id="3" name="Notes Placeholder 2"/>
          <p:cNvSpPr>
            <a:spLocks noGrp="1"/>
          </p:cNvSpPr>
          <p:nvPr>
            <p:ph type="body" idx="1"/>
          </p:nvPr>
        </p:nvSpPr>
        <p:spPr>
          <a:xfrm>
            <a:off x="726800" y="4479830"/>
            <a:ext cx="5569504" cy="169277"/>
          </a:xfrm>
        </p:spPr>
        <p:txBody>
          <a:bodyPr vert="horz" lIns="0" tIns="0" rIns="0" bIns="0" rtlCol="0">
            <a:spAutoFit/>
          </a:bodyPr>
          <a:lstStyle/>
          <a:p>
            <a:endParaRPr lang="en-US"/>
          </a:p>
        </p:txBody>
      </p:sp>
      <p:sp>
        <p:nvSpPr>
          <p:cNvPr id="4" name="Date Placeholder 3"/>
          <p:cNvSpPr>
            <a:spLocks noGrp="1"/>
          </p:cNvSpPr>
          <p:nvPr>
            <p:ph type="dt" idx="1"/>
          </p:nvPr>
        </p:nvSpPr>
        <p:spPr/>
        <p:txBody>
          <a:bodyPr/>
          <a:lstStyle/>
          <a:p>
            <a:fld id="{DB6A3EF1-FD5B-42F1-9F8F-96E8CA9260C2}" type="datetime3">
              <a:rPr lang="en-US" smtClean="0"/>
              <a:t>21 October 2024</a:t>
            </a:fld>
            <a:endParaRPr lang="fr-FR"/>
          </a:p>
        </p:txBody>
      </p:sp>
      <p:sp>
        <p:nvSpPr>
          <p:cNvPr id="5" name="Slide Number Placeholder 4"/>
          <p:cNvSpPr>
            <a:spLocks noGrp="1"/>
          </p:cNvSpPr>
          <p:nvPr>
            <p:ph type="sldNum" sz="quarter" idx="5"/>
          </p:nvPr>
        </p:nvSpPr>
        <p:spPr/>
        <p:txBody>
          <a:bodyPr/>
          <a:lstStyle/>
          <a:p>
            <a:fld id="{CF5EBCF4-26FC-4F76-8DA1-52FDDC328D44}" type="slidenum">
              <a:rPr lang="fr-FR" smtClean="0"/>
              <a:pPr/>
              <a:t>12</a:t>
            </a:fld>
            <a:endParaRPr lang="fr-FR"/>
          </a:p>
        </p:txBody>
      </p:sp>
    </p:spTree>
    <p:extLst>
      <p:ext uri="{BB962C8B-B14F-4D97-AF65-F5344CB8AC3E}">
        <p14:creationId xmlns:p14="http://schemas.microsoft.com/office/powerpoint/2010/main" val="2883136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65.xml"/><Relationship Id="rId7"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image" Target="../media/image6.png"/><Relationship Id="rId4" Type="http://schemas.openxmlformats.org/officeDocument/2006/relationships/tags" Target="../tags/tag66.xml"/><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71.xml"/><Relationship Id="rId7"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10" Type="http://schemas.openxmlformats.org/officeDocument/2006/relationships/image" Target="../media/image6.png"/><Relationship Id="rId4" Type="http://schemas.openxmlformats.org/officeDocument/2006/relationships/tags" Target="../tags/tag72.xml"/><Relationship Id="rId9"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77.xml"/><Relationship Id="rId7" Type="http://schemas.openxmlformats.org/officeDocument/2006/relationships/image" Target="../media/image9.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Master" Target="../slideMasters/slideMaster1.xml"/><Relationship Id="rId5" Type="http://schemas.openxmlformats.org/officeDocument/2006/relationships/tags" Target="../tags/tag79.xml"/><Relationship Id="rId10" Type="http://schemas.openxmlformats.org/officeDocument/2006/relationships/image" Target="../media/image6.png"/><Relationship Id="rId4" Type="http://schemas.openxmlformats.org/officeDocument/2006/relationships/tags" Target="../tags/tag78.xml"/><Relationship Id="rId9"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tags" Target="../tags/tag82.xml"/><Relationship Id="rId7" Type="http://schemas.openxmlformats.org/officeDocument/2006/relationships/image" Target="../media/image9.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Master" Target="../slideMasters/slideMaster1.xml"/><Relationship Id="rId5" Type="http://schemas.openxmlformats.org/officeDocument/2006/relationships/tags" Target="../tags/tag84.xml"/><Relationship Id="rId10" Type="http://schemas.openxmlformats.org/officeDocument/2006/relationships/image" Target="../media/image6.png"/><Relationship Id="rId4" Type="http://schemas.openxmlformats.org/officeDocument/2006/relationships/tags" Target="../tags/tag83.xml"/><Relationship Id="rId9"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87.xml"/><Relationship Id="rId7" Type="http://schemas.openxmlformats.org/officeDocument/2006/relationships/image" Target="../media/image10.jpe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Master" Target="../slideMasters/slideMaster1.xml"/><Relationship Id="rId5" Type="http://schemas.openxmlformats.org/officeDocument/2006/relationships/tags" Target="../tags/tag89.xml"/><Relationship Id="rId10" Type="http://schemas.openxmlformats.org/officeDocument/2006/relationships/image" Target="../media/image6.png"/><Relationship Id="rId4" Type="http://schemas.openxmlformats.org/officeDocument/2006/relationships/tags" Target="../tags/tag88.xml"/><Relationship Id="rId9"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92.xml"/><Relationship Id="rId7" Type="http://schemas.openxmlformats.org/officeDocument/2006/relationships/image" Target="../media/image10.jpe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Master" Target="../slideMasters/slideMaster1.xml"/><Relationship Id="rId5" Type="http://schemas.openxmlformats.org/officeDocument/2006/relationships/tags" Target="../tags/tag94.xml"/><Relationship Id="rId10" Type="http://schemas.openxmlformats.org/officeDocument/2006/relationships/image" Target="../media/image6.png"/><Relationship Id="rId4" Type="http://schemas.openxmlformats.org/officeDocument/2006/relationships/tags" Target="../tags/tag93.xml"/><Relationship Id="rId9"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95.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116.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19.xml"/><Relationship Id="rId7" Type="http://schemas.openxmlformats.org/officeDocument/2006/relationships/image" Target="../media/image4.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Master" Target="../slideMasters/slideMaster2.xml"/><Relationship Id="rId5" Type="http://schemas.openxmlformats.org/officeDocument/2006/relationships/tags" Target="../tags/tag121.xml"/><Relationship Id="rId4" Type="http://schemas.openxmlformats.org/officeDocument/2006/relationships/tags" Target="../tags/tag120.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24.xml"/><Relationship Id="rId7" Type="http://schemas.openxmlformats.org/officeDocument/2006/relationships/oleObject" Target="../embeddings/oleObject16.bin"/><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Master" Target="../slideMasters/slideMaster2.xml"/><Relationship Id="rId5" Type="http://schemas.openxmlformats.org/officeDocument/2006/relationships/tags" Target="../tags/tag126.xml"/><Relationship Id="rId4" Type="http://schemas.openxmlformats.org/officeDocument/2006/relationships/tags" Target="../tags/tag125.xml"/><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29.xml"/><Relationship Id="rId7" Type="http://schemas.openxmlformats.org/officeDocument/2006/relationships/oleObject" Target="../embeddings/oleObject17.bin"/><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Master" Target="../slideMasters/slideMaster2.xml"/><Relationship Id="rId5" Type="http://schemas.openxmlformats.org/officeDocument/2006/relationships/tags" Target="../tags/tag131.xml"/><Relationship Id="rId4" Type="http://schemas.openxmlformats.org/officeDocument/2006/relationships/tags" Target="../tags/tag130.xml"/><Relationship Id="rId9"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34.xml"/><Relationship Id="rId7" Type="http://schemas.openxmlformats.org/officeDocument/2006/relationships/image" Target="../media/image7.emf"/><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oleObject" Target="../embeddings/oleObject18.bin"/><Relationship Id="rId5" Type="http://schemas.openxmlformats.org/officeDocument/2006/relationships/slideMaster" Target="../slideMasters/slideMaster2.xml"/><Relationship Id="rId4" Type="http://schemas.openxmlformats.org/officeDocument/2006/relationships/tags" Target="../tags/tag135.xml"/><Relationship Id="rId9" Type="http://schemas.openxmlformats.org/officeDocument/2006/relationships/image" Target="../media/image5.jpeg"/></Relationships>
</file>

<file path=ppt/slideLayouts/_rels/slideLayout22.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138.xml"/><Relationship Id="rId7" Type="http://schemas.openxmlformats.org/officeDocument/2006/relationships/slideMaster" Target="../slideMasters/slideMaster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10" Type="http://schemas.openxmlformats.org/officeDocument/2006/relationships/image" Target="../media/image6.png"/><Relationship Id="rId4" Type="http://schemas.openxmlformats.org/officeDocument/2006/relationships/tags" Target="../tags/tag139.xml"/><Relationship Id="rId9"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144.xml"/><Relationship Id="rId7" Type="http://schemas.openxmlformats.org/officeDocument/2006/relationships/slideMaster" Target="../slideMasters/slideMaster2.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5" Type="http://schemas.openxmlformats.org/officeDocument/2006/relationships/tags" Target="../tags/tag146.xml"/><Relationship Id="rId10" Type="http://schemas.openxmlformats.org/officeDocument/2006/relationships/image" Target="../media/image6.png"/><Relationship Id="rId4" Type="http://schemas.openxmlformats.org/officeDocument/2006/relationships/tags" Target="../tags/tag145.xml"/><Relationship Id="rId9"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50.xml"/><Relationship Id="rId7" Type="http://schemas.openxmlformats.org/officeDocument/2006/relationships/slideMaster" Target="../slideMasters/slideMaster2.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10" Type="http://schemas.openxmlformats.org/officeDocument/2006/relationships/image" Target="../media/image6.png"/><Relationship Id="rId4" Type="http://schemas.openxmlformats.org/officeDocument/2006/relationships/tags" Target="../tags/tag151.xml"/><Relationship Id="rId9"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56.xml"/><Relationship Id="rId7" Type="http://schemas.openxmlformats.org/officeDocument/2006/relationships/slideMaster" Target="../slideMasters/slideMaster2.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5" Type="http://schemas.openxmlformats.org/officeDocument/2006/relationships/tags" Target="../tags/tag158.xml"/><Relationship Id="rId10" Type="http://schemas.openxmlformats.org/officeDocument/2006/relationships/image" Target="../media/image6.png"/><Relationship Id="rId4" Type="http://schemas.openxmlformats.org/officeDocument/2006/relationships/tags" Target="../tags/tag157.xml"/><Relationship Id="rId9" Type="http://schemas.openxmlformats.org/officeDocument/2006/relationships/image" Target="../media/image8.emf"/></Relationships>
</file>

<file path=ppt/slideLayouts/_rels/slideLayout26.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tags" Target="../tags/tag162.xml"/><Relationship Id="rId7" Type="http://schemas.openxmlformats.org/officeDocument/2006/relationships/slideMaster" Target="../slideMasters/slideMaster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5" Type="http://schemas.openxmlformats.org/officeDocument/2006/relationships/tags" Target="../tags/tag164.xml"/><Relationship Id="rId10" Type="http://schemas.openxmlformats.org/officeDocument/2006/relationships/image" Target="../media/image6.png"/><Relationship Id="rId4" Type="http://schemas.openxmlformats.org/officeDocument/2006/relationships/tags" Target="../tags/tag163.xml"/><Relationship Id="rId9"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168.xml"/><Relationship Id="rId7" Type="http://schemas.openxmlformats.org/officeDocument/2006/relationships/image" Target="../media/image9.png"/><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slideMaster" Target="../slideMasters/slideMaster2.xml"/><Relationship Id="rId5" Type="http://schemas.openxmlformats.org/officeDocument/2006/relationships/tags" Target="../tags/tag170.xml"/><Relationship Id="rId10" Type="http://schemas.openxmlformats.org/officeDocument/2006/relationships/image" Target="../media/image6.png"/><Relationship Id="rId4" Type="http://schemas.openxmlformats.org/officeDocument/2006/relationships/tags" Target="../tags/tag169.xml"/><Relationship Id="rId9"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173.xml"/><Relationship Id="rId7" Type="http://schemas.openxmlformats.org/officeDocument/2006/relationships/image" Target="../media/image9.png"/><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slideMaster" Target="../slideMasters/slideMaster2.xml"/><Relationship Id="rId5" Type="http://schemas.openxmlformats.org/officeDocument/2006/relationships/tags" Target="../tags/tag175.xml"/><Relationship Id="rId10" Type="http://schemas.openxmlformats.org/officeDocument/2006/relationships/image" Target="../media/image6.png"/><Relationship Id="rId4" Type="http://schemas.openxmlformats.org/officeDocument/2006/relationships/tags" Target="../tags/tag174.xml"/><Relationship Id="rId9"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tags" Target="../tags/tag178.xml"/><Relationship Id="rId7" Type="http://schemas.openxmlformats.org/officeDocument/2006/relationships/image" Target="../media/image10.jpe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slideMaster" Target="../slideMasters/slideMaster2.xml"/><Relationship Id="rId5" Type="http://schemas.openxmlformats.org/officeDocument/2006/relationships/tags" Target="../tags/tag180.xml"/><Relationship Id="rId10" Type="http://schemas.openxmlformats.org/officeDocument/2006/relationships/image" Target="../media/image6.png"/><Relationship Id="rId4" Type="http://schemas.openxmlformats.org/officeDocument/2006/relationships/tags" Target="../tags/tag179.xml"/><Relationship Id="rId9"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8.xml"/><Relationship Id="rId7" Type="http://schemas.openxmlformats.org/officeDocument/2006/relationships/oleObject" Target="../embeddings/oleObject2.bin"/><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tags" Target="../tags/tag183.xml"/><Relationship Id="rId7" Type="http://schemas.openxmlformats.org/officeDocument/2006/relationships/image" Target="../media/image10.jpe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slideMaster" Target="../slideMasters/slideMaster2.xml"/><Relationship Id="rId5" Type="http://schemas.openxmlformats.org/officeDocument/2006/relationships/tags" Target="../tags/tag185.xml"/><Relationship Id="rId10" Type="http://schemas.openxmlformats.org/officeDocument/2006/relationships/image" Target="../media/image6.png"/><Relationship Id="rId4" Type="http://schemas.openxmlformats.org/officeDocument/2006/relationships/tags" Target="../tags/tag184.xml"/><Relationship Id="rId9"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2.xml"/><Relationship Id="rId1" Type="http://schemas.openxmlformats.org/officeDocument/2006/relationships/tags" Target="../tags/tag186.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3.xml"/><Relationship Id="rId7" Type="http://schemas.openxmlformats.org/officeDocument/2006/relationships/oleObject" Target="../embeddings/oleObject3.bin"/><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Master" Target="../slideMasters/slideMaster1.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8.xml"/><Relationship Id="rId7" Type="http://schemas.openxmlformats.org/officeDocument/2006/relationships/image" Target="../media/image7.emf"/><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oleObject" Target="../embeddings/oleObject4.bin"/><Relationship Id="rId5" Type="http://schemas.openxmlformats.org/officeDocument/2006/relationships/slideMaster" Target="../slideMasters/slideMaster1.xml"/><Relationship Id="rId4" Type="http://schemas.openxmlformats.org/officeDocument/2006/relationships/tags" Target="../tags/tag39.xml"/><Relationship Id="rId9"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42.xml"/><Relationship Id="rId7" Type="http://schemas.openxmlformats.org/officeDocument/2006/relationships/oleObject" Target="../embeddings/oleObject5.bin"/><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Master" Target="../slideMasters/slideMaster1.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7.xml"/><Relationship Id="rId7"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10" Type="http://schemas.openxmlformats.org/officeDocument/2006/relationships/image" Target="../media/image6.png"/><Relationship Id="rId4" Type="http://schemas.openxmlformats.org/officeDocument/2006/relationships/tags" Target="../tags/tag48.xml"/><Relationship Id="rId9"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53.xml"/><Relationship Id="rId7"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10" Type="http://schemas.openxmlformats.org/officeDocument/2006/relationships/image" Target="../media/image6.png"/><Relationship Id="rId4" Type="http://schemas.openxmlformats.org/officeDocument/2006/relationships/tags" Target="../tags/tag54.xml"/><Relationship Id="rId9"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59.xml"/><Relationship Id="rId7"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5" Type="http://schemas.openxmlformats.org/officeDocument/2006/relationships/tags" Target="../tags/tag61.xml"/><Relationship Id="rId10" Type="http://schemas.openxmlformats.org/officeDocument/2006/relationships/image" Target="../media/image6.png"/><Relationship Id="rId4" Type="http://schemas.openxmlformats.org/officeDocument/2006/relationships/tags" Target="../tags/tag60.xml"/><Relationship Id="rId9"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4994EF-0613-2C25-D81E-C0DDC4DFFA79}"/>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1"/>
            <a:ext cx="12354011" cy="6858000"/>
          </a:xfrm>
          <a:prstGeom prst="rect">
            <a:avLst/>
          </a:prstGeom>
        </p:spPr>
      </p:pic>
      <p:sp>
        <p:nvSpPr>
          <p:cNvPr id="6" name="Titel 1">
            <a:extLst>
              <a:ext uri="{FF2B5EF4-FFF2-40B4-BE49-F238E27FC236}">
                <a16:creationId xmlns:a16="http://schemas.microsoft.com/office/drawing/2014/main" id="{D9B1F0FE-7B78-5EC6-7891-8D333C8B7D50}"/>
              </a:ext>
            </a:extLst>
          </p:cNvPr>
          <p:cNvSpPr>
            <a:spLocks noGrp="1"/>
          </p:cNvSpPr>
          <p:nvPr>
            <p:ph type="ctrTitle"/>
          </p:nvPr>
        </p:nvSpPr>
        <p:spPr>
          <a:xfrm>
            <a:off x="736600" y="2286782"/>
            <a:ext cx="7344000" cy="159013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rmAutofit/>
          </a:bodyPr>
          <a:lstStyle>
            <a:lvl1pPr>
              <a:defRPr lang="nl-NL" sz="4400" dirty="0">
                <a:solidFill>
                  <a:schemeClr val="tx1"/>
                </a:solidFill>
                <a:latin typeface="Nunito Sans" pitchFamily="2" charset="0"/>
              </a:defRPr>
            </a:lvl1pPr>
          </a:lstStyle>
          <a:p>
            <a:pPr lvl="0" defTabSz="914400">
              <a:lnSpc>
                <a:spcPct val="100000"/>
              </a:lnSpc>
            </a:pPr>
            <a:r>
              <a:rPr lang="en-US"/>
              <a:t>Click to edit Master title style</a:t>
            </a:r>
            <a:endParaRPr lang="nl-NL"/>
          </a:p>
        </p:txBody>
      </p:sp>
      <p:sp>
        <p:nvSpPr>
          <p:cNvPr id="9" name="Ondertitel 2">
            <a:extLst>
              <a:ext uri="{FF2B5EF4-FFF2-40B4-BE49-F238E27FC236}">
                <a16:creationId xmlns:a16="http://schemas.microsoft.com/office/drawing/2014/main" id="{25FD682E-1276-A30C-B4DD-411897FED6B2}"/>
              </a:ext>
            </a:extLst>
          </p:cNvPr>
          <p:cNvSpPr>
            <a:spLocks noGrp="1"/>
          </p:cNvSpPr>
          <p:nvPr>
            <p:ph type="subTitle" idx="1"/>
          </p:nvPr>
        </p:nvSpPr>
        <p:spPr>
          <a:xfrm>
            <a:off x="736600" y="4292598"/>
            <a:ext cx="7344000"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nl-NL" sz="2000" dirty="0">
                <a:solidFill>
                  <a:schemeClr val="tx1"/>
                </a:solidFill>
                <a:latin typeface="Nunito Sans" pitchFamily="2" charset="0"/>
              </a:defRPr>
            </a:lvl1pPr>
          </a:lstStyle>
          <a:p>
            <a:pPr marL="0" lvl="0" indent="0" defTabSz="914400">
              <a:spcBef>
                <a:spcPts val="300"/>
              </a:spcBef>
              <a:spcAft>
                <a:spcPts val="300"/>
              </a:spcAft>
              <a:buClr>
                <a:schemeClr val="tx1"/>
              </a:buClr>
              <a:buFont typeface="Segoe UI" panose="020B0502040204020203" pitchFamily="34" charset="0"/>
              <a:buNone/>
            </a:pPr>
            <a:r>
              <a:rPr lang="en-US"/>
              <a:t>Click to edit Master subtitle style</a:t>
            </a:r>
            <a:endParaRPr lang="nl-NL"/>
          </a:p>
        </p:txBody>
      </p:sp>
      <p:sp>
        <p:nvSpPr>
          <p:cNvPr id="7" name="Documenttype">
            <a:extLst>
              <a:ext uri="{FF2B5EF4-FFF2-40B4-BE49-F238E27FC236}">
                <a16:creationId xmlns:a16="http://schemas.microsoft.com/office/drawing/2014/main" id="{CCFAC17A-CB10-6B25-0EF3-A877409F51E0}"/>
              </a:ext>
            </a:extLst>
          </p:cNvPr>
          <p:cNvSpPr>
            <a:spLocks noGrp="1"/>
          </p:cNvSpPr>
          <p:nvPr>
            <p:ph type="body" sz="quarter" idx="13" hasCustomPrompt="1"/>
            <p:custDataLst>
              <p:tags r:id="rId1"/>
            </p:custDataLst>
          </p:nvPr>
        </p:nvSpPr>
        <p:spPr>
          <a:xfrm>
            <a:off x="736599" y="5076224"/>
            <a:ext cx="7231743"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tx1"/>
                </a:solidFill>
              </a:defRPr>
            </a:lvl1pPr>
          </a:lstStyle>
          <a:p>
            <a:pPr lvl="0">
              <a:buNone/>
            </a:pPr>
            <a:r>
              <a:rPr lang="en-US"/>
              <a:t>Edit date or title/role</a:t>
            </a:r>
          </a:p>
        </p:txBody>
      </p:sp>
      <p:pic>
        <p:nvPicPr>
          <p:cNvPr id="5" name="Picture 4">
            <a:extLst>
              <a:ext uri="{FF2B5EF4-FFF2-40B4-BE49-F238E27FC236}">
                <a16:creationId xmlns:a16="http://schemas.microsoft.com/office/drawing/2014/main" id="{7710692A-7F62-316F-F4DC-BC58E2674F6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9971" y="983557"/>
            <a:ext cx="3534554" cy="1165550"/>
          </a:xfrm>
          <a:prstGeom prst="rect">
            <a:avLst/>
          </a:prstGeom>
        </p:spPr>
      </p:pic>
    </p:spTree>
    <p:extLst>
      <p:ext uri="{BB962C8B-B14F-4D97-AF65-F5344CB8AC3E}">
        <p14:creationId xmlns:p14="http://schemas.microsoft.com/office/powerpoint/2010/main" val="29340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685830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chemeClr val="accent5">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4"/>
            </p:custDataLst>
          </p:nvPr>
        </p:nvSpPr>
        <p:spPr>
          <a:xfrm>
            <a:off x="1327498" y="6450632"/>
            <a:ext cx="6967729"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31" name="Slide Number Placeholder 4">
            <a:extLst>
              <a:ext uri="{FF2B5EF4-FFF2-40B4-BE49-F238E27FC236}">
                <a16:creationId xmlns:a16="http://schemas.microsoft.com/office/drawing/2014/main" id="{6BBBA812-BCF2-3D75-E99C-A8D8C18C9655}"/>
              </a:ext>
            </a:extLst>
          </p:cNvPr>
          <p:cNvSpPr txBox="1">
            <a:spLocks/>
          </p:cNvSpPr>
          <p:nvPr userDrawn="1"/>
        </p:nvSpPr>
        <p:spPr>
          <a:xfrm>
            <a:off x="11500270" y="6485885"/>
            <a:ext cx="437235"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mtClean="0"/>
              <a:pPr/>
              <a:t>‹#›</a:t>
            </a:fld>
            <a:endParaRPr lang="en-US"/>
          </a:p>
        </p:txBody>
      </p:sp>
      <p:sp>
        <p:nvSpPr>
          <p:cNvPr id="32" name="Rectangle 31">
            <a:extLst>
              <a:ext uri="{FF2B5EF4-FFF2-40B4-BE49-F238E27FC236}">
                <a16:creationId xmlns:a16="http://schemas.microsoft.com/office/drawing/2014/main" id="{3CC8FAAB-B414-7A7B-9489-59ABF211B4E2}"/>
              </a:ext>
            </a:extLst>
          </p:cNvPr>
          <p:cNvSpPr/>
          <p:nvPr userDrawn="1"/>
        </p:nvSpPr>
        <p:spPr>
          <a:xfrm>
            <a:off x="10925620" y="6485885"/>
            <a:ext cx="797442" cy="246221"/>
          </a:xfrm>
          <a:prstGeom prst="rect">
            <a:avLst/>
          </a:prstGeom>
        </p:spPr>
        <p:txBody>
          <a:bodyPr wrap="square">
            <a:spAutoFit/>
          </a:bodyPr>
          <a:lstStyle/>
          <a:p>
            <a:r>
              <a:rPr lang="en-US" sz="1000">
                <a:solidFill>
                  <a:schemeClr val="bg1">
                    <a:lumMod val="50000"/>
                  </a:schemeClr>
                </a:solidFill>
                <a:latin typeface="+mn-lt"/>
                <a:cs typeface="Arial" panose="020B0604020202020204" pitchFamily="34" charset="0"/>
              </a:rPr>
              <a:t>PAGE  |</a:t>
            </a:r>
          </a:p>
        </p:txBody>
      </p:sp>
      <p:sp>
        <p:nvSpPr>
          <p:cNvPr id="8" name="3. Subtitle">
            <a:extLst>
              <a:ext uri="{FF2B5EF4-FFF2-40B4-BE49-F238E27FC236}">
                <a16:creationId xmlns:a16="http://schemas.microsoft.com/office/drawing/2014/main" id="{128E284E-994A-6162-2FD3-C893EE39C26A}"/>
              </a:ext>
            </a:extLst>
          </p:cNvPr>
          <p:cNvSpPr>
            <a:spLocks noGrp="1"/>
          </p:cNvSpPr>
          <p:nvPr>
            <p:ph type="subTitle" idx="1"/>
            <p:custDataLst>
              <p:tags r:id="rId5"/>
            </p:custDataLst>
          </p:nvPr>
        </p:nvSpPr>
        <p:spPr>
          <a:xfrm>
            <a:off x="422870" y="675961"/>
            <a:ext cx="712939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0" baseline="0" dirty="0"/>
            </a:lvl1pPr>
          </a:lstStyle>
          <a:p>
            <a:pPr lvl="0">
              <a:buNone/>
            </a:pPr>
            <a:r>
              <a:rPr lang="en-US"/>
              <a:t>Click to edit Master subtitle style</a:t>
            </a:r>
          </a:p>
        </p:txBody>
      </p:sp>
      <p:sp>
        <p:nvSpPr>
          <p:cNvPr id="11" name="2. Slide Title">
            <a:extLst>
              <a:ext uri="{FF2B5EF4-FFF2-40B4-BE49-F238E27FC236}">
                <a16:creationId xmlns:a16="http://schemas.microsoft.com/office/drawing/2014/main" id="{DC3F8306-1813-5AB1-230D-02A0EDF374EC}"/>
              </a:ext>
            </a:extLst>
          </p:cNvPr>
          <p:cNvSpPr>
            <a:spLocks noGrp="1"/>
          </p:cNvSpPr>
          <p:nvPr>
            <p:ph type="title"/>
            <p:custDataLst>
              <p:tags r:id="rId6"/>
            </p:custDataLst>
          </p:nvPr>
        </p:nvSpPr>
        <p:spPr>
          <a:xfrm>
            <a:off x="422869" y="271415"/>
            <a:ext cx="712939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dirty="0"/>
            </a:lvl1pPr>
          </a:lstStyle>
          <a:p>
            <a:pPr lvl="0"/>
            <a:r>
              <a:rPr lang="en-US"/>
              <a:t>Click to edit Master title style</a:t>
            </a:r>
          </a:p>
        </p:txBody>
      </p:sp>
      <p:pic>
        <p:nvPicPr>
          <p:cNvPr id="12" name="Picture 11">
            <a:extLst>
              <a:ext uri="{FF2B5EF4-FFF2-40B4-BE49-F238E27FC236}">
                <a16:creationId xmlns:a16="http://schemas.microsoft.com/office/drawing/2014/main" id="{E3662098-7670-7D0E-9B51-5CE7D0B5E2F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2870" y="6384281"/>
            <a:ext cx="1036410" cy="341406"/>
          </a:xfrm>
          <a:prstGeom prst="rect">
            <a:avLst/>
          </a:prstGeom>
        </p:spPr>
      </p:pic>
    </p:spTree>
    <p:extLst>
      <p:ext uri="{BB962C8B-B14F-4D97-AF65-F5344CB8AC3E}">
        <p14:creationId xmlns:p14="http://schemas.microsoft.com/office/powerpoint/2010/main" val="305518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515915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5">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4"/>
            </p:custDataLst>
          </p:nvPr>
        </p:nvSpPr>
        <p:spPr>
          <a:xfrm>
            <a:off x="1327498" y="645063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a:t>Source: …</a:t>
            </a:r>
          </a:p>
        </p:txBody>
      </p:sp>
      <p:sp>
        <p:nvSpPr>
          <p:cNvPr id="31" name="Slide Number Placeholder 4">
            <a:extLst>
              <a:ext uri="{FF2B5EF4-FFF2-40B4-BE49-F238E27FC236}">
                <a16:creationId xmlns:a16="http://schemas.microsoft.com/office/drawing/2014/main" id="{F97716C2-3A7C-06C0-00B0-D5F01F5F03B8}"/>
              </a:ext>
            </a:extLst>
          </p:cNvPr>
          <p:cNvSpPr txBox="1">
            <a:spLocks/>
          </p:cNvSpPr>
          <p:nvPr userDrawn="1"/>
        </p:nvSpPr>
        <p:spPr>
          <a:xfrm>
            <a:off x="11500270" y="6485885"/>
            <a:ext cx="437235"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mtClean="0"/>
              <a:pPr/>
              <a:t>‹#›</a:t>
            </a:fld>
            <a:endParaRPr lang="en-US"/>
          </a:p>
        </p:txBody>
      </p:sp>
      <p:sp>
        <p:nvSpPr>
          <p:cNvPr id="32" name="Rectangle 31">
            <a:extLst>
              <a:ext uri="{FF2B5EF4-FFF2-40B4-BE49-F238E27FC236}">
                <a16:creationId xmlns:a16="http://schemas.microsoft.com/office/drawing/2014/main" id="{375F870D-9031-3EBD-A120-F0D12533EC86}"/>
              </a:ext>
            </a:extLst>
          </p:cNvPr>
          <p:cNvSpPr/>
          <p:nvPr userDrawn="1"/>
        </p:nvSpPr>
        <p:spPr>
          <a:xfrm>
            <a:off x="10925620" y="6485885"/>
            <a:ext cx="797442" cy="246221"/>
          </a:xfrm>
          <a:prstGeom prst="rect">
            <a:avLst/>
          </a:prstGeom>
        </p:spPr>
        <p:txBody>
          <a:bodyPr wrap="square">
            <a:spAutoFit/>
          </a:bodyPr>
          <a:lstStyle/>
          <a:p>
            <a:r>
              <a:rPr lang="en-US" sz="1000">
                <a:solidFill>
                  <a:schemeClr val="bg1">
                    <a:lumMod val="50000"/>
                  </a:schemeClr>
                </a:solidFill>
                <a:latin typeface="+mn-lt"/>
                <a:cs typeface="Arial" panose="020B0604020202020204" pitchFamily="34" charset="0"/>
              </a:rPr>
              <a:t>PAGE  |</a:t>
            </a:r>
          </a:p>
        </p:txBody>
      </p:sp>
      <p:sp>
        <p:nvSpPr>
          <p:cNvPr id="7" name="3. Subtitle">
            <a:extLst>
              <a:ext uri="{FF2B5EF4-FFF2-40B4-BE49-F238E27FC236}">
                <a16:creationId xmlns:a16="http://schemas.microsoft.com/office/drawing/2014/main" id="{5D5F8CD3-7AF2-E624-BF92-06C9D587C4DF}"/>
              </a:ext>
            </a:extLst>
          </p:cNvPr>
          <p:cNvSpPr>
            <a:spLocks noGrp="1"/>
          </p:cNvSpPr>
          <p:nvPr>
            <p:ph type="subTitle" idx="1"/>
            <p:custDataLst>
              <p:tags r:id="rId5"/>
            </p:custDataLst>
          </p:nvPr>
        </p:nvSpPr>
        <p:spPr>
          <a:xfrm>
            <a:off x="422870" y="675961"/>
            <a:ext cx="818249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0" baseline="0" dirty="0"/>
            </a:lvl1pPr>
          </a:lstStyle>
          <a:p>
            <a:pPr lvl="0">
              <a:buNone/>
            </a:pPr>
            <a:r>
              <a:rPr lang="en-US"/>
              <a:t>Click to edit Master subtitle style</a:t>
            </a:r>
          </a:p>
        </p:txBody>
      </p:sp>
      <p:sp>
        <p:nvSpPr>
          <p:cNvPr id="9" name="2. Slide Title">
            <a:extLst>
              <a:ext uri="{FF2B5EF4-FFF2-40B4-BE49-F238E27FC236}">
                <a16:creationId xmlns:a16="http://schemas.microsoft.com/office/drawing/2014/main" id="{34A5B9CB-7187-53EE-12F9-C07A9D359ED2}"/>
              </a:ext>
            </a:extLst>
          </p:cNvPr>
          <p:cNvSpPr>
            <a:spLocks noGrp="1"/>
          </p:cNvSpPr>
          <p:nvPr>
            <p:ph type="title"/>
            <p:custDataLst>
              <p:tags r:id="rId6"/>
            </p:custDataLst>
          </p:nvPr>
        </p:nvSpPr>
        <p:spPr>
          <a:xfrm>
            <a:off x="422869" y="271415"/>
            <a:ext cx="8182490"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dirty="0"/>
            </a:lvl1pPr>
          </a:lstStyle>
          <a:p>
            <a:pPr lvl="0"/>
            <a:r>
              <a:rPr lang="en-US"/>
              <a:t>Click to edit Master title style</a:t>
            </a:r>
          </a:p>
        </p:txBody>
      </p:sp>
      <p:pic>
        <p:nvPicPr>
          <p:cNvPr id="11" name="Picture 10">
            <a:extLst>
              <a:ext uri="{FF2B5EF4-FFF2-40B4-BE49-F238E27FC236}">
                <a16:creationId xmlns:a16="http://schemas.microsoft.com/office/drawing/2014/main" id="{B6AFB781-E014-FCDE-EB67-C93CB3D9E5B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2870" y="6384281"/>
            <a:ext cx="1036410" cy="341406"/>
          </a:xfrm>
          <a:prstGeom prst="rect">
            <a:avLst/>
          </a:prstGeom>
        </p:spPr>
      </p:pic>
    </p:spTree>
    <p:extLst>
      <p:ext uri="{BB962C8B-B14F-4D97-AF65-F5344CB8AC3E}">
        <p14:creationId xmlns:p14="http://schemas.microsoft.com/office/powerpoint/2010/main" val="51036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fault blue with logo">
    <p:bg>
      <p:bgPr>
        <a:solidFill>
          <a:srgbClr val="D3E5F0"/>
        </a:solidFill>
        <a:effectLst/>
      </p:bgPr>
    </p:bg>
    <p:spTree>
      <p:nvGrpSpPr>
        <p:cNvPr id="1" name=""/>
        <p:cNvGrpSpPr/>
        <p:nvPr/>
      </p:nvGrpSpPr>
      <p:grpSpPr>
        <a:xfrm>
          <a:off x="0" y="0"/>
          <a:ext cx="0" cy="0"/>
          <a:chOff x="0" y="0"/>
          <a:chExt cx="0" cy="0"/>
        </a:xfrm>
      </p:grpSpPr>
      <p:pic>
        <p:nvPicPr>
          <p:cNvPr id="15" name="Picture 14" descr="A picture containing black and white, symmetry, black, shadow&#10;&#10;Description automatically generated">
            <a:extLst>
              <a:ext uri="{FF2B5EF4-FFF2-40B4-BE49-F238E27FC236}">
                <a16:creationId xmlns:a16="http://schemas.microsoft.com/office/drawing/2014/main" id="{00980067-4804-055E-8FBE-2683C64964E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14943" y="125894"/>
            <a:ext cx="3277057" cy="6554115"/>
          </a:xfrm>
          <a:prstGeom prst="rect">
            <a:avLst/>
          </a:prstGeom>
        </p:spPr>
      </p:pic>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632123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1327498" y="645063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2" name="Slide Number Placeholder 4">
            <a:extLst>
              <a:ext uri="{FF2B5EF4-FFF2-40B4-BE49-F238E27FC236}">
                <a16:creationId xmlns:a16="http://schemas.microsoft.com/office/drawing/2014/main" id="{6D71F951-EEA4-2EF4-FE7D-55D36AE28206}"/>
              </a:ext>
            </a:extLst>
          </p:cNvPr>
          <p:cNvSpPr txBox="1">
            <a:spLocks/>
          </p:cNvSpPr>
          <p:nvPr userDrawn="1"/>
        </p:nvSpPr>
        <p:spPr>
          <a:xfrm>
            <a:off x="11500270" y="6485885"/>
            <a:ext cx="437235"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mtClean="0"/>
              <a:pPr/>
              <a:t>‹#›</a:t>
            </a:fld>
            <a:endParaRPr lang="en-US"/>
          </a:p>
        </p:txBody>
      </p:sp>
      <p:sp>
        <p:nvSpPr>
          <p:cNvPr id="13" name="Rectangle 12">
            <a:extLst>
              <a:ext uri="{FF2B5EF4-FFF2-40B4-BE49-F238E27FC236}">
                <a16:creationId xmlns:a16="http://schemas.microsoft.com/office/drawing/2014/main" id="{8A408C8F-B728-98A3-8C9E-ED3A54AFBEA9}"/>
              </a:ext>
            </a:extLst>
          </p:cNvPr>
          <p:cNvSpPr/>
          <p:nvPr userDrawn="1"/>
        </p:nvSpPr>
        <p:spPr>
          <a:xfrm>
            <a:off x="10925620" y="6485885"/>
            <a:ext cx="797442" cy="246221"/>
          </a:xfrm>
          <a:prstGeom prst="rect">
            <a:avLst/>
          </a:prstGeom>
        </p:spPr>
        <p:txBody>
          <a:bodyPr wrap="square">
            <a:spAutoFit/>
          </a:bodyPr>
          <a:lstStyle/>
          <a:p>
            <a:r>
              <a:rPr lang="en-US" sz="1000">
                <a:solidFill>
                  <a:schemeClr val="bg1">
                    <a:lumMod val="50000"/>
                  </a:schemeClr>
                </a:solidFill>
                <a:latin typeface="+mn-lt"/>
                <a:cs typeface="Arial" panose="020B0604020202020204" pitchFamily="34" charset="0"/>
              </a:rPr>
              <a:t>PAGE  |</a:t>
            </a:r>
          </a:p>
        </p:txBody>
      </p:sp>
      <p:sp>
        <p:nvSpPr>
          <p:cNvPr id="7" name="3. Subtitle">
            <a:extLst>
              <a:ext uri="{FF2B5EF4-FFF2-40B4-BE49-F238E27FC236}">
                <a16:creationId xmlns:a16="http://schemas.microsoft.com/office/drawing/2014/main" id="{FDB0E36F-6FAC-C9BF-31C0-FD69DCA29E89}"/>
              </a:ext>
            </a:extLst>
          </p:cNvPr>
          <p:cNvSpPr>
            <a:spLocks noGrp="1"/>
          </p:cNvSpPr>
          <p:nvPr>
            <p:ph type="subTitle" idx="1"/>
            <p:custDataLst>
              <p:tags r:id="rId4"/>
            </p:custDataLst>
          </p:nvPr>
        </p:nvSpPr>
        <p:spPr>
          <a:xfrm>
            <a:off x="422870" y="675961"/>
            <a:ext cx="112320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0" baseline="0" dirty="0"/>
            </a:lvl1pPr>
          </a:lstStyle>
          <a:p>
            <a:pPr lvl="0">
              <a:buNone/>
            </a:pPr>
            <a:r>
              <a:rPr lang="en-US"/>
              <a:t>Click to edit Master subtitle style</a:t>
            </a:r>
          </a:p>
        </p:txBody>
      </p:sp>
      <p:sp>
        <p:nvSpPr>
          <p:cNvPr id="16" name="2. Slide Title">
            <a:extLst>
              <a:ext uri="{FF2B5EF4-FFF2-40B4-BE49-F238E27FC236}">
                <a16:creationId xmlns:a16="http://schemas.microsoft.com/office/drawing/2014/main" id="{0137A2C4-A7BF-BCCB-E720-83E0C84A1F56}"/>
              </a:ext>
            </a:extLst>
          </p:cNvPr>
          <p:cNvSpPr>
            <a:spLocks noGrp="1"/>
          </p:cNvSpPr>
          <p:nvPr>
            <p:ph type="title"/>
            <p:custDataLst>
              <p:tags r:id="rId5"/>
            </p:custDataLst>
          </p:nvPr>
        </p:nvSpPr>
        <p:spPr>
          <a:xfrm>
            <a:off x="422869" y="271415"/>
            <a:ext cx="11232000"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dirty="0"/>
            </a:lvl1pPr>
          </a:lstStyle>
          <a:p>
            <a:pPr lvl="0"/>
            <a:r>
              <a:rPr lang="en-US"/>
              <a:t>Click to edit Master title style</a:t>
            </a:r>
          </a:p>
        </p:txBody>
      </p:sp>
      <p:pic>
        <p:nvPicPr>
          <p:cNvPr id="17" name="Picture 16">
            <a:extLst>
              <a:ext uri="{FF2B5EF4-FFF2-40B4-BE49-F238E27FC236}">
                <a16:creationId xmlns:a16="http://schemas.microsoft.com/office/drawing/2014/main" id="{C8E317FC-9601-8492-EF7B-C6964DCB948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2870" y="6384281"/>
            <a:ext cx="1036410" cy="341406"/>
          </a:xfrm>
          <a:prstGeom prst="rect">
            <a:avLst/>
          </a:prstGeom>
        </p:spPr>
      </p:pic>
    </p:spTree>
    <p:extLst>
      <p:ext uri="{BB962C8B-B14F-4D97-AF65-F5344CB8AC3E}">
        <p14:creationId xmlns:p14="http://schemas.microsoft.com/office/powerpoint/2010/main" val="1396172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fault blue with logo 2 line title">
    <p:bg>
      <p:bgPr>
        <a:solidFill>
          <a:srgbClr val="D3E5F0"/>
        </a:solidFill>
        <a:effectLst/>
      </p:bgPr>
    </p:bg>
    <p:spTree>
      <p:nvGrpSpPr>
        <p:cNvPr id="1" name=""/>
        <p:cNvGrpSpPr/>
        <p:nvPr/>
      </p:nvGrpSpPr>
      <p:grpSpPr>
        <a:xfrm>
          <a:off x="0" y="0"/>
          <a:ext cx="0" cy="0"/>
          <a:chOff x="0" y="0"/>
          <a:chExt cx="0" cy="0"/>
        </a:xfrm>
      </p:grpSpPr>
      <p:pic>
        <p:nvPicPr>
          <p:cNvPr id="2" name="Picture 1" descr="A picture containing black and white, symmetry, black, shadow&#10;&#10;Description automatically generated">
            <a:extLst>
              <a:ext uri="{FF2B5EF4-FFF2-40B4-BE49-F238E27FC236}">
                <a16:creationId xmlns:a16="http://schemas.microsoft.com/office/drawing/2014/main" id="{CA012D71-0788-E283-55B7-B0EA082D716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14943" y="125894"/>
            <a:ext cx="3277057" cy="6554115"/>
          </a:xfrm>
          <a:prstGeom prst="rect">
            <a:avLst/>
          </a:prstGeom>
        </p:spPr>
      </p:pic>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103962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bwMode="gray">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9" name="Sticker" hidden="1">
            <a:extLst>
              <a:ext uri="{FF2B5EF4-FFF2-40B4-BE49-F238E27FC236}">
                <a16:creationId xmlns:a16="http://schemas.microsoft.com/office/drawing/2014/main" id="{64F3132B-1605-45D5-B06F-B703D774997D}"/>
              </a:ext>
            </a:extLst>
          </p:cNvPr>
          <p:cNvSpPr txBox="1"/>
          <p:nvPr userDrawn="1"/>
        </p:nvSpPr>
        <p:spPr bwMode="gray">
          <a:xfrm>
            <a:off x="422869" y="1720941"/>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bwMode="gray">
          <a:xfrm>
            <a:off x="1327498" y="645063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7" name="Slide Number Placeholder 4">
            <a:extLst>
              <a:ext uri="{FF2B5EF4-FFF2-40B4-BE49-F238E27FC236}">
                <a16:creationId xmlns:a16="http://schemas.microsoft.com/office/drawing/2014/main" id="{C80E9C19-A14B-7FDB-186E-F067E050314D}"/>
              </a:ext>
            </a:extLst>
          </p:cNvPr>
          <p:cNvSpPr txBox="1">
            <a:spLocks/>
          </p:cNvSpPr>
          <p:nvPr userDrawn="1"/>
        </p:nvSpPr>
        <p:spPr>
          <a:xfrm>
            <a:off x="11500270" y="6485885"/>
            <a:ext cx="437235"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mtClean="0"/>
              <a:pPr/>
              <a:t>‹#›</a:t>
            </a:fld>
            <a:endParaRPr lang="en-US"/>
          </a:p>
        </p:txBody>
      </p:sp>
      <p:sp>
        <p:nvSpPr>
          <p:cNvPr id="12" name="Rectangle 11">
            <a:extLst>
              <a:ext uri="{FF2B5EF4-FFF2-40B4-BE49-F238E27FC236}">
                <a16:creationId xmlns:a16="http://schemas.microsoft.com/office/drawing/2014/main" id="{A4CC7E9E-11D7-DC31-3424-9F96468B9968}"/>
              </a:ext>
            </a:extLst>
          </p:cNvPr>
          <p:cNvSpPr/>
          <p:nvPr userDrawn="1"/>
        </p:nvSpPr>
        <p:spPr>
          <a:xfrm>
            <a:off x="10925620" y="6485885"/>
            <a:ext cx="797442" cy="246221"/>
          </a:xfrm>
          <a:prstGeom prst="rect">
            <a:avLst/>
          </a:prstGeom>
        </p:spPr>
        <p:txBody>
          <a:bodyPr wrap="square">
            <a:spAutoFit/>
          </a:bodyPr>
          <a:lstStyle/>
          <a:p>
            <a:r>
              <a:rPr lang="en-US" sz="1000">
                <a:solidFill>
                  <a:schemeClr val="bg1">
                    <a:lumMod val="50000"/>
                  </a:schemeClr>
                </a:solidFill>
                <a:latin typeface="+mn-lt"/>
                <a:cs typeface="Arial" panose="020B0604020202020204" pitchFamily="34" charset="0"/>
              </a:rPr>
              <a:t>PAGE  |</a:t>
            </a:r>
          </a:p>
        </p:txBody>
      </p:sp>
      <p:sp>
        <p:nvSpPr>
          <p:cNvPr id="9" name="3. Subtitle">
            <a:extLst>
              <a:ext uri="{FF2B5EF4-FFF2-40B4-BE49-F238E27FC236}">
                <a16:creationId xmlns:a16="http://schemas.microsoft.com/office/drawing/2014/main" id="{C808766C-AB29-B95D-75F1-D92F4C8328FF}"/>
              </a:ext>
            </a:extLst>
          </p:cNvPr>
          <p:cNvSpPr>
            <a:spLocks noGrp="1"/>
          </p:cNvSpPr>
          <p:nvPr>
            <p:ph type="subTitle" idx="1"/>
            <p:custDataLst>
              <p:tags r:id="rId4"/>
            </p:custDataLst>
          </p:nvPr>
        </p:nvSpPr>
        <p:spPr bwMode="gray">
          <a:xfrm>
            <a:off x="422869" y="1039441"/>
            <a:ext cx="11232000" cy="246221"/>
          </a:xfrm>
          <a:prstGeom prst="rect">
            <a:avLst/>
          </a:prstGeom>
        </p:spPr>
        <p:txBody>
          <a:bodyPr wrap="square">
            <a:no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2. Slide Title">
            <a:extLst>
              <a:ext uri="{FF2B5EF4-FFF2-40B4-BE49-F238E27FC236}">
                <a16:creationId xmlns:a16="http://schemas.microsoft.com/office/drawing/2014/main" id="{CE4BB454-4B85-CBFA-54E9-78DAC3B274CB}"/>
              </a:ext>
            </a:extLst>
          </p:cNvPr>
          <p:cNvSpPr>
            <a:spLocks noGrp="1"/>
          </p:cNvSpPr>
          <p:nvPr>
            <p:ph type="title" hasCustomPrompt="1"/>
            <p:custDataLst>
              <p:tags r:id="rId5"/>
            </p:custDataLst>
          </p:nvPr>
        </p:nvSpPr>
        <p:spPr bwMode="gray">
          <a:xfrm>
            <a:off x="422869" y="270000"/>
            <a:ext cx="11232000" cy="769441"/>
          </a:xfrm>
          <a:prstGeom prst="rect">
            <a:avLst/>
          </a:prstGeom>
        </p:spPr>
        <p:txBody>
          <a:bodyPr vert="horz" wrap="square" lIns="0" tIns="0" rIns="0" bIns="0" rtlCol="0" anchor="t" anchorCtr="0">
            <a:noAutofit/>
          </a:bodyPr>
          <a:lstStyle>
            <a:lvl1pPr>
              <a:defRPr/>
            </a:lvl1pPr>
          </a:lstStyle>
          <a:p>
            <a:r>
              <a:rPr lang="en-US"/>
              <a:t>Click to edit Master title style</a:t>
            </a:r>
            <a:br>
              <a:rPr lang="en-US"/>
            </a:br>
            <a:endParaRPr lang="en-US"/>
          </a:p>
        </p:txBody>
      </p:sp>
      <p:pic>
        <p:nvPicPr>
          <p:cNvPr id="15" name="Picture 14">
            <a:extLst>
              <a:ext uri="{FF2B5EF4-FFF2-40B4-BE49-F238E27FC236}">
                <a16:creationId xmlns:a16="http://schemas.microsoft.com/office/drawing/2014/main" id="{0F89DBA7-C2AE-C0D3-CD5C-99F4BAD3E32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2870" y="6384281"/>
            <a:ext cx="1036410" cy="341406"/>
          </a:xfrm>
          <a:prstGeom prst="rect">
            <a:avLst/>
          </a:prstGeom>
        </p:spPr>
      </p:pic>
    </p:spTree>
    <p:extLst>
      <p:ext uri="{BB962C8B-B14F-4D97-AF65-F5344CB8AC3E}">
        <p14:creationId xmlns:p14="http://schemas.microsoft.com/office/powerpoint/2010/main" val="454501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fault white with logo">
    <p:spTree>
      <p:nvGrpSpPr>
        <p:cNvPr id="1" name=""/>
        <p:cNvGrpSpPr/>
        <p:nvPr/>
      </p:nvGrpSpPr>
      <p:grpSpPr>
        <a:xfrm>
          <a:off x="0" y="0"/>
          <a:ext cx="0" cy="0"/>
          <a:chOff x="0" y="0"/>
          <a:chExt cx="0" cy="0"/>
        </a:xfrm>
      </p:grpSpPr>
      <p:pic>
        <p:nvPicPr>
          <p:cNvPr id="9" name="Picture 8" descr="A picture containing white, design&#10;&#10;Description automatically generated">
            <a:extLst>
              <a:ext uri="{FF2B5EF4-FFF2-40B4-BE49-F238E27FC236}">
                <a16:creationId xmlns:a16="http://schemas.microsoft.com/office/drawing/2014/main" id="{3BA1E2D7-C6A4-974B-5DD4-CC7F4CEB702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15400" y="125894"/>
            <a:ext cx="3276600" cy="6553200"/>
          </a:xfrm>
          <a:prstGeom prst="rect">
            <a:avLst/>
          </a:prstGeom>
        </p:spPr>
      </p:pic>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632123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1327498" y="645063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2" name="Slide Number Placeholder 4">
            <a:extLst>
              <a:ext uri="{FF2B5EF4-FFF2-40B4-BE49-F238E27FC236}">
                <a16:creationId xmlns:a16="http://schemas.microsoft.com/office/drawing/2014/main" id="{6D71F951-EEA4-2EF4-FE7D-55D36AE28206}"/>
              </a:ext>
            </a:extLst>
          </p:cNvPr>
          <p:cNvSpPr txBox="1">
            <a:spLocks/>
          </p:cNvSpPr>
          <p:nvPr userDrawn="1"/>
        </p:nvSpPr>
        <p:spPr>
          <a:xfrm>
            <a:off x="11500270" y="6485885"/>
            <a:ext cx="437235"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mtClean="0"/>
              <a:pPr/>
              <a:t>‹#›</a:t>
            </a:fld>
            <a:endParaRPr lang="en-US"/>
          </a:p>
        </p:txBody>
      </p:sp>
      <p:sp>
        <p:nvSpPr>
          <p:cNvPr id="13" name="Rectangle 12">
            <a:extLst>
              <a:ext uri="{FF2B5EF4-FFF2-40B4-BE49-F238E27FC236}">
                <a16:creationId xmlns:a16="http://schemas.microsoft.com/office/drawing/2014/main" id="{8A408C8F-B728-98A3-8C9E-ED3A54AFBEA9}"/>
              </a:ext>
            </a:extLst>
          </p:cNvPr>
          <p:cNvSpPr/>
          <p:nvPr userDrawn="1"/>
        </p:nvSpPr>
        <p:spPr>
          <a:xfrm>
            <a:off x="10925620" y="6485885"/>
            <a:ext cx="797442" cy="246221"/>
          </a:xfrm>
          <a:prstGeom prst="rect">
            <a:avLst/>
          </a:prstGeom>
        </p:spPr>
        <p:txBody>
          <a:bodyPr wrap="square">
            <a:spAutoFit/>
          </a:bodyPr>
          <a:lstStyle/>
          <a:p>
            <a:r>
              <a:rPr lang="en-US" sz="1000">
                <a:solidFill>
                  <a:schemeClr val="bg1">
                    <a:lumMod val="50000"/>
                  </a:schemeClr>
                </a:solidFill>
                <a:latin typeface="+mn-lt"/>
                <a:cs typeface="Arial" panose="020B0604020202020204" pitchFamily="34" charset="0"/>
              </a:rPr>
              <a:t>PAGE  |</a:t>
            </a:r>
          </a:p>
        </p:txBody>
      </p:sp>
      <p:sp>
        <p:nvSpPr>
          <p:cNvPr id="4" name="3. Subtitle">
            <a:extLst>
              <a:ext uri="{FF2B5EF4-FFF2-40B4-BE49-F238E27FC236}">
                <a16:creationId xmlns:a16="http://schemas.microsoft.com/office/drawing/2014/main" id="{9EBEE4C8-0844-D0D0-E502-369F5FEEBF43}"/>
              </a:ext>
            </a:extLst>
          </p:cNvPr>
          <p:cNvSpPr>
            <a:spLocks noGrp="1"/>
          </p:cNvSpPr>
          <p:nvPr>
            <p:ph type="subTitle" idx="1"/>
            <p:custDataLst>
              <p:tags r:id="rId4"/>
            </p:custDataLst>
          </p:nvPr>
        </p:nvSpPr>
        <p:spPr>
          <a:xfrm>
            <a:off x="422870" y="675961"/>
            <a:ext cx="112320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0" baseline="0" dirty="0"/>
            </a:lvl1pPr>
          </a:lstStyle>
          <a:p>
            <a:pPr lvl="0">
              <a:buNone/>
            </a:pPr>
            <a:r>
              <a:rPr lang="en-US"/>
              <a:t>Click to edit Master subtitle style</a:t>
            </a:r>
          </a:p>
        </p:txBody>
      </p:sp>
      <p:sp>
        <p:nvSpPr>
          <p:cNvPr id="15" name="2. Slide Title">
            <a:extLst>
              <a:ext uri="{FF2B5EF4-FFF2-40B4-BE49-F238E27FC236}">
                <a16:creationId xmlns:a16="http://schemas.microsoft.com/office/drawing/2014/main" id="{44B37D25-3106-57D0-F7DA-B00A1C49EBF8}"/>
              </a:ext>
            </a:extLst>
          </p:cNvPr>
          <p:cNvSpPr>
            <a:spLocks noGrp="1"/>
          </p:cNvSpPr>
          <p:nvPr>
            <p:ph type="title"/>
            <p:custDataLst>
              <p:tags r:id="rId5"/>
            </p:custDataLst>
          </p:nvPr>
        </p:nvSpPr>
        <p:spPr>
          <a:xfrm>
            <a:off x="422869" y="271415"/>
            <a:ext cx="11232000"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dirty="0"/>
            </a:lvl1pPr>
          </a:lstStyle>
          <a:p>
            <a:pPr lvl="0"/>
            <a:r>
              <a:rPr lang="en-US"/>
              <a:t>Click to edit Master title style</a:t>
            </a:r>
          </a:p>
        </p:txBody>
      </p:sp>
      <p:pic>
        <p:nvPicPr>
          <p:cNvPr id="16" name="Picture 15">
            <a:extLst>
              <a:ext uri="{FF2B5EF4-FFF2-40B4-BE49-F238E27FC236}">
                <a16:creationId xmlns:a16="http://schemas.microsoft.com/office/drawing/2014/main" id="{88197546-2505-DFEF-499A-DA6E819B3AE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2870" y="6384281"/>
            <a:ext cx="1036410" cy="341406"/>
          </a:xfrm>
          <a:prstGeom prst="rect">
            <a:avLst/>
          </a:prstGeom>
        </p:spPr>
      </p:pic>
    </p:spTree>
    <p:extLst>
      <p:ext uri="{BB962C8B-B14F-4D97-AF65-F5344CB8AC3E}">
        <p14:creationId xmlns:p14="http://schemas.microsoft.com/office/powerpoint/2010/main" val="1704712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fault white with logo 2 line title">
    <p:spTree>
      <p:nvGrpSpPr>
        <p:cNvPr id="1" name=""/>
        <p:cNvGrpSpPr/>
        <p:nvPr/>
      </p:nvGrpSpPr>
      <p:grpSpPr>
        <a:xfrm>
          <a:off x="0" y="0"/>
          <a:ext cx="0" cy="0"/>
          <a:chOff x="0" y="0"/>
          <a:chExt cx="0" cy="0"/>
        </a:xfrm>
      </p:grpSpPr>
      <p:pic>
        <p:nvPicPr>
          <p:cNvPr id="2" name="Picture 1" descr="A picture containing white, design&#10;&#10;Description automatically generated">
            <a:extLst>
              <a:ext uri="{FF2B5EF4-FFF2-40B4-BE49-F238E27FC236}">
                <a16:creationId xmlns:a16="http://schemas.microsoft.com/office/drawing/2014/main" id="{46AE0222-CFD5-A2BB-0FBC-2198E6E2EC4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15400" y="125894"/>
            <a:ext cx="3276600" cy="6553200"/>
          </a:xfrm>
          <a:prstGeom prst="rect">
            <a:avLst/>
          </a:prstGeom>
        </p:spPr>
      </p:pic>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103962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bwMode="gray">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9" name="Sticker" hidden="1">
            <a:extLst>
              <a:ext uri="{FF2B5EF4-FFF2-40B4-BE49-F238E27FC236}">
                <a16:creationId xmlns:a16="http://schemas.microsoft.com/office/drawing/2014/main" id="{64F3132B-1605-45D5-B06F-B703D774997D}"/>
              </a:ext>
            </a:extLst>
          </p:cNvPr>
          <p:cNvSpPr txBox="1"/>
          <p:nvPr userDrawn="1"/>
        </p:nvSpPr>
        <p:spPr bwMode="gray">
          <a:xfrm>
            <a:off x="422869" y="1720941"/>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bwMode="gray">
          <a:xfrm>
            <a:off x="1327498" y="645063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7" name="Slide Number Placeholder 4">
            <a:extLst>
              <a:ext uri="{FF2B5EF4-FFF2-40B4-BE49-F238E27FC236}">
                <a16:creationId xmlns:a16="http://schemas.microsoft.com/office/drawing/2014/main" id="{C80E9C19-A14B-7FDB-186E-F067E050314D}"/>
              </a:ext>
            </a:extLst>
          </p:cNvPr>
          <p:cNvSpPr txBox="1">
            <a:spLocks/>
          </p:cNvSpPr>
          <p:nvPr userDrawn="1"/>
        </p:nvSpPr>
        <p:spPr>
          <a:xfrm>
            <a:off x="11500270" y="6485885"/>
            <a:ext cx="437235"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mtClean="0"/>
              <a:pPr/>
              <a:t>‹#›</a:t>
            </a:fld>
            <a:endParaRPr lang="en-US"/>
          </a:p>
        </p:txBody>
      </p:sp>
      <p:sp>
        <p:nvSpPr>
          <p:cNvPr id="12" name="Rectangle 11">
            <a:extLst>
              <a:ext uri="{FF2B5EF4-FFF2-40B4-BE49-F238E27FC236}">
                <a16:creationId xmlns:a16="http://schemas.microsoft.com/office/drawing/2014/main" id="{A4CC7E9E-11D7-DC31-3424-9F96468B9968}"/>
              </a:ext>
            </a:extLst>
          </p:cNvPr>
          <p:cNvSpPr/>
          <p:nvPr userDrawn="1"/>
        </p:nvSpPr>
        <p:spPr>
          <a:xfrm>
            <a:off x="10925620" y="6485885"/>
            <a:ext cx="797442" cy="246221"/>
          </a:xfrm>
          <a:prstGeom prst="rect">
            <a:avLst/>
          </a:prstGeom>
        </p:spPr>
        <p:txBody>
          <a:bodyPr wrap="square">
            <a:spAutoFit/>
          </a:bodyPr>
          <a:lstStyle/>
          <a:p>
            <a:r>
              <a:rPr lang="en-US" sz="1000">
                <a:solidFill>
                  <a:schemeClr val="bg1">
                    <a:lumMod val="50000"/>
                  </a:schemeClr>
                </a:solidFill>
                <a:latin typeface="+mn-lt"/>
                <a:cs typeface="Arial" panose="020B0604020202020204" pitchFamily="34" charset="0"/>
              </a:rPr>
              <a:t>PAGE  |</a:t>
            </a:r>
          </a:p>
        </p:txBody>
      </p:sp>
      <p:sp>
        <p:nvSpPr>
          <p:cNvPr id="6" name="3. Subtitle">
            <a:extLst>
              <a:ext uri="{FF2B5EF4-FFF2-40B4-BE49-F238E27FC236}">
                <a16:creationId xmlns:a16="http://schemas.microsoft.com/office/drawing/2014/main" id="{F7F3F99B-A84E-ADE5-421C-D38EA21288AE}"/>
              </a:ext>
            </a:extLst>
          </p:cNvPr>
          <p:cNvSpPr>
            <a:spLocks noGrp="1"/>
          </p:cNvSpPr>
          <p:nvPr>
            <p:ph type="subTitle" idx="1"/>
            <p:custDataLst>
              <p:tags r:id="rId4"/>
            </p:custDataLst>
          </p:nvPr>
        </p:nvSpPr>
        <p:spPr bwMode="gray">
          <a:xfrm>
            <a:off x="422869" y="1039441"/>
            <a:ext cx="11232000" cy="246221"/>
          </a:xfrm>
          <a:prstGeom prst="rect">
            <a:avLst/>
          </a:prstGeom>
        </p:spPr>
        <p:txBody>
          <a:bodyPr wrap="square">
            <a:no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2. Slide Title">
            <a:extLst>
              <a:ext uri="{FF2B5EF4-FFF2-40B4-BE49-F238E27FC236}">
                <a16:creationId xmlns:a16="http://schemas.microsoft.com/office/drawing/2014/main" id="{DDE07321-5423-64C6-B9DA-C5416C0B1D95}"/>
              </a:ext>
            </a:extLst>
          </p:cNvPr>
          <p:cNvSpPr>
            <a:spLocks noGrp="1"/>
          </p:cNvSpPr>
          <p:nvPr>
            <p:ph type="title" hasCustomPrompt="1"/>
            <p:custDataLst>
              <p:tags r:id="rId5"/>
            </p:custDataLst>
          </p:nvPr>
        </p:nvSpPr>
        <p:spPr bwMode="gray">
          <a:xfrm>
            <a:off x="422869" y="270000"/>
            <a:ext cx="11232000" cy="769441"/>
          </a:xfrm>
          <a:prstGeom prst="rect">
            <a:avLst/>
          </a:prstGeom>
        </p:spPr>
        <p:txBody>
          <a:bodyPr vert="horz" wrap="square" lIns="0" tIns="0" rIns="0" bIns="0" rtlCol="0" anchor="t" anchorCtr="0">
            <a:noAutofit/>
          </a:bodyPr>
          <a:lstStyle>
            <a:lvl1pPr>
              <a:defRPr/>
            </a:lvl1pPr>
          </a:lstStyle>
          <a:p>
            <a:r>
              <a:rPr lang="en-US"/>
              <a:t>Click to edit Master title style</a:t>
            </a:r>
            <a:br>
              <a:rPr lang="en-US"/>
            </a:br>
            <a:endParaRPr lang="en-US"/>
          </a:p>
        </p:txBody>
      </p:sp>
      <p:pic>
        <p:nvPicPr>
          <p:cNvPr id="15" name="Picture 14">
            <a:extLst>
              <a:ext uri="{FF2B5EF4-FFF2-40B4-BE49-F238E27FC236}">
                <a16:creationId xmlns:a16="http://schemas.microsoft.com/office/drawing/2014/main" id="{DF9C1D93-3021-4908-502E-9393C7A0A7F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2870" y="6384281"/>
            <a:ext cx="1036410" cy="341406"/>
          </a:xfrm>
          <a:prstGeom prst="rect">
            <a:avLst/>
          </a:prstGeom>
        </p:spPr>
      </p:pic>
    </p:spTree>
    <p:extLst>
      <p:ext uri="{BB962C8B-B14F-4D97-AF65-F5344CB8AC3E}">
        <p14:creationId xmlns:p14="http://schemas.microsoft.com/office/powerpoint/2010/main" val="318444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2" descr="A body of water with clouds in the sky&#10;&#10;Description automatically generated with medium confidence">
            <a:extLst>
              <a:ext uri="{FF2B5EF4-FFF2-40B4-BE49-F238E27FC236}">
                <a16:creationId xmlns:a16="http://schemas.microsoft.com/office/drawing/2014/main" id="{A3E6CBAC-E0C6-31C5-1C7F-5106F081E8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el 1">
            <a:extLst>
              <a:ext uri="{FF2B5EF4-FFF2-40B4-BE49-F238E27FC236}">
                <a16:creationId xmlns:a16="http://schemas.microsoft.com/office/drawing/2014/main" id="{D9B1F0FE-7B78-5EC6-7891-8D333C8B7D50}"/>
              </a:ext>
            </a:extLst>
          </p:cNvPr>
          <p:cNvSpPr>
            <a:spLocks noGrp="1"/>
          </p:cNvSpPr>
          <p:nvPr>
            <p:ph type="ctrTitle"/>
          </p:nvPr>
        </p:nvSpPr>
        <p:spPr>
          <a:xfrm>
            <a:off x="736600" y="2286782"/>
            <a:ext cx="7344000" cy="159013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rmAutofit/>
          </a:bodyPr>
          <a:lstStyle>
            <a:lvl1pPr>
              <a:defRPr lang="nl-NL" sz="4400" dirty="0">
                <a:solidFill>
                  <a:schemeClr val="tx1"/>
                </a:solidFill>
                <a:latin typeface="Nunito Sans" pitchFamily="2" charset="0"/>
              </a:defRPr>
            </a:lvl1pPr>
          </a:lstStyle>
          <a:p>
            <a:pPr lvl="0" defTabSz="914400">
              <a:lnSpc>
                <a:spcPct val="100000"/>
              </a:lnSpc>
            </a:pPr>
            <a:r>
              <a:rPr lang="en-US"/>
              <a:t>Click to edit Master title style</a:t>
            </a:r>
            <a:endParaRPr lang="nl-NL"/>
          </a:p>
        </p:txBody>
      </p:sp>
      <p:sp>
        <p:nvSpPr>
          <p:cNvPr id="9" name="Ondertitel 2">
            <a:extLst>
              <a:ext uri="{FF2B5EF4-FFF2-40B4-BE49-F238E27FC236}">
                <a16:creationId xmlns:a16="http://schemas.microsoft.com/office/drawing/2014/main" id="{25FD682E-1276-A30C-B4DD-411897FED6B2}"/>
              </a:ext>
            </a:extLst>
          </p:cNvPr>
          <p:cNvSpPr>
            <a:spLocks noGrp="1"/>
          </p:cNvSpPr>
          <p:nvPr>
            <p:ph type="subTitle" idx="1"/>
          </p:nvPr>
        </p:nvSpPr>
        <p:spPr>
          <a:xfrm>
            <a:off x="736600" y="4292598"/>
            <a:ext cx="7344000"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nl-NL" sz="2000" dirty="0">
                <a:solidFill>
                  <a:schemeClr val="tx1"/>
                </a:solidFill>
                <a:latin typeface="Nunito Sans" pitchFamily="2" charset="0"/>
              </a:defRPr>
            </a:lvl1pPr>
          </a:lstStyle>
          <a:p>
            <a:pPr marL="0" lvl="0" indent="0" defTabSz="914400">
              <a:spcBef>
                <a:spcPts val="300"/>
              </a:spcBef>
              <a:spcAft>
                <a:spcPts val="300"/>
              </a:spcAft>
              <a:buClr>
                <a:schemeClr val="tx1"/>
              </a:buClr>
              <a:buFont typeface="Segoe UI" panose="020B0502040204020203" pitchFamily="34" charset="0"/>
              <a:buNone/>
            </a:pPr>
            <a:r>
              <a:rPr lang="en-US"/>
              <a:t>Click to edit Master subtitle style</a:t>
            </a:r>
            <a:endParaRPr lang="nl-NL"/>
          </a:p>
        </p:txBody>
      </p:sp>
      <p:sp>
        <p:nvSpPr>
          <p:cNvPr id="7" name="Documenttype">
            <a:extLst>
              <a:ext uri="{FF2B5EF4-FFF2-40B4-BE49-F238E27FC236}">
                <a16:creationId xmlns:a16="http://schemas.microsoft.com/office/drawing/2014/main" id="{CCFAC17A-CB10-6B25-0EF3-A877409F51E0}"/>
              </a:ext>
            </a:extLst>
          </p:cNvPr>
          <p:cNvSpPr>
            <a:spLocks noGrp="1"/>
          </p:cNvSpPr>
          <p:nvPr>
            <p:ph type="body" sz="quarter" idx="13" hasCustomPrompt="1"/>
            <p:custDataLst>
              <p:tags r:id="rId1"/>
            </p:custDataLst>
          </p:nvPr>
        </p:nvSpPr>
        <p:spPr>
          <a:xfrm>
            <a:off x="736599" y="5076224"/>
            <a:ext cx="7231743"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tx1"/>
                </a:solidFill>
              </a:defRPr>
            </a:lvl1pPr>
          </a:lstStyle>
          <a:p>
            <a:pPr lvl="0">
              <a:buNone/>
            </a:pPr>
            <a:r>
              <a:rPr lang="en-US"/>
              <a:t>Edit date or title/role</a:t>
            </a:r>
          </a:p>
        </p:txBody>
      </p:sp>
      <p:pic>
        <p:nvPicPr>
          <p:cNvPr id="5" name="Picture 4">
            <a:extLst>
              <a:ext uri="{FF2B5EF4-FFF2-40B4-BE49-F238E27FC236}">
                <a16:creationId xmlns:a16="http://schemas.microsoft.com/office/drawing/2014/main" id="{7710692A-7F62-316F-F4DC-BC58E2674F6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9971" y="983557"/>
            <a:ext cx="3534554" cy="1165550"/>
          </a:xfrm>
          <a:prstGeom prst="rect">
            <a:avLst/>
          </a:prstGeom>
        </p:spPr>
      </p:pic>
    </p:spTree>
    <p:extLst>
      <p:ext uri="{BB962C8B-B14F-4D97-AF65-F5344CB8AC3E}">
        <p14:creationId xmlns:p14="http://schemas.microsoft.com/office/powerpoint/2010/main" val="19550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4994EF-0613-2C25-D81E-C0DDC4DFFA79}"/>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3" y="1"/>
            <a:ext cx="12354011" cy="6858000"/>
          </a:xfrm>
          <a:prstGeom prst="rect">
            <a:avLst/>
          </a:prstGeom>
        </p:spPr>
      </p:pic>
      <p:sp>
        <p:nvSpPr>
          <p:cNvPr id="6" name="Titel 1">
            <a:extLst>
              <a:ext uri="{FF2B5EF4-FFF2-40B4-BE49-F238E27FC236}">
                <a16:creationId xmlns:a16="http://schemas.microsoft.com/office/drawing/2014/main" id="{D9B1F0FE-7B78-5EC6-7891-8D333C8B7D50}"/>
              </a:ext>
            </a:extLst>
          </p:cNvPr>
          <p:cNvSpPr>
            <a:spLocks noGrp="1"/>
          </p:cNvSpPr>
          <p:nvPr>
            <p:ph type="ctrTitle"/>
          </p:nvPr>
        </p:nvSpPr>
        <p:spPr>
          <a:xfrm>
            <a:off x="736601" y="2286785"/>
            <a:ext cx="7344000" cy="159013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rmAutofit/>
          </a:bodyPr>
          <a:lstStyle>
            <a:lvl1pPr>
              <a:defRPr lang="nl-NL" sz="1650" dirty="0">
                <a:solidFill>
                  <a:schemeClr val="tx1"/>
                </a:solidFill>
                <a:latin typeface="Nunito Sans" pitchFamily="2" charset="0"/>
              </a:defRPr>
            </a:lvl1pPr>
          </a:lstStyle>
          <a:p>
            <a:pPr lvl="0" defTabSz="342909">
              <a:lnSpc>
                <a:spcPct val="100000"/>
              </a:lnSpc>
            </a:pPr>
            <a:r>
              <a:rPr lang="en-US"/>
              <a:t>Click to edit Master title style</a:t>
            </a:r>
            <a:endParaRPr lang="nl-NL"/>
          </a:p>
        </p:txBody>
      </p:sp>
      <p:sp>
        <p:nvSpPr>
          <p:cNvPr id="9" name="Ondertitel 2">
            <a:extLst>
              <a:ext uri="{FF2B5EF4-FFF2-40B4-BE49-F238E27FC236}">
                <a16:creationId xmlns:a16="http://schemas.microsoft.com/office/drawing/2014/main" id="{25FD682E-1276-A30C-B4DD-411897FED6B2}"/>
              </a:ext>
            </a:extLst>
          </p:cNvPr>
          <p:cNvSpPr>
            <a:spLocks noGrp="1"/>
          </p:cNvSpPr>
          <p:nvPr>
            <p:ph type="subTitle" idx="1"/>
          </p:nvPr>
        </p:nvSpPr>
        <p:spPr>
          <a:xfrm>
            <a:off x="736601" y="11446932"/>
            <a:ext cx="7344000"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nl-NL" sz="750" dirty="0">
                <a:solidFill>
                  <a:schemeClr val="tx1"/>
                </a:solidFill>
                <a:latin typeface="Nunito Sans" pitchFamily="2" charset="0"/>
              </a:defRPr>
            </a:lvl1pPr>
          </a:lstStyle>
          <a:p>
            <a:pPr marL="0" lvl="0" indent="0" defTabSz="342909">
              <a:spcBef>
                <a:spcPts val="113"/>
              </a:spcBef>
              <a:spcAft>
                <a:spcPts val="113"/>
              </a:spcAft>
              <a:buClr>
                <a:schemeClr val="tx1"/>
              </a:buClr>
              <a:buFont typeface="Segoe UI" panose="020B0502040204020203" pitchFamily="34" charset="0"/>
              <a:buNone/>
            </a:pPr>
            <a:r>
              <a:rPr lang="en-US"/>
              <a:t>Click to edit Master subtitle style</a:t>
            </a:r>
            <a:endParaRPr lang="nl-NL"/>
          </a:p>
        </p:txBody>
      </p:sp>
      <p:sp>
        <p:nvSpPr>
          <p:cNvPr id="7" name="Documenttype">
            <a:extLst>
              <a:ext uri="{FF2B5EF4-FFF2-40B4-BE49-F238E27FC236}">
                <a16:creationId xmlns:a16="http://schemas.microsoft.com/office/drawing/2014/main" id="{CCFAC17A-CB10-6B25-0EF3-A877409F51E0}"/>
              </a:ext>
            </a:extLst>
          </p:cNvPr>
          <p:cNvSpPr>
            <a:spLocks noGrp="1"/>
          </p:cNvSpPr>
          <p:nvPr>
            <p:ph type="body" sz="quarter" idx="13" hasCustomPrompt="1"/>
            <p:custDataLst>
              <p:tags r:id="rId1"/>
            </p:custDataLst>
          </p:nvPr>
        </p:nvSpPr>
        <p:spPr>
          <a:xfrm>
            <a:off x="736600" y="13536597"/>
            <a:ext cx="7231742" cy="21557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525" dirty="0">
                <a:solidFill>
                  <a:schemeClr val="tx1"/>
                </a:solidFill>
              </a:defRPr>
            </a:lvl1pPr>
          </a:lstStyle>
          <a:p>
            <a:pPr lvl="0">
              <a:buNone/>
            </a:pPr>
            <a:r>
              <a:rPr lang="en-US"/>
              <a:t>Edit date or title/role</a:t>
            </a:r>
          </a:p>
        </p:txBody>
      </p:sp>
      <p:pic>
        <p:nvPicPr>
          <p:cNvPr id="5" name="Picture 4">
            <a:extLst>
              <a:ext uri="{FF2B5EF4-FFF2-40B4-BE49-F238E27FC236}">
                <a16:creationId xmlns:a16="http://schemas.microsoft.com/office/drawing/2014/main" id="{7710692A-7F62-316F-F4DC-BC58E2674F6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9976" y="983557"/>
            <a:ext cx="3534555" cy="1165550"/>
          </a:xfrm>
          <a:prstGeom prst="rect">
            <a:avLst/>
          </a:prstGeom>
        </p:spPr>
      </p:pic>
    </p:spTree>
    <p:extLst>
      <p:ext uri="{BB962C8B-B14F-4D97-AF65-F5344CB8AC3E}">
        <p14:creationId xmlns:p14="http://schemas.microsoft.com/office/powerpoint/2010/main" val="29340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variant">
    <p:spTree>
      <p:nvGrpSpPr>
        <p:cNvPr id="1" name=""/>
        <p:cNvGrpSpPr/>
        <p:nvPr/>
      </p:nvGrpSpPr>
      <p:grpSpPr>
        <a:xfrm>
          <a:off x="0" y="0"/>
          <a:ext cx="0" cy="0"/>
          <a:chOff x="0" y="0"/>
          <a:chExt cx="0" cy="0"/>
        </a:xfrm>
      </p:grpSpPr>
      <p:sp>
        <p:nvSpPr>
          <p:cNvPr id="4" name="Documenttype">
            <a:extLst>
              <a:ext uri="{FF2B5EF4-FFF2-40B4-BE49-F238E27FC236}">
                <a16:creationId xmlns:a16="http://schemas.microsoft.com/office/drawing/2014/main" id="{28C42D88-FC50-05EB-3F79-8697CC958DF8}"/>
              </a:ext>
            </a:extLst>
          </p:cNvPr>
          <p:cNvSpPr>
            <a:spLocks noGrp="1"/>
          </p:cNvSpPr>
          <p:nvPr>
            <p:ph type="body" sz="quarter" idx="13" hasCustomPrompt="1"/>
            <p:custDataLst>
              <p:tags r:id="rId1"/>
            </p:custDataLst>
          </p:nvPr>
        </p:nvSpPr>
        <p:spPr>
          <a:xfrm>
            <a:off x="624119" y="11819733"/>
            <a:ext cx="7344224" cy="21557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525" dirty="0">
                <a:solidFill>
                  <a:schemeClr val="tx1"/>
                </a:solidFill>
                <a:latin typeface="Nunito Sans" pitchFamily="2" charset="0"/>
              </a:defRPr>
            </a:lvl1pPr>
          </a:lstStyle>
          <a:p>
            <a:pPr lvl="0">
              <a:buNone/>
            </a:pPr>
            <a:r>
              <a:rPr lang="en-US"/>
              <a:t>Edit date or title/role</a:t>
            </a:r>
          </a:p>
        </p:txBody>
      </p:sp>
      <p:sp>
        <p:nvSpPr>
          <p:cNvPr id="5" name="Subtitle">
            <a:extLst>
              <a:ext uri="{FF2B5EF4-FFF2-40B4-BE49-F238E27FC236}">
                <a16:creationId xmlns:a16="http://schemas.microsoft.com/office/drawing/2014/main" id="{866E64F0-9930-D1DC-57F7-2D2B654994AC}"/>
              </a:ext>
            </a:extLst>
          </p:cNvPr>
          <p:cNvSpPr>
            <a:spLocks noGrp="1"/>
          </p:cNvSpPr>
          <p:nvPr>
            <p:ph type="subTitle" idx="1"/>
            <p:custDataLst>
              <p:tags r:id="rId2"/>
            </p:custDataLst>
          </p:nvPr>
        </p:nvSpPr>
        <p:spPr>
          <a:xfrm>
            <a:off x="624119" y="10026047"/>
            <a:ext cx="7344224"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750" dirty="0">
                <a:solidFill>
                  <a:schemeClr val="tx1"/>
                </a:solidFill>
                <a:latin typeface="Nunito Sans" pitchFamily="2" charset="0"/>
              </a:defRPr>
            </a:lvl1pPr>
          </a:lstStyle>
          <a:p>
            <a:pPr lvl="0">
              <a:buNone/>
            </a:pPr>
            <a:r>
              <a:rPr lang="en-US"/>
              <a:t>Click to edit Master subtitle style</a:t>
            </a:r>
          </a:p>
        </p:txBody>
      </p:sp>
      <p:sp>
        <p:nvSpPr>
          <p:cNvPr id="6" name="Title">
            <a:extLst>
              <a:ext uri="{FF2B5EF4-FFF2-40B4-BE49-F238E27FC236}">
                <a16:creationId xmlns:a16="http://schemas.microsoft.com/office/drawing/2014/main" id="{0DB22F33-B99C-46DC-BB65-60CEFEE2C2D1}"/>
              </a:ext>
            </a:extLst>
          </p:cNvPr>
          <p:cNvSpPr>
            <a:spLocks noGrp="1"/>
          </p:cNvSpPr>
          <p:nvPr>
            <p:ph type="title" hasCustomPrompt="1"/>
            <p:custDataLst>
              <p:tags r:id="rId3"/>
            </p:custDataLst>
          </p:nvPr>
        </p:nvSpPr>
        <p:spPr>
          <a:xfrm>
            <a:off x="624119" y="2040694"/>
            <a:ext cx="7344224"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rmAutofit/>
          </a:bodyPr>
          <a:lstStyle>
            <a:lvl1pPr>
              <a:defRPr lang="en-US" sz="1650" dirty="0">
                <a:solidFill>
                  <a:schemeClr val="tx1"/>
                </a:solidFill>
                <a:latin typeface="Nunito Sans" pitchFamily="2" charset="0"/>
              </a:defRPr>
            </a:lvl1pPr>
          </a:lstStyle>
          <a:p>
            <a:pPr lvl="0"/>
            <a:r>
              <a:rPr lang="en-US"/>
              <a:t>Click to edit </a:t>
            </a:r>
            <a:br>
              <a:rPr lang="en-US"/>
            </a:br>
            <a:r>
              <a:rPr lang="en-US"/>
              <a:t>Master title style</a:t>
            </a:r>
          </a:p>
        </p:txBody>
      </p:sp>
      <p:pic>
        <p:nvPicPr>
          <p:cNvPr id="2" name="Picture 1">
            <a:extLst>
              <a:ext uri="{FF2B5EF4-FFF2-40B4-BE49-F238E27FC236}">
                <a16:creationId xmlns:a16="http://schemas.microsoft.com/office/drawing/2014/main" id="{71FB80F6-707B-96ED-7C88-5D0E2321793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24123" y="1380153"/>
            <a:ext cx="1786283" cy="591363"/>
          </a:xfrm>
          <a:prstGeom prst="rect">
            <a:avLst/>
          </a:prstGeom>
        </p:spPr>
      </p:pic>
      <p:pic>
        <p:nvPicPr>
          <p:cNvPr id="7" name="Picture 6" descr="A picture containing colorfulness, graphics, graphic design, design&#10;&#10;Description automatically generated">
            <a:extLst>
              <a:ext uri="{FF2B5EF4-FFF2-40B4-BE49-F238E27FC236}">
                <a16:creationId xmlns:a16="http://schemas.microsoft.com/office/drawing/2014/main" id="{96119907-D2B0-063B-89D3-350EAD080E6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15403" y="118309"/>
            <a:ext cx="3276601" cy="6553200"/>
          </a:xfrm>
          <a:prstGeom prst="rect">
            <a:avLst/>
          </a:prstGeom>
        </p:spPr>
      </p:pic>
      <p:sp>
        <p:nvSpPr>
          <p:cNvPr id="3" name="TextBox 2">
            <a:extLst>
              <a:ext uri="{FF2B5EF4-FFF2-40B4-BE49-F238E27FC236}">
                <a16:creationId xmlns:a16="http://schemas.microsoft.com/office/drawing/2014/main" id="{17149FFF-CC29-5D55-94D1-BF1A8A66A82A}"/>
              </a:ext>
            </a:extLst>
          </p:cNvPr>
          <p:cNvSpPr txBox="1"/>
          <p:nvPr userDrawn="1"/>
        </p:nvSpPr>
        <p:spPr>
          <a:xfrm>
            <a:off x="78662" y="15371265"/>
            <a:ext cx="9193161" cy="1105111"/>
          </a:xfrm>
          <a:prstGeom prst="rect">
            <a:avLst/>
          </a:prstGeom>
          <a:noFill/>
        </p:spPr>
        <p:txBody>
          <a:bodyPr wrap="square">
            <a:spAutoFit/>
          </a:bodyPr>
          <a:lstStyle/>
          <a:p>
            <a:pPr>
              <a:lnSpc>
                <a:spcPct val="107000"/>
              </a:lnSpc>
              <a:spcAft>
                <a:spcPts val="300"/>
              </a:spcAft>
            </a:pPr>
            <a:r>
              <a:rPr lang="en-GB" sz="600">
                <a:effectLst/>
                <a:latin typeface="Nunito Sans" pitchFamily="2" charset="0"/>
                <a:ea typeface="Calibri" panose="020F0502020204030204" pitchFamily="34" charset="0"/>
                <a:cs typeface="Times New Roman" panose="02020603050405020304" pitchFamily="18" charset="0"/>
              </a:rPr>
              <a:t>© Thorizon 2022. EU </a:t>
            </a:r>
            <a:r>
              <a:rPr lang="en-GB" sz="600" err="1">
                <a:effectLst/>
                <a:latin typeface="Nunito Sans" pitchFamily="2" charset="0"/>
                <a:ea typeface="Calibri" panose="020F0502020204030204" pitchFamily="34" charset="0"/>
                <a:cs typeface="Times New Roman" panose="02020603050405020304" pitchFamily="18" charset="0"/>
              </a:rPr>
              <a:t>DuC</a:t>
            </a:r>
            <a:r>
              <a:rPr lang="en-GB" sz="600">
                <a:effectLst/>
                <a:latin typeface="Nunito Sans" pitchFamily="2" charset="0"/>
                <a:ea typeface="Calibri" panose="020F0502020204030204" pitchFamily="34" charset="0"/>
                <a:cs typeface="Times New Roman" panose="02020603050405020304" pitchFamily="18" charset="0"/>
              </a:rPr>
              <a:t> = 0A001a</a:t>
            </a:r>
            <a:endParaRPr lang="en-NL" sz="750">
              <a:effectLst/>
              <a:latin typeface="Nunito Sans" pitchFamily="2" charset="0"/>
              <a:ea typeface="Calibri" panose="020F0502020204030204" pitchFamily="34" charset="0"/>
              <a:cs typeface="Times New Roman" panose="02020603050405020304" pitchFamily="18" charset="0"/>
            </a:endParaRPr>
          </a:p>
          <a:p>
            <a:r>
              <a:rPr lang="en-GB" sz="525">
                <a:effectLst/>
                <a:latin typeface="Nunito Sans" pitchFamily="2" charset="0"/>
                <a:ea typeface="Calibri" panose="020F0502020204030204" pitchFamily="34" charset="0"/>
                <a:cs typeface="Times New Roman" panose="02020603050405020304" pitchFamily="18" charset="0"/>
              </a:rPr>
              <a:t>The information in this presentation should be considered dual use technology, until classified otherwise and therefore should be assumed to fall under export licensing regulations. The information is denoted SECRET and may not be disclosed to any third party.</a:t>
            </a:r>
            <a:endParaRPr lang="en-NL" sz="525">
              <a:latin typeface="Nunito Sans" pitchFamily="2" charset="0"/>
            </a:endParaRPr>
          </a:p>
        </p:txBody>
      </p:sp>
      <p:sp>
        <p:nvSpPr>
          <p:cNvPr id="8" name="Documenttype">
            <a:extLst>
              <a:ext uri="{FF2B5EF4-FFF2-40B4-BE49-F238E27FC236}">
                <a16:creationId xmlns:a16="http://schemas.microsoft.com/office/drawing/2014/main" id="{46342254-587A-6AB4-56E5-BF8AC0B3FAFC}"/>
              </a:ext>
            </a:extLst>
          </p:cNvPr>
          <p:cNvSpPr>
            <a:spLocks noGrp="1"/>
          </p:cNvSpPr>
          <p:nvPr>
            <p:ph type="body" sz="quarter" idx="14" hasCustomPrompt="1"/>
            <p:custDataLst>
              <p:tags r:id="rId4"/>
            </p:custDataLst>
          </p:nvPr>
        </p:nvSpPr>
        <p:spPr>
          <a:xfrm>
            <a:off x="624119" y="12880075"/>
            <a:ext cx="7344224" cy="21557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525" dirty="0">
                <a:solidFill>
                  <a:schemeClr val="tx1"/>
                </a:solidFill>
                <a:latin typeface="Nunito Sans" pitchFamily="2" charset="0"/>
              </a:defRPr>
            </a:lvl1pPr>
          </a:lstStyle>
          <a:p>
            <a:pPr lvl="0">
              <a:buNone/>
            </a:pPr>
            <a:r>
              <a:rPr lang="en-US"/>
              <a:t>Author(s)</a:t>
            </a:r>
          </a:p>
        </p:txBody>
      </p:sp>
      <p:sp>
        <p:nvSpPr>
          <p:cNvPr id="9" name="Documenttype">
            <a:extLst>
              <a:ext uri="{FF2B5EF4-FFF2-40B4-BE49-F238E27FC236}">
                <a16:creationId xmlns:a16="http://schemas.microsoft.com/office/drawing/2014/main" id="{A1E909A3-7C47-AB61-0560-57B406FB491E}"/>
              </a:ext>
            </a:extLst>
          </p:cNvPr>
          <p:cNvSpPr>
            <a:spLocks noGrp="1"/>
          </p:cNvSpPr>
          <p:nvPr>
            <p:ph type="body" sz="quarter" idx="15" hasCustomPrompt="1"/>
            <p:custDataLst>
              <p:tags r:id="rId5"/>
            </p:custDataLst>
          </p:nvPr>
        </p:nvSpPr>
        <p:spPr>
          <a:xfrm>
            <a:off x="624119" y="14033080"/>
            <a:ext cx="7344224" cy="21557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525" dirty="0">
                <a:solidFill>
                  <a:schemeClr val="tx1"/>
                </a:solidFill>
                <a:latin typeface="Nunito Sans" pitchFamily="2" charset="0"/>
              </a:defRPr>
            </a:lvl1pPr>
          </a:lstStyle>
          <a:p>
            <a:pPr lvl="0">
              <a:buNone/>
            </a:pPr>
            <a:r>
              <a:rPr lang="en-US"/>
              <a:t>Reference</a:t>
            </a:r>
          </a:p>
        </p:txBody>
      </p:sp>
    </p:spTree>
    <p:extLst>
      <p:ext uri="{BB962C8B-B14F-4D97-AF65-F5344CB8AC3E}">
        <p14:creationId xmlns:p14="http://schemas.microsoft.com/office/powerpoint/2010/main" val="390965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1"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113"/>
              </a:spcBef>
              <a:spcAft>
                <a:spcPts val="113"/>
              </a:spcAft>
            </a:pPr>
            <a:endParaRPr lang="en-US" sz="938"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422869" y="675963"/>
            <a:ext cx="112320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0" baseline="0" dirty="0"/>
            </a:lvl1pPr>
          </a:lstStyle>
          <a:p>
            <a:pPr lvl="0">
              <a:buNone/>
            </a:pPr>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1327503" y="1740687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300"/>
              <a:t>Source: …</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5"/>
            </p:custDataLst>
          </p:nvPr>
        </p:nvSpPr>
        <p:spPr>
          <a:xfrm>
            <a:off x="422869" y="271418"/>
            <a:ext cx="11232000"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dirty="0"/>
            </a:lvl1pPr>
          </a:lstStyle>
          <a:p>
            <a:pPr lvl="0"/>
            <a:r>
              <a:rPr lang="en-US"/>
              <a:t>Click to edit Master title style</a:t>
            </a:r>
          </a:p>
        </p:txBody>
      </p:sp>
      <p:pic>
        <p:nvPicPr>
          <p:cNvPr id="4" name="Picture 3">
            <a:extLst>
              <a:ext uri="{FF2B5EF4-FFF2-40B4-BE49-F238E27FC236}">
                <a16:creationId xmlns:a16="http://schemas.microsoft.com/office/drawing/2014/main" id="{894397E8-B708-1717-4E4D-EA8228EF613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22874" y="6384281"/>
            <a:ext cx="1036411" cy="341406"/>
          </a:xfrm>
          <a:prstGeom prst="rect">
            <a:avLst/>
          </a:prstGeom>
        </p:spPr>
      </p:pic>
      <p:sp>
        <p:nvSpPr>
          <p:cNvPr id="2" name="Slide Number Placeholder 4">
            <a:extLst>
              <a:ext uri="{FF2B5EF4-FFF2-40B4-BE49-F238E27FC236}">
                <a16:creationId xmlns:a16="http://schemas.microsoft.com/office/drawing/2014/main" id="{B84D7AED-9FDE-0D6C-5C5A-8ABA3721E9DD}"/>
              </a:ext>
            </a:extLst>
          </p:cNvPr>
          <p:cNvSpPr txBox="1">
            <a:spLocks/>
          </p:cNvSpPr>
          <p:nvPr userDrawn="1"/>
        </p:nvSpPr>
        <p:spPr>
          <a:xfrm>
            <a:off x="11500271" y="6485887"/>
            <a:ext cx="437236"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z="375" smtClean="0"/>
              <a:pPr/>
              <a:t>‹#›</a:t>
            </a:fld>
            <a:endParaRPr lang="en-US" sz="375"/>
          </a:p>
        </p:txBody>
      </p:sp>
      <p:sp>
        <p:nvSpPr>
          <p:cNvPr id="6" name="Rectangle 5">
            <a:extLst>
              <a:ext uri="{FF2B5EF4-FFF2-40B4-BE49-F238E27FC236}">
                <a16:creationId xmlns:a16="http://schemas.microsoft.com/office/drawing/2014/main" id="{86F749ED-32A0-FFA5-5AA6-1EE0D5EF703C}"/>
              </a:ext>
            </a:extLst>
          </p:cNvPr>
          <p:cNvSpPr/>
          <p:nvPr userDrawn="1"/>
        </p:nvSpPr>
        <p:spPr>
          <a:xfrm>
            <a:off x="10925620" y="17295697"/>
            <a:ext cx="797442" cy="246349"/>
          </a:xfrm>
          <a:prstGeom prst="rect">
            <a:avLst/>
          </a:prstGeom>
        </p:spPr>
        <p:txBody>
          <a:bodyPr wrap="square">
            <a:spAutoFit/>
          </a:bodyPr>
          <a:lstStyle/>
          <a:p>
            <a:r>
              <a:rPr lang="en-US" sz="375">
                <a:solidFill>
                  <a:schemeClr val="bg1">
                    <a:lumMod val="50000"/>
                  </a:schemeClr>
                </a:solidFill>
                <a:latin typeface="+mn-lt"/>
                <a:cs typeface="Arial" panose="020B0604020202020204" pitchFamily="34" charset="0"/>
              </a:rPr>
              <a:t>PAGE  |</a:t>
            </a:r>
          </a:p>
        </p:txBody>
      </p:sp>
      <p:sp>
        <p:nvSpPr>
          <p:cNvPr id="7" name="TextBox 6">
            <a:extLst>
              <a:ext uri="{FF2B5EF4-FFF2-40B4-BE49-F238E27FC236}">
                <a16:creationId xmlns:a16="http://schemas.microsoft.com/office/drawing/2014/main" id="{208FA572-515D-FDE6-D494-B525DB3371E7}"/>
              </a:ext>
            </a:extLst>
          </p:cNvPr>
          <p:cNvSpPr txBox="1"/>
          <p:nvPr userDrawn="1"/>
        </p:nvSpPr>
        <p:spPr>
          <a:xfrm>
            <a:off x="6810436" y="17172581"/>
            <a:ext cx="3748142" cy="338554"/>
          </a:xfrm>
          <a:prstGeom prst="rect">
            <a:avLst/>
          </a:prstGeom>
          <a:noFill/>
        </p:spPr>
        <p:txBody>
          <a:bodyPr wrap="none" rtlCol="0">
            <a:spAutoFit/>
          </a:bodyPr>
          <a:lstStyle/>
          <a:p>
            <a:r>
              <a:rPr lang="en-US" sz="600">
                <a:solidFill>
                  <a:srgbClr val="2F2C73"/>
                </a:solidFill>
                <a:latin typeface="Nunito ExtraBold" panose="020B0604020202020204" pitchFamily="2" charset="0"/>
              </a:rPr>
              <a:t>SECRET – assume EU </a:t>
            </a:r>
            <a:r>
              <a:rPr lang="en-US" sz="600" err="1">
                <a:solidFill>
                  <a:srgbClr val="2F2C73"/>
                </a:solidFill>
                <a:latin typeface="Nunito ExtraBold" panose="020B0604020202020204" pitchFamily="2" charset="0"/>
              </a:rPr>
              <a:t>DuC</a:t>
            </a:r>
            <a:r>
              <a:rPr lang="en-US" sz="600">
                <a:solidFill>
                  <a:srgbClr val="2F2C73"/>
                </a:solidFill>
                <a:latin typeface="Nunito ExtraBold" panose="020B0604020202020204" pitchFamily="2" charset="0"/>
              </a:rPr>
              <a:t>=01A001a</a:t>
            </a:r>
            <a:endParaRPr lang="en-NL" sz="600">
              <a:solidFill>
                <a:srgbClr val="2F2C73"/>
              </a:solidFill>
              <a:latin typeface="Nunito ExtraBold" panose="020B0604020202020204" pitchFamily="2" charset="0"/>
            </a:endParaRPr>
          </a:p>
        </p:txBody>
      </p:sp>
    </p:spTree>
    <p:extLst>
      <p:ext uri="{BB962C8B-B14F-4D97-AF65-F5344CB8AC3E}">
        <p14:creationId xmlns:p14="http://schemas.microsoft.com/office/powerpoint/2010/main" val="160822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ariant">
    <p:spTree>
      <p:nvGrpSpPr>
        <p:cNvPr id="1" name=""/>
        <p:cNvGrpSpPr/>
        <p:nvPr/>
      </p:nvGrpSpPr>
      <p:grpSpPr>
        <a:xfrm>
          <a:off x="0" y="0"/>
          <a:ext cx="0" cy="0"/>
          <a:chOff x="0" y="0"/>
          <a:chExt cx="0" cy="0"/>
        </a:xfrm>
      </p:grpSpPr>
      <p:sp>
        <p:nvSpPr>
          <p:cNvPr id="4" name="Documenttype">
            <a:extLst>
              <a:ext uri="{FF2B5EF4-FFF2-40B4-BE49-F238E27FC236}">
                <a16:creationId xmlns:a16="http://schemas.microsoft.com/office/drawing/2014/main" id="{28C42D88-FC50-05EB-3F79-8697CC958DF8}"/>
              </a:ext>
            </a:extLst>
          </p:cNvPr>
          <p:cNvSpPr>
            <a:spLocks noGrp="1"/>
          </p:cNvSpPr>
          <p:nvPr>
            <p:ph type="body" sz="quarter" idx="13" hasCustomPrompt="1"/>
            <p:custDataLst>
              <p:tags r:id="rId1"/>
            </p:custDataLst>
          </p:nvPr>
        </p:nvSpPr>
        <p:spPr>
          <a:xfrm>
            <a:off x="624119" y="4432400"/>
            <a:ext cx="7344224"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tx1"/>
                </a:solidFill>
                <a:latin typeface="Nunito Sans" pitchFamily="2" charset="0"/>
              </a:defRPr>
            </a:lvl1pPr>
          </a:lstStyle>
          <a:p>
            <a:pPr lvl="0">
              <a:buNone/>
            </a:pPr>
            <a:r>
              <a:rPr lang="en-US"/>
              <a:t>Edit date or title/role</a:t>
            </a:r>
          </a:p>
        </p:txBody>
      </p:sp>
      <p:sp>
        <p:nvSpPr>
          <p:cNvPr id="5" name="Subtitle">
            <a:extLst>
              <a:ext uri="{FF2B5EF4-FFF2-40B4-BE49-F238E27FC236}">
                <a16:creationId xmlns:a16="http://schemas.microsoft.com/office/drawing/2014/main" id="{866E64F0-9930-D1DC-57F7-2D2B654994AC}"/>
              </a:ext>
            </a:extLst>
          </p:cNvPr>
          <p:cNvSpPr>
            <a:spLocks noGrp="1"/>
          </p:cNvSpPr>
          <p:nvPr>
            <p:ph type="subTitle" idx="1"/>
            <p:custDataLst>
              <p:tags r:id="rId2"/>
            </p:custDataLst>
          </p:nvPr>
        </p:nvSpPr>
        <p:spPr>
          <a:xfrm>
            <a:off x="624119" y="3759766"/>
            <a:ext cx="7344224"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tx1"/>
                </a:solidFill>
                <a:latin typeface="Nunito Sans" pitchFamily="2" charset="0"/>
              </a:defRPr>
            </a:lvl1pPr>
          </a:lstStyle>
          <a:p>
            <a:pPr lvl="0">
              <a:buNone/>
            </a:pPr>
            <a:r>
              <a:rPr lang="en-US"/>
              <a:t>Click to edit Master subtitle style</a:t>
            </a:r>
          </a:p>
        </p:txBody>
      </p:sp>
      <p:sp>
        <p:nvSpPr>
          <p:cNvPr id="6" name="Title">
            <a:extLst>
              <a:ext uri="{FF2B5EF4-FFF2-40B4-BE49-F238E27FC236}">
                <a16:creationId xmlns:a16="http://schemas.microsoft.com/office/drawing/2014/main" id="{0DB22F33-B99C-46DC-BB65-60CEFEE2C2D1}"/>
              </a:ext>
            </a:extLst>
          </p:cNvPr>
          <p:cNvSpPr>
            <a:spLocks noGrp="1"/>
          </p:cNvSpPr>
          <p:nvPr>
            <p:ph type="title" hasCustomPrompt="1"/>
            <p:custDataLst>
              <p:tags r:id="rId3"/>
            </p:custDataLst>
          </p:nvPr>
        </p:nvSpPr>
        <p:spPr>
          <a:xfrm>
            <a:off x="624119" y="2040691"/>
            <a:ext cx="7344224"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rmAutofit/>
          </a:bodyPr>
          <a:lstStyle>
            <a:lvl1pPr>
              <a:defRPr lang="en-US" sz="4400" dirty="0">
                <a:solidFill>
                  <a:schemeClr val="tx1"/>
                </a:solidFill>
                <a:latin typeface="Nunito Sans" pitchFamily="2" charset="0"/>
              </a:defRPr>
            </a:lvl1pPr>
          </a:lstStyle>
          <a:p>
            <a:pPr lvl="0"/>
            <a:r>
              <a:rPr lang="en-US"/>
              <a:t>Click to edit </a:t>
            </a:r>
            <a:br>
              <a:rPr lang="en-US"/>
            </a:br>
            <a:r>
              <a:rPr lang="en-US"/>
              <a:t>Master title style</a:t>
            </a:r>
          </a:p>
        </p:txBody>
      </p:sp>
      <p:pic>
        <p:nvPicPr>
          <p:cNvPr id="2" name="Picture 1">
            <a:extLst>
              <a:ext uri="{FF2B5EF4-FFF2-40B4-BE49-F238E27FC236}">
                <a16:creationId xmlns:a16="http://schemas.microsoft.com/office/drawing/2014/main" id="{71FB80F6-707B-96ED-7C88-5D0E232179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4119" y="1380151"/>
            <a:ext cx="1786283" cy="591363"/>
          </a:xfrm>
          <a:prstGeom prst="rect">
            <a:avLst/>
          </a:prstGeom>
        </p:spPr>
      </p:pic>
      <p:pic>
        <p:nvPicPr>
          <p:cNvPr id="7" name="Picture 6" descr="A picture containing colorfulness, graphics, graphic design, design&#10;&#10;Description automatically generated">
            <a:extLst>
              <a:ext uri="{FF2B5EF4-FFF2-40B4-BE49-F238E27FC236}">
                <a16:creationId xmlns:a16="http://schemas.microsoft.com/office/drawing/2014/main" id="{96119907-D2B0-063B-89D3-350EAD080E6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15400" y="118308"/>
            <a:ext cx="3276600" cy="6553200"/>
          </a:xfrm>
          <a:prstGeom prst="rect">
            <a:avLst/>
          </a:prstGeom>
        </p:spPr>
      </p:pic>
    </p:spTree>
    <p:extLst>
      <p:ext uri="{BB962C8B-B14F-4D97-AF65-F5344CB8AC3E}">
        <p14:creationId xmlns:p14="http://schemas.microsoft.com/office/powerpoint/2010/main" val="390965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line + Subtitl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bwMode="gray">
          <a:xfrm>
            <a:off x="1"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113"/>
              </a:spcBef>
              <a:spcAft>
                <a:spcPts val="113"/>
              </a:spcAft>
            </a:pPr>
            <a:endParaRPr lang="en-US" sz="938"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9" name="Sticker" hidden="1">
            <a:extLst>
              <a:ext uri="{FF2B5EF4-FFF2-40B4-BE49-F238E27FC236}">
                <a16:creationId xmlns:a16="http://schemas.microsoft.com/office/drawing/2014/main" id="{64F3132B-1605-45D5-B06F-B703D774997D}"/>
              </a:ext>
            </a:extLst>
          </p:cNvPr>
          <p:cNvSpPr txBox="1"/>
          <p:nvPr userDrawn="1"/>
        </p:nvSpPr>
        <p:spPr bwMode="gray">
          <a:xfrm>
            <a:off x="422870" y="4589177"/>
            <a:ext cx="450444" cy="123111"/>
          </a:xfrm>
          <a:prstGeom prst="rect">
            <a:avLst/>
          </a:prstGeom>
          <a:noFill/>
          <a:ln w="6350">
            <a:noFill/>
            <a:miter lim="800000"/>
          </a:ln>
        </p:spPr>
        <p:txBody>
          <a:bodyPr vert="horz" wrap="none" lIns="0" tIns="0" rIns="0" bIns="0" rtlCol="0">
            <a:spAutoFit/>
          </a:bodyPr>
          <a:lstStyle/>
          <a:p>
            <a:pPr algn="l" rtl="0">
              <a:spcBef>
                <a:spcPts val="113"/>
              </a:spcBef>
              <a:spcAft>
                <a:spcPts val="113"/>
              </a:spcAft>
              <a:buNone/>
            </a:pPr>
            <a:r>
              <a:rPr lang="en-US" sz="300" b="1" cap="all" baseline="0"/>
              <a:t>STICKER</a:t>
            </a:r>
          </a:p>
        </p:txBody>
      </p:sp>
      <p:sp>
        <p:nvSpPr>
          <p:cNvPr id="14" name="3. Subtitle">
            <a:extLst>
              <a:ext uri="{FF2B5EF4-FFF2-40B4-BE49-F238E27FC236}">
                <a16:creationId xmlns:a16="http://schemas.microsoft.com/office/drawing/2014/main" id="{D4D36123-678D-4B6C-A648-186F85BE34AE}"/>
              </a:ext>
            </a:extLst>
          </p:cNvPr>
          <p:cNvSpPr>
            <a:spLocks noGrp="1"/>
          </p:cNvSpPr>
          <p:nvPr userDrawn="1">
            <p:ph type="subTitle" idx="1"/>
            <p:custDataLst>
              <p:tags r:id="rId3"/>
            </p:custDataLst>
          </p:nvPr>
        </p:nvSpPr>
        <p:spPr bwMode="gray">
          <a:xfrm>
            <a:off x="422869" y="1039443"/>
            <a:ext cx="11232000" cy="246221"/>
          </a:xfrm>
          <a:prstGeom prst="rect">
            <a:avLst/>
          </a:prstGeom>
        </p:spPr>
        <p:txBody>
          <a:bodyPr wrap="square">
            <a:noAutofit/>
          </a:bodyPr>
          <a:lstStyle>
            <a:lvl1pPr marL="0" indent="0" algn="l" rtl="0">
              <a:buNone/>
              <a:defRPr sz="600" b="0" baseline="0">
                <a:solidFill>
                  <a:schemeClr val="tx1"/>
                </a:solidFill>
              </a:defRPr>
            </a:lvl1pPr>
            <a:lvl2pPr marL="171455" indent="0" algn="ctr">
              <a:buNone/>
              <a:defRPr sz="750"/>
            </a:lvl2pPr>
            <a:lvl3pPr marL="342909" indent="0" algn="ctr">
              <a:buNone/>
              <a:defRPr sz="675"/>
            </a:lvl3pPr>
            <a:lvl4pPr marL="514363" indent="0" algn="ctr">
              <a:buNone/>
              <a:defRPr sz="600"/>
            </a:lvl4pPr>
            <a:lvl5pPr marL="685817" indent="0" algn="ctr">
              <a:buNone/>
              <a:defRPr sz="600"/>
            </a:lvl5pPr>
            <a:lvl6pPr marL="857272" indent="0" algn="ctr">
              <a:buNone/>
              <a:defRPr sz="600"/>
            </a:lvl6pPr>
            <a:lvl7pPr marL="1028726" indent="0" algn="ctr">
              <a:buNone/>
              <a:defRPr sz="600"/>
            </a:lvl7pPr>
            <a:lvl8pPr marL="1200180" indent="0" algn="ctr">
              <a:buNone/>
              <a:defRPr sz="600"/>
            </a:lvl8pPr>
            <a:lvl9pPr marL="1371635" indent="0" algn="ctr">
              <a:buNone/>
              <a:defRPr sz="600"/>
            </a:lvl9pPr>
          </a:lstStyle>
          <a:p>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bwMode="gray">
          <a:xfrm>
            <a:off x="1327503" y="1740687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300"/>
              <a:t>Source: …</a:t>
            </a:r>
          </a:p>
        </p:txBody>
      </p:sp>
      <p:sp>
        <p:nvSpPr>
          <p:cNvPr id="10" name="2. Slide Title">
            <a:extLst>
              <a:ext uri="{FF2B5EF4-FFF2-40B4-BE49-F238E27FC236}">
                <a16:creationId xmlns:a16="http://schemas.microsoft.com/office/drawing/2014/main" id="{8326FFD0-8389-4032-AAB8-00C262CAF746}"/>
              </a:ext>
            </a:extLst>
          </p:cNvPr>
          <p:cNvSpPr>
            <a:spLocks noGrp="1"/>
          </p:cNvSpPr>
          <p:nvPr userDrawn="1">
            <p:ph type="title" hasCustomPrompt="1"/>
            <p:custDataLst>
              <p:tags r:id="rId5"/>
            </p:custDataLst>
          </p:nvPr>
        </p:nvSpPr>
        <p:spPr bwMode="gray">
          <a:xfrm>
            <a:off x="422869" y="270003"/>
            <a:ext cx="11232000" cy="769441"/>
          </a:xfrm>
          <a:prstGeom prst="rect">
            <a:avLst/>
          </a:prstGeom>
        </p:spPr>
        <p:txBody>
          <a:bodyPr vert="horz" wrap="square" lIns="0" tIns="0" rIns="0" bIns="0" rtlCol="0" anchor="t" anchorCtr="0">
            <a:noAutofit/>
          </a:bodyPr>
          <a:lstStyle>
            <a:lvl1pPr>
              <a:defRPr/>
            </a:lvl1pPr>
          </a:lstStyle>
          <a:p>
            <a:r>
              <a:rPr lang="en-US"/>
              <a:t>Click to edit Master title style</a:t>
            </a:r>
            <a:br>
              <a:rPr lang="en-US"/>
            </a:br>
            <a:endParaRPr lang="en-US"/>
          </a:p>
        </p:txBody>
      </p:sp>
      <p:sp>
        <p:nvSpPr>
          <p:cNvPr id="7" name="Slide Number Placeholder 4">
            <a:extLst>
              <a:ext uri="{FF2B5EF4-FFF2-40B4-BE49-F238E27FC236}">
                <a16:creationId xmlns:a16="http://schemas.microsoft.com/office/drawing/2014/main" id="{C80E9C19-A14B-7FDB-186E-F067E050314D}"/>
              </a:ext>
            </a:extLst>
          </p:cNvPr>
          <p:cNvSpPr txBox="1">
            <a:spLocks/>
          </p:cNvSpPr>
          <p:nvPr userDrawn="1"/>
        </p:nvSpPr>
        <p:spPr>
          <a:xfrm>
            <a:off x="11500271" y="6485887"/>
            <a:ext cx="437236"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z="375" smtClean="0"/>
              <a:pPr/>
              <a:t>‹#›</a:t>
            </a:fld>
            <a:endParaRPr lang="en-US" sz="375"/>
          </a:p>
        </p:txBody>
      </p:sp>
      <p:sp>
        <p:nvSpPr>
          <p:cNvPr id="12" name="Rectangle 11">
            <a:extLst>
              <a:ext uri="{FF2B5EF4-FFF2-40B4-BE49-F238E27FC236}">
                <a16:creationId xmlns:a16="http://schemas.microsoft.com/office/drawing/2014/main" id="{A4CC7E9E-11D7-DC31-3424-9F96468B9968}"/>
              </a:ext>
            </a:extLst>
          </p:cNvPr>
          <p:cNvSpPr/>
          <p:nvPr userDrawn="1"/>
        </p:nvSpPr>
        <p:spPr>
          <a:xfrm>
            <a:off x="10925620" y="17295697"/>
            <a:ext cx="797442" cy="246349"/>
          </a:xfrm>
          <a:prstGeom prst="rect">
            <a:avLst/>
          </a:prstGeom>
        </p:spPr>
        <p:txBody>
          <a:bodyPr wrap="square">
            <a:spAutoFit/>
          </a:bodyPr>
          <a:lstStyle/>
          <a:p>
            <a:r>
              <a:rPr lang="en-US" sz="375">
                <a:solidFill>
                  <a:schemeClr val="bg1">
                    <a:lumMod val="50000"/>
                  </a:schemeClr>
                </a:solidFill>
                <a:latin typeface="+mn-lt"/>
                <a:cs typeface="Arial" panose="020B0604020202020204" pitchFamily="34" charset="0"/>
              </a:rPr>
              <a:t>PAGE  |</a:t>
            </a:r>
          </a:p>
        </p:txBody>
      </p:sp>
      <p:pic>
        <p:nvPicPr>
          <p:cNvPr id="13" name="Picture 12">
            <a:extLst>
              <a:ext uri="{FF2B5EF4-FFF2-40B4-BE49-F238E27FC236}">
                <a16:creationId xmlns:a16="http://schemas.microsoft.com/office/drawing/2014/main" id="{C643EC99-F4AD-549C-D21C-F5AE39018C8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22874" y="6384281"/>
            <a:ext cx="1036411" cy="341406"/>
          </a:xfrm>
          <a:prstGeom prst="rect">
            <a:avLst/>
          </a:prstGeom>
        </p:spPr>
      </p:pic>
      <p:sp>
        <p:nvSpPr>
          <p:cNvPr id="4" name="TextBox 3">
            <a:extLst>
              <a:ext uri="{FF2B5EF4-FFF2-40B4-BE49-F238E27FC236}">
                <a16:creationId xmlns:a16="http://schemas.microsoft.com/office/drawing/2014/main" id="{237A68F2-F5B2-C3AE-D35F-138E3A90CAD1}"/>
              </a:ext>
            </a:extLst>
          </p:cNvPr>
          <p:cNvSpPr txBox="1"/>
          <p:nvPr userDrawn="1"/>
        </p:nvSpPr>
        <p:spPr>
          <a:xfrm>
            <a:off x="6810436" y="17172581"/>
            <a:ext cx="3748142" cy="338554"/>
          </a:xfrm>
          <a:prstGeom prst="rect">
            <a:avLst/>
          </a:prstGeom>
          <a:noFill/>
        </p:spPr>
        <p:txBody>
          <a:bodyPr wrap="none" rtlCol="0">
            <a:spAutoFit/>
          </a:bodyPr>
          <a:lstStyle/>
          <a:p>
            <a:r>
              <a:rPr lang="en-US" sz="600">
                <a:solidFill>
                  <a:srgbClr val="2F2C73"/>
                </a:solidFill>
                <a:latin typeface="Nunito ExtraBold" panose="020B0604020202020204" pitchFamily="2" charset="0"/>
              </a:rPr>
              <a:t>SECRET – assume EU </a:t>
            </a:r>
            <a:r>
              <a:rPr lang="en-US" sz="600" err="1">
                <a:solidFill>
                  <a:srgbClr val="2F2C73"/>
                </a:solidFill>
                <a:latin typeface="Nunito ExtraBold" panose="020B0604020202020204" pitchFamily="2" charset="0"/>
              </a:rPr>
              <a:t>DuC</a:t>
            </a:r>
            <a:r>
              <a:rPr lang="en-US" sz="600">
                <a:solidFill>
                  <a:srgbClr val="2F2C73"/>
                </a:solidFill>
                <a:latin typeface="Nunito ExtraBold" panose="020B0604020202020204" pitchFamily="2" charset="0"/>
              </a:rPr>
              <a:t>=01A001a</a:t>
            </a:r>
            <a:endParaRPr lang="en-NL" sz="600">
              <a:solidFill>
                <a:srgbClr val="2F2C73"/>
              </a:solidFill>
              <a:latin typeface="Nunito ExtraBold" panose="020B0604020202020204" pitchFamily="2" charset="0"/>
            </a:endParaRPr>
          </a:p>
        </p:txBody>
      </p:sp>
    </p:spTree>
    <p:extLst>
      <p:ext uri="{BB962C8B-B14F-4D97-AF65-F5344CB8AC3E}">
        <p14:creationId xmlns:p14="http://schemas.microsoft.com/office/powerpoint/2010/main" val="1102278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1"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113"/>
              </a:spcBef>
              <a:spcAft>
                <a:spcPts val="113"/>
              </a:spcAft>
            </a:pPr>
            <a:endParaRPr lang="en-US" sz="938"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422874" y="1408560"/>
            <a:ext cx="2342101"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1327503" y="1740687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300"/>
              <a:t>Source: …</a:t>
            </a:r>
          </a:p>
        </p:txBody>
      </p:sp>
      <p:sp>
        <p:nvSpPr>
          <p:cNvPr id="5" name="Slide Number Placeholder 4">
            <a:extLst>
              <a:ext uri="{FF2B5EF4-FFF2-40B4-BE49-F238E27FC236}">
                <a16:creationId xmlns:a16="http://schemas.microsoft.com/office/drawing/2014/main" id="{18B62563-1F41-BB15-28C2-C1D65101B566}"/>
              </a:ext>
            </a:extLst>
          </p:cNvPr>
          <p:cNvSpPr txBox="1">
            <a:spLocks/>
          </p:cNvSpPr>
          <p:nvPr userDrawn="1"/>
        </p:nvSpPr>
        <p:spPr>
          <a:xfrm>
            <a:off x="11500271" y="6485887"/>
            <a:ext cx="437236"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z="375" smtClean="0"/>
              <a:pPr/>
              <a:t>‹#›</a:t>
            </a:fld>
            <a:endParaRPr lang="en-US" sz="375"/>
          </a:p>
        </p:txBody>
      </p:sp>
      <p:sp>
        <p:nvSpPr>
          <p:cNvPr id="7" name="Rectangle 6">
            <a:extLst>
              <a:ext uri="{FF2B5EF4-FFF2-40B4-BE49-F238E27FC236}">
                <a16:creationId xmlns:a16="http://schemas.microsoft.com/office/drawing/2014/main" id="{D835B456-24FA-9ACF-62B7-4B4C884B347B}"/>
              </a:ext>
            </a:extLst>
          </p:cNvPr>
          <p:cNvSpPr/>
          <p:nvPr userDrawn="1"/>
        </p:nvSpPr>
        <p:spPr>
          <a:xfrm>
            <a:off x="10925620" y="17295697"/>
            <a:ext cx="797442" cy="246349"/>
          </a:xfrm>
          <a:prstGeom prst="rect">
            <a:avLst/>
          </a:prstGeom>
        </p:spPr>
        <p:txBody>
          <a:bodyPr wrap="square">
            <a:spAutoFit/>
          </a:bodyPr>
          <a:lstStyle/>
          <a:p>
            <a:r>
              <a:rPr lang="en-US" sz="375">
                <a:solidFill>
                  <a:schemeClr val="bg1">
                    <a:lumMod val="50000"/>
                  </a:schemeClr>
                </a:solidFill>
                <a:latin typeface="+mn-lt"/>
                <a:cs typeface="Arial" panose="020B0604020202020204" pitchFamily="34" charset="0"/>
              </a:rPr>
              <a:t>PAGE  |</a:t>
            </a:r>
          </a:p>
        </p:txBody>
      </p:sp>
      <p:pic>
        <p:nvPicPr>
          <p:cNvPr id="12" name="Picture 11">
            <a:extLst>
              <a:ext uri="{FF2B5EF4-FFF2-40B4-BE49-F238E27FC236}">
                <a16:creationId xmlns:a16="http://schemas.microsoft.com/office/drawing/2014/main" id="{B3705DE3-2FC5-1CA6-792B-30416840D8C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2874" y="6384281"/>
            <a:ext cx="1036411" cy="341406"/>
          </a:xfrm>
          <a:prstGeom prst="rect">
            <a:avLst/>
          </a:prstGeom>
        </p:spPr>
      </p:pic>
      <p:pic>
        <p:nvPicPr>
          <p:cNvPr id="2" name="Picture 1" descr="A picture containing colorfulness, graphics, graphic design, design&#10;&#10;Description automatically generated">
            <a:extLst>
              <a:ext uri="{FF2B5EF4-FFF2-40B4-BE49-F238E27FC236}">
                <a16:creationId xmlns:a16="http://schemas.microsoft.com/office/drawing/2014/main" id="{9F0DA6C4-BBBF-0833-EE72-A5E778DAF93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15403" y="118309"/>
            <a:ext cx="3276601" cy="6553200"/>
          </a:xfrm>
          <a:prstGeom prst="rect">
            <a:avLst/>
          </a:prstGeom>
        </p:spPr>
      </p:pic>
      <p:sp>
        <p:nvSpPr>
          <p:cNvPr id="4" name="TextBox 3">
            <a:extLst>
              <a:ext uri="{FF2B5EF4-FFF2-40B4-BE49-F238E27FC236}">
                <a16:creationId xmlns:a16="http://schemas.microsoft.com/office/drawing/2014/main" id="{780E46FE-80EF-CFE4-B933-4A86517C660F}"/>
              </a:ext>
            </a:extLst>
          </p:cNvPr>
          <p:cNvSpPr txBox="1"/>
          <p:nvPr userDrawn="1"/>
        </p:nvSpPr>
        <p:spPr>
          <a:xfrm>
            <a:off x="304802" y="352839"/>
            <a:ext cx="9193161" cy="1105111"/>
          </a:xfrm>
          <a:prstGeom prst="rect">
            <a:avLst/>
          </a:prstGeom>
          <a:noFill/>
        </p:spPr>
        <p:txBody>
          <a:bodyPr wrap="square">
            <a:spAutoFit/>
          </a:bodyPr>
          <a:lstStyle/>
          <a:p>
            <a:pPr>
              <a:lnSpc>
                <a:spcPct val="107000"/>
              </a:lnSpc>
              <a:spcAft>
                <a:spcPts val="300"/>
              </a:spcAft>
            </a:pPr>
            <a:r>
              <a:rPr lang="en-GB" sz="600">
                <a:effectLst/>
                <a:latin typeface="Nunito Sans" pitchFamily="2" charset="0"/>
                <a:ea typeface="Calibri" panose="020F0502020204030204" pitchFamily="34" charset="0"/>
                <a:cs typeface="Times New Roman" panose="02020603050405020304" pitchFamily="18" charset="0"/>
              </a:rPr>
              <a:t>© Thorizon 2022. EU </a:t>
            </a:r>
            <a:r>
              <a:rPr lang="en-GB" sz="600" err="1">
                <a:effectLst/>
                <a:latin typeface="Nunito Sans" pitchFamily="2" charset="0"/>
                <a:ea typeface="Calibri" panose="020F0502020204030204" pitchFamily="34" charset="0"/>
                <a:cs typeface="Times New Roman" panose="02020603050405020304" pitchFamily="18" charset="0"/>
              </a:rPr>
              <a:t>DuC</a:t>
            </a:r>
            <a:r>
              <a:rPr lang="en-GB" sz="600">
                <a:effectLst/>
                <a:latin typeface="Nunito Sans" pitchFamily="2" charset="0"/>
                <a:ea typeface="Calibri" panose="020F0502020204030204" pitchFamily="34" charset="0"/>
                <a:cs typeface="Times New Roman" panose="02020603050405020304" pitchFamily="18" charset="0"/>
              </a:rPr>
              <a:t> = 0A001a</a:t>
            </a:r>
            <a:endParaRPr lang="en-NL" sz="750">
              <a:effectLst/>
              <a:latin typeface="Nunito Sans" pitchFamily="2" charset="0"/>
              <a:ea typeface="Calibri" panose="020F0502020204030204" pitchFamily="34" charset="0"/>
              <a:cs typeface="Times New Roman" panose="02020603050405020304" pitchFamily="18" charset="0"/>
            </a:endParaRPr>
          </a:p>
          <a:p>
            <a:r>
              <a:rPr lang="en-GB" sz="525">
                <a:effectLst/>
                <a:latin typeface="Nunito Sans" pitchFamily="2" charset="0"/>
                <a:ea typeface="Calibri" panose="020F0502020204030204" pitchFamily="34" charset="0"/>
                <a:cs typeface="Times New Roman" panose="02020603050405020304" pitchFamily="18" charset="0"/>
              </a:rPr>
              <a:t>The information in this presentation should be considered dual use technology, until classified otherwise and therefore should be assumed to fall under export licensing regulations. The information is denoted SECRET and may not be disclosed to any third party.</a:t>
            </a:r>
            <a:endParaRPr lang="en-NL" sz="525">
              <a:latin typeface="Nunito Sans" pitchFamily="2" charset="0"/>
            </a:endParaRPr>
          </a:p>
        </p:txBody>
      </p:sp>
    </p:spTree>
    <p:extLst>
      <p:ext uri="{BB962C8B-B14F-4D97-AF65-F5344CB8AC3E}">
        <p14:creationId xmlns:p14="http://schemas.microsoft.com/office/powerpoint/2010/main" val="3852498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1"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113"/>
              </a:spcBef>
              <a:spcAft>
                <a:spcPts val="113"/>
              </a:spcAft>
            </a:pPr>
            <a:endParaRPr lang="en-US" sz="938"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5">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0" tIns="17145" rIns="34290" bIns="17145" numCol="1" spcCol="0" rtlCol="0" fromWordArt="0" anchor="t" anchorCtr="0" forceAA="0" compatLnSpc="1">
            <a:prstTxWarp prst="textNoShape">
              <a:avLst/>
            </a:prstTxWarp>
            <a:noAutofit/>
          </a:bodyPr>
          <a:lstStyle/>
          <a:p>
            <a:pPr algn="ctr" rtl="0"/>
            <a:endParaRPr lang="en-US" sz="675">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4"/>
            </p:custDataLst>
          </p:nvPr>
        </p:nvSpPr>
        <p:spPr>
          <a:xfrm>
            <a:off x="422870" y="9759058"/>
            <a:ext cx="2646466" cy="492443"/>
          </a:xfrm>
          <a:prstGeom prst="rect">
            <a:avLst/>
          </a:prstGeom>
        </p:spPr>
        <p:txBody>
          <a:bodyPr wrap="square">
            <a:spAutoFit/>
          </a:bodyPr>
          <a:lstStyle>
            <a:lvl1pPr marL="0" indent="0" algn="l" rtl="0">
              <a:buNone/>
              <a:defRPr sz="600" b="0" baseline="0">
                <a:solidFill>
                  <a:schemeClr val="tx1"/>
                </a:solidFill>
              </a:defRPr>
            </a:lvl1pPr>
            <a:lvl2pPr marL="171446" indent="0" algn="ctr">
              <a:buNone/>
              <a:defRPr sz="750"/>
            </a:lvl2pPr>
            <a:lvl3pPr marL="342891" indent="0" algn="ctr">
              <a:buNone/>
              <a:defRPr sz="675"/>
            </a:lvl3pPr>
            <a:lvl4pPr marL="514338" indent="0" algn="ctr">
              <a:buNone/>
              <a:defRPr sz="600"/>
            </a:lvl4pPr>
            <a:lvl5pPr marL="685783" indent="0" algn="ctr">
              <a:buNone/>
              <a:defRPr sz="600"/>
            </a:lvl5pPr>
            <a:lvl6pPr marL="857229" indent="0" algn="ctr">
              <a:buNone/>
              <a:defRPr sz="600"/>
            </a:lvl6pPr>
            <a:lvl7pPr marL="1028674" indent="0" algn="ctr">
              <a:buNone/>
              <a:defRPr sz="600"/>
            </a:lvl7pPr>
            <a:lvl8pPr marL="1200120" indent="0" algn="ctr">
              <a:buNone/>
              <a:defRPr sz="600"/>
            </a:lvl8pPr>
            <a:lvl9pPr marL="1371566" indent="0" algn="ctr">
              <a:buNone/>
              <a:defRPr sz="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5"/>
            </p:custDataLst>
          </p:nvPr>
        </p:nvSpPr>
        <p:spPr>
          <a:xfrm>
            <a:off x="1327503" y="1740687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300"/>
              <a:t>Source: …</a:t>
            </a:r>
          </a:p>
        </p:txBody>
      </p:sp>
      <p:sp>
        <p:nvSpPr>
          <p:cNvPr id="11" name="2. Slide Title">
            <a:extLst>
              <a:ext uri="{FF2B5EF4-FFF2-40B4-BE49-F238E27FC236}">
                <a16:creationId xmlns:a16="http://schemas.microsoft.com/office/drawing/2014/main" id="{BD1E8CEA-59CA-420E-955C-4C9FBA24773C}"/>
              </a:ext>
            </a:extLst>
          </p:cNvPr>
          <p:cNvSpPr>
            <a:spLocks noGrp="1"/>
          </p:cNvSpPr>
          <p:nvPr>
            <p:ph type="title"/>
            <p:custDataLst>
              <p:tags r:id="rId6"/>
            </p:custDataLst>
          </p:nvPr>
        </p:nvSpPr>
        <p:spPr>
          <a:xfrm>
            <a:off x="422870" y="2744372"/>
            <a:ext cx="2646466" cy="769441"/>
          </a:xfrm>
          <a:prstGeom prst="rect">
            <a:avLst/>
          </a:prstGeom>
        </p:spPr>
        <p:txBody>
          <a:bodyPr vert="horz" wrap="square" lIns="0" tIns="0" rIns="0" bIns="0" rtlCol="0" anchor="b" anchorCtr="0">
            <a:noAutofit/>
          </a:bodyPr>
          <a:lstStyle/>
          <a:p>
            <a:pPr lvl="0"/>
            <a:r>
              <a:rPr lang="en-US"/>
              <a:t>Click to edit Master title style</a:t>
            </a:r>
          </a:p>
        </p:txBody>
      </p:sp>
      <p:sp>
        <p:nvSpPr>
          <p:cNvPr id="27" name="Slide Number Placeholder 4">
            <a:extLst>
              <a:ext uri="{FF2B5EF4-FFF2-40B4-BE49-F238E27FC236}">
                <a16:creationId xmlns:a16="http://schemas.microsoft.com/office/drawing/2014/main" id="{CD6E143D-F4BE-3C18-2D8A-02506F20BA5D}"/>
              </a:ext>
            </a:extLst>
          </p:cNvPr>
          <p:cNvSpPr txBox="1">
            <a:spLocks/>
          </p:cNvSpPr>
          <p:nvPr userDrawn="1"/>
        </p:nvSpPr>
        <p:spPr>
          <a:xfrm>
            <a:off x="11500271" y="6485887"/>
            <a:ext cx="437236"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z="375" smtClean="0"/>
              <a:pPr/>
              <a:t>‹#›</a:t>
            </a:fld>
            <a:endParaRPr lang="en-US" sz="375"/>
          </a:p>
        </p:txBody>
      </p:sp>
      <p:sp>
        <p:nvSpPr>
          <p:cNvPr id="28" name="Rectangle 27">
            <a:extLst>
              <a:ext uri="{FF2B5EF4-FFF2-40B4-BE49-F238E27FC236}">
                <a16:creationId xmlns:a16="http://schemas.microsoft.com/office/drawing/2014/main" id="{505147E5-CDA4-B761-25EF-F6354140E3CB}"/>
              </a:ext>
            </a:extLst>
          </p:cNvPr>
          <p:cNvSpPr/>
          <p:nvPr userDrawn="1"/>
        </p:nvSpPr>
        <p:spPr>
          <a:xfrm>
            <a:off x="10925620" y="17295697"/>
            <a:ext cx="797442" cy="246349"/>
          </a:xfrm>
          <a:prstGeom prst="rect">
            <a:avLst/>
          </a:prstGeom>
        </p:spPr>
        <p:txBody>
          <a:bodyPr wrap="square">
            <a:spAutoFit/>
          </a:bodyPr>
          <a:lstStyle/>
          <a:p>
            <a:r>
              <a:rPr lang="en-US" sz="375">
                <a:solidFill>
                  <a:schemeClr val="bg1">
                    <a:lumMod val="50000"/>
                  </a:schemeClr>
                </a:solidFill>
                <a:latin typeface="+mn-lt"/>
                <a:cs typeface="Arial" panose="020B0604020202020204" pitchFamily="34" charset="0"/>
              </a:rPr>
              <a:t>PAGE  |</a:t>
            </a:r>
          </a:p>
        </p:txBody>
      </p:sp>
      <p:pic>
        <p:nvPicPr>
          <p:cNvPr id="9" name="Picture 8">
            <a:extLst>
              <a:ext uri="{FF2B5EF4-FFF2-40B4-BE49-F238E27FC236}">
                <a16:creationId xmlns:a16="http://schemas.microsoft.com/office/drawing/2014/main" id="{900138B1-08FF-6214-7FC0-70B5C84DE8A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2874" y="6384281"/>
            <a:ext cx="1036411" cy="341406"/>
          </a:xfrm>
          <a:prstGeom prst="rect">
            <a:avLst/>
          </a:prstGeom>
        </p:spPr>
      </p:pic>
      <p:sp>
        <p:nvSpPr>
          <p:cNvPr id="2" name="TextBox 1">
            <a:extLst>
              <a:ext uri="{FF2B5EF4-FFF2-40B4-BE49-F238E27FC236}">
                <a16:creationId xmlns:a16="http://schemas.microsoft.com/office/drawing/2014/main" id="{4543FDCD-83DF-D1E6-D5B7-A4E678238018}"/>
              </a:ext>
            </a:extLst>
          </p:cNvPr>
          <p:cNvSpPr txBox="1"/>
          <p:nvPr userDrawn="1"/>
        </p:nvSpPr>
        <p:spPr>
          <a:xfrm>
            <a:off x="6810436" y="17172581"/>
            <a:ext cx="3748142" cy="338554"/>
          </a:xfrm>
          <a:prstGeom prst="rect">
            <a:avLst/>
          </a:prstGeom>
          <a:noFill/>
        </p:spPr>
        <p:txBody>
          <a:bodyPr wrap="none" rtlCol="0">
            <a:spAutoFit/>
          </a:bodyPr>
          <a:lstStyle/>
          <a:p>
            <a:r>
              <a:rPr lang="en-US" sz="600">
                <a:solidFill>
                  <a:srgbClr val="2F2C73"/>
                </a:solidFill>
                <a:latin typeface="Nunito ExtraBold" panose="020B0604020202020204" pitchFamily="2" charset="0"/>
              </a:rPr>
              <a:t>SECRET – assume EU </a:t>
            </a:r>
            <a:r>
              <a:rPr lang="en-US" sz="600" err="1">
                <a:solidFill>
                  <a:srgbClr val="2F2C73"/>
                </a:solidFill>
                <a:latin typeface="Nunito ExtraBold" panose="020B0604020202020204" pitchFamily="2" charset="0"/>
              </a:rPr>
              <a:t>DuC</a:t>
            </a:r>
            <a:r>
              <a:rPr lang="en-US" sz="600">
                <a:solidFill>
                  <a:srgbClr val="2F2C73"/>
                </a:solidFill>
                <a:latin typeface="Nunito ExtraBold" panose="020B0604020202020204" pitchFamily="2" charset="0"/>
              </a:rPr>
              <a:t>=01A001a</a:t>
            </a:r>
            <a:endParaRPr lang="en-NL" sz="600">
              <a:solidFill>
                <a:srgbClr val="2F2C73"/>
              </a:solidFill>
              <a:latin typeface="Nunito ExtraBold" panose="020B0604020202020204" pitchFamily="2" charset="0"/>
            </a:endParaRPr>
          </a:p>
        </p:txBody>
      </p:sp>
    </p:spTree>
    <p:extLst>
      <p:ext uri="{BB962C8B-B14F-4D97-AF65-F5344CB8AC3E}">
        <p14:creationId xmlns:p14="http://schemas.microsoft.com/office/powerpoint/2010/main" val="2809416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1"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113"/>
              </a:spcBef>
              <a:spcAft>
                <a:spcPts val="113"/>
              </a:spcAft>
            </a:pPr>
            <a:endParaRPr lang="en-US" sz="938"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5">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0" tIns="17145" rIns="34290" bIns="17145" numCol="1" spcCol="0" rtlCol="0" fromWordArt="0" anchor="t" anchorCtr="0" forceAA="0" compatLnSpc="1">
            <a:prstTxWarp prst="textNoShape">
              <a:avLst/>
            </a:prstTxWarp>
            <a:noAutofit/>
          </a:bodyPr>
          <a:lstStyle/>
          <a:p>
            <a:pPr lvl="0" algn="ctr"/>
            <a:endParaRPr lang="en-US" sz="675">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4"/>
            </p:custDataLst>
          </p:nvPr>
        </p:nvSpPr>
        <p:spPr>
          <a:xfrm>
            <a:off x="422870" y="9759058"/>
            <a:ext cx="3597442" cy="246221"/>
          </a:xfrm>
          <a:prstGeom prst="rect">
            <a:avLst/>
          </a:prstGeom>
        </p:spPr>
        <p:txBody>
          <a:bodyPr wrap="square">
            <a:spAutoFit/>
          </a:bodyPr>
          <a:lstStyle>
            <a:lvl1pPr marL="0" indent="0" algn="l" rtl="0">
              <a:buNone/>
              <a:defRPr sz="600" b="0" baseline="0">
                <a:solidFill>
                  <a:schemeClr val="tx1"/>
                </a:solidFill>
              </a:defRPr>
            </a:lvl1pPr>
            <a:lvl2pPr marL="171446" indent="0" algn="ctr">
              <a:buNone/>
              <a:defRPr sz="750"/>
            </a:lvl2pPr>
            <a:lvl3pPr marL="342891" indent="0" algn="ctr">
              <a:buNone/>
              <a:defRPr sz="675"/>
            </a:lvl3pPr>
            <a:lvl4pPr marL="514338" indent="0" algn="ctr">
              <a:buNone/>
              <a:defRPr sz="600"/>
            </a:lvl4pPr>
            <a:lvl5pPr marL="685783" indent="0" algn="ctr">
              <a:buNone/>
              <a:defRPr sz="600"/>
            </a:lvl5pPr>
            <a:lvl6pPr marL="857229" indent="0" algn="ctr">
              <a:buNone/>
              <a:defRPr sz="600"/>
            </a:lvl6pPr>
            <a:lvl7pPr marL="1028674" indent="0" algn="ctr">
              <a:buNone/>
              <a:defRPr sz="600"/>
            </a:lvl7pPr>
            <a:lvl8pPr marL="1200120" indent="0" algn="ctr">
              <a:buNone/>
              <a:defRPr sz="600"/>
            </a:lvl8pPr>
            <a:lvl9pPr marL="1371566" indent="0" algn="ctr">
              <a:buNone/>
              <a:defRPr sz="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5"/>
            </p:custDataLst>
          </p:nvPr>
        </p:nvSpPr>
        <p:spPr>
          <a:xfrm>
            <a:off x="1327503" y="1740687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300"/>
              <a:t>Source: …</a:t>
            </a:r>
          </a:p>
        </p:txBody>
      </p:sp>
      <p:sp>
        <p:nvSpPr>
          <p:cNvPr id="11" name="2. Slide Title">
            <a:extLst>
              <a:ext uri="{FF2B5EF4-FFF2-40B4-BE49-F238E27FC236}">
                <a16:creationId xmlns:a16="http://schemas.microsoft.com/office/drawing/2014/main" id="{B064DA18-FA54-43C0-B981-F306F40179F4}"/>
              </a:ext>
            </a:extLst>
          </p:cNvPr>
          <p:cNvSpPr>
            <a:spLocks noGrp="1"/>
          </p:cNvSpPr>
          <p:nvPr>
            <p:ph type="title"/>
            <p:custDataLst>
              <p:tags r:id="rId6"/>
            </p:custDataLst>
          </p:nvPr>
        </p:nvSpPr>
        <p:spPr>
          <a:xfrm>
            <a:off x="422869" y="2744372"/>
            <a:ext cx="3597440" cy="769441"/>
          </a:xfrm>
          <a:prstGeom prst="rect">
            <a:avLst/>
          </a:prstGeom>
        </p:spPr>
        <p:txBody>
          <a:bodyPr vert="horz" wrap="square" lIns="0" tIns="0" rIns="0" bIns="0" rtlCol="0" anchor="b" anchorCtr="0">
            <a:noAutofit/>
          </a:bodyPr>
          <a:lstStyle/>
          <a:p>
            <a:pPr lvl="0"/>
            <a:r>
              <a:rPr lang="en-US"/>
              <a:t>Click to edit Master title style</a:t>
            </a:r>
          </a:p>
        </p:txBody>
      </p:sp>
      <p:sp>
        <p:nvSpPr>
          <p:cNvPr id="27" name="Slide Number Placeholder 4">
            <a:extLst>
              <a:ext uri="{FF2B5EF4-FFF2-40B4-BE49-F238E27FC236}">
                <a16:creationId xmlns:a16="http://schemas.microsoft.com/office/drawing/2014/main" id="{E275D677-DCFC-8A74-4BB7-12126F8B5EEF}"/>
              </a:ext>
            </a:extLst>
          </p:cNvPr>
          <p:cNvSpPr txBox="1">
            <a:spLocks/>
          </p:cNvSpPr>
          <p:nvPr userDrawn="1"/>
        </p:nvSpPr>
        <p:spPr>
          <a:xfrm>
            <a:off x="11500271" y="6485887"/>
            <a:ext cx="437236"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z="375" smtClean="0"/>
              <a:pPr/>
              <a:t>‹#›</a:t>
            </a:fld>
            <a:endParaRPr lang="en-US" sz="375"/>
          </a:p>
        </p:txBody>
      </p:sp>
      <p:sp>
        <p:nvSpPr>
          <p:cNvPr id="28" name="Rectangle 27">
            <a:extLst>
              <a:ext uri="{FF2B5EF4-FFF2-40B4-BE49-F238E27FC236}">
                <a16:creationId xmlns:a16="http://schemas.microsoft.com/office/drawing/2014/main" id="{8061FF34-E5B6-CF62-BB64-B4F26AAE27AC}"/>
              </a:ext>
            </a:extLst>
          </p:cNvPr>
          <p:cNvSpPr/>
          <p:nvPr userDrawn="1"/>
        </p:nvSpPr>
        <p:spPr>
          <a:xfrm>
            <a:off x="10925620" y="17295697"/>
            <a:ext cx="797442" cy="246349"/>
          </a:xfrm>
          <a:prstGeom prst="rect">
            <a:avLst/>
          </a:prstGeom>
        </p:spPr>
        <p:txBody>
          <a:bodyPr wrap="square">
            <a:spAutoFit/>
          </a:bodyPr>
          <a:lstStyle/>
          <a:p>
            <a:r>
              <a:rPr lang="en-US" sz="375">
                <a:solidFill>
                  <a:schemeClr val="bg1">
                    <a:lumMod val="50000"/>
                  </a:schemeClr>
                </a:solidFill>
                <a:latin typeface="+mn-lt"/>
                <a:cs typeface="Arial" panose="020B0604020202020204" pitchFamily="34" charset="0"/>
              </a:rPr>
              <a:t>PAGE  |</a:t>
            </a:r>
          </a:p>
        </p:txBody>
      </p:sp>
      <p:pic>
        <p:nvPicPr>
          <p:cNvPr id="8" name="Picture 7">
            <a:extLst>
              <a:ext uri="{FF2B5EF4-FFF2-40B4-BE49-F238E27FC236}">
                <a16:creationId xmlns:a16="http://schemas.microsoft.com/office/drawing/2014/main" id="{4A3A1E42-C312-D56E-2DB0-B1ACA3553F8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2874" y="6384281"/>
            <a:ext cx="1036411" cy="341406"/>
          </a:xfrm>
          <a:prstGeom prst="rect">
            <a:avLst/>
          </a:prstGeom>
        </p:spPr>
      </p:pic>
      <p:sp>
        <p:nvSpPr>
          <p:cNvPr id="2" name="TextBox 1">
            <a:extLst>
              <a:ext uri="{FF2B5EF4-FFF2-40B4-BE49-F238E27FC236}">
                <a16:creationId xmlns:a16="http://schemas.microsoft.com/office/drawing/2014/main" id="{714476C3-0F69-4E70-2201-B39B0F7F44FE}"/>
              </a:ext>
            </a:extLst>
          </p:cNvPr>
          <p:cNvSpPr txBox="1"/>
          <p:nvPr userDrawn="1"/>
        </p:nvSpPr>
        <p:spPr>
          <a:xfrm>
            <a:off x="6810436" y="17172581"/>
            <a:ext cx="3748142" cy="338554"/>
          </a:xfrm>
          <a:prstGeom prst="rect">
            <a:avLst/>
          </a:prstGeom>
          <a:noFill/>
        </p:spPr>
        <p:txBody>
          <a:bodyPr wrap="none" rtlCol="0">
            <a:spAutoFit/>
          </a:bodyPr>
          <a:lstStyle/>
          <a:p>
            <a:r>
              <a:rPr lang="en-US" sz="600">
                <a:solidFill>
                  <a:srgbClr val="2F2C73"/>
                </a:solidFill>
                <a:latin typeface="Nunito ExtraBold" panose="020B0604020202020204" pitchFamily="2" charset="0"/>
              </a:rPr>
              <a:t>SECRET – assume EU </a:t>
            </a:r>
            <a:r>
              <a:rPr lang="en-US" sz="600" err="1">
                <a:solidFill>
                  <a:srgbClr val="2F2C73"/>
                </a:solidFill>
                <a:latin typeface="Nunito ExtraBold" panose="020B0604020202020204" pitchFamily="2" charset="0"/>
              </a:rPr>
              <a:t>DuC</a:t>
            </a:r>
            <a:r>
              <a:rPr lang="en-US" sz="600">
                <a:solidFill>
                  <a:srgbClr val="2F2C73"/>
                </a:solidFill>
                <a:latin typeface="Nunito ExtraBold" panose="020B0604020202020204" pitchFamily="2" charset="0"/>
              </a:rPr>
              <a:t>=01A001a</a:t>
            </a:r>
            <a:endParaRPr lang="en-NL" sz="600">
              <a:solidFill>
                <a:srgbClr val="2F2C73"/>
              </a:solidFill>
              <a:latin typeface="Nunito ExtraBold" panose="020B0604020202020204" pitchFamily="2" charset="0"/>
            </a:endParaRPr>
          </a:p>
        </p:txBody>
      </p:sp>
    </p:spTree>
    <p:extLst>
      <p:ext uri="{BB962C8B-B14F-4D97-AF65-F5344CB8AC3E}">
        <p14:creationId xmlns:p14="http://schemas.microsoft.com/office/powerpoint/2010/main" val="2575098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1"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113"/>
              </a:spcBef>
              <a:spcAft>
                <a:spcPts val="113"/>
              </a:spcAft>
            </a:pPr>
            <a:endParaRPr lang="en-US" sz="938"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6" y="0"/>
            <a:ext cx="6099049" cy="6858000"/>
          </a:xfrm>
          <a:prstGeom prst="rect">
            <a:avLst/>
          </a:prstGeom>
          <a:solidFill>
            <a:schemeClr val="accent5">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0" tIns="17145" rIns="34290" bIns="17145" numCol="1" spcCol="0" rtlCol="0" fromWordArt="0" anchor="t" anchorCtr="0" forceAA="0" compatLnSpc="1">
            <a:prstTxWarp prst="textNoShape">
              <a:avLst/>
            </a:prstTxWarp>
            <a:noAutofit/>
          </a:bodyPr>
          <a:lstStyle/>
          <a:p>
            <a:pPr lvl="0" algn="ctr"/>
            <a:endParaRPr lang="en-US" sz="675">
              <a:solidFill>
                <a:srgbClr val="F0F0F0"/>
              </a:solidFill>
              <a:latin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4"/>
            </p:custDataLst>
          </p:nvPr>
        </p:nvSpPr>
        <p:spPr>
          <a:xfrm>
            <a:off x="1327503" y="1740687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300"/>
              <a:t>Source: …</a:t>
            </a:r>
          </a:p>
        </p:txBody>
      </p:sp>
      <p:sp>
        <p:nvSpPr>
          <p:cNvPr id="32" name="Slide Number Placeholder 4">
            <a:extLst>
              <a:ext uri="{FF2B5EF4-FFF2-40B4-BE49-F238E27FC236}">
                <a16:creationId xmlns:a16="http://schemas.microsoft.com/office/drawing/2014/main" id="{8438810B-6822-0C91-7F36-D7E7FF88488E}"/>
              </a:ext>
            </a:extLst>
          </p:cNvPr>
          <p:cNvSpPr txBox="1">
            <a:spLocks/>
          </p:cNvSpPr>
          <p:nvPr userDrawn="1"/>
        </p:nvSpPr>
        <p:spPr>
          <a:xfrm>
            <a:off x="11500271" y="6485887"/>
            <a:ext cx="437236"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z="375" smtClean="0"/>
              <a:pPr/>
              <a:t>‹#›</a:t>
            </a:fld>
            <a:endParaRPr lang="en-US" sz="375"/>
          </a:p>
        </p:txBody>
      </p:sp>
      <p:sp>
        <p:nvSpPr>
          <p:cNvPr id="33" name="Rectangle 32">
            <a:extLst>
              <a:ext uri="{FF2B5EF4-FFF2-40B4-BE49-F238E27FC236}">
                <a16:creationId xmlns:a16="http://schemas.microsoft.com/office/drawing/2014/main" id="{DB274292-7A35-81B2-54B7-1446BB48CBC0}"/>
              </a:ext>
            </a:extLst>
          </p:cNvPr>
          <p:cNvSpPr/>
          <p:nvPr userDrawn="1"/>
        </p:nvSpPr>
        <p:spPr>
          <a:xfrm>
            <a:off x="10925620" y="17295697"/>
            <a:ext cx="797442" cy="246349"/>
          </a:xfrm>
          <a:prstGeom prst="rect">
            <a:avLst/>
          </a:prstGeom>
        </p:spPr>
        <p:txBody>
          <a:bodyPr wrap="square">
            <a:spAutoFit/>
          </a:bodyPr>
          <a:lstStyle/>
          <a:p>
            <a:r>
              <a:rPr lang="en-US" sz="375">
                <a:solidFill>
                  <a:schemeClr val="bg1">
                    <a:lumMod val="50000"/>
                  </a:schemeClr>
                </a:solidFill>
                <a:latin typeface="+mn-lt"/>
                <a:cs typeface="Arial" panose="020B0604020202020204" pitchFamily="34" charset="0"/>
              </a:rPr>
              <a:t>PAGE  |</a:t>
            </a:r>
          </a:p>
        </p:txBody>
      </p:sp>
      <p:pic>
        <p:nvPicPr>
          <p:cNvPr id="6" name="Picture 5">
            <a:extLst>
              <a:ext uri="{FF2B5EF4-FFF2-40B4-BE49-F238E27FC236}">
                <a16:creationId xmlns:a16="http://schemas.microsoft.com/office/drawing/2014/main" id="{71A07010-5CD5-C1BB-2042-9D8867BA4FE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2874" y="6384281"/>
            <a:ext cx="1036411" cy="341406"/>
          </a:xfrm>
          <a:prstGeom prst="rect">
            <a:avLst/>
          </a:prstGeom>
        </p:spPr>
      </p:pic>
      <p:sp>
        <p:nvSpPr>
          <p:cNvPr id="9" name="3. Subtitle">
            <a:extLst>
              <a:ext uri="{FF2B5EF4-FFF2-40B4-BE49-F238E27FC236}">
                <a16:creationId xmlns:a16="http://schemas.microsoft.com/office/drawing/2014/main" id="{9E56B3AF-2751-5F80-2958-79041F2B3F58}"/>
              </a:ext>
            </a:extLst>
          </p:cNvPr>
          <p:cNvSpPr>
            <a:spLocks noGrp="1"/>
          </p:cNvSpPr>
          <p:nvPr>
            <p:ph type="subTitle" idx="1"/>
            <p:custDataLst>
              <p:tags r:id="rId5"/>
            </p:custDataLst>
          </p:nvPr>
        </p:nvSpPr>
        <p:spPr>
          <a:xfrm>
            <a:off x="422869" y="675963"/>
            <a:ext cx="552919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0" baseline="0" dirty="0"/>
            </a:lvl1pPr>
          </a:lstStyle>
          <a:p>
            <a:pPr lvl="0">
              <a:buNone/>
            </a:pPr>
            <a:r>
              <a:rPr lang="en-US"/>
              <a:t>Click to edit Master subtitle style</a:t>
            </a:r>
          </a:p>
        </p:txBody>
      </p:sp>
      <p:sp>
        <p:nvSpPr>
          <p:cNvPr id="11" name="2. Slide Title">
            <a:extLst>
              <a:ext uri="{FF2B5EF4-FFF2-40B4-BE49-F238E27FC236}">
                <a16:creationId xmlns:a16="http://schemas.microsoft.com/office/drawing/2014/main" id="{2CAF619B-A5D7-A3B6-B751-D85DA876E1C9}"/>
              </a:ext>
            </a:extLst>
          </p:cNvPr>
          <p:cNvSpPr>
            <a:spLocks noGrp="1"/>
          </p:cNvSpPr>
          <p:nvPr>
            <p:ph type="title"/>
            <p:custDataLst>
              <p:tags r:id="rId6"/>
            </p:custDataLst>
          </p:nvPr>
        </p:nvSpPr>
        <p:spPr>
          <a:xfrm>
            <a:off x="422869" y="271418"/>
            <a:ext cx="552919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dirty="0"/>
            </a:lvl1pPr>
          </a:lstStyle>
          <a:p>
            <a:pPr lvl="0"/>
            <a:r>
              <a:rPr lang="en-US"/>
              <a:t>Click to edit Master title style</a:t>
            </a:r>
          </a:p>
        </p:txBody>
      </p:sp>
      <p:sp>
        <p:nvSpPr>
          <p:cNvPr id="2" name="TextBox 1">
            <a:extLst>
              <a:ext uri="{FF2B5EF4-FFF2-40B4-BE49-F238E27FC236}">
                <a16:creationId xmlns:a16="http://schemas.microsoft.com/office/drawing/2014/main" id="{C29D13FA-77B1-4B48-6FC9-53B66791B2C1}"/>
              </a:ext>
            </a:extLst>
          </p:cNvPr>
          <p:cNvSpPr txBox="1"/>
          <p:nvPr userDrawn="1"/>
        </p:nvSpPr>
        <p:spPr>
          <a:xfrm>
            <a:off x="6810436" y="17172581"/>
            <a:ext cx="3748142" cy="338554"/>
          </a:xfrm>
          <a:prstGeom prst="rect">
            <a:avLst/>
          </a:prstGeom>
          <a:noFill/>
        </p:spPr>
        <p:txBody>
          <a:bodyPr wrap="none" rtlCol="0">
            <a:spAutoFit/>
          </a:bodyPr>
          <a:lstStyle/>
          <a:p>
            <a:r>
              <a:rPr lang="en-US" sz="600">
                <a:solidFill>
                  <a:srgbClr val="2F2C73"/>
                </a:solidFill>
                <a:latin typeface="Nunito ExtraBold" panose="020B0604020202020204" pitchFamily="2" charset="0"/>
              </a:rPr>
              <a:t>SECRET – assume EU </a:t>
            </a:r>
            <a:r>
              <a:rPr lang="en-US" sz="600" err="1">
                <a:solidFill>
                  <a:srgbClr val="2F2C73"/>
                </a:solidFill>
                <a:latin typeface="Nunito ExtraBold" panose="020B0604020202020204" pitchFamily="2" charset="0"/>
              </a:rPr>
              <a:t>DuC</a:t>
            </a:r>
            <a:r>
              <a:rPr lang="en-US" sz="600">
                <a:solidFill>
                  <a:srgbClr val="2F2C73"/>
                </a:solidFill>
                <a:latin typeface="Nunito ExtraBold" panose="020B0604020202020204" pitchFamily="2" charset="0"/>
              </a:rPr>
              <a:t>=01A001a</a:t>
            </a:r>
            <a:endParaRPr lang="en-NL" sz="600">
              <a:solidFill>
                <a:srgbClr val="2F2C73"/>
              </a:solidFill>
              <a:latin typeface="Nunito ExtraBold" panose="020B0604020202020204" pitchFamily="2" charset="0"/>
            </a:endParaRPr>
          </a:p>
        </p:txBody>
      </p:sp>
    </p:spTree>
    <p:extLst>
      <p:ext uri="{BB962C8B-B14F-4D97-AF65-F5344CB8AC3E}">
        <p14:creationId xmlns:p14="http://schemas.microsoft.com/office/powerpoint/2010/main" val="3540961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1"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113"/>
              </a:spcBef>
              <a:spcAft>
                <a:spcPts val="113"/>
              </a:spcAft>
            </a:pPr>
            <a:endParaRPr lang="en-US" sz="938"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5" y="0"/>
            <a:ext cx="4361689" cy="6858000"/>
          </a:xfrm>
          <a:prstGeom prst="rect">
            <a:avLst/>
          </a:prstGeom>
          <a:solidFill>
            <a:schemeClr val="accent5">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0" tIns="17145" rIns="34290" bIns="17145" numCol="1" spcCol="0" rtlCol="0" fromWordArt="0" anchor="t" anchorCtr="0" forceAA="0" compatLnSpc="1">
            <a:prstTxWarp prst="textNoShape">
              <a:avLst/>
            </a:prstTxWarp>
            <a:noAutofit/>
          </a:bodyPr>
          <a:lstStyle/>
          <a:p>
            <a:pPr lvl="0" algn="ctr"/>
            <a:endParaRPr lang="en-US" sz="675">
              <a:solidFill>
                <a:srgbClr val="F0F0F0"/>
              </a:solidFill>
              <a:latin typeface="Arial" panose="020B0604020202020204" pitchFamily="34" charset="0"/>
            </a:endParaRP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4"/>
            </p:custDataLst>
          </p:nvPr>
        </p:nvSpPr>
        <p:spPr>
          <a:xfrm>
            <a:off x="1327499" y="17406874"/>
            <a:ext cx="696773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300"/>
              <a:t>Source: …</a:t>
            </a:r>
          </a:p>
        </p:txBody>
      </p:sp>
      <p:sp>
        <p:nvSpPr>
          <p:cNvPr id="31" name="Slide Number Placeholder 4">
            <a:extLst>
              <a:ext uri="{FF2B5EF4-FFF2-40B4-BE49-F238E27FC236}">
                <a16:creationId xmlns:a16="http://schemas.microsoft.com/office/drawing/2014/main" id="{6BBBA812-BCF2-3D75-E99C-A8D8C18C9655}"/>
              </a:ext>
            </a:extLst>
          </p:cNvPr>
          <p:cNvSpPr txBox="1">
            <a:spLocks/>
          </p:cNvSpPr>
          <p:nvPr userDrawn="1"/>
        </p:nvSpPr>
        <p:spPr>
          <a:xfrm>
            <a:off x="11500271" y="6485887"/>
            <a:ext cx="437236"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z="375" smtClean="0"/>
              <a:pPr/>
              <a:t>‹#›</a:t>
            </a:fld>
            <a:endParaRPr lang="en-US" sz="375"/>
          </a:p>
        </p:txBody>
      </p:sp>
      <p:sp>
        <p:nvSpPr>
          <p:cNvPr id="32" name="Rectangle 31">
            <a:extLst>
              <a:ext uri="{FF2B5EF4-FFF2-40B4-BE49-F238E27FC236}">
                <a16:creationId xmlns:a16="http://schemas.microsoft.com/office/drawing/2014/main" id="{3CC8FAAB-B414-7A7B-9489-59ABF211B4E2}"/>
              </a:ext>
            </a:extLst>
          </p:cNvPr>
          <p:cNvSpPr/>
          <p:nvPr userDrawn="1"/>
        </p:nvSpPr>
        <p:spPr>
          <a:xfrm>
            <a:off x="10925620" y="17295697"/>
            <a:ext cx="797442" cy="246349"/>
          </a:xfrm>
          <a:prstGeom prst="rect">
            <a:avLst/>
          </a:prstGeom>
        </p:spPr>
        <p:txBody>
          <a:bodyPr wrap="square">
            <a:spAutoFit/>
          </a:bodyPr>
          <a:lstStyle/>
          <a:p>
            <a:r>
              <a:rPr lang="en-US" sz="375">
                <a:solidFill>
                  <a:schemeClr val="bg1">
                    <a:lumMod val="50000"/>
                  </a:schemeClr>
                </a:solidFill>
                <a:latin typeface="+mn-lt"/>
                <a:cs typeface="Arial" panose="020B0604020202020204" pitchFamily="34" charset="0"/>
              </a:rPr>
              <a:t>PAGE  |</a:t>
            </a:r>
          </a:p>
        </p:txBody>
      </p:sp>
      <p:sp>
        <p:nvSpPr>
          <p:cNvPr id="8" name="3. Subtitle">
            <a:extLst>
              <a:ext uri="{FF2B5EF4-FFF2-40B4-BE49-F238E27FC236}">
                <a16:creationId xmlns:a16="http://schemas.microsoft.com/office/drawing/2014/main" id="{128E284E-994A-6162-2FD3-C893EE39C26A}"/>
              </a:ext>
            </a:extLst>
          </p:cNvPr>
          <p:cNvSpPr>
            <a:spLocks noGrp="1"/>
          </p:cNvSpPr>
          <p:nvPr>
            <p:ph type="subTitle" idx="1"/>
            <p:custDataLst>
              <p:tags r:id="rId5"/>
            </p:custDataLst>
          </p:nvPr>
        </p:nvSpPr>
        <p:spPr>
          <a:xfrm>
            <a:off x="422875" y="675963"/>
            <a:ext cx="712939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0" baseline="0" dirty="0"/>
            </a:lvl1pPr>
          </a:lstStyle>
          <a:p>
            <a:pPr lvl="0">
              <a:buNone/>
            </a:pPr>
            <a:r>
              <a:rPr lang="en-US"/>
              <a:t>Click to edit Master subtitle style</a:t>
            </a:r>
          </a:p>
        </p:txBody>
      </p:sp>
      <p:sp>
        <p:nvSpPr>
          <p:cNvPr id="11" name="2. Slide Title">
            <a:extLst>
              <a:ext uri="{FF2B5EF4-FFF2-40B4-BE49-F238E27FC236}">
                <a16:creationId xmlns:a16="http://schemas.microsoft.com/office/drawing/2014/main" id="{DC3F8306-1813-5AB1-230D-02A0EDF374EC}"/>
              </a:ext>
            </a:extLst>
          </p:cNvPr>
          <p:cNvSpPr>
            <a:spLocks noGrp="1"/>
          </p:cNvSpPr>
          <p:nvPr>
            <p:ph type="title"/>
            <p:custDataLst>
              <p:tags r:id="rId6"/>
            </p:custDataLst>
          </p:nvPr>
        </p:nvSpPr>
        <p:spPr>
          <a:xfrm>
            <a:off x="422869" y="271418"/>
            <a:ext cx="7129397"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dirty="0"/>
            </a:lvl1pPr>
          </a:lstStyle>
          <a:p>
            <a:pPr lvl="0"/>
            <a:r>
              <a:rPr lang="en-US"/>
              <a:t>Click to edit Master title style</a:t>
            </a:r>
          </a:p>
        </p:txBody>
      </p:sp>
      <p:pic>
        <p:nvPicPr>
          <p:cNvPr id="12" name="Picture 11">
            <a:extLst>
              <a:ext uri="{FF2B5EF4-FFF2-40B4-BE49-F238E27FC236}">
                <a16:creationId xmlns:a16="http://schemas.microsoft.com/office/drawing/2014/main" id="{E3662098-7670-7D0E-9B51-5CE7D0B5E2F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2874" y="6384281"/>
            <a:ext cx="1036411" cy="341406"/>
          </a:xfrm>
          <a:prstGeom prst="rect">
            <a:avLst/>
          </a:prstGeom>
        </p:spPr>
      </p:pic>
      <p:sp>
        <p:nvSpPr>
          <p:cNvPr id="2" name="TextBox 1">
            <a:extLst>
              <a:ext uri="{FF2B5EF4-FFF2-40B4-BE49-F238E27FC236}">
                <a16:creationId xmlns:a16="http://schemas.microsoft.com/office/drawing/2014/main" id="{09A8AB7C-DAFB-220F-FB7F-385C01D170F6}"/>
              </a:ext>
            </a:extLst>
          </p:cNvPr>
          <p:cNvSpPr txBox="1"/>
          <p:nvPr userDrawn="1"/>
        </p:nvSpPr>
        <p:spPr>
          <a:xfrm>
            <a:off x="6810436" y="17172581"/>
            <a:ext cx="3748142" cy="338554"/>
          </a:xfrm>
          <a:prstGeom prst="rect">
            <a:avLst/>
          </a:prstGeom>
          <a:noFill/>
        </p:spPr>
        <p:txBody>
          <a:bodyPr wrap="none" rtlCol="0">
            <a:spAutoFit/>
          </a:bodyPr>
          <a:lstStyle/>
          <a:p>
            <a:r>
              <a:rPr lang="en-US" sz="600">
                <a:solidFill>
                  <a:srgbClr val="2F2C73"/>
                </a:solidFill>
                <a:latin typeface="Nunito ExtraBold" panose="020B0604020202020204" pitchFamily="2" charset="0"/>
              </a:rPr>
              <a:t>SECRET – assume EU </a:t>
            </a:r>
            <a:r>
              <a:rPr lang="en-US" sz="600" err="1">
                <a:solidFill>
                  <a:srgbClr val="2F2C73"/>
                </a:solidFill>
                <a:latin typeface="Nunito ExtraBold" panose="020B0604020202020204" pitchFamily="2" charset="0"/>
              </a:rPr>
              <a:t>DuC</a:t>
            </a:r>
            <a:r>
              <a:rPr lang="en-US" sz="600">
                <a:solidFill>
                  <a:srgbClr val="2F2C73"/>
                </a:solidFill>
                <a:latin typeface="Nunito ExtraBold" panose="020B0604020202020204" pitchFamily="2" charset="0"/>
              </a:rPr>
              <a:t>=01A001a</a:t>
            </a:r>
            <a:endParaRPr lang="en-NL" sz="600">
              <a:solidFill>
                <a:srgbClr val="2F2C73"/>
              </a:solidFill>
              <a:latin typeface="Nunito ExtraBold" panose="020B0604020202020204" pitchFamily="2" charset="0"/>
            </a:endParaRPr>
          </a:p>
        </p:txBody>
      </p:sp>
    </p:spTree>
    <p:extLst>
      <p:ext uri="{BB962C8B-B14F-4D97-AF65-F5344CB8AC3E}">
        <p14:creationId xmlns:p14="http://schemas.microsoft.com/office/powerpoint/2010/main" val="3055183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1"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113"/>
              </a:spcBef>
              <a:spcAft>
                <a:spcPts val="113"/>
              </a:spcAft>
            </a:pPr>
            <a:endParaRPr lang="en-US" sz="938"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9" y="0"/>
            <a:ext cx="3410585" cy="6858000"/>
          </a:xfrm>
          <a:prstGeom prst="rect">
            <a:avLst/>
          </a:prstGeom>
          <a:solidFill>
            <a:schemeClr val="accent5">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0" tIns="17145" rIns="34290" bIns="17145" numCol="1" spcCol="0" rtlCol="0" fromWordArt="0" anchor="t" anchorCtr="0" forceAA="0" compatLnSpc="1">
            <a:prstTxWarp prst="textNoShape">
              <a:avLst/>
            </a:prstTxWarp>
            <a:noAutofit/>
          </a:bodyPr>
          <a:lstStyle/>
          <a:p>
            <a:pPr lvl="0" algn="ctr"/>
            <a:endParaRPr lang="en-US" sz="675" noProof="0">
              <a:solidFill>
                <a:srgbClr val="F0F0F0"/>
              </a:solidFill>
              <a:latin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4"/>
            </p:custDataLst>
          </p:nvPr>
        </p:nvSpPr>
        <p:spPr>
          <a:xfrm>
            <a:off x="1327503" y="1740687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300" noProof="0"/>
              <a:t>Source: …</a:t>
            </a:r>
          </a:p>
        </p:txBody>
      </p:sp>
      <p:sp>
        <p:nvSpPr>
          <p:cNvPr id="31" name="Slide Number Placeholder 4">
            <a:extLst>
              <a:ext uri="{FF2B5EF4-FFF2-40B4-BE49-F238E27FC236}">
                <a16:creationId xmlns:a16="http://schemas.microsoft.com/office/drawing/2014/main" id="{F97716C2-3A7C-06C0-00B0-D5F01F5F03B8}"/>
              </a:ext>
            </a:extLst>
          </p:cNvPr>
          <p:cNvSpPr txBox="1">
            <a:spLocks/>
          </p:cNvSpPr>
          <p:nvPr userDrawn="1"/>
        </p:nvSpPr>
        <p:spPr>
          <a:xfrm>
            <a:off x="11500271" y="6485887"/>
            <a:ext cx="437236"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z="375" smtClean="0"/>
              <a:pPr/>
              <a:t>‹#›</a:t>
            </a:fld>
            <a:endParaRPr lang="en-US" sz="375"/>
          </a:p>
        </p:txBody>
      </p:sp>
      <p:sp>
        <p:nvSpPr>
          <p:cNvPr id="32" name="Rectangle 31">
            <a:extLst>
              <a:ext uri="{FF2B5EF4-FFF2-40B4-BE49-F238E27FC236}">
                <a16:creationId xmlns:a16="http://schemas.microsoft.com/office/drawing/2014/main" id="{375F870D-9031-3EBD-A120-F0D12533EC86}"/>
              </a:ext>
            </a:extLst>
          </p:cNvPr>
          <p:cNvSpPr/>
          <p:nvPr userDrawn="1"/>
        </p:nvSpPr>
        <p:spPr>
          <a:xfrm>
            <a:off x="10925620" y="17295697"/>
            <a:ext cx="797442" cy="246349"/>
          </a:xfrm>
          <a:prstGeom prst="rect">
            <a:avLst/>
          </a:prstGeom>
        </p:spPr>
        <p:txBody>
          <a:bodyPr wrap="square">
            <a:spAutoFit/>
          </a:bodyPr>
          <a:lstStyle/>
          <a:p>
            <a:r>
              <a:rPr lang="en-US" sz="375">
                <a:solidFill>
                  <a:schemeClr val="bg1">
                    <a:lumMod val="50000"/>
                  </a:schemeClr>
                </a:solidFill>
                <a:latin typeface="+mn-lt"/>
                <a:cs typeface="Arial" panose="020B0604020202020204" pitchFamily="34" charset="0"/>
              </a:rPr>
              <a:t>PAGE  |</a:t>
            </a:r>
          </a:p>
        </p:txBody>
      </p:sp>
      <p:sp>
        <p:nvSpPr>
          <p:cNvPr id="7" name="3. Subtitle">
            <a:extLst>
              <a:ext uri="{FF2B5EF4-FFF2-40B4-BE49-F238E27FC236}">
                <a16:creationId xmlns:a16="http://schemas.microsoft.com/office/drawing/2014/main" id="{5D5F8CD3-7AF2-E624-BF92-06C9D587C4DF}"/>
              </a:ext>
            </a:extLst>
          </p:cNvPr>
          <p:cNvSpPr>
            <a:spLocks noGrp="1"/>
          </p:cNvSpPr>
          <p:nvPr>
            <p:ph type="subTitle" idx="1"/>
            <p:custDataLst>
              <p:tags r:id="rId5"/>
            </p:custDataLst>
          </p:nvPr>
        </p:nvSpPr>
        <p:spPr>
          <a:xfrm>
            <a:off x="422874" y="675963"/>
            <a:ext cx="8182491"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0" baseline="0" dirty="0"/>
            </a:lvl1pPr>
          </a:lstStyle>
          <a:p>
            <a:pPr lvl="0">
              <a:buNone/>
            </a:pPr>
            <a:r>
              <a:rPr lang="en-US"/>
              <a:t>Click to edit Master subtitle style</a:t>
            </a:r>
          </a:p>
        </p:txBody>
      </p:sp>
      <p:sp>
        <p:nvSpPr>
          <p:cNvPr id="9" name="2. Slide Title">
            <a:extLst>
              <a:ext uri="{FF2B5EF4-FFF2-40B4-BE49-F238E27FC236}">
                <a16:creationId xmlns:a16="http://schemas.microsoft.com/office/drawing/2014/main" id="{34A5B9CB-7187-53EE-12F9-C07A9D359ED2}"/>
              </a:ext>
            </a:extLst>
          </p:cNvPr>
          <p:cNvSpPr>
            <a:spLocks noGrp="1"/>
          </p:cNvSpPr>
          <p:nvPr>
            <p:ph type="title"/>
            <p:custDataLst>
              <p:tags r:id="rId6"/>
            </p:custDataLst>
          </p:nvPr>
        </p:nvSpPr>
        <p:spPr>
          <a:xfrm>
            <a:off x="422874" y="271418"/>
            <a:ext cx="8182491"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dirty="0"/>
            </a:lvl1pPr>
          </a:lstStyle>
          <a:p>
            <a:pPr lvl="0"/>
            <a:r>
              <a:rPr lang="en-US"/>
              <a:t>Click to edit Master title style</a:t>
            </a:r>
          </a:p>
        </p:txBody>
      </p:sp>
      <p:pic>
        <p:nvPicPr>
          <p:cNvPr id="11" name="Picture 10">
            <a:extLst>
              <a:ext uri="{FF2B5EF4-FFF2-40B4-BE49-F238E27FC236}">
                <a16:creationId xmlns:a16="http://schemas.microsoft.com/office/drawing/2014/main" id="{B6AFB781-E014-FCDE-EB67-C93CB3D9E5B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2874" y="6384281"/>
            <a:ext cx="1036411" cy="341406"/>
          </a:xfrm>
          <a:prstGeom prst="rect">
            <a:avLst/>
          </a:prstGeom>
        </p:spPr>
      </p:pic>
      <p:sp>
        <p:nvSpPr>
          <p:cNvPr id="2" name="TextBox 1">
            <a:extLst>
              <a:ext uri="{FF2B5EF4-FFF2-40B4-BE49-F238E27FC236}">
                <a16:creationId xmlns:a16="http://schemas.microsoft.com/office/drawing/2014/main" id="{EBDF7334-39B5-D83E-8E91-A8EC3AE10679}"/>
              </a:ext>
            </a:extLst>
          </p:cNvPr>
          <p:cNvSpPr txBox="1"/>
          <p:nvPr userDrawn="1"/>
        </p:nvSpPr>
        <p:spPr>
          <a:xfrm>
            <a:off x="6810436" y="17172581"/>
            <a:ext cx="3748142" cy="338554"/>
          </a:xfrm>
          <a:prstGeom prst="rect">
            <a:avLst/>
          </a:prstGeom>
          <a:noFill/>
        </p:spPr>
        <p:txBody>
          <a:bodyPr wrap="none" rtlCol="0">
            <a:spAutoFit/>
          </a:bodyPr>
          <a:lstStyle/>
          <a:p>
            <a:r>
              <a:rPr lang="en-US" sz="600">
                <a:solidFill>
                  <a:srgbClr val="2F2C73"/>
                </a:solidFill>
                <a:latin typeface="Nunito ExtraBold" panose="020B0604020202020204" pitchFamily="2" charset="0"/>
              </a:rPr>
              <a:t>SECRET – assume EU </a:t>
            </a:r>
            <a:r>
              <a:rPr lang="en-US" sz="600" err="1">
                <a:solidFill>
                  <a:srgbClr val="2F2C73"/>
                </a:solidFill>
                <a:latin typeface="Nunito ExtraBold" panose="020B0604020202020204" pitchFamily="2" charset="0"/>
              </a:rPr>
              <a:t>DuC</a:t>
            </a:r>
            <a:r>
              <a:rPr lang="en-US" sz="600">
                <a:solidFill>
                  <a:srgbClr val="2F2C73"/>
                </a:solidFill>
                <a:latin typeface="Nunito ExtraBold" panose="020B0604020202020204" pitchFamily="2" charset="0"/>
              </a:rPr>
              <a:t>=01A001a</a:t>
            </a:r>
            <a:endParaRPr lang="en-NL" sz="600">
              <a:solidFill>
                <a:srgbClr val="2F2C73"/>
              </a:solidFill>
              <a:latin typeface="Nunito ExtraBold" panose="020B0604020202020204" pitchFamily="2" charset="0"/>
            </a:endParaRPr>
          </a:p>
        </p:txBody>
      </p:sp>
    </p:spTree>
    <p:extLst>
      <p:ext uri="{BB962C8B-B14F-4D97-AF65-F5344CB8AC3E}">
        <p14:creationId xmlns:p14="http://schemas.microsoft.com/office/powerpoint/2010/main" val="510368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fault blue with logo">
    <p:bg>
      <p:bgPr>
        <a:solidFill>
          <a:srgbClr val="D3E5F0"/>
        </a:solidFill>
        <a:effectLst/>
      </p:bgPr>
    </p:bg>
    <p:spTree>
      <p:nvGrpSpPr>
        <p:cNvPr id="1" name=""/>
        <p:cNvGrpSpPr/>
        <p:nvPr/>
      </p:nvGrpSpPr>
      <p:grpSpPr>
        <a:xfrm>
          <a:off x="0" y="0"/>
          <a:ext cx="0" cy="0"/>
          <a:chOff x="0" y="0"/>
          <a:chExt cx="0" cy="0"/>
        </a:xfrm>
      </p:grpSpPr>
      <p:pic>
        <p:nvPicPr>
          <p:cNvPr id="15" name="Picture 14" descr="A picture containing black and white, symmetry, black, shadow&#10;&#10;Description automatically generated">
            <a:extLst>
              <a:ext uri="{FF2B5EF4-FFF2-40B4-BE49-F238E27FC236}">
                <a16:creationId xmlns:a16="http://schemas.microsoft.com/office/drawing/2014/main" id="{00980067-4804-055E-8FBE-2683C64964E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14945" y="125895"/>
            <a:ext cx="3277058" cy="6554115"/>
          </a:xfrm>
          <a:prstGeom prst="rect">
            <a:avLst/>
          </a:prstGeom>
        </p:spPr>
      </p:pic>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1"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113"/>
              </a:spcBef>
              <a:spcAft>
                <a:spcPts val="113"/>
              </a:spcAft>
            </a:pPr>
            <a:endParaRPr lang="en-US" sz="938"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1327503" y="1740687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300"/>
              <a:t>Source: …</a:t>
            </a:r>
          </a:p>
        </p:txBody>
      </p:sp>
      <p:sp>
        <p:nvSpPr>
          <p:cNvPr id="12" name="Slide Number Placeholder 4">
            <a:extLst>
              <a:ext uri="{FF2B5EF4-FFF2-40B4-BE49-F238E27FC236}">
                <a16:creationId xmlns:a16="http://schemas.microsoft.com/office/drawing/2014/main" id="{6D71F951-EEA4-2EF4-FE7D-55D36AE28206}"/>
              </a:ext>
            </a:extLst>
          </p:cNvPr>
          <p:cNvSpPr txBox="1">
            <a:spLocks/>
          </p:cNvSpPr>
          <p:nvPr userDrawn="1"/>
        </p:nvSpPr>
        <p:spPr>
          <a:xfrm>
            <a:off x="11500271" y="6485887"/>
            <a:ext cx="437236"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z="375" smtClean="0"/>
              <a:pPr/>
              <a:t>‹#›</a:t>
            </a:fld>
            <a:endParaRPr lang="en-US" sz="375"/>
          </a:p>
        </p:txBody>
      </p:sp>
      <p:sp>
        <p:nvSpPr>
          <p:cNvPr id="13" name="Rectangle 12">
            <a:extLst>
              <a:ext uri="{FF2B5EF4-FFF2-40B4-BE49-F238E27FC236}">
                <a16:creationId xmlns:a16="http://schemas.microsoft.com/office/drawing/2014/main" id="{8A408C8F-B728-98A3-8C9E-ED3A54AFBEA9}"/>
              </a:ext>
            </a:extLst>
          </p:cNvPr>
          <p:cNvSpPr/>
          <p:nvPr userDrawn="1"/>
        </p:nvSpPr>
        <p:spPr>
          <a:xfrm>
            <a:off x="10925620" y="17295697"/>
            <a:ext cx="797442" cy="246349"/>
          </a:xfrm>
          <a:prstGeom prst="rect">
            <a:avLst/>
          </a:prstGeom>
        </p:spPr>
        <p:txBody>
          <a:bodyPr wrap="square">
            <a:spAutoFit/>
          </a:bodyPr>
          <a:lstStyle/>
          <a:p>
            <a:r>
              <a:rPr lang="en-US" sz="375">
                <a:solidFill>
                  <a:schemeClr val="bg1">
                    <a:lumMod val="50000"/>
                  </a:schemeClr>
                </a:solidFill>
                <a:latin typeface="+mn-lt"/>
                <a:cs typeface="Arial" panose="020B0604020202020204" pitchFamily="34" charset="0"/>
              </a:rPr>
              <a:t>PAGE  |</a:t>
            </a:r>
          </a:p>
        </p:txBody>
      </p:sp>
      <p:sp>
        <p:nvSpPr>
          <p:cNvPr id="7" name="3. Subtitle">
            <a:extLst>
              <a:ext uri="{FF2B5EF4-FFF2-40B4-BE49-F238E27FC236}">
                <a16:creationId xmlns:a16="http://schemas.microsoft.com/office/drawing/2014/main" id="{FDB0E36F-6FAC-C9BF-31C0-FD69DCA29E89}"/>
              </a:ext>
            </a:extLst>
          </p:cNvPr>
          <p:cNvSpPr>
            <a:spLocks noGrp="1"/>
          </p:cNvSpPr>
          <p:nvPr>
            <p:ph type="subTitle" idx="1"/>
            <p:custDataLst>
              <p:tags r:id="rId4"/>
            </p:custDataLst>
          </p:nvPr>
        </p:nvSpPr>
        <p:spPr>
          <a:xfrm>
            <a:off x="422869" y="675963"/>
            <a:ext cx="112320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0" baseline="0" dirty="0"/>
            </a:lvl1pPr>
          </a:lstStyle>
          <a:p>
            <a:pPr lvl="0">
              <a:buNone/>
            </a:pPr>
            <a:r>
              <a:rPr lang="en-US"/>
              <a:t>Click to edit Master subtitle style</a:t>
            </a:r>
          </a:p>
        </p:txBody>
      </p:sp>
      <p:sp>
        <p:nvSpPr>
          <p:cNvPr id="16" name="2. Slide Title">
            <a:extLst>
              <a:ext uri="{FF2B5EF4-FFF2-40B4-BE49-F238E27FC236}">
                <a16:creationId xmlns:a16="http://schemas.microsoft.com/office/drawing/2014/main" id="{0137A2C4-A7BF-BCCB-E720-83E0C84A1F56}"/>
              </a:ext>
            </a:extLst>
          </p:cNvPr>
          <p:cNvSpPr>
            <a:spLocks noGrp="1"/>
          </p:cNvSpPr>
          <p:nvPr>
            <p:ph type="title"/>
            <p:custDataLst>
              <p:tags r:id="rId5"/>
            </p:custDataLst>
          </p:nvPr>
        </p:nvSpPr>
        <p:spPr>
          <a:xfrm>
            <a:off x="422869" y="271418"/>
            <a:ext cx="11232000"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dirty="0"/>
            </a:lvl1pPr>
          </a:lstStyle>
          <a:p>
            <a:pPr lvl="0"/>
            <a:r>
              <a:rPr lang="en-US"/>
              <a:t>Click to edit Master title style</a:t>
            </a:r>
          </a:p>
        </p:txBody>
      </p:sp>
      <p:pic>
        <p:nvPicPr>
          <p:cNvPr id="17" name="Picture 16">
            <a:extLst>
              <a:ext uri="{FF2B5EF4-FFF2-40B4-BE49-F238E27FC236}">
                <a16:creationId xmlns:a16="http://schemas.microsoft.com/office/drawing/2014/main" id="{C8E317FC-9601-8492-EF7B-C6964DCB948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2874" y="6384281"/>
            <a:ext cx="1036411" cy="341406"/>
          </a:xfrm>
          <a:prstGeom prst="rect">
            <a:avLst/>
          </a:prstGeom>
        </p:spPr>
      </p:pic>
      <p:sp>
        <p:nvSpPr>
          <p:cNvPr id="2" name="TextBox 1">
            <a:extLst>
              <a:ext uri="{FF2B5EF4-FFF2-40B4-BE49-F238E27FC236}">
                <a16:creationId xmlns:a16="http://schemas.microsoft.com/office/drawing/2014/main" id="{9194A159-5971-7BD8-5E84-42D34613AB02}"/>
              </a:ext>
            </a:extLst>
          </p:cNvPr>
          <p:cNvSpPr txBox="1"/>
          <p:nvPr userDrawn="1"/>
        </p:nvSpPr>
        <p:spPr>
          <a:xfrm>
            <a:off x="6810436" y="17172581"/>
            <a:ext cx="3748142" cy="338554"/>
          </a:xfrm>
          <a:prstGeom prst="rect">
            <a:avLst/>
          </a:prstGeom>
          <a:noFill/>
        </p:spPr>
        <p:txBody>
          <a:bodyPr wrap="none" rtlCol="0">
            <a:spAutoFit/>
          </a:bodyPr>
          <a:lstStyle/>
          <a:p>
            <a:r>
              <a:rPr lang="en-US" sz="600">
                <a:solidFill>
                  <a:srgbClr val="2F2C73"/>
                </a:solidFill>
                <a:latin typeface="Nunito ExtraBold" panose="020B0604020202020204" pitchFamily="2" charset="0"/>
              </a:rPr>
              <a:t>SECRET – assume EU </a:t>
            </a:r>
            <a:r>
              <a:rPr lang="en-US" sz="600" err="1">
                <a:solidFill>
                  <a:srgbClr val="2F2C73"/>
                </a:solidFill>
                <a:latin typeface="Nunito ExtraBold" panose="020B0604020202020204" pitchFamily="2" charset="0"/>
              </a:rPr>
              <a:t>DuC</a:t>
            </a:r>
            <a:r>
              <a:rPr lang="en-US" sz="600">
                <a:solidFill>
                  <a:srgbClr val="2F2C73"/>
                </a:solidFill>
                <a:latin typeface="Nunito ExtraBold" panose="020B0604020202020204" pitchFamily="2" charset="0"/>
              </a:rPr>
              <a:t>=01A001a</a:t>
            </a:r>
            <a:endParaRPr lang="en-NL" sz="600">
              <a:solidFill>
                <a:srgbClr val="2F2C73"/>
              </a:solidFill>
              <a:latin typeface="Nunito ExtraBold" panose="020B0604020202020204" pitchFamily="2" charset="0"/>
            </a:endParaRPr>
          </a:p>
        </p:txBody>
      </p:sp>
    </p:spTree>
    <p:extLst>
      <p:ext uri="{BB962C8B-B14F-4D97-AF65-F5344CB8AC3E}">
        <p14:creationId xmlns:p14="http://schemas.microsoft.com/office/powerpoint/2010/main" val="1396172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fault blue with logo 2 line title">
    <p:bg>
      <p:bgPr>
        <a:solidFill>
          <a:srgbClr val="D3E5F0"/>
        </a:solidFill>
        <a:effectLst/>
      </p:bgPr>
    </p:bg>
    <p:spTree>
      <p:nvGrpSpPr>
        <p:cNvPr id="1" name=""/>
        <p:cNvGrpSpPr/>
        <p:nvPr/>
      </p:nvGrpSpPr>
      <p:grpSpPr>
        <a:xfrm>
          <a:off x="0" y="0"/>
          <a:ext cx="0" cy="0"/>
          <a:chOff x="0" y="0"/>
          <a:chExt cx="0" cy="0"/>
        </a:xfrm>
      </p:grpSpPr>
      <p:pic>
        <p:nvPicPr>
          <p:cNvPr id="2" name="Picture 1" descr="A picture containing black and white, symmetry, black, shadow&#10;&#10;Description automatically generated">
            <a:extLst>
              <a:ext uri="{FF2B5EF4-FFF2-40B4-BE49-F238E27FC236}">
                <a16:creationId xmlns:a16="http://schemas.microsoft.com/office/drawing/2014/main" id="{CA012D71-0788-E283-55B7-B0EA082D716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14945" y="125895"/>
            <a:ext cx="3277058" cy="6554115"/>
          </a:xfrm>
          <a:prstGeom prst="rect">
            <a:avLst/>
          </a:prstGeom>
        </p:spPr>
      </p:pic>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bwMode="gray">
          <a:xfrm>
            <a:off x="1"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113"/>
              </a:spcBef>
              <a:spcAft>
                <a:spcPts val="113"/>
              </a:spcAft>
            </a:pPr>
            <a:endParaRPr lang="en-US" sz="938"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9" name="Sticker" hidden="1">
            <a:extLst>
              <a:ext uri="{FF2B5EF4-FFF2-40B4-BE49-F238E27FC236}">
                <a16:creationId xmlns:a16="http://schemas.microsoft.com/office/drawing/2014/main" id="{64F3132B-1605-45D5-B06F-B703D774997D}"/>
              </a:ext>
            </a:extLst>
          </p:cNvPr>
          <p:cNvSpPr txBox="1"/>
          <p:nvPr userDrawn="1"/>
        </p:nvSpPr>
        <p:spPr bwMode="gray">
          <a:xfrm>
            <a:off x="422870" y="4589177"/>
            <a:ext cx="450444" cy="123111"/>
          </a:xfrm>
          <a:prstGeom prst="rect">
            <a:avLst/>
          </a:prstGeom>
          <a:noFill/>
          <a:ln w="6350">
            <a:noFill/>
            <a:miter lim="800000"/>
          </a:ln>
        </p:spPr>
        <p:txBody>
          <a:bodyPr vert="horz" wrap="none" lIns="0" tIns="0" rIns="0" bIns="0" rtlCol="0">
            <a:spAutoFit/>
          </a:bodyPr>
          <a:lstStyle/>
          <a:p>
            <a:pPr algn="l" rtl="0">
              <a:spcBef>
                <a:spcPts val="113"/>
              </a:spcBef>
              <a:spcAft>
                <a:spcPts val="113"/>
              </a:spcAft>
              <a:buNone/>
            </a:pPr>
            <a:r>
              <a:rPr lang="en-US" sz="300" b="1" cap="all" baseline="0"/>
              <a:t>STICKER</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bwMode="gray">
          <a:xfrm>
            <a:off x="1327503" y="1740687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300"/>
              <a:t>Source: …</a:t>
            </a:r>
          </a:p>
        </p:txBody>
      </p:sp>
      <p:sp>
        <p:nvSpPr>
          <p:cNvPr id="7" name="Slide Number Placeholder 4">
            <a:extLst>
              <a:ext uri="{FF2B5EF4-FFF2-40B4-BE49-F238E27FC236}">
                <a16:creationId xmlns:a16="http://schemas.microsoft.com/office/drawing/2014/main" id="{C80E9C19-A14B-7FDB-186E-F067E050314D}"/>
              </a:ext>
            </a:extLst>
          </p:cNvPr>
          <p:cNvSpPr txBox="1">
            <a:spLocks/>
          </p:cNvSpPr>
          <p:nvPr userDrawn="1"/>
        </p:nvSpPr>
        <p:spPr>
          <a:xfrm>
            <a:off x="11500271" y="6485887"/>
            <a:ext cx="437236"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z="375" smtClean="0"/>
              <a:pPr/>
              <a:t>‹#›</a:t>
            </a:fld>
            <a:endParaRPr lang="en-US" sz="375"/>
          </a:p>
        </p:txBody>
      </p:sp>
      <p:sp>
        <p:nvSpPr>
          <p:cNvPr id="12" name="Rectangle 11">
            <a:extLst>
              <a:ext uri="{FF2B5EF4-FFF2-40B4-BE49-F238E27FC236}">
                <a16:creationId xmlns:a16="http://schemas.microsoft.com/office/drawing/2014/main" id="{A4CC7E9E-11D7-DC31-3424-9F96468B9968}"/>
              </a:ext>
            </a:extLst>
          </p:cNvPr>
          <p:cNvSpPr/>
          <p:nvPr userDrawn="1"/>
        </p:nvSpPr>
        <p:spPr>
          <a:xfrm>
            <a:off x="10925620" y="17295697"/>
            <a:ext cx="797442" cy="246349"/>
          </a:xfrm>
          <a:prstGeom prst="rect">
            <a:avLst/>
          </a:prstGeom>
        </p:spPr>
        <p:txBody>
          <a:bodyPr wrap="square">
            <a:spAutoFit/>
          </a:bodyPr>
          <a:lstStyle/>
          <a:p>
            <a:r>
              <a:rPr lang="en-US" sz="375">
                <a:solidFill>
                  <a:schemeClr val="bg1">
                    <a:lumMod val="50000"/>
                  </a:schemeClr>
                </a:solidFill>
                <a:latin typeface="+mn-lt"/>
                <a:cs typeface="Arial" panose="020B0604020202020204" pitchFamily="34" charset="0"/>
              </a:rPr>
              <a:t>PAGE  |</a:t>
            </a:r>
          </a:p>
        </p:txBody>
      </p:sp>
      <p:sp>
        <p:nvSpPr>
          <p:cNvPr id="9" name="3. Subtitle">
            <a:extLst>
              <a:ext uri="{FF2B5EF4-FFF2-40B4-BE49-F238E27FC236}">
                <a16:creationId xmlns:a16="http://schemas.microsoft.com/office/drawing/2014/main" id="{C808766C-AB29-B95D-75F1-D92F4C8328FF}"/>
              </a:ext>
            </a:extLst>
          </p:cNvPr>
          <p:cNvSpPr>
            <a:spLocks noGrp="1"/>
          </p:cNvSpPr>
          <p:nvPr>
            <p:ph type="subTitle" idx="1"/>
            <p:custDataLst>
              <p:tags r:id="rId4"/>
            </p:custDataLst>
          </p:nvPr>
        </p:nvSpPr>
        <p:spPr bwMode="gray">
          <a:xfrm>
            <a:off x="422869" y="1039443"/>
            <a:ext cx="11232000" cy="246221"/>
          </a:xfrm>
          <a:prstGeom prst="rect">
            <a:avLst/>
          </a:prstGeom>
        </p:spPr>
        <p:txBody>
          <a:bodyPr wrap="square">
            <a:noAutofit/>
          </a:bodyPr>
          <a:lstStyle>
            <a:lvl1pPr marL="0" indent="0" algn="l" rtl="0">
              <a:buNone/>
              <a:defRPr sz="600" b="0" baseline="0">
                <a:solidFill>
                  <a:schemeClr val="tx1"/>
                </a:solidFill>
              </a:defRPr>
            </a:lvl1pPr>
            <a:lvl2pPr marL="171455" indent="0" algn="ctr">
              <a:buNone/>
              <a:defRPr sz="750"/>
            </a:lvl2pPr>
            <a:lvl3pPr marL="342909" indent="0" algn="ctr">
              <a:buNone/>
              <a:defRPr sz="675"/>
            </a:lvl3pPr>
            <a:lvl4pPr marL="514363" indent="0" algn="ctr">
              <a:buNone/>
              <a:defRPr sz="600"/>
            </a:lvl4pPr>
            <a:lvl5pPr marL="685817" indent="0" algn="ctr">
              <a:buNone/>
              <a:defRPr sz="600"/>
            </a:lvl5pPr>
            <a:lvl6pPr marL="857272" indent="0" algn="ctr">
              <a:buNone/>
              <a:defRPr sz="600"/>
            </a:lvl6pPr>
            <a:lvl7pPr marL="1028726" indent="0" algn="ctr">
              <a:buNone/>
              <a:defRPr sz="600"/>
            </a:lvl7pPr>
            <a:lvl8pPr marL="1200180" indent="0" algn="ctr">
              <a:buNone/>
              <a:defRPr sz="600"/>
            </a:lvl8pPr>
            <a:lvl9pPr marL="1371635" indent="0" algn="ctr">
              <a:buNone/>
              <a:defRPr sz="600"/>
            </a:lvl9pPr>
          </a:lstStyle>
          <a:p>
            <a:r>
              <a:rPr lang="en-US"/>
              <a:t>Click to edit Master subtitle style</a:t>
            </a:r>
          </a:p>
        </p:txBody>
      </p:sp>
      <p:sp>
        <p:nvSpPr>
          <p:cNvPr id="13" name="2. Slide Title">
            <a:extLst>
              <a:ext uri="{FF2B5EF4-FFF2-40B4-BE49-F238E27FC236}">
                <a16:creationId xmlns:a16="http://schemas.microsoft.com/office/drawing/2014/main" id="{CE4BB454-4B85-CBFA-54E9-78DAC3B274CB}"/>
              </a:ext>
            </a:extLst>
          </p:cNvPr>
          <p:cNvSpPr>
            <a:spLocks noGrp="1"/>
          </p:cNvSpPr>
          <p:nvPr>
            <p:ph type="title" hasCustomPrompt="1"/>
            <p:custDataLst>
              <p:tags r:id="rId5"/>
            </p:custDataLst>
          </p:nvPr>
        </p:nvSpPr>
        <p:spPr bwMode="gray">
          <a:xfrm>
            <a:off x="422869" y="270003"/>
            <a:ext cx="11232000" cy="769441"/>
          </a:xfrm>
          <a:prstGeom prst="rect">
            <a:avLst/>
          </a:prstGeom>
        </p:spPr>
        <p:txBody>
          <a:bodyPr vert="horz" wrap="square" lIns="0" tIns="0" rIns="0" bIns="0" rtlCol="0" anchor="t" anchorCtr="0">
            <a:noAutofit/>
          </a:bodyPr>
          <a:lstStyle>
            <a:lvl1pPr>
              <a:defRPr/>
            </a:lvl1pPr>
          </a:lstStyle>
          <a:p>
            <a:r>
              <a:rPr lang="en-US"/>
              <a:t>Click to edit Master title style</a:t>
            </a:r>
            <a:br>
              <a:rPr lang="en-US"/>
            </a:br>
            <a:endParaRPr lang="en-US"/>
          </a:p>
        </p:txBody>
      </p:sp>
      <p:pic>
        <p:nvPicPr>
          <p:cNvPr id="15" name="Picture 14">
            <a:extLst>
              <a:ext uri="{FF2B5EF4-FFF2-40B4-BE49-F238E27FC236}">
                <a16:creationId xmlns:a16="http://schemas.microsoft.com/office/drawing/2014/main" id="{0F89DBA7-C2AE-C0D3-CD5C-99F4BAD3E32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2874" y="6384281"/>
            <a:ext cx="1036411" cy="341406"/>
          </a:xfrm>
          <a:prstGeom prst="rect">
            <a:avLst/>
          </a:prstGeom>
        </p:spPr>
      </p:pic>
      <p:sp>
        <p:nvSpPr>
          <p:cNvPr id="4" name="TextBox 3">
            <a:extLst>
              <a:ext uri="{FF2B5EF4-FFF2-40B4-BE49-F238E27FC236}">
                <a16:creationId xmlns:a16="http://schemas.microsoft.com/office/drawing/2014/main" id="{56DBF0E1-66E2-F314-6630-DCCCC53C4782}"/>
              </a:ext>
            </a:extLst>
          </p:cNvPr>
          <p:cNvSpPr txBox="1"/>
          <p:nvPr userDrawn="1"/>
        </p:nvSpPr>
        <p:spPr>
          <a:xfrm>
            <a:off x="6810436" y="17172581"/>
            <a:ext cx="3748142" cy="338554"/>
          </a:xfrm>
          <a:prstGeom prst="rect">
            <a:avLst/>
          </a:prstGeom>
          <a:noFill/>
        </p:spPr>
        <p:txBody>
          <a:bodyPr wrap="none" rtlCol="0">
            <a:spAutoFit/>
          </a:bodyPr>
          <a:lstStyle/>
          <a:p>
            <a:r>
              <a:rPr lang="en-US" sz="600">
                <a:solidFill>
                  <a:srgbClr val="2F2C73"/>
                </a:solidFill>
                <a:latin typeface="Nunito ExtraBold" panose="020B0604020202020204" pitchFamily="2" charset="0"/>
              </a:rPr>
              <a:t>SECRET – assume EU </a:t>
            </a:r>
            <a:r>
              <a:rPr lang="en-US" sz="600" err="1">
                <a:solidFill>
                  <a:srgbClr val="2F2C73"/>
                </a:solidFill>
                <a:latin typeface="Nunito ExtraBold" panose="020B0604020202020204" pitchFamily="2" charset="0"/>
              </a:rPr>
              <a:t>DuC</a:t>
            </a:r>
            <a:r>
              <a:rPr lang="en-US" sz="600">
                <a:solidFill>
                  <a:srgbClr val="2F2C73"/>
                </a:solidFill>
                <a:latin typeface="Nunito ExtraBold" panose="020B0604020202020204" pitchFamily="2" charset="0"/>
              </a:rPr>
              <a:t>=01A001a</a:t>
            </a:r>
            <a:endParaRPr lang="en-NL" sz="600">
              <a:solidFill>
                <a:srgbClr val="2F2C73"/>
              </a:solidFill>
              <a:latin typeface="Nunito ExtraBold" panose="020B0604020202020204" pitchFamily="2" charset="0"/>
            </a:endParaRPr>
          </a:p>
        </p:txBody>
      </p:sp>
    </p:spTree>
    <p:extLst>
      <p:ext uri="{BB962C8B-B14F-4D97-AF65-F5344CB8AC3E}">
        <p14:creationId xmlns:p14="http://schemas.microsoft.com/office/powerpoint/2010/main" val="4545016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fault white with logo">
    <p:spTree>
      <p:nvGrpSpPr>
        <p:cNvPr id="1" name=""/>
        <p:cNvGrpSpPr/>
        <p:nvPr/>
      </p:nvGrpSpPr>
      <p:grpSpPr>
        <a:xfrm>
          <a:off x="0" y="0"/>
          <a:ext cx="0" cy="0"/>
          <a:chOff x="0" y="0"/>
          <a:chExt cx="0" cy="0"/>
        </a:xfrm>
      </p:grpSpPr>
      <p:pic>
        <p:nvPicPr>
          <p:cNvPr id="9" name="Picture 8" descr="A picture containing white, design&#10;&#10;Description automatically generated">
            <a:extLst>
              <a:ext uri="{FF2B5EF4-FFF2-40B4-BE49-F238E27FC236}">
                <a16:creationId xmlns:a16="http://schemas.microsoft.com/office/drawing/2014/main" id="{3BA1E2D7-C6A4-974B-5DD4-CC7F4CEB702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15403" y="125894"/>
            <a:ext cx="3276601" cy="6553200"/>
          </a:xfrm>
          <a:prstGeom prst="rect">
            <a:avLst/>
          </a:prstGeom>
        </p:spPr>
      </p:pic>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1"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113"/>
              </a:spcBef>
              <a:spcAft>
                <a:spcPts val="113"/>
              </a:spcAft>
            </a:pPr>
            <a:endParaRPr lang="en-US" sz="938"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1327503" y="1740687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300"/>
              <a:t>Source: …</a:t>
            </a:r>
          </a:p>
        </p:txBody>
      </p:sp>
      <p:sp>
        <p:nvSpPr>
          <p:cNvPr id="12" name="Slide Number Placeholder 4">
            <a:extLst>
              <a:ext uri="{FF2B5EF4-FFF2-40B4-BE49-F238E27FC236}">
                <a16:creationId xmlns:a16="http://schemas.microsoft.com/office/drawing/2014/main" id="{6D71F951-EEA4-2EF4-FE7D-55D36AE28206}"/>
              </a:ext>
            </a:extLst>
          </p:cNvPr>
          <p:cNvSpPr txBox="1">
            <a:spLocks/>
          </p:cNvSpPr>
          <p:nvPr userDrawn="1"/>
        </p:nvSpPr>
        <p:spPr>
          <a:xfrm>
            <a:off x="11500271" y="6485887"/>
            <a:ext cx="437236"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z="375" smtClean="0"/>
              <a:pPr/>
              <a:t>‹#›</a:t>
            </a:fld>
            <a:endParaRPr lang="en-US" sz="375"/>
          </a:p>
        </p:txBody>
      </p:sp>
      <p:sp>
        <p:nvSpPr>
          <p:cNvPr id="13" name="Rectangle 12">
            <a:extLst>
              <a:ext uri="{FF2B5EF4-FFF2-40B4-BE49-F238E27FC236}">
                <a16:creationId xmlns:a16="http://schemas.microsoft.com/office/drawing/2014/main" id="{8A408C8F-B728-98A3-8C9E-ED3A54AFBEA9}"/>
              </a:ext>
            </a:extLst>
          </p:cNvPr>
          <p:cNvSpPr/>
          <p:nvPr userDrawn="1"/>
        </p:nvSpPr>
        <p:spPr>
          <a:xfrm>
            <a:off x="10925620" y="17295697"/>
            <a:ext cx="797442" cy="246349"/>
          </a:xfrm>
          <a:prstGeom prst="rect">
            <a:avLst/>
          </a:prstGeom>
        </p:spPr>
        <p:txBody>
          <a:bodyPr wrap="square">
            <a:spAutoFit/>
          </a:bodyPr>
          <a:lstStyle/>
          <a:p>
            <a:r>
              <a:rPr lang="en-US" sz="375">
                <a:solidFill>
                  <a:schemeClr val="bg1">
                    <a:lumMod val="50000"/>
                  </a:schemeClr>
                </a:solidFill>
                <a:latin typeface="+mn-lt"/>
                <a:cs typeface="Arial" panose="020B0604020202020204" pitchFamily="34" charset="0"/>
              </a:rPr>
              <a:t>PAGE  |</a:t>
            </a:r>
          </a:p>
        </p:txBody>
      </p:sp>
      <p:sp>
        <p:nvSpPr>
          <p:cNvPr id="4" name="3. Subtitle">
            <a:extLst>
              <a:ext uri="{FF2B5EF4-FFF2-40B4-BE49-F238E27FC236}">
                <a16:creationId xmlns:a16="http://schemas.microsoft.com/office/drawing/2014/main" id="{9EBEE4C8-0844-D0D0-E502-369F5FEEBF43}"/>
              </a:ext>
            </a:extLst>
          </p:cNvPr>
          <p:cNvSpPr>
            <a:spLocks noGrp="1"/>
          </p:cNvSpPr>
          <p:nvPr>
            <p:ph type="subTitle" idx="1"/>
            <p:custDataLst>
              <p:tags r:id="rId4"/>
            </p:custDataLst>
          </p:nvPr>
        </p:nvSpPr>
        <p:spPr>
          <a:xfrm>
            <a:off x="422869" y="675963"/>
            <a:ext cx="112320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0" baseline="0" dirty="0"/>
            </a:lvl1pPr>
          </a:lstStyle>
          <a:p>
            <a:pPr lvl="0">
              <a:buNone/>
            </a:pPr>
            <a:r>
              <a:rPr lang="en-US"/>
              <a:t>Click to edit Master subtitle style</a:t>
            </a:r>
          </a:p>
        </p:txBody>
      </p:sp>
      <p:sp>
        <p:nvSpPr>
          <p:cNvPr id="15" name="2. Slide Title">
            <a:extLst>
              <a:ext uri="{FF2B5EF4-FFF2-40B4-BE49-F238E27FC236}">
                <a16:creationId xmlns:a16="http://schemas.microsoft.com/office/drawing/2014/main" id="{44B37D25-3106-57D0-F7DA-B00A1C49EBF8}"/>
              </a:ext>
            </a:extLst>
          </p:cNvPr>
          <p:cNvSpPr>
            <a:spLocks noGrp="1"/>
          </p:cNvSpPr>
          <p:nvPr>
            <p:ph type="title"/>
            <p:custDataLst>
              <p:tags r:id="rId5"/>
            </p:custDataLst>
          </p:nvPr>
        </p:nvSpPr>
        <p:spPr>
          <a:xfrm>
            <a:off x="422869" y="271418"/>
            <a:ext cx="11232000"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dirty="0"/>
            </a:lvl1pPr>
          </a:lstStyle>
          <a:p>
            <a:pPr lvl="0"/>
            <a:r>
              <a:rPr lang="en-US"/>
              <a:t>Click to edit Master title style</a:t>
            </a:r>
          </a:p>
        </p:txBody>
      </p:sp>
      <p:pic>
        <p:nvPicPr>
          <p:cNvPr id="16" name="Picture 15">
            <a:extLst>
              <a:ext uri="{FF2B5EF4-FFF2-40B4-BE49-F238E27FC236}">
                <a16:creationId xmlns:a16="http://schemas.microsoft.com/office/drawing/2014/main" id="{88197546-2505-DFEF-499A-DA6E819B3AE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2874" y="6384281"/>
            <a:ext cx="1036411" cy="341406"/>
          </a:xfrm>
          <a:prstGeom prst="rect">
            <a:avLst/>
          </a:prstGeom>
        </p:spPr>
      </p:pic>
      <p:sp>
        <p:nvSpPr>
          <p:cNvPr id="2" name="TextBox 1">
            <a:extLst>
              <a:ext uri="{FF2B5EF4-FFF2-40B4-BE49-F238E27FC236}">
                <a16:creationId xmlns:a16="http://schemas.microsoft.com/office/drawing/2014/main" id="{DB0C4CBB-3B7E-CF47-5789-BFBC6554156E}"/>
              </a:ext>
            </a:extLst>
          </p:cNvPr>
          <p:cNvSpPr txBox="1"/>
          <p:nvPr userDrawn="1"/>
        </p:nvSpPr>
        <p:spPr>
          <a:xfrm>
            <a:off x="6810436" y="17172581"/>
            <a:ext cx="3748142" cy="338554"/>
          </a:xfrm>
          <a:prstGeom prst="rect">
            <a:avLst/>
          </a:prstGeom>
          <a:noFill/>
        </p:spPr>
        <p:txBody>
          <a:bodyPr wrap="none" rtlCol="0">
            <a:spAutoFit/>
          </a:bodyPr>
          <a:lstStyle/>
          <a:p>
            <a:r>
              <a:rPr lang="en-US" sz="600">
                <a:solidFill>
                  <a:srgbClr val="2F2C73"/>
                </a:solidFill>
                <a:latin typeface="Nunito ExtraBold" panose="020B0604020202020204" pitchFamily="2" charset="0"/>
              </a:rPr>
              <a:t>SECRET – assume EU </a:t>
            </a:r>
            <a:r>
              <a:rPr lang="en-US" sz="600" err="1">
                <a:solidFill>
                  <a:srgbClr val="2F2C73"/>
                </a:solidFill>
                <a:latin typeface="Nunito ExtraBold" panose="020B0604020202020204" pitchFamily="2" charset="0"/>
              </a:rPr>
              <a:t>DuC</a:t>
            </a:r>
            <a:r>
              <a:rPr lang="en-US" sz="600">
                <a:solidFill>
                  <a:srgbClr val="2F2C73"/>
                </a:solidFill>
                <a:latin typeface="Nunito ExtraBold" panose="020B0604020202020204" pitchFamily="2" charset="0"/>
              </a:rPr>
              <a:t>=01A001a</a:t>
            </a:r>
            <a:endParaRPr lang="en-NL" sz="600">
              <a:solidFill>
                <a:srgbClr val="2F2C73"/>
              </a:solidFill>
              <a:latin typeface="Nunito ExtraBold" panose="020B0604020202020204" pitchFamily="2" charset="0"/>
            </a:endParaRPr>
          </a:p>
        </p:txBody>
      </p:sp>
    </p:spTree>
    <p:extLst>
      <p:ext uri="{BB962C8B-B14F-4D97-AF65-F5344CB8AC3E}">
        <p14:creationId xmlns:p14="http://schemas.microsoft.com/office/powerpoint/2010/main" val="170471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632123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422870" y="675961"/>
            <a:ext cx="112320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0" baseline="0" dirty="0"/>
            </a:lvl1pPr>
          </a:lstStyle>
          <a:p>
            <a:pPr lvl="0">
              <a:buNone/>
            </a:pPr>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1327498" y="645063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5"/>
            </p:custDataLst>
          </p:nvPr>
        </p:nvSpPr>
        <p:spPr>
          <a:xfrm>
            <a:off x="422869" y="271415"/>
            <a:ext cx="11232000"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dirty="0"/>
            </a:lvl1pPr>
          </a:lstStyle>
          <a:p>
            <a:pPr lvl="0"/>
            <a:r>
              <a:rPr lang="en-US"/>
              <a:t>Click to edit Master title style</a:t>
            </a:r>
          </a:p>
        </p:txBody>
      </p:sp>
      <p:pic>
        <p:nvPicPr>
          <p:cNvPr id="4" name="Picture 3">
            <a:extLst>
              <a:ext uri="{FF2B5EF4-FFF2-40B4-BE49-F238E27FC236}">
                <a16:creationId xmlns:a16="http://schemas.microsoft.com/office/drawing/2014/main" id="{894397E8-B708-1717-4E4D-EA8228EF613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22870" y="6384281"/>
            <a:ext cx="1036410" cy="341406"/>
          </a:xfrm>
          <a:prstGeom prst="rect">
            <a:avLst/>
          </a:prstGeom>
        </p:spPr>
      </p:pic>
      <p:sp>
        <p:nvSpPr>
          <p:cNvPr id="2" name="Slide Number Placeholder 4">
            <a:extLst>
              <a:ext uri="{FF2B5EF4-FFF2-40B4-BE49-F238E27FC236}">
                <a16:creationId xmlns:a16="http://schemas.microsoft.com/office/drawing/2014/main" id="{B84D7AED-9FDE-0D6C-5C5A-8ABA3721E9DD}"/>
              </a:ext>
            </a:extLst>
          </p:cNvPr>
          <p:cNvSpPr txBox="1">
            <a:spLocks/>
          </p:cNvSpPr>
          <p:nvPr userDrawn="1"/>
        </p:nvSpPr>
        <p:spPr>
          <a:xfrm>
            <a:off x="11500270" y="6485885"/>
            <a:ext cx="437235"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mtClean="0"/>
              <a:pPr/>
              <a:t>‹#›</a:t>
            </a:fld>
            <a:endParaRPr lang="en-US"/>
          </a:p>
        </p:txBody>
      </p:sp>
      <p:sp>
        <p:nvSpPr>
          <p:cNvPr id="6" name="Rectangle 5">
            <a:extLst>
              <a:ext uri="{FF2B5EF4-FFF2-40B4-BE49-F238E27FC236}">
                <a16:creationId xmlns:a16="http://schemas.microsoft.com/office/drawing/2014/main" id="{86F749ED-32A0-FFA5-5AA6-1EE0D5EF703C}"/>
              </a:ext>
            </a:extLst>
          </p:cNvPr>
          <p:cNvSpPr/>
          <p:nvPr userDrawn="1"/>
        </p:nvSpPr>
        <p:spPr>
          <a:xfrm>
            <a:off x="10925620" y="6485885"/>
            <a:ext cx="797442" cy="246221"/>
          </a:xfrm>
          <a:prstGeom prst="rect">
            <a:avLst/>
          </a:prstGeom>
        </p:spPr>
        <p:txBody>
          <a:bodyPr wrap="square">
            <a:spAutoFit/>
          </a:bodyPr>
          <a:lstStyle/>
          <a:p>
            <a:r>
              <a:rPr lang="en-US" sz="1000">
                <a:solidFill>
                  <a:schemeClr val="bg1">
                    <a:lumMod val="50000"/>
                  </a:schemeClr>
                </a:solidFill>
                <a:latin typeface="+mn-lt"/>
                <a:cs typeface="Arial" panose="020B0604020202020204" pitchFamily="34" charset="0"/>
              </a:rPr>
              <a:t>PAGE  |</a:t>
            </a:r>
          </a:p>
        </p:txBody>
      </p:sp>
    </p:spTree>
    <p:extLst>
      <p:ext uri="{BB962C8B-B14F-4D97-AF65-F5344CB8AC3E}">
        <p14:creationId xmlns:p14="http://schemas.microsoft.com/office/powerpoint/2010/main" val="1608224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fault white with logo 2 line title">
    <p:spTree>
      <p:nvGrpSpPr>
        <p:cNvPr id="1" name=""/>
        <p:cNvGrpSpPr/>
        <p:nvPr/>
      </p:nvGrpSpPr>
      <p:grpSpPr>
        <a:xfrm>
          <a:off x="0" y="0"/>
          <a:ext cx="0" cy="0"/>
          <a:chOff x="0" y="0"/>
          <a:chExt cx="0" cy="0"/>
        </a:xfrm>
      </p:grpSpPr>
      <p:pic>
        <p:nvPicPr>
          <p:cNvPr id="2" name="Picture 1" descr="A picture containing white, design&#10;&#10;Description automatically generated">
            <a:extLst>
              <a:ext uri="{FF2B5EF4-FFF2-40B4-BE49-F238E27FC236}">
                <a16:creationId xmlns:a16="http://schemas.microsoft.com/office/drawing/2014/main" id="{46AE0222-CFD5-A2BB-0FBC-2198E6E2EC4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15403" y="125894"/>
            <a:ext cx="3276601" cy="6553200"/>
          </a:xfrm>
          <a:prstGeom prst="rect">
            <a:avLst/>
          </a:prstGeom>
        </p:spPr>
      </p:pic>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bwMode="gray">
          <a:xfrm>
            <a:off x="1"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113"/>
              </a:spcBef>
              <a:spcAft>
                <a:spcPts val="113"/>
              </a:spcAft>
            </a:pPr>
            <a:endParaRPr lang="en-US" sz="938"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9" name="Sticker" hidden="1">
            <a:extLst>
              <a:ext uri="{FF2B5EF4-FFF2-40B4-BE49-F238E27FC236}">
                <a16:creationId xmlns:a16="http://schemas.microsoft.com/office/drawing/2014/main" id="{64F3132B-1605-45D5-B06F-B703D774997D}"/>
              </a:ext>
            </a:extLst>
          </p:cNvPr>
          <p:cNvSpPr txBox="1"/>
          <p:nvPr userDrawn="1"/>
        </p:nvSpPr>
        <p:spPr bwMode="gray">
          <a:xfrm>
            <a:off x="422870" y="4589177"/>
            <a:ext cx="450444" cy="123111"/>
          </a:xfrm>
          <a:prstGeom prst="rect">
            <a:avLst/>
          </a:prstGeom>
          <a:noFill/>
          <a:ln w="6350">
            <a:noFill/>
            <a:miter lim="800000"/>
          </a:ln>
        </p:spPr>
        <p:txBody>
          <a:bodyPr vert="horz" wrap="none" lIns="0" tIns="0" rIns="0" bIns="0" rtlCol="0">
            <a:spAutoFit/>
          </a:bodyPr>
          <a:lstStyle/>
          <a:p>
            <a:pPr algn="l" rtl="0">
              <a:spcBef>
                <a:spcPts val="113"/>
              </a:spcBef>
              <a:spcAft>
                <a:spcPts val="113"/>
              </a:spcAft>
              <a:buNone/>
            </a:pPr>
            <a:r>
              <a:rPr lang="en-US" sz="300" b="1" cap="all" baseline="0"/>
              <a:t>STICKER</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bwMode="gray">
          <a:xfrm>
            <a:off x="1327503" y="1740687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300"/>
              <a:t>Source: …</a:t>
            </a:r>
          </a:p>
        </p:txBody>
      </p:sp>
      <p:sp>
        <p:nvSpPr>
          <p:cNvPr id="7" name="Slide Number Placeholder 4">
            <a:extLst>
              <a:ext uri="{FF2B5EF4-FFF2-40B4-BE49-F238E27FC236}">
                <a16:creationId xmlns:a16="http://schemas.microsoft.com/office/drawing/2014/main" id="{C80E9C19-A14B-7FDB-186E-F067E050314D}"/>
              </a:ext>
            </a:extLst>
          </p:cNvPr>
          <p:cNvSpPr txBox="1">
            <a:spLocks/>
          </p:cNvSpPr>
          <p:nvPr userDrawn="1"/>
        </p:nvSpPr>
        <p:spPr>
          <a:xfrm>
            <a:off x="11500271" y="6485887"/>
            <a:ext cx="437236"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z="375" smtClean="0"/>
              <a:pPr/>
              <a:t>‹#›</a:t>
            </a:fld>
            <a:endParaRPr lang="en-US" sz="375"/>
          </a:p>
        </p:txBody>
      </p:sp>
      <p:sp>
        <p:nvSpPr>
          <p:cNvPr id="12" name="Rectangle 11">
            <a:extLst>
              <a:ext uri="{FF2B5EF4-FFF2-40B4-BE49-F238E27FC236}">
                <a16:creationId xmlns:a16="http://schemas.microsoft.com/office/drawing/2014/main" id="{A4CC7E9E-11D7-DC31-3424-9F96468B9968}"/>
              </a:ext>
            </a:extLst>
          </p:cNvPr>
          <p:cNvSpPr/>
          <p:nvPr userDrawn="1"/>
        </p:nvSpPr>
        <p:spPr>
          <a:xfrm>
            <a:off x="10925620" y="17295697"/>
            <a:ext cx="797442" cy="246349"/>
          </a:xfrm>
          <a:prstGeom prst="rect">
            <a:avLst/>
          </a:prstGeom>
        </p:spPr>
        <p:txBody>
          <a:bodyPr wrap="square">
            <a:spAutoFit/>
          </a:bodyPr>
          <a:lstStyle/>
          <a:p>
            <a:r>
              <a:rPr lang="en-US" sz="375">
                <a:solidFill>
                  <a:schemeClr val="bg1">
                    <a:lumMod val="50000"/>
                  </a:schemeClr>
                </a:solidFill>
                <a:latin typeface="+mn-lt"/>
                <a:cs typeface="Arial" panose="020B0604020202020204" pitchFamily="34" charset="0"/>
              </a:rPr>
              <a:t>PAGE  |</a:t>
            </a:r>
          </a:p>
        </p:txBody>
      </p:sp>
      <p:sp>
        <p:nvSpPr>
          <p:cNvPr id="6" name="3. Subtitle">
            <a:extLst>
              <a:ext uri="{FF2B5EF4-FFF2-40B4-BE49-F238E27FC236}">
                <a16:creationId xmlns:a16="http://schemas.microsoft.com/office/drawing/2014/main" id="{F7F3F99B-A84E-ADE5-421C-D38EA21288AE}"/>
              </a:ext>
            </a:extLst>
          </p:cNvPr>
          <p:cNvSpPr>
            <a:spLocks noGrp="1"/>
          </p:cNvSpPr>
          <p:nvPr>
            <p:ph type="subTitle" idx="1"/>
            <p:custDataLst>
              <p:tags r:id="rId4"/>
            </p:custDataLst>
          </p:nvPr>
        </p:nvSpPr>
        <p:spPr bwMode="gray">
          <a:xfrm>
            <a:off x="422869" y="1039443"/>
            <a:ext cx="11232000" cy="246221"/>
          </a:xfrm>
          <a:prstGeom prst="rect">
            <a:avLst/>
          </a:prstGeom>
        </p:spPr>
        <p:txBody>
          <a:bodyPr wrap="square">
            <a:noAutofit/>
          </a:bodyPr>
          <a:lstStyle>
            <a:lvl1pPr marL="0" indent="0" algn="l" rtl="0">
              <a:buNone/>
              <a:defRPr sz="600" b="0" baseline="0">
                <a:solidFill>
                  <a:schemeClr val="tx1"/>
                </a:solidFill>
              </a:defRPr>
            </a:lvl1pPr>
            <a:lvl2pPr marL="171455" indent="0" algn="ctr">
              <a:buNone/>
              <a:defRPr sz="750"/>
            </a:lvl2pPr>
            <a:lvl3pPr marL="342909" indent="0" algn="ctr">
              <a:buNone/>
              <a:defRPr sz="675"/>
            </a:lvl3pPr>
            <a:lvl4pPr marL="514363" indent="0" algn="ctr">
              <a:buNone/>
              <a:defRPr sz="600"/>
            </a:lvl4pPr>
            <a:lvl5pPr marL="685817" indent="0" algn="ctr">
              <a:buNone/>
              <a:defRPr sz="600"/>
            </a:lvl5pPr>
            <a:lvl6pPr marL="857272" indent="0" algn="ctr">
              <a:buNone/>
              <a:defRPr sz="600"/>
            </a:lvl6pPr>
            <a:lvl7pPr marL="1028726" indent="0" algn="ctr">
              <a:buNone/>
              <a:defRPr sz="600"/>
            </a:lvl7pPr>
            <a:lvl8pPr marL="1200180" indent="0" algn="ctr">
              <a:buNone/>
              <a:defRPr sz="600"/>
            </a:lvl8pPr>
            <a:lvl9pPr marL="1371635" indent="0" algn="ctr">
              <a:buNone/>
              <a:defRPr sz="600"/>
            </a:lvl9pPr>
          </a:lstStyle>
          <a:p>
            <a:r>
              <a:rPr lang="en-US"/>
              <a:t>Click to edit Master subtitle style</a:t>
            </a:r>
          </a:p>
        </p:txBody>
      </p:sp>
      <p:sp>
        <p:nvSpPr>
          <p:cNvPr id="13" name="2. Slide Title">
            <a:extLst>
              <a:ext uri="{FF2B5EF4-FFF2-40B4-BE49-F238E27FC236}">
                <a16:creationId xmlns:a16="http://schemas.microsoft.com/office/drawing/2014/main" id="{DDE07321-5423-64C6-B9DA-C5416C0B1D95}"/>
              </a:ext>
            </a:extLst>
          </p:cNvPr>
          <p:cNvSpPr>
            <a:spLocks noGrp="1"/>
          </p:cNvSpPr>
          <p:nvPr>
            <p:ph type="title" hasCustomPrompt="1"/>
            <p:custDataLst>
              <p:tags r:id="rId5"/>
            </p:custDataLst>
          </p:nvPr>
        </p:nvSpPr>
        <p:spPr bwMode="gray">
          <a:xfrm>
            <a:off x="422869" y="270003"/>
            <a:ext cx="11232000" cy="769441"/>
          </a:xfrm>
          <a:prstGeom prst="rect">
            <a:avLst/>
          </a:prstGeom>
        </p:spPr>
        <p:txBody>
          <a:bodyPr vert="horz" wrap="square" lIns="0" tIns="0" rIns="0" bIns="0" rtlCol="0" anchor="t" anchorCtr="0">
            <a:noAutofit/>
          </a:bodyPr>
          <a:lstStyle>
            <a:lvl1pPr>
              <a:defRPr/>
            </a:lvl1pPr>
          </a:lstStyle>
          <a:p>
            <a:r>
              <a:rPr lang="en-US"/>
              <a:t>Click to edit Master title style</a:t>
            </a:r>
            <a:br>
              <a:rPr lang="en-US"/>
            </a:br>
            <a:endParaRPr lang="en-US"/>
          </a:p>
        </p:txBody>
      </p:sp>
      <p:pic>
        <p:nvPicPr>
          <p:cNvPr id="15" name="Picture 14">
            <a:extLst>
              <a:ext uri="{FF2B5EF4-FFF2-40B4-BE49-F238E27FC236}">
                <a16:creationId xmlns:a16="http://schemas.microsoft.com/office/drawing/2014/main" id="{DF9C1D93-3021-4908-502E-9393C7A0A7F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2874" y="6384281"/>
            <a:ext cx="1036411" cy="341406"/>
          </a:xfrm>
          <a:prstGeom prst="rect">
            <a:avLst/>
          </a:prstGeom>
        </p:spPr>
      </p:pic>
      <p:sp>
        <p:nvSpPr>
          <p:cNvPr id="4" name="TextBox 3">
            <a:extLst>
              <a:ext uri="{FF2B5EF4-FFF2-40B4-BE49-F238E27FC236}">
                <a16:creationId xmlns:a16="http://schemas.microsoft.com/office/drawing/2014/main" id="{01CE4E2C-C64E-3B73-C635-B7CB7CD94A94}"/>
              </a:ext>
            </a:extLst>
          </p:cNvPr>
          <p:cNvSpPr txBox="1"/>
          <p:nvPr userDrawn="1"/>
        </p:nvSpPr>
        <p:spPr>
          <a:xfrm>
            <a:off x="6810436" y="17172581"/>
            <a:ext cx="3748142" cy="338554"/>
          </a:xfrm>
          <a:prstGeom prst="rect">
            <a:avLst/>
          </a:prstGeom>
          <a:noFill/>
        </p:spPr>
        <p:txBody>
          <a:bodyPr wrap="none" rtlCol="0">
            <a:spAutoFit/>
          </a:bodyPr>
          <a:lstStyle/>
          <a:p>
            <a:r>
              <a:rPr lang="en-US" sz="600">
                <a:solidFill>
                  <a:srgbClr val="2F2C73"/>
                </a:solidFill>
                <a:latin typeface="Nunito ExtraBold" panose="020B0604020202020204" pitchFamily="2" charset="0"/>
              </a:rPr>
              <a:t>SECRET – assume EU </a:t>
            </a:r>
            <a:r>
              <a:rPr lang="en-US" sz="600" err="1">
                <a:solidFill>
                  <a:srgbClr val="2F2C73"/>
                </a:solidFill>
                <a:latin typeface="Nunito ExtraBold" panose="020B0604020202020204" pitchFamily="2" charset="0"/>
              </a:rPr>
              <a:t>DuC</a:t>
            </a:r>
            <a:r>
              <a:rPr lang="en-US" sz="600">
                <a:solidFill>
                  <a:srgbClr val="2F2C73"/>
                </a:solidFill>
                <a:latin typeface="Nunito ExtraBold" panose="020B0604020202020204" pitchFamily="2" charset="0"/>
              </a:rPr>
              <a:t>=01A001a</a:t>
            </a:r>
            <a:endParaRPr lang="en-NL" sz="600">
              <a:solidFill>
                <a:srgbClr val="2F2C73"/>
              </a:solidFill>
              <a:latin typeface="Nunito ExtraBold" panose="020B0604020202020204" pitchFamily="2" charset="0"/>
            </a:endParaRPr>
          </a:p>
        </p:txBody>
      </p:sp>
    </p:spTree>
    <p:extLst>
      <p:ext uri="{BB962C8B-B14F-4D97-AF65-F5344CB8AC3E}">
        <p14:creationId xmlns:p14="http://schemas.microsoft.com/office/powerpoint/2010/main" val="318444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2" descr="A body of water with clouds in the sky&#10;&#10;Description automatically generated with medium confidence">
            <a:extLst>
              <a:ext uri="{FF2B5EF4-FFF2-40B4-BE49-F238E27FC236}">
                <a16:creationId xmlns:a16="http://schemas.microsoft.com/office/drawing/2014/main" id="{A3E6CBAC-E0C6-31C5-1C7F-5106F081E8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el 1">
            <a:extLst>
              <a:ext uri="{FF2B5EF4-FFF2-40B4-BE49-F238E27FC236}">
                <a16:creationId xmlns:a16="http://schemas.microsoft.com/office/drawing/2014/main" id="{D9B1F0FE-7B78-5EC6-7891-8D333C8B7D50}"/>
              </a:ext>
            </a:extLst>
          </p:cNvPr>
          <p:cNvSpPr>
            <a:spLocks noGrp="1"/>
          </p:cNvSpPr>
          <p:nvPr>
            <p:ph type="ctrTitle"/>
          </p:nvPr>
        </p:nvSpPr>
        <p:spPr>
          <a:xfrm>
            <a:off x="736601" y="2286785"/>
            <a:ext cx="7344000" cy="159013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rmAutofit/>
          </a:bodyPr>
          <a:lstStyle>
            <a:lvl1pPr>
              <a:defRPr lang="nl-NL" sz="1650" dirty="0">
                <a:solidFill>
                  <a:schemeClr val="tx1"/>
                </a:solidFill>
                <a:latin typeface="Nunito Sans" pitchFamily="2" charset="0"/>
              </a:defRPr>
            </a:lvl1pPr>
          </a:lstStyle>
          <a:p>
            <a:pPr lvl="0" defTabSz="342909">
              <a:lnSpc>
                <a:spcPct val="100000"/>
              </a:lnSpc>
            </a:pPr>
            <a:r>
              <a:rPr lang="en-US"/>
              <a:t>Click to edit Master title style</a:t>
            </a:r>
            <a:endParaRPr lang="nl-NL"/>
          </a:p>
        </p:txBody>
      </p:sp>
      <p:sp>
        <p:nvSpPr>
          <p:cNvPr id="9" name="Ondertitel 2">
            <a:extLst>
              <a:ext uri="{FF2B5EF4-FFF2-40B4-BE49-F238E27FC236}">
                <a16:creationId xmlns:a16="http://schemas.microsoft.com/office/drawing/2014/main" id="{25FD682E-1276-A30C-B4DD-411897FED6B2}"/>
              </a:ext>
            </a:extLst>
          </p:cNvPr>
          <p:cNvSpPr>
            <a:spLocks noGrp="1"/>
          </p:cNvSpPr>
          <p:nvPr>
            <p:ph type="subTitle" idx="1"/>
          </p:nvPr>
        </p:nvSpPr>
        <p:spPr>
          <a:xfrm>
            <a:off x="736601" y="11446932"/>
            <a:ext cx="7344000"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nl-NL" sz="750" dirty="0">
                <a:solidFill>
                  <a:schemeClr val="tx1"/>
                </a:solidFill>
                <a:latin typeface="Nunito Sans" pitchFamily="2" charset="0"/>
              </a:defRPr>
            </a:lvl1pPr>
          </a:lstStyle>
          <a:p>
            <a:pPr marL="0" lvl="0" indent="0" defTabSz="342909">
              <a:spcBef>
                <a:spcPts val="113"/>
              </a:spcBef>
              <a:spcAft>
                <a:spcPts val="113"/>
              </a:spcAft>
              <a:buClr>
                <a:schemeClr val="tx1"/>
              </a:buClr>
              <a:buFont typeface="Segoe UI" panose="020B0502040204020203" pitchFamily="34" charset="0"/>
              <a:buNone/>
            </a:pPr>
            <a:r>
              <a:rPr lang="en-US"/>
              <a:t>Click to edit Master subtitle style</a:t>
            </a:r>
            <a:endParaRPr lang="nl-NL"/>
          </a:p>
        </p:txBody>
      </p:sp>
      <p:sp>
        <p:nvSpPr>
          <p:cNvPr id="7" name="Documenttype">
            <a:extLst>
              <a:ext uri="{FF2B5EF4-FFF2-40B4-BE49-F238E27FC236}">
                <a16:creationId xmlns:a16="http://schemas.microsoft.com/office/drawing/2014/main" id="{CCFAC17A-CB10-6B25-0EF3-A877409F51E0}"/>
              </a:ext>
            </a:extLst>
          </p:cNvPr>
          <p:cNvSpPr>
            <a:spLocks noGrp="1"/>
          </p:cNvSpPr>
          <p:nvPr>
            <p:ph type="body" sz="quarter" idx="13" hasCustomPrompt="1"/>
            <p:custDataLst>
              <p:tags r:id="rId1"/>
            </p:custDataLst>
          </p:nvPr>
        </p:nvSpPr>
        <p:spPr>
          <a:xfrm>
            <a:off x="736600" y="13536597"/>
            <a:ext cx="7231742" cy="21557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525" dirty="0">
                <a:solidFill>
                  <a:schemeClr val="tx1"/>
                </a:solidFill>
              </a:defRPr>
            </a:lvl1pPr>
          </a:lstStyle>
          <a:p>
            <a:pPr lvl="0">
              <a:buNone/>
            </a:pPr>
            <a:r>
              <a:rPr lang="en-US"/>
              <a:t>Edit date or title/role</a:t>
            </a:r>
          </a:p>
        </p:txBody>
      </p:sp>
      <p:pic>
        <p:nvPicPr>
          <p:cNvPr id="5" name="Picture 4">
            <a:extLst>
              <a:ext uri="{FF2B5EF4-FFF2-40B4-BE49-F238E27FC236}">
                <a16:creationId xmlns:a16="http://schemas.microsoft.com/office/drawing/2014/main" id="{7710692A-7F62-316F-F4DC-BC58E2674F6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9976" y="983557"/>
            <a:ext cx="3534555" cy="1165550"/>
          </a:xfrm>
          <a:prstGeom prst="rect">
            <a:avLst/>
          </a:prstGeom>
        </p:spPr>
      </p:pic>
    </p:spTree>
    <p:extLst>
      <p:ext uri="{BB962C8B-B14F-4D97-AF65-F5344CB8AC3E}">
        <p14:creationId xmlns:p14="http://schemas.microsoft.com/office/powerpoint/2010/main" val="19550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line + Subtitl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103962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bwMode="gray">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9" name="Sticker" hidden="1">
            <a:extLst>
              <a:ext uri="{FF2B5EF4-FFF2-40B4-BE49-F238E27FC236}">
                <a16:creationId xmlns:a16="http://schemas.microsoft.com/office/drawing/2014/main" id="{64F3132B-1605-45D5-B06F-B703D774997D}"/>
              </a:ext>
            </a:extLst>
          </p:cNvPr>
          <p:cNvSpPr txBox="1"/>
          <p:nvPr userDrawn="1"/>
        </p:nvSpPr>
        <p:spPr bwMode="gray">
          <a:xfrm>
            <a:off x="422869" y="1720941"/>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14" name="3. Subtitle">
            <a:extLst>
              <a:ext uri="{FF2B5EF4-FFF2-40B4-BE49-F238E27FC236}">
                <a16:creationId xmlns:a16="http://schemas.microsoft.com/office/drawing/2014/main" id="{D4D36123-678D-4B6C-A648-186F85BE34AE}"/>
              </a:ext>
            </a:extLst>
          </p:cNvPr>
          <p:cNvSpPr>
            <a:spLocks noGrp="1"/>
          </p:cNvSpPr>
          <p:nvPr userDrawn="1">
            <p:ph type="subTitle" idx="1"/>
            <p:custDataLst>
              <p:tags r:id="rId3"/>
            </p:custDataLst>
          </p:nvPr>
        </p:nvSpPr>
        <p:spPr bwMode="gray">
          <a:xfrm>
            <a:off x="422869" y="1039441"/>
            <a:ext cx="11232000" cy="246221"/>
          </a:xfrm>
          <a:prstGeom prst="rect">
            <a:avLst/>
          </a:prstGeom>
        </p:spPr>
        <p:txBody>
          <a:bodyPr wrap="square">
            <a:no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bwMode="gray">
          <a:xfrm>
            <a:off x="1327498" y="645063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2. Slide Title">
            <a:extLst>
              <a:ext uri="{FF2B5EF4-FFF2-40B4-BE49-F238E27FC236}">
                <a16:creationId xmlns:a16="http://schemas.microsoft.com/office/drawing/2014/main" id="{8326FFD0-8389-4032-AAB8-00C262CAF746}"/>
              </a:ext>
            </a:extLst>
          </p:cNvPr>
          <p:cNvSpPr>
            <a:spLocks noGrp="1"/>
          </p:cNvSpPr>
          <p:nvPr userDrawn="1">
            <p:ph type="title" hasCustomPrompt="1"/>
            <p:custDataLst>
              <p:tags r:id="rId5"/>
            </p:custDataLst>
          </p:nvPr>
        </p:nvSpPr>
        <p:spPr bwMode="gray">
          <a:xfrm>
            <a:off x="422869" y="270000"/>
            <a:ext cx="11232000" cy="769441"/>
          </a:xfrm>
          <a:prstGeom prst="rect">
            <a:avLst/>
          </a:prstGeom>
        </p:spPr>
        <p:txBody>
          <a:bodyPr vert="horz" wrap="square" lIns="0" tIns="0" rIns="0" bIns="0" rtlCol="0" anchor="t" anchorCtr="0">
            <a:noAutofit/>
          </a:bodyPr>
          <a:lstStyle>
            <a:lvl1pPr>
              <a:defRPr/>
            </a:lvl1pPr>
          </a:lstStyle>
          <a:p>
            <a:r>
              <a:rPr lang="en-US"/>
              <a:t>Click to edit Master title style</a:t>
            </a:r>
            <a:br>
              <a:rPr lang="en-US"/>
            </a:br>
            <a:endParaRPr lang="en-US"/>
          </a:p>
        </p:txBody>
      </p:sp>
      <p:sp>
        <p:nvSpPr>
          <p:cNvPr id="7" name="Slide Number Placeholder 4">
            <a:extLst>
              <a:ext uri="{FF2B5EF4-FFF2-40B4-BE49-F238E27FC236}">
                <a16:creationId xmlns:a16="http://schemas.microsoft.com/office/drawing/2014/main" id="{C80E9C19-A14B-7FDB-186E-F067E050314D}"/>
              </a:ext>
            </a:extLst>
          </p:cNvPr>
          <p:cNvSpPr txBox="1">
            <a:spLocks/>
          </p:cNvSpPr>
          <p:nvPr userDrawn="1"/>
        </p:nvSpPr>
        <p:spPr>
          <a:xfrm>
            <a:off x="11500270" y="6485885"/>
            <a:ext cx="437235"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mtClean="0"/>
              <a:pPr/>
              <a:t>‹#›</a:t>
            </a:fld>
            <a:endParaRPr lang="en-US"/>
          </a:p>
        </p:txBody>
      </p:sp>
      <p:sp>
        <p:nvSpPr>
          <p:cNvPr id="12" name="Rectangle 11">
            <a:extLst>
              <a:ext uri="{FF2B5EF4-FFF2-40B4-BE49-F238E27FC236}">
                <a16:creationId xmlns:a16="http://schemas.microsoft.com/office/drawing/2014/main" id="{A4CC7E9E-11D7-DC31-3424-9F96468B9968}"/>
              </a:ext>
            </a:extLst>
          </p:cNvPr>
          <p:cNvSpPr/>
          <p:nvPr userDrawn="1"/>
        </p:nvSpPr>
        <p:spPr>
          <a:xfrm>
            <a:off x="10925620" y="6485885"/>
            <a:ext cx="797442" cy="246221"/>
          </a:xfrm>
          <a:prstGeom prst="rect">
            <a:avLst/>
          </a:prstGeom>
        </p:spPr>
        <p:txBody>
          <a:bodyPr wrap="square">
            <a:spAutoFit/>
          </a:bodyPr>
          <a:lstStyle/>
          <a:p>
            <a:r>
              <a:rPr lang="en-US" sz="1000">
                <a:solidFill>
                  <a:schemeClr val="bg1">
                    <a:lumMod val="50000"/>
                  </a:schemeClr>
                </a:solidFill>
                <a:latin typeface="+mn-lt"/>
                <a:cs typeface="Arial" panose="020B0604020202020204" pitchFamily="34" charset="0"/>
              </a:rPr>
              <a:t>PAGE  |</a:t>
            </a:r>
          </a:p>
        </p:txBody>
      </p:sp>
      <p:pic>
        <p:nvPicPr>
          <p:cNvPr id="13" name="Picture 12">
            <a:extLst>
              <a:ext uri="{FF2B5EF4-FFF2-40B4-BE49-F238E27FC236}">
                <a16:creationId xmlns:a16="http://schemas.microsoft.com/office/drawing/2014/main" id="{C643EC99-F4AD-549C-D21C-F5AE39018C8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22870" y="6384281"/>
            <a:ext cx="1036410" cy="341406"/>
          </a:xfrm>
          <a:prstGeom prst="rect">
            <a:avLst/>
          </a:prstGeom>
        </p:spPr>
      </p:pic>
    </p:spTree>
    <p:extLst>
      <p:ext uri="{BB962C8B-B14F-4D97-AF65-F5344CB8AC3E}">
        <p14:creationId xmlns:p14="http://schemas.microsoft.com/office/powerpoint/2010/main" val="110227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12581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422870" y="1408557"/>
            <a:ext cx="2342101"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1327498" y="645063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5" name="Slide Number Placeholder 4">
            <a:extLst>
              <a:ext uri="{FF2B5EF4-FFF2-40B4-BE49-F238E27FC236}">
                <a16:creationId xmlns:a16="http://schemas.microsoft.com/office/drawing/2014/main" id="{18B62563-1F41-BB15-28C2-C1D65101B566}"/>
              </a:ext>
            </a:extLst>
          </p:cNvPr>
          <p:cNvSpPr txBox="1">
            <a:spLocks/>
          </p:cNvSpPr>
          <p:nvPr userDrawn="1"/>
        </p:nvSpPr>
        <p:spPr>
          <a:xfrm>
            <a:off x="11500270" y="6485885"/>
            <a:ext cx="437235"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mtClean="0"/>
              <a:pPr/>
              <a:t>‹#›</a:t>
            </a:fld>
            <a:endParaRPr lang="en-US"/>
          </a:p>
        </p:txBody>
      </p:sp>
      <p:sp>
        <p:nvSpPr>
          <p:cNvPr id="7" name="Rectangle 6">
            <a:extLst>
              <a:ext uri="{FF2B5EF4-FFF2-40B4-BE49-F238E27FC236}">
                <a16:creationId xmlns:a16="http://schemas.microsoft.com/office/drawing/2014/main" id="{D835B456-24FA-9ACF-62B7-4B4C884B347B}"/>
              </a:ext>
            </a:extLst>
          </p:cNvPr>
          <p:cNvSpPr/>
          <p:nvPr userDrawn="1"/>
        </p:nvSpPr>
        <p:spPr>
          <a:xfrm>
            <a:off x="10925620" y="6485885"/>
            <a:ext cx="797442" cy="246221"/>
          </a:xfrm>
          <a:prstGeom prst="rect">
            <a:avLst/>
          </a:prstGeom>
        </p:spPr>
        <p:txBody>
          <a:bodyPr wrap="square">
            <a:spAutoFit/>
          </a:bodyPr>
          <a:lstStyle/>
          <a:p>
            <a:r>
              <a:rPr lang="en-US" sz="1000">
                <a:solidFill>
                  <a:schemeClr val="bg1">
                    <a:lumMod val="50000"/>
                  </a:schemeClr>
                </a:solidFill>
                <a:latin typeface="+mn-lt"/>
                <a:cs typeface="Arial" panose="020B0604020202020204" pitchFamily="34" charset="0"/>
              </a:rPr>
              <a:t>PAGE  |</a:t>
            </a:r>
          </a:p>
        </p:txBody>
      </p:sp>
      <p:pic>
        <p:nvPicPr>
          <p:cNvPr id="12" name="Picture 11">
            <a:extLst>
              <a:ext uri="{FF2B5EF4-FFF2-40B4-BE49-F238E27FC236}">
                <a16:creationId xmlns:a16="http://schemas.microsoft.com/office/drawing/2014/main" id="{B3705DE3-2FC5-1CA6-792B-30416840D8C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2870" y="6384281"/>
            <a:ext cx="1036410" cy="341406"/>
          </a:xfrm>
          <a:prstGeom prst="rect">
            <a:avLst/>
          </a:prstGeom>
        </p:spPr>
      </p:pic>
      <p:pic>
        <p:nvPicPr>
          <p:cNvPr id="2" name="Picture 1" descr="A picture containing colorfulness, graphics, graphic design, design&#10;&#10;Description automatically generated">
            <a:extLst>
              <a:ext uri="{FF2B5EF4-FFF2-40B4-BE49-F238E27FC236}">
                <a16:creationId xmlns:a16="http://schemas.microsoft.com/office/drawing/2014/main" id="{9F0DA6C4-BBBF-0833-EE72-A5E778DAF93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15400" y="118308"/>
            <a:ext cx="3276600" cy="6553200"/>
          </a:xfrm>
          <a:prstGeom prst="rect">
            <a:avLst/>
          </a:prstGeom>
        </p:spPr>
      </p:pic>
    </p:spTree>
    <p:extLst>
      <p:ext uri="{BB962C8B-B14F-4D97-AF65-F5344CB8AC3E}">
        <p14:creationId xmlns:p14="http://schemas.microsoft.com/office/powerpoint/2010/main" val="3852498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1448739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459279" y="2454378"/>
            <a:ext cx="9180576" cy="523220"/>
          </a:xfrm>
          <a:prstGeom prst="rect">
            <a:avLst/>
          </a:prstGeom>
        </p:spPr>
        <p:txBody>
          <a:bodyPr vert="horz" anchor="b">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459279" y="3182779"/>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5"/>
            </p:custDataLst>
          </p:nvPr>
        </p:nvSpPr>
        <p:spPr>
          <a:xfrm>
            <a:off x="1327498" y="645063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4" name="Slide Number Placeholder 4">
            <a:extLst>
              <a:ext uri="{FF2B5EF4-FFF2-40B4-BE49-F238E27FC236}">
                <a16:creationId xmlns:a16="http://schemas.microsoft.com/office/drawing/2014/main" id="{63EFAFBF-63D1-81B6-B3F5-6416580A9C0B}"/>
              </a:ext>
            </a:extLst>
          </p:cNvPr>
          <p:cNvSpPr txBox="1">
            <a:spLocks/>
          </p:cNvSpPr>
          <p:nvPr userDrawn="1"/>
        </p:nvSpPr>
        <p:spPr>
          <a:xfrm>
            <a:off x="11500270" y="6485885"/>
            <a:ext cx="437235"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mtClean="0"/>
              <a:pPr/>
              <a:t>‹#›</a:t>
            </a:fld>
            <a:endParaRPr lang="en-US"/>
          </a:p>
        </p:txBody>
      </p:sp>
      <p:sp>
        <p:nvSpPr>
          <p:cNvPr id="5" name="Rectangle 4">
            <a:extLst>
              <a:ext uri="{FF2B5EF4-FFF2-40B4-BE49-F238E27FC236}">
                <a16:creationId xmlns:a16="http://schemas.microsoft.com/office/drawing/2014/main" id="{D1C29E6F-5FC4-FB29-ECF4-D4627432186B}"/>
              </a:ext>
            </a:extLst>
          </p:cNvPr>
          <p:cNvSpPr/>
          <p:nvPr userDrawn="1"/>
        </p:nvSpPr>
        <p:spPr>
          <a:xfrm>
            <a:off x="10925620" y="6485885"/>
            <a:ext cx="797442" cy="246221"/>
          </a:xfrm>
          <a:prstGeom prst="rect">
            <a:avLst/>
          </a:prstGeom>
        </p:spPr>
        <p:txBody>
          <a:bodyPr wrap="square">
            <a:spAutoFit/>
          </a:bodyPr>
          <a:lstStyle/>
          <a:p>
            <a:r>
              <a:rPr lang="en-US" sz="1000">
                <a:solidFill>
                  <a:schemeClr val="bg1">
                    <a:lumMod val="50000"/>
                  </a:schemeClr>
                </a:solidFill>
                <a:latin typeface="+mn-lt"/>
                <a:cs typeface="Arial" panose="020B0604020202020204" pitchFamily="34" charset="0"/>
              </a:rPr>
              <a:t>PAGE  |</a:t>
            </a:r>
          </a:p>
        </p:txBody>
      </p:sp>
      <p:pic>
        <p:nvPicPr>
          <p:cNvPr id="13" name="Picture 12">
            <a:extLst>
              <a:ext uri="{FF2B5EF4-FFF2-40B4-BE49-F238E27FC236}">
                <a16:creationId xmlns:a16="http://schemas.microsoft.com/office/drawing/2014/main" id="{A3218F49-1162-34E7-8090-C6444FA5C2B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22870" y="6384281"/>
            <a:ext cx="1036410" cy="341406"/>
          </a:xfrm>
          <a:prstGeom prst="rect">
            <a:avLst/>
          </a:prstGeom>
        </p:spPr>
      </p:pic>
    </p:spTree>
    <p:extLst>
      <p:ext uri="{BB962C8B-B14F-4D97-AF65-F5344CB8AC3E}">
        <p14:creationId xmlns:p14="http://schemas.microsoft.com/office/powerpoint/2010/main" val="241169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188098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5">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4"/>
            </p:custDataLst>
          </p:nvPr>
        </p:nvSpPr>
        <p:spPr>
          <a:xfrm>
            <a:off x="422870" y="3659644"/>
            <a:ext cx="2646466"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5"/>
            </p:custDataLst>
          </p:nvPr>
        </p:nvSpPr>
        <p:spPr>
          <a:xfrm>
            <a:off x="1327498" y="645063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2. Slide Title">
            <a:extLst>
              <a:ext uri="{FF2B5EF4-FFF2-40B4-BE49-F238E27FC236}">
                <a16:creationId xmlns:a16="http://schemas.microsoft.com/office/drawing/2014/main" id="{BD1E8CEA-59CA-420E-955C-4C9FBA24773C}"/>
              </a:ext>
            </a:extLst>
          </p:cNvPr>
          <p:cNvSpPr>
            <a:spLocks noGrp="1"/>
          </p:cNvSpPr>
          <p:nvPr>
            <p:ph type="title"/>
            <p:custDataLst>
              <p:tags r:id="rId6"/>
            </p:custDataLst>
          </p:nvPr>
        </p:nvSpPr>
        <p:spPr>
          <a:xfrm>
            <a:off x="422870" y="2744369"/>
            <a:ext cx="2646466" cy="769441"/>
          </a:xfrm>
          <a:prstGeom prst="rect">
            <a:avLst/>
          </a:prstGeom>
        </p:spPr>
        <p:txBody>
          <a:bodyPr vert="horz" wrap="square" lIns="0" tIns="0" rIns="0" bIns="0" rtlCol="0" anchor="b" anchorCtr="0">
            <a:noAutofit/>
          </a:bodyPr>
          <a:lstStyle/>
          <a:p>
            <a:pPr lvl="0"/>
            <a:r>
              <a:rPr lang="en-US"/>
              <a:t>Click to edit Master title style</a:t>
            </a:r>
          </a:p>
        </p:txBody>
      </p:sp>
      <p:sp>
        <p:nvSpPr>
          <p:cNvPr id="27" name="Slide Number Placeholder 4">
            <a:extLst>
              <a:ext uri="{FF2B5EF4-FFF2-40B4-BE49-F238E27FC236}">
                <a16:creationId xmlns:a16="http://schemas.microsoft.com/office/drawing/2014/main" id="{CD6E143D-F4BE-3C18-2D8A-02506F20BA5D}"/>
              </a:ext>
            </a:extLst>
          </p:cNvPr>
          <p:cNvSpPr txBox="1">
            <a:spLocks/>
          </p:cNvSpPr>
          <p:nvPr userDrawn="1"/>
        </p:nvSpPr>
        <p:spPr>
          <a:xfrm>
            <a:off x="11500270" y="6485885"/>
            <a:ext cx="437235"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mtClean="0"/>
              <a:pPr/>
              <a:t>‹#›</a:t>
            </a:fld>
            <a:endParaRPr lang="en-US"/>
          </a:p>
        </p:txBody>
      </p:sp>
      <p:sp>
        <p:nvSpPr>
          <p:cNvPr id="28" name="Rectangle 27">
            <a:extLst>
              <a:ext uri="{FF2B5EF4-FFF2-40B4-BE49-F238E27FC236}">
                <a16:creationId xmlns:a16="http://schemas.microsoft.com/office/drawing/2014/main" id="{505147E5-CDA4-B761-25EF-F6354140E3CB}"/>
              </a:ext>
            </a:extLst>
          </p:cNvPr>
          <p:cNvSpPr/>
          <p:nvPr userDrawn="1"/>
        </p:nvSpPr>
        <p:spPr>
          <a:xfrm>
            <a:off x="10925620" y="6485885"/>
            <a:ext cx="797442" cy="246221"/>
          </a:xfrm>
          <a:prstGeom prst="rect">
            <a:avLst/>
          </a:prstGeom>
        </p:spPr>
        <p:txBody>
          <a:bodyPr wrap="square">
            <a:spAutoFit/>
          </a:bodyPr>
          <a:lstStyle/>
          <a:p>
            <a:r>
              <a:rPr lang="en-US" sz="1000">
                <a:solidFill>
                  <a:schemeClr val="bg1">
                    <a:lumMod val="50000"/>
                  </a:schemeClr>
                </a:solidFill>
                <a:latin typeface="+mn-lt"/>
                <a:cs typeface="Arial" panose="020B0604020202020204" pitchFamily="34" charset="0"/>
              </a:rPr>
              <a:t>PAGE  |</a:t>
            </a:r>
          </a:p>
        </p:txBody>
      </p:sp>
      <p:pic>
        <p:nvPicPr>
          <p:cNvPr id="9" name="Picture 8">
            <a:extLst>
              <a:ext uri="{FF2B5EF4-FFF2-40B4-BE49-F238E27FC236}">
                <a16:creationId xmlns:a16="http://schemas.microsoft.com/office/drawing/2014/main" id="{900138B1-08FF-6214-7FC0-70B5C84DE8A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2870" y="6384281"/>
            <a:ext cx="1036410" cy="341406"/>
          </a:xfrm>
          <a:prstGeom prst="rect">
            <a:avLst/>
          </a:prstGeom>
        </p:spPr>
      </p:pic>
    </p:spTree>
    <p:extLst>
      <p:ext uri="{BB962C8B-B14F-4D97-AF65-F5344CB8AC3E}">
        <p14:creationId xmlns:p14="http://schemas.microsoft.com/office/powerpoint/2010/main" val="280941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635014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5">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4"/>
            </p:custDataLst>
          </p:nvPr>
        </p:nvSpPr>
        <p:spPr>
          <a:xfrm>
            <a:off x="422869" y="3659644"/>
            <a:ext cx="3597441"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5"/>
            </p:custDataLst>
          </p:nvPr>
        </p:nvSpPr>
        <p:spPr>
          <a:xfrm>
            <a:off x="1327498" y="645063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2. Slide Title">
            <a:extLst>
              <a:ext uri="{FF2B5EF4-FFF2-40B4-BE49-F238E27FC236}">
                <a16:creationId xmlns:a16="http://schemas.microsoft.com/office/drawing/2014/main" id="{B064DA18-FA54-43C0-B981-F306F40179F4}"/>
              </a:ext>
            </a:extLst>
          </p:cNvPr>
          <p:cNvSpPr>
            <a:spLocks noGrp="1"/>
          </p:cNvSpPr>
          <p:nvPr>
            <p:ph type="title"/>
            <p:custDataLst>
              <p:tags r:id="rId6"/>
            </p:custDataLst>
          </p:nvPr>
        </p:nvSpPr>
        <p:spPr>
          <a:xfrm>
            <a:off x="422870" y="2744369"/>
            <a:ext cx="3597440" cy="769441"/>
          </a:xfrm>
          <a:prstGeom prst="rect">
            <a:avLst/>
          </a:prstGeom>
        </p:spPr>
        <p:txBody>
          <a:bodyPr vert="horz" wrap="square" lIns="0" tIns="0" rIns="0" bIns="0" rtlCol="0" anchor="b" anchorCtr="0">
            <a:noAutofit/>
          </a:bodyPr>
          <a:lstStyle/>
          <a:p>
            <a:pPr lvl="0"/>
            <a:r>
              <a:rPr lang="en-US"/>
              <a:t>Click to edit Master title style</a:t>
            </a:r>
          </a:p>
        </p:txBody>
      </p:sp>
      <p:sp>
        <p:nvSpPr>
          <p:cNvPr id="27" name="Slide Number Placeholder 4">
            <a:extLst>
              <a:ext uri="{FF2B5EF4-FFF2-40B4-BE49-F238E27FC236}">
                <a16:creationId xmlns:a16="http://schemas.microsoft.com/office/drawing/2014/main" id="{E275D677-DCFC-8A74-4BB7-12126F8B5EEF}"/>
              </a:ext>
            </a:extLst>
          </p:cNvPr>
          <p:cNvSpPr txBox="1">
            <a:spLocks/>
          </p:cNvSpPr>
          <p:nvPr userDrawn="1"/>
        </p:nvSpPr>
        <p:spPr>
          <a:xfrm>
            <a:off x="11500270" y="6485885"/>
            <a:ext cx="437235"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mtClean="0"/>
              <a:pPr/>
              <a:t>‹#›</a:t>
            </a:fld>
            <a:endParaRPr lang="en-US"/>
          </a:p>
        </p:txBody>
      </p:sp>
      <p:sp>
        <p:nvSpPr>
          <p:cNvPr id="28" name="Rectangle 27">
            <a:extLst>
              <a:ext uri="{FF2B5EF4-FFF2-40B4-BE49-F238E27FC236}">
                <a16:creationId xmlns:a16="http://schemas.microsoft.com/office/drawing/2014/main" id="{8061FF34-E5B6-CF62-BB64-B4F26AAE27AC}"/>
              </a:ext>
            </a:extLst>
          </p:cNvPr>
          <p:cNvSpPr/>
          <p:nvPr userDrawn="1"/>
        </p:nvSpPr>
        <p:spPr>
          <a:xfrm>
            <a:off x="10925620" y="6485885"/>
            <a:ext cx="797442" cy="246221"/>
          </a:xfrm>
          <a:prstGeom prst="rect">
            <a:avLst/>
          </a:prstGeom>
        </p:spPr>
        <p:txBody>
          <a:bodyPr wrap="square">
            <a:spAutoFit/>
          </a:bodyPr>
          <a:lstStyle/>
          <a:p>
            <a:r>
              <a:rPr lang="en-US" sz="1000">
                <a:solidFill>
                  <a:schemeClr val="bg1">
                    <a:lumMod val="50000"/>
                  </a:schemeClr>
                </a:solidFill>
                <a:latin typeface="+mn-lt"/>
                <a:cs typeface="Arial" panose="020B0604020202020204" pitchFamily="34" charset="0"/>
              </a:rPr>
              <a:t>PAGE  |</a:t>
            </a:r>
          </a:p>
        </p:txBody>
      </p:sp>
      <p:pic>
        <p:nvPicPr>
          <p:cNvPr id="8" name="Picture 7">
            <a:extLst>
              <a:ext uri="{FF2B5EF4-FFF2-40B4-BE49-F238E27FC236}">
                <a16:creationId xmlns:a16="http://schemas.microsoft.com/office/drawing/2014/main" id="{4A3A1E42-C312-D56E-2DB0-B1ACA3553F8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2870" y="6384281"/>
            <a:ext cx="1036410" cy="341406"/>
          </a:xfrm>
          <a:prstGeom prst="rect">
            <a:avLst/>
          </a:prstGeom>
        </p:spPr>
      </p:pic>
    </p:spTree>
    <p:extLst>
      <p:ext uri="{BB962C8B-B14F-4D97-AF65-F5344CB8AC3E}">
        <p14:creationId xmlns:p14="http://schemas.microsoft.com/office/powerpoint/2010/main" val="257509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562315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5">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4"/>
            </p:custDataLst>
          </p:nvPr>
        </p:nvSpPr>
        <p:spPr>
          <a:xfrm>
            <a:off x="1327498" y="645063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32" name="Slide Number Placeholder 4">
            <a:extLst>
              <a:ext uri="{FF2B5EF4-FFF2-40B4-BE49-F238E27FC236}">
                <a16:creationId xmlns:a16="http://schemas.microsoft.com/office/drawing/2014/main" id="{8438810B-6822-0C91-7F36-D7E7FF88488E}"/>
              </a:ext>
            </a:extLst>
          </p:cNvPr>
          <p:cNvSpPr txBox="1">
            <a:spLocks/>
          </p:cNvSpPr>
          <p:nvPr userDrawn="1"/>
        </p:nvSpPr>
        <p:spPr>
          <a:xfrm>
            <a:off x="11500270" y="6485885"/>
            <a:ext cx="437235" cy="24622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A524A-EA8D-4DF1-B615-6800DFE4186E}" type="slidenum">
              <a:rPr lang="en-US" smtClean="0"/>
              <a:pPr/>
              <a:t>‹#›</a:t>
            </a:fld>
            <a:endParaRPr lang="en-US"/>
          </a:p>
        </p:txBody>
      </p:sp>
      <p:sp>
        <p:nvSpPr>
          <p:cNvPr id="33" name="Rectangle 32">
            <a:extLst>
              <a:ext uri="{FF2B5EF4-FFF2-40B4-BE49-F238E27FC236}">
                <a16:creationId xmlns:a16="http://schemas.microsoft.com/office/drawing/2014/main" id="{DB274292-7A35-81B2-54B7-1446BB48CBC0}"/>
              </a:ext>
            </a:extLst>
          </p:cNvPr>
          <p:cNvSpPr/>
          <p:nvPr userDrawn="1"/>
        </p:nvSpPr>
        <p:spPr>
          <a:xfrm>
            <a:off x="10925620" y="6485885"/>
            <a:ext cx="797442" cy="246221"/>
          </a:xfrm>
          <a:prstGeom prst="rect">
            <a:avLst/>
          </a:prstGeom>
        </p:spPr>
        <p:txBody>
          <a:bodyPr wrap="square">
            <a:spAutoFit/>
          </a:bodyPr>
          <a:lstStyle/>
          <a:p>
            <a:r>
              <a:rPr lang="en-US" sz="1000">
                <a:solidFill>
                  <a:schemeClr val="bg1">
                    <a:lumMod val="50000"/>
                  </a:schemeClr>
                </a:solidFill>
                <a:latin typeface="+mn-lt"/>
                <a:cs typeface="Arial" panose="020B0604020202020204" pitchFamily="34" charset="0"/>
              </a:rPr>
              <a:t>PAGE  |</a:t>
            </a:r>
          </a:p>
        </p:txBody>
      </p:sp>
      <p:pic>
        <p:nvPicPr>
          <p:cNvPr id="6" name="Picture 5">
            <a:extLst>
              <a:ext uri="{FF2B5EF4-FFF2-40B4-BE49-F238E27FC236}">
                <a16:creationId xmlns:a16="http://schemas.microsoft.com/office/drawing/2014/main" id="{71A07010-5CD5-C1BB-2042-9D8867BA4FE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2870" y="6384281"/>
            <a:ext cx="1036410" cy="341406"/>
          </a:xfrm>
          <a:prstGeom prst="rect">
            <a:avLst/>
          </a:prstGeom>
        </p:spPr>
      </p:pic>
      <p:sp>
        <p:nvSpPr>
          <p:cNvPr id="9" name="3. Subtitle">
            <a:extLst>
              <a:ext uri="{FF2B5EF4-FFF2-40B4-BE49-F238E27FC236}">
                <a16:creationId xmlns:a16="http://schemas.microsoft.com/office/drawing/2014/main" id="{9E56B3AF-2751-5F80-2958-79041F2B3F58}"/>
              </a:ext>
            </a:extLst>
          </p:cNvPr>
          <p:cNvSpPr>
            <a:spLocks noGrp="1"/>
          </p:cNvSpPr>
          <p:nvPr>
            <p:ph type="subTitle" idx="1"/>
            <p:custDataLst>
              <p:tags r:id="rId5"/>
            </p:custDataLst>
          </p:nvPr>
        </p:nvSpPr>
        <p:spPr>
          <a:xfrm>
            <a:off x="422870" y="675961"/>
            <a:ext cx="552919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0" baseline="0" dirty="0"/>
            </a:lvl1pPr>
          </a:lstStyle>
          <a:p>
            <a:pPr lvl="0">
              <a:buNone/>
            </a:pPr>
            <a:r>
              <a:rPr lang="en-US"/>
              <a:t>Click to edit Master subtitle style</a:t>
            </a:r>
          </a:p>
        </p:txBody>
      </p:sp>
      <p:sp>
        <p:nvSpPr>
          <p:cNvPr id="11" name="2. Slide Title">
            <a:extLst>
              <a:ext uri="{FF2B5EF4-FFF2-40B4-BE49-F238E27FC236}">
                <a16:creationId xmlns:a16="http://schemas.microsoft.com/office/drawing/2014/main" id="{2CAF619B-A5D7-A3B6-B751-D85DA876E1C9}"/>
              </a:ext>
            </a:extLst>
          </p:cNvPr>
          <p:cNvSpPr>
            <a:spLocks noGrp="1"/>
          </p:cNvSpPr>
          <p:nvPr>
            <p:ph type="title"/>
            <p:custDataLst>
              <p:tags r:id="rId6"/>
            </p:custDataLst>
          </p:nvPr>
        </p:nvSpPr>
        <p:spPr>
          <a:xfrm>
            <a:off x="422869" y="271415"/>
            <a:ext cx="552919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dirty="0"/>
            </a:lvl1pPr>
          </a:lstStyle>
          <a:p>
            <a:pPr lvl="0"/>
            <a:r>
              <a:rPr lang="en-US"/>
              <a:t>Click to edit Master title style</a:t>
            </a:r>
          </a:p>
        </p:txBody>
      </p:sp>
    </p:spTree>
    <p:extLst>
      <p:ext uri="{BB962C8B-B14F-4D97-AF65-F5344CB8AC3E}">
        <p14:creationId xmlns:p14="http://schemas.microsoft.com/office/powerpoint/2010/main" val="354096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26" Type="http://schemas.openxmlformats.org/officeDocument/2006/relationships/tags" Target="../tags/tag10.xml"/><Relationship Id="rId39"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tags" Target="../tags/tag5.xml"/><Relationship Id="rId34" Type="http://schemas.openxmlformats.org/officeDocument/2006/relationships/tags" Target="../tags/tag18.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tags" Target="../tags/tag9.xml"/><Relationship Id="rId33" Type="http://schemas.openxmlformats.org/officeDocument/2006/relationships/tags" Target="../tags/tag17.xml"/><Relationship Id="rId38"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29" Type="http://schemas.openxmlformats.org/officeDocument/2006/relationships/tags" Target="../tags/tag1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8.xml"/><Relationship Id="rId32" Type="http://schemas.openxmlformats.org/officeDocument/2006/relationships/tags" Target="../tags/tag16.xml"/><Relationship Id="rId37" Type="http://schemas.openxmlformats.org/officeDocument/2006/relationships/tags" Target="../tags/tag2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10" Type="http://schemas.openxmlformats.org/officeDocument/2006/relationships/slideLayout" Target="../slideLayouts/slideLayout10.xml"/><Relationship Id="rId19" Type="http://schemas.openxmlformats.org/officeDocument/2006/relationships/tags" Target="../tags/tag3.xml"/><Relationship Id="rId31" Type="http://schemas.openxmlformats.org/officeDocument/2006/relationships/tags" Target="../tags/tag1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 Id="rId27" Type="http://schemas.openxmlformats.org/officeDocument/2006/relationships/tags" Target="../tags/tag11.xml"/><Relationship Id="rId30" Type="http://schemas.openxmlformats.org/officeDocument/2006/relationships/tags" Target="../tags/tag14.xml"/><Relationship Id="rId35" Type="http://schemas.openxmlformats.org/officeDocument/2006/relationships/tags" Target="../tags/tag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ags" Target="../tags/tag97.xml"/><Relationship Id="rId26" Type="http://schemas.openxmlformats.org/officeDocument/2006/relationships/tags" Target="../tags/tag105.xml"/><Relationship Id="rId3" Type="http://schemas.openxmlformats.org/officeDocument/2006/relationships/slideLayout" Target="../slideLayouts/slideLayout19.xml"/><Relationship Id="rId21" Type="http://schemas.openxmlformats.org/officeDocument/2006/relationships/tags" Target="../tags/tag100.xml"/><Relationship Id="rId34" Type="http://schemas.openxmlformats.org/officeDocument/2006/relationships/tags" Target="../tags/tag113.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ags" Target="../tags/tag96.xml"/><Relationship Id="rId25" Type="http://schemas.openxmlformats.org/officeDocument/2006/relationships/tags" Target="../tags/tag104.xml"/><Relationship Id="rId33" Type="http://schemas.openxmlformats.org/officeDocument/2006/relationships/tags" Target="../tags/tag112.xml"/><Relationship Id="rId38" Type="http://schemas.openxmlformats.org/officeDocument/2006/relationships/image" Target="../media/image1.emf"/><Relationship Id="rId2" Type="http://schemas.openxmlformats.org/officeDocument/2006/relationships/slideLayout" Target="../slideLayouts/slideLayout18.xml"/><Relationship Id="rId16" Type="http://schemas.openxmlformats.org/officeDocument/2006/relationships/theme" Target="../theme/theme2.xml"/><Relationship Id="rId20" Type="http://schemas.openxmlformats.org/officeDocument/2006/relationships/tags" Target="../tags/tag99.xml"/><Relationship Id="rId29" Type="http://schemas.openxmlformats.org/officeDocument/2006/relationships/tags" Target="../tags/tag10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ags" Target="../tags/tag103.xml"/><Relationship Id="rId32" Type="http://schemas.openxmlformats.org/officeDocument/2006/relationships/tags" Target="../tags/tag111.xml"/><Relationship Id="rId37" Type="http://schemas.openxmlformats.org/officeDocument/2006/relationships/oleObject" Target="../embeddings/oleObject15.bin"/><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ags" Target="../tags/tag102.xml"/><Relationship Id="rId28" Type="http://schemas.openxmlformats.org/officeDocument/2006/relationships/tags" Target="../tags/tag107.xml"/><Relationship Id="rId36" Type="http://schemas.openxmlformats.org/officeDocument/2006/relationships/tags" Target="../tags/tag115.xml"/><Relationship Id="rId10" Type="http://schemas.openxmlformats.org/officeDocument/2006/relationships/slideLayout" Target="../slideLayouts/slideLayout26.xml"/><Relationship Id="rId19" Type="http://schemas.openxmlformats.org/officeDocument/2006/relationships/tags" Target="../tags/tag98.xml"/><Relationship Id="rId31" Type="http://schemas.openxmlformats.org/officeDocument/2006/relationships/tags" Target="../tags/tag110.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ags" Target="../tags/tag101.xml"/><Relationship Id="rId27" Type="http://schemas.openxmlformats.org/officeDocument/2006/relationships/tags" Target="../tags/tag106.xml"/><Relationship Id="rId30" Type="http://schemas.openxmlformats.org/officeDocument/2006/relationships/tags" Target="../tags/tag109.xml"/><Relationship Id="rId35" Type="http://schemas.openxmlformats.org/officeDocument/2006/relationships/tags" Target="../tags/tag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8"/>
            </p:custDataLst>
            <p:extLst>
              <p:ext uri="{D42A27DB-BD31-4B8C-83A1-F6EECF244321}">
                <p14:modId xmlns:p14="http://schemas.microsoft.com/office/powerpoint/2010/main" val="1084778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413" imgH="416" progId="TCLayout.ActiveDocument.1">
                  <p:embed/>
                </p:oleObj>
              </mc:Choice>
              <mc:Fallback>
                <p:oleObj name="think-cell Slide" r:id="rId3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9"/>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grpSp>
        <p:nvGrpSpPr>
          <p:cNvPr id="170" name="Grid" hidden="1">
            <a:extLst>
              <a:ext uri="{FF2B5EF4-FFF2-40B4-BE49-F238E27FC236}">
                <a16:creationId xmlns:a16="http://schemas.microsoft.com/office/drawing/2014/main" id="{3BBFEB30-B5C9-4D5C-9A82-066C6BF363E3}"/>
              </a:ext>
            </a:extLst>
          </p:cNvPr>
          <p:cNvGrpSpPr/>
          <p:nvPr userDrawn="1"/>
        </p:nvGrpSpPr>
        <p:grpSpPr>
          <a:xfrm>
            <a:off x="0" y="0"/>
            <a:ext cx="12190476" cy="6858000"/>
            <a:chOff x="0" y="0"/>
            <a:chExt cx="12190476" cy="6858000"/>
          </a:xfrm>
        </p:grpSpPr>
        <p:sp>
          <p:nvSpPr>
            <p:cNvPr id="171" name="Freeform: Shape 170">
              <a:extLst>
                <a:ext uri="{FF2B5EF4-FFF2-40B4-BE49-F238E27FC236}">
                  <a16:creationId xmlns:a16="http://schemas.microsoft.com/office/drawing/2014/main" id="{950B3518-D8B6-4062-A4CE-0C1A1A286FE1}"/>
                </a:ext>
              </a:extLst>
            </p:cNvPr>
            <p:cNvSpPr/>
            <p:nvPr userDrawn="1"/>
          </p:nvSpPr>
          <p:spPr bwMode="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172" name="Freeform: Shape 171">
              <a:extLst>
                <a:ext uri="{FF2B5EF4-FFF2-40B4-BE49-F238E27FC236}">
                  <a16:creationId xmlns:a16="http://schemas.microsoft.com/office/drawing/2014/main" id="{EC45F528-EF91-4619-AF16-5D11F63D2FFC}"/>
                </a:ext>
              </a:extLst>
            </p:cNvPr>
            <p:cNvSpPr/>
            <p:nvPr/>
          </p:nvSpPr>
          <p:spPr bwMode="gray">
            <a:xfrm>
              <a:off x="1524" y="0"/>
              <a:ext cx="12188952" cy="6858000"/>
            </a:xfrm>
            <a:custGeom>
              <a:avLst/>
              <a:gdLst>
                <a:gd name="connsiteX0" fmla="*/ 553212 w 12188952"/>
                <a:gd name="connsiteY0" fmla="*/ 1405610 h 6858000"/>
                <a:gd name="connsiteX1" fmla="*/ 553212 w 12188952"/>
                <a:gd name="connsiteY1" fmla="*/ 1709928 h 6858000"/>
                <a:gd name="connsiteX2" fmla="*/ 551868 w 12188952"/>
                <a:gd name="connsiteY2" fmla="*/ 1709928 h 6858000"/>
                <a:gd name="connsiteX3" fmla="*/ 551868 w 12188952"/>
                <a:gd name="connsiteY3" fmla="*/ 6217920 h 6858000"/>
                <a:gd name="connsiteX4" fmla="*/ 553212 w 12188952"/>
                <a:gd name="connsiteY4" fmla="*/ 6217920 h 6858000"/>
                <a:gd name="connsiteX5" fmla="*/ 11635740 w 12188952"/>
                <a:gd name="connsiteY5" fmla="*/ 6217920 h 6858000"/>
                <a:gd name="connsiteX6" fmla="*/ 11636196 w 12188952"/>
                <a:gd name="connsiteY6" fmla="*/ 6217920 h 6858000"/>
                <a:gd name="connsiteX7" fmla="*/ 11636196 w 12188952"/>
                <a:gd name="connsiteY7" fmla="*/ 1709928 h 6858000"/>
                <a:gd name="connsiteX8" fmla="*/ 11635740 w 12188952"/>
                <a:gd name="connsiteY8" fmla="*/ 1709928 h 6858000"/>
                <a:gd name="connsiteX9" fmla="*/ 11635740 w 12188952"/>
                <a:gd name="connsiteY9" fmla="*/ 1405610 h 6858000"/>
                <a:gd name="connsiteX10" fmla="*/ 0 w 12188952"/>
                <a:gd name="connsiteY10" fmla="*/ 0 h 6858000"/>
                <a:gd name="connsiteX11" fmla="*/ 12188952 w 12188952"/>
                <a:gd name="connsiteY11" fmla="*/ 0 h 6858000"/>
                <a:gd name="connsiteX12" fmla="*/ 12188952 w 12188952"/>
                <a:gd name="connsiteY12" fmla="*/ 6858000 h 6858000"/>
                <a:gd name="connsiteX13" fmla="*/ 0 w 12188952"/>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8952" h="6858000">
                  <a:moveTo>
                    <a:pt x="553212" y="1405610"/>
                  </a:moveTo>
                  <a:lnTo>
                    <a:pt x="553212" y="1709928"/>
                  </a:lnTo>
                  <a:lnTo>
                    <a:pt x="551868" y="1709928"/>
                  </a:lnTo>
                  <a:lnTo>
                    <a:pt x="551868" y="6217920"/>
                  </a:lnTo>
                  <a:lnTo>
                    <a:pt x="553212" y="6217920"/>
                  </a:lnTo>
                  <a:lnTo>
                    <a:pt x="11635740" y="6217920"/>
                  </a:lnTo>
                  <a:lnTo>
                    <a:pt x="11636196" y="6217920"/>
                  </a:lnTo>
                  <a:lnTo>
                    <a:pt x="11636196" y="1709928"/>
                  </a:lnTo>
                  <a:lnTo>
                    <a:pt x="11635740" y="1709928"/>
                  </a:lnTo>
                  <a:lnTo>
                    <a:pt x="11635740" y="1405610"/>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rtl="0"/>
              <a:endParaRPr lang="en-US">
                <a:solidFill>
                  <a:schemeClr val="tx1"/>
                </a:solidFill>
                <a:latin typeface="+mn-lt"/>
              </a:endParaRPr>
            </a:p>
          </p:txBody>
        </p:sp>
        <p:cxnSp>
          <p:nvCxnSpPr>
            <p:cNvPr id="173" name="Straight Connector 172">
              <a:extLst>
                <a:ext uri="{FF2B5EF4-FFF2-40B4-BE49-F238E27FC236}">
                  <a16:creationId xmlns:a16="http://schemas.microsoft.com/office/drawing/2014/main" id="{77ABF7BA-0428-4141-8351-03A2727DECBD}"/>
                </a:ext>
              </a:extLst>
            </p:cNvPr>
            <p:cNvCxnSpPr/>
            <p:nvPr/>
          </p:nvCxnSpPr>
          <p:spPr bwMode="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4EB93D9-2FE5-4212-8DB4-7A0327E33766}"/>
                </a:ext>
              </a:extLst>
            </p:cNvPr>
            <p:cNvCxnSpPr/>
            <p:nvPr/>
          </p:nvCxnSpPr>
          <p:spPr bwMode="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C2F34081-E688-4287-A553-264328F1E1E1}"/>
                </a:ext>
              </a:extLst>
            </p:cNvPr>
            <p:cNvCxnSpPr/>
            <p:nvPr/>
          </p:nvCxnSpPr>
          <p:spPr bwMode="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868CDEE-044B-4D04-A5D3-6A526BE51179}"/>
                </a:ext>
              </a:extLst>
            </p:cNvPr>
            <p:cNvCxnSpPr/>
            <p:nvPr/>
          </p:nvCxnSpPr>
          <p:spPr bwMode="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100C653-5CFA-4B3C-BD97-47499B419B53}"/>
                </a:ext>
              </a:extLst>
            </p:cNvPr>
            <p:cNvCxnSpPr/>
            <p:nvPr/>
          </p:nvCxnSpPr>
          <p:spPr bwMode="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F21F5AB2-1154-4ACD-832F-CB2539EE783F}"/>
                </a:ext>
              </a:extLst>
            </p:cNvPr>
            <p:cNvCxnSpPr/>
            <p:nvPr/>
          </p:nvCxnSpPr>
          <p:spPr bwMode="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66910D2-AFA9-4FD1-8D04-D99BB3645452}"/>
                </a:ext>
              </a:extLst>
            </p:cNvPr>
            <p:cNvCxnSpPr/>
            <p:nvPr/>
          </p:nvCxnSpPr>
          <p:spPr bwMode="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769A11B-0399-4716-A212-6F179313A427}"/>
                </a:ext>
              </a:extLst>
            </p:cNvPr>
            <p:cNvCxnSpPr/>
            <p:nvPr/>
          </p:nvCxnSpPr>
          <p:spPr bwMode="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CB3272D-021B-49B8-92A5-D1DEB3202AE0}"/>
                </a:ext>
              </a:extLst>
            </p:cNvPr>
            <p:cNvCxnSpPr/>
            <p:nvPr/>
          </p:nvCxnSpPr>
          <p:spPr bwMode="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1701AE9-04C5-4AD4-8DEE-873680FD231F}"/>
                </a:ext>
              </a:extLst>
            </p:cNvPr>
            <p:cNvCxnSpPr/>
            <p:nvPr/>
          </p:nvCxnSpPr>
          <p:spPr bwMode="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050D91B-89C3-45DE-BE0C-1430E2BE6F4B}"/>
                </a:ext>
              </a:extLst>
            </p:cNvPr>
            <p:cNvCxnSpPr/>
            <p:nvPr/>
          </p:nvCxnSpPr>
          <p:spPr bwMode="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8E5EF5D-0D94-4FCE-8BE2-F0790F7B1879}"/>
                </a:ext>
              </a:extLst>
            </p:cNvPr>
            <p:cNvCxnSpPr/>
            <p:nvPr/>
          </p:nvCxnSpPr>
          <p:spPr bwMode="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203" name="Freeform: Shape 202">
              <a:extLst>
                <a:ext uri="{FF2B5EF4-FFF2-40B4-BE49-F238E27FC236}">
                  <a16:creationId xmlns:a16="http://schemas.microsoft.com/office/drawing/2014/main" id="{205F8351-710E-49E9-A523-EA0755B417C5}"/>
                </a:ext>
              </a:extLst>
            </p:cNvPr>
            <p:cNvSpPr/>
            <p:nvPr/>
          </p:nvSpPr>
          <p:spPr bwMode="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4" name="Freeform: Shape 203">
              <a:extLst>
                <a:ext uri="{FF2B5EF4-FFF2-40B4-BE49-F238E27FC236}">
                  <a16:creationId xmlns:a16="http://schemas.microsoft.com/office/drawing/2014/main" id="{47C1C31B-A122-4A09-9500-27B0684B272F}"/>
                </a:ext>
              </a:extLst>
            </p:cNvPr>
            <p:cNvSpPr/>
            <p:nvPr/>
          </p:nvSpPr>
          <p:spPr bwMode="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5" name="Freeform: Shape 204">
              <a:extLst>
                <a:ext uri="{FF2B5EF4-FFF2-40B4-BE49-F238E27FC236}">
                  <a16:creationId xmlns:a16="http://schemas.microsoft.com/office/drawing/2014/main" id="{7DF86859-7D4B-4DA1-91AA-0992644F5903}"/>
                </a:ext>
              </a:extLst>
            </p:cNvPr>
            <p:cNvSpPr/>
            <p:nvPr/>
          </p:nvSpPr>
          <p:spPr bwMode="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6" name="Freeform: Shape 205">
              <a:extLst>
                <a:ext uri="{FF2B5EF4-FFF2-40B4-BE49-F238E27FC236}">
                  <a16:creationId xmlns:a16="http://schemas.microsoft.com/office/drawing/2014/main" id="{3DC3E9CA-569C-4414-A75A-C805A4A40B64}"/>
                </a:ext>
              </a:extLst>
            </p:cNvPr>
            <p:cNvSpPr/>
            <p:nvPr/>
          </p:nvSpPr>
          <p:spPr bwMode="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7" name="Freeform: Shape 206">
              <a:extLst>
                <a:ext uri="{FF2B5EF4-FFF2-40B4-BE49-F238E27FC236}">
                  <a16:creationId xmlns:a16="http://schemas.microsoft.com/office/drawing/2014/main" id="{B532C466-D8D3-43AC-995C-2B54885AC096}"/>
                </a:ext>
              </a:extLst>
            </p:cNvPr>
            <p:cNvSpPr/>
            <p:nvPr/>
          </p:nvSpPr>
          <p:spPr bwMode="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8" name="Freeform: Shape 207">
              <a:extLst>
                <a:ext uri="{FF2B5EF4-FFF2-40B4-BE49-F238E27FC236}">
                  <a16:creationId xmlns:a16="http://schemas.microsoft.com/office/drawing/2014/main" id="{B0920AE1-B909-471F-9E77-7C3A31509F84}"/>
                </a:ext>
              </a:extLst>
            </p:cNvPr>
            <p:cNvSpPr/>
            <p:nvPr/>
          </p:nvSpPr>
          <p:spPr bwMode="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9" name="Freeform: Shape 208">
              <a:extLst>
                <a:ext uri="{FF2B5EF4-FFF2-40B4-BE49-F238E27FC236}">
                  <a16:creationId xmlns:a16="http://schemas.microsoft.com/office/drawing/2014/main" id="{2A1E8190-F3C6-4BF7-97E3-90F3FC84746E}"/>
                </a:ext>
              </a:extLst>
            </p:cNvPr>
            <p:cNvSpPr/>
            <p:nvPr/>
          </p:nvSpPr>
          <p:spPr bwMode="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0" name="Freeform: Shape 209">
              <a:extLst>
                <a:ext uri="{FF2B5EF4-FFF2-40B4-BE49-F238E27FC236}">
                  <a16:creationId xmlns:a16="http://schemas.microsoft.com/office/drawing/2014/main" id="{33B1FC28-C9D6-4928-BCCE-9873C7DEEFDE}"/>
                </a:ext>
              </a:extLst>
            </p:cNvPr>
            <p:cNvSpPr/>
            <p:nvPr/>
          </p:nvSpPr>
          <p:spPr bwMode="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1" name="Freeform: Shape 210">
              <a:extLst>
                <a:ext uri="{FF2B5EF4-FFF2-40B4-BE49-F238E27FC236}">
                  <a16:creationId xmlns:a16="http://schemas.microsoft.com/office/drawing/2014/main" id="{13C9C1F2-E745-44A5-AEA3-9DE0D69F2B15}"/>
                </a:ext>
              </a:extLst>
            </p:cNvPr>
            <p:cNvSpPr/>
            <p:nvPr/>
          </p:nvSpPr>
          <p:spPr bwMode="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2" name="Freeform: Shape 211">
              <a:extLst>
                <a:ext uri="{FF2B5EF4-FFF2-40B4-BE49-F238E27FC236}">
                  <a16:creationId xmlns:a16="http://schemas.microsoft.com/office/drawing/2014/main" id="{3F7DB9B8-09EF-46A7-9839-EE0FA8E11651}"/>
                </a:ext>
              </a:extLst>
            </p:cNvPr>
            <p:cNvSpPr/>
            <p:nvPr/>
          </p:nvSpPr>
          <p:spPr bwMode="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3" name="Freeform: Shape 212">
              <a:extLst>
                <a:ext uri="{FF2B5EF4-FFF2-40B4-BE49-F238E27FC236}">
                  <a16:creationId xmlns:a16="http://schemas.microsoft.com/office/drawing/2014/main" id="{759DC929-939A-40DF-96D2-82427AD8E191}"/>
                </a:ext>
              </a:extLst>
            </p:cNvPr>
            <p:cNvSpPr/>
            <p:nvPr/>
          </p:nvSpPr>
          <p:spPr bwMode="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4" name="Freeform: Shape 213">
              <a:extLst>
                <a:ext uri="{FF2B5EF4-FFF2-40B4-BE49-F238E27FC236}">
                  <a16:creationId xmlns:a16="http://schemas.microsoft.com/office/drawing/2014/main" id="{71E475EA-3BCA-4BD2-9129-0A15F92784B0}"/>
                </a:ext>
              </a:extLst>
            </p:cNvPr>
            <p:cNvSpPr/>
            <p:nvPr/>
          </p:nvSpPr>
          <p:spPr bwMode="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5" name="Freeform: Shape 214">
              <a:extLst>
                <a:ext uri="{FF2B5EF4-FFF2-40B4-BE49-F238E27FC236}">
                  <a16:creationId xmlns:a16="http://schemas.microsoft.com/office/drawing/2014/main" id="{B58358D8-4286-4ED9-A0FF-82879D8C9183}"/>
                </a:ext>
              </a:extLst>
            </p:cNvPr>
            <p:cNvSpPr/>
            <p:nvPr/>
          </p:nvSpPr>
          <p:spPr bwMode="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6" name="Freeform: Shape 215">
              <a:extLst>
                <a:ext uri="{FF2B5EF4-FFF2-40B4-BE49-F238E27FC236}">
                  <a16:creationId xmlns:a16="http://schemas.microsoft.com/office/drawing/2014/main" id="{07E8672D-5A21-4EE8-8FA5-FBB35E3AF6F8}"/>
                </a:ext>
              </a:extLst>
            </p:cNvPr>
            <p:cNvSpPr/>
            <p:nvPr/>
          </p:nvSpPr>
          <p:spPr bwMode="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7" name="Freeform: Shape 216">
              <a:extLst>
                <a:ext uri="{FF2B5EF4-FFF2-40B4-BE49-F238E27FC236}">
                  <a16:creationId xmlns:a16="http://schemas.microsoft.com/office/drawing/2014/main" id="{FA059A59-9BBE-4F86-862A-48E139D1EE64}"/>
                </a:ext>
              </a:extLst>
            </p:cNvPr>
            <p:cNvSpPr/>
            <p:nvPr userDrawn="1"/>
          </p:nvSpPr>
          <p:spPr bwMode="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8" name="Freeform: Shape 217">
              <a:extLst>
                <a:ext uri="{FF2B5EF4-FFF2-40B4-BE49-F238E27FC236}">
                  <a16:creationId xmlns:a16="http://schemas.microsoft.com/office/drawing/2014/main" id="{55CF5402-4FC2-4420-ABC5-BBFA3EA9D203}"/>
                </a:ext>
              </a:extLst>
            </p:cNvPr>
            <p:cNvSpPr/>
            <p:nvPr userDrawn="1"/>
          </p:nvSpPr>
          <p:spPr bwMode="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9" name="Freeform: Shape 218">
              <a:extLst>
                <a:ext uri="{FF2B5EF4-FFF2-40B4-BE49-F238E27FC236}">
                  <a16:creationId xmlns:a16="http://schemas.microsoft.com/office/drawing/2014/main" id="{10BB1258-8102-4E47-BE2F-816FBB6BA408}"/>
                </a:ext>
              </a:extLst>
            </p:cNvPr>
            <p:cNvSpPr/>
            <p:nvPr userDrawn="1"/>
          </p:nvSpPr>
          <p:spPr bwMode="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0" name="Freeform: Shape 219">
              <a:extLst>
                <a:ext uri="{FF2B5EF4-FFF2-40B4-BE49-F238E27FC236}">
                  <a16:creationId xmlns:a16="http://schemas.microsoft.com/office/drawing/2014/main" id="{B270BD53-6742-47F1-853C-FA770237F3FD}"/>
                </a:ext>
              </a:extLst>
            </p:cNvPr>
            <p:cNvSpPr/>
            <p:nvPr userDrawn="1"/>
          </p:nvSpPr>
          <p:spPr bwMode="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1" name="Freeform: Shape 220">
              <a:extLst>
                <a:ext uri="{FF2B5EF4-FFF2-40B4-BE49-F238E27FC236}">
                  <a16:creationId xmlns:a16="http://schemas.microsoft.com/office/drawing/2014/main" id="{3395B319-4702-4CD9-838C-C0612B6879BC}"/>
                </a:ext>
              </a:extLst>
            </p:cNvPr>
            <p:cNvSpPr/>
            <p:nvPr userDrawn="1"/>
          </p:nvSpPr>
          <p:spPr bwMode="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2" name="Freeform: Shape 221">
              <a:extLst>
                <a:ext uri="{FF2B5EF4-FFF2-40B4-BE49-F238E27FC236}">
                  <a16:creationId xmlns:a16="http://schemas.microsoft.com/office/drawing/2014/main" id="{AE5E70F1-247D-4F01-A473-C5A9226BCADC}"/>
                </a:ext>
              </a:extLst>
            </p:cNvPr>
            <p:cNvSpPr/>
            <p:nvPr userDrawn="1"/>
          </p:nvSpPr>
          <p:spPr bwMode="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3" name="Freeform: Shape 222">
              <a:extLst>
                <a:ext uri="{FF2B5EF4-FFF2-40B4-BE49-F238E27FC236}">
                  <a16:creationId xmlns:a16="http://schemas.microsoft.com/office/drawing/2014/main" id="{732858E4-B133-4A91-9BCA-BF80F093194A}"/>
                </a:ext>
              </a:extLst>
            </p:cNvPr>
            <p:cNvSpPr/>
            <p:nvPr userDrawn="1"/>
          </p:nvSpPr>
          <p:spPr bwMode="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4" name="Freeform: Shape 223">
              <a:extLst>
                <a:ext uri="{FF2B5EF4-FFF2-40B4-BE49-F238E27FC236}">
                  <a16:creationId xmlns:a16="http://schemas.microsoft.com/office/drawing/2014/main" id="{027DED92-EF7A-4687-A1A4-BDAA2F1EAF12}"/>
                </a:ext>
              </a:extLst>
            </p:cNvPr>
            <p:cNvSpPr/>
            <p:nvPr userDrawn="1"/>
          </p:nvSpPr>
          <p:spPr bwMode="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5" name="Freeform: Shape 224">
              <a:extLst>
                <a:ext uri="{FF2B5EF4-FFF2-40B4-BE49-F238E27FC236}">
                  <a16:creationId xmlns:a16="http://schemas.microsoft.com/office/drawing/2014/main" id="{53D72483-35F2-49AC-989D-0E1BC8456803}"/>
                </a:ext>
              </a:extLst>
            </p:cNvPr>
            <p:cNvSpPr/>
            <p:nvPr userDrawn="1"/>
          </p:nvSpPr>
          <p:spPr bwMode="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6" name="Freeform: Shape 225">
              <a:extLst>
                <a:ext uri="{FF2B5EF4-FFF2-40B4-BE49-F238E27FC236}">
                  <a16:creationId xmlns:a16="http://schemas.microsoft.com/office/drawing/2014/main" id="{2DD2F54E-53A3-49F6-905E-B0F8E1348C8E}"/>
                </a:ext>
              </a:extLst>
            </p:cNvPr>
            <p:cNvSpPr/>
            <p:nvPr userDrawn="1"/>
          </p:nvSpPr>
          <p:spPr bwMode="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227" name="Straight Connector 226">
              <a:extLst>
                <a:ext uri="{FF2B5EF4-FFF2-40B4-BE49-F238E27FC236}">
                  <a16:creationId xmlns:a16="http://schemas.microsoft.com/office/drawing/2014/main" id="{557A01EE-7FB2-4BA0-B35A-2F95546E4624}"/>
                </a:ext>
              </a:extLst>
            </p:cNvPr>
            <p:cNvCxnSpPr/>
            <p:nvPr userDrawn="1"/>
          </p:nvCxnSpPr>
          <p:spPr bwMode="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FC1C45B-2B29-4A42-8D4B-721F68CA1348}"/>
                </a:ext>
              </a:extLst>
            </p:cNvPr>
            <p:cNvCxnSpPr/>
            <p:nvPr userDrawn="1"/>
          </p:nvCxnSpPr>
          <p:spPr bwMode="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1A27E92-9270-4990-A7E0-13762B5DCF31}"/>
                </a:ext>
              </a:extLst>
            </p:cNvPr>
            <p:cNvCxnSpPr/>
            <p:nvPr userDrawn="1"/>
          </p:nvCxnSpPr>
          <p:spPr bwMode="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9F46154D-791B-4F7D-8E1C-E15CD03A29AA}"/>
                </a:ext>
              </a:extLst>
            </p:cNvPr>
            <p:cNvCxnSpPr/>
            <p:nvPr userDrawn="1"/>
          </p:nvCxnSpPr>
          <p:spPr bwMode="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9B4B757-25C9-484E-A4FE-A49FBA3319A4}"/>
                </a:ext>
              </a:extLst>
            </p:cNvPr>
            <p:cNvCxnSpPr/>
            <p:nvPr userDrawn="1"/>
          </p:nvCxnSpPr>
          <p:spPr bwMode="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5535B4E-91AD-45A5-B3C9-3699892DFD15}"/>
                </a:ext>
              </a:extLst>
            </p:cNvPr>
            <p:cNvCxnSpPr/>
            <p:nvPr userDrawn="1"/>
          </p:nvCxnSpPr>
          <p:spPr bwMode="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B8DA04A-5D80-45BB-8266-4A4ECB242742}"/>
                </a:ext>
              </a:extLst>
            </p:cNvPr>
            <p:cNvCxnSpPr/>
            <p:nvPr userDrawn="1"/>
          </p:nvCxnSpPr>
          <p:spPr bwMode="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5E52966-F7BC-421A-9050-FFBE6C9FDFFC}"/>
                </a:ext>
              </a:extLst>
            </p:cNvPr>
            <p:cNvCxnSpPr/>
            <p:nvPr userDrawn="1"/>
          </p:nvCxnSpPr>
          <p:spPr bwMode="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7183FD6-ADDC-4DBA-AD69-7D5A08920C83}"/>
                </a:ext>
              </a:extLst>
            </p:cNvPr>
            <p:cNvCxnSpPr/>
            <p:nvPr userDrawn="1"/>
          </p:nvCxnSpPr>
          <p:spPr bwMode="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3B1C3B52-250A-482D-AE65-9AAC3A76868D}"/>
                </a:ext>
              </a:extLst>
            </p:cNvPr>
            <p:cNvCxnSpPr/>
            <p:nvPr userDrawn="1"/>
          </p:nvCxnSpPr>
          <p:spPr bwMode="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3AB6E369-DE4F-4AA3-9B2B-FD9286DC14EB}"/>
                </a:ext>
              </a:extLst>
            </p:cNvPr>
            <p:cNvCxnSpPr/>
            <p:nvPr userDrawn="1"/>
          </p:nvCxnSpPr>
          <p:spPr bwMode="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02D96B38-98DE-4984-BD84-08887A144206}"/>
                </a:ext>
              </a:extLst>
            </p:cNvPr>
            <p:cNvCxnSpPr/>
            <p:nvPr userDrawn="1"/>
          </p:nvCxnSpPr>
          <p:spPr bwMode="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2A47B8B7-112A-4075-B20A-90A845CE256B}"/>
                </a:ext>
              </a:extLst>
            </p:cNvPr>
            <p:cNvCxnSpPr/>
            <p:nvPr userDrawn="1"/>
          </p:nvCxnSpPr>
          <p:spPr bwMode="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0FEBE3CB-E087-4212-96D5-920E5C903EF2}"/>
                </a:ext>
              </a:extLst>
            </p:cNvPr>
            <p:cNvCxnSpPr/>
            <p:nvPr userDrawn="1"/>
          </p:nvCxnSpPr>
          <p:spPr bwMode="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3686B76C-7301-4C4A-B5BE-0AFF241FAEB0}"/>
                </a:ext>
              </a:extLst>
            </p:cNvPr>
            <p:cNvCxnSpPr/>
            <p:nvPr userDrawn="1"/>
          </p:nvCxnSpPr>
          <p:spPr bwMode="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2B029B6E-808D-40CF-A2D1-AADA131A0D00}"/>
                </a:ext>
              </a:extLst>
            </p:cNvPr>
            <p:cNvCxnSpPr/>
            <p:nvPr userDrawn="1"/>
          </p:nvCxnSpPr>
          <p:spPr bwMode="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8705E053-FBF3-4534-A74B-EC16CC92EE77}"/>
                </a:ext>
              </a:extLst>
            </p:cNvPr>
            <p:cNvCxnSpPr/>
            <p:nvPr userDrawn="1"/>
          </p:nvCxnSpPr>
          <p:spPr bwMode="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BE0E44BE-C4B0-46A9-A59B-A43157B927C1}"/>
                </a:ext>
              </a:extLst>
            </p:cNvPr>
            <p:cNvCxnSpPr/>
            <p:nvPr userDrawn="1"/>
          </p:nvCxnSpPr>
          <p:spPr bwMode="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9B09A95B-D404-461F-A093-7C895E3A741F}"/>
                </a:ext>
              </a:extLst>
            </p:cNvPr>
            <p:cNvCxnSpPr/>
            <p:nvPr userDrawn="1"/>
          </p:nvCxnSpPr>
          <p:spPr bwMode="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79A7095-2656-44EB-B0A3-4271C7264720}"/>
                </a:ext>
              </a:extLst>
            </p:cNvPr>
            <p:cNvCxnSpPr/>
            <p:nvPr userDrawn="1"/>
          </p:nvCxnSpPr>
          <p:spPr bwMode="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BA4BC595-5B69-4C71-A5EC-2940C48186D2}"/>
                </a:ext>
              </a:extLst>
            </p:cNvPr>
            <p:cNvCxnSpPr/>
            <p:nvPr userDrawn="1"/>
          </p:nvCxnSpPr>
          <p:spPr bwMode="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7474A32-631C-4FA8-B250-D9C17610DA92}"/>
                </a:ext>
              </a:extLst>
            </p:cNvPr>
            <p:cNvCxnSpPr/>
            <p:nvPr userDrawn="1"/>
          </p:nvCxnSpPr>
          <p:spPr bwMode="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FA397D1-2FFD-4719-93E4-17828F08EC1D}"/>
                </a:ext>
              </a:extLst>
            </p:cNvPr>
            <p:cNvCxnSpPr/>
            <p:nvPr userDrawn="1"/>
          </p:nvCxnSpPr>
          <p:spPr bwMode="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12CDBCAF-60C0-40A4-97EA-7B190F17D13D}"/>
                </a:ext>
              </a:extLst>
            </p:cNvPr>
            <p:cNvCxnSpPr/>
            <p:nvPr userDrawn="1"/>
          </p:nvCxnSpPr>
          <p:spPr bwMode="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88614279-F6F1-4779-A908-BEF080C471AB}"/>
                </a:ext>
              </a:extLst>
            </p:cNvPr>
            <p:cNvCxnSpPr/>
            <p:nvPr userDrawn="1"/>
          </p:nvCxnSpPr>
          <p:spPr bwMode="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77A8DFC-FE4B-4B06-8AEF-607F9AEE764E}"/>
                </a:ext>
              </a:extLst>
            </p:cNvPr>
            <p:cNvCxnSpPr/>
            <p:nvPr userDrawn="1"/>
          </p:nvCxnSpPr>
          <p:spPr bwMode="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42E819A-5DA8-4032-B3EB-D10DC14D6C84}"/>
                </a:ext>
              </a:extLst>
            </p:cNvPr>
            <p:cNvCxnSpPr/>
            <p:nvPr userDrawn="1"/>
          </p:nvCxnSpPr>
          <p:spPr bwMode="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1912236D-CA1F-4315-989A-12010EB46505}"/>
                </a:ext>
              </a:extLst>
            </p:cNvPr>
            <p:cNvCxnSpPr/>
            <p:nvPr userDrawn="1"/>
          </p:nvCxnSpPr>
          <p:spPr bwMode="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44ED2ACF-C68A-42CC-A632-CD03AB2544F3}"/>
                </a:ext>
              </a:extLst>
            </p:cNvPr>
            <p:cNvCxnSpPr/>
            <p:nvPr userDrawn="1"/>
          </p:nvCxnSpPr>
          <p:spPr bwMode="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4A8F039F-D473-4D39-8AC6-81810B219B3E}"/>
                </a:ext>
              </a:extLst>
            </p:cNvPr>
            <p:cNvCxnSpPr/>
            <p:nvPr userDrawn="1"/>
          </p:nvCxnSpPr>
          <p:spPr bwMode="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BA241E12-AAE1-45D8-9D67-A8007269A3E0}"/>
                </a:ext>
              </a:extLst>
            </p:cNvPr>
            <p:cNvCxnSpPr/>
            <p:nvPr userDrawn="1"/>
          </p:nvCxnSpPr>
          <p:spPr bwMode="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B3D829D9-0D54-4FB5-9FD5-512316CE5897}"/>
                </a:ext>
              </a:extLst>
            </p:cNvPr>
            <p:cNvCxnSpPr/>
            <p:nvPr userDrawn="1"/>
          </p:nvCxnSpPr>
          <p:spPr bwMode="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6DCAEE40-53ED-4281-A3F1-ACB0AA93B7BD}"/>
                </a:ext>
              </a:extLst>
            </p:cNvPr>
            <p:cNvCxnSpPr/>
            <p:nvPr userDrawn="1"/>
          </p:nvCxnSpPr>
          <p:spPr bwMode="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716D3477-104A-45EC-ABA6-46CC43BAB1CA}"/>
                </a:ext>
              </a:extLst>
            </p:cNvPr>
            <p:cNvCxnSpPr/>
            <p:nvPr userDrawn="1"/>
          </p:nvCxnSpPr>
          <p:spPr bwMode="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25EC7B04-40CF-4499-BF37-9874AB2E42BC}"/>
                </a:ext>
              </a:extLst>
            </p:cNvPr>
            <p:cNvCxnSpPr/>
            <p:nvPr userDrawn="1"/>
          </p:nvCxnSpPr>
          <p:spPr bwMode="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A1B7D422-DF11-439B-AA7B-5AE071A4C7DC}"/>
                </a:ext>
              </a:extLst>
            </p:cNvPr>
            <p:cNvCxnSpPr/>
            <p:nvPr userDrawn="1"/>
          </p:nvCxnSpPr>
          <p:spPr bwMode="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21103B97-22A5-4A41-A8B4-4FBC1AB3251F}"/>
                </a:ext>
              </a:extLst>
            </p:cNvPr>
            <p:cNvCxnSpPr/>
            <p:nvPr userDrawn="1"/>
          </p:nvCxnSpPr>
          <p:spPr bwMode="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706654E2-EE76-422E-8306-19CDD004E451}"/>
                </a:ext>
              </a:extLst>
            </p:cNvPr>
            <p:cNvCxnSpPr/>
            <p:nvPr userDrawn="1"/>
          </p:nvCxnSpPr>
          <p:spPr bwMode="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61A46DB1-E3F1-48B8-8CD6-686C08337E3D}"/>
                </a:ext>
              </a:extLst>
            </p:cNvPr>
            <p:cNvCxnSpPr/>
            <p:nvPr userDrawn="1"/>
          </p:nvCxnSpPr>
          <p:spPr bwMode="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C7EB58E3-EE98-4C63-A5FA-31A1F31261BD}"/>
                </a:ext>
              </a:extLst>
            </p:cNvPr>
            <p:cNvCxnSpPr/>
            <p:nvPr userDrawn="1"/>
          </p:nvCxnSpPr>
          <p:spPr bwMode="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DF83986-66A6-442D-9688-89B353D5848C}"/>
                </a:ext>
              </a:extLst>
            </p:cNvPr>
            <p:cNvCxnSpPr/>
            <p:nvPr userDrawn="1"/>
          </p:nvCxnSpPr>
          <p:spPr bwMode="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C32EE19-D046-4DA8-83C8-C7090C2032B7}"/>
                </a:ext>
              </a:extLst>
            </p:cNvPr>
            <p:cNvCxnSpPr/>
            <p:nvPr userDrawn="1"/>
          </p:nvCxnSpPr>
          <p:spPr bwMode="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AE9073FA-D009-4B43-AE1C-76B2371EDB72}"/>
                </a:ext>
              </a:extLst>
            </p:cNvPr>
            <p:cNvCxnSpPr/>
            <p:nvPr userDrawn="1"/>
          </p:nvCxnSpPr>
          <p:spPr bwMode="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37EEEBC-9035-46B4-859D-8637EB5F71E7}"/>
                </a:ext>
              </a:extLst>
            </p:cNvPr>
            <p:cNvCxnSpPr/>
            <p:nvPr userDrawn="1"/>
          </p:nvCxnSpPr>
          <p:spPr bwMode="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271" name="main body box">
              <a:extLst>
                <a:ext uri="{FF2B5EF4-FFF2-40B4-BE49-F238E27FC236}">
                  <a16:creationId xmlns:a16="http://schemas.microsoft.com/office/drawing/2014/main" id="{5A4E68D2-98C2-4107-A058-DD36C69DD1BD}"/>
                </a:ext>
              </a:extLst>
            </p:cNvPr>
            <p:cNvSpPr/>
            <p:nvPr userDrawn="1"/>
          </p:nvSpPr>
          <p:spPr bwMode="gray">
            <a:xfrm>
              <a:off x="554736" y="1405610"/>
              <a:ext cx="11082528" cy="4812310"/>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272" name="Straight Connector 271">
              <a:extLst>
                <a:ext uri="{FF2B5EF4-FFF2-40B4-BE49-F238E27FC236}">
                  <a16:creationId xmlns:a16="http://schemas.microsoft.com/office/drawing/2014/main" id="{CD320E2E-9A90-4FBD-95ED-547D38976E3C}"/>
                </a:ext>
              </a:extLst>
            </p:cNvPr>
            <p:cNvCxnSpPr/>
            <p:nvPr userDrawn="1"/>
          </p:nvCxnSpPr>
          <p:spPr bwMode="gray">
            <a:xfrm>
              <a:off x="554736" y="1865376"/>
              <a:ext cx="11082528" cy="0"/>
            </a:xfrm>
            <a:prstGeom prst="line">
              <a:avLst/>
            </a:prstGeom>
            <a:noFill/>
            <a:ln w="12700">
              <a:solidFill>
                <a:srgbClr val="19D3C5">
                  <a:alpha val="50000"/>
                </a:srgbClr>
              </a:solidFill>
            </a:ln>
          </p:spPr>
        </p:cxnSp>
        <p:cxnSp>
          <p:nvCxnSpPr>
            <p:cNvPr id="273" name="Straight Connector 272">
              <a:extLst>
                <a:ext uri="{FF2B5EF4-FFF2-40B4-BE49-F238E27FC236}">
                  <a16:creationId xmlns:a16="http://schemas.microsoft.com/office/drawing/2014/main" id="{70454B89-8DFA-4EF3-83A9-38CF648F4CD1}"/>
                </a:ext>
              </a:extLst>
            </p:cNvPr>
            <p:cNvCxnSpPr/>
            <p:nvPr userDrawn="1"/>
          </p:nvCxnSpPr>
          <p:spPr bwMode="gray">
            <a:xfrm>
              <a:off x="554736" y="1408557"/>
              <a:ext cx="11082528" cy="0"/>
            </a:xfrm>
            <a:prstGeom prst="line">
              <a:avLst/>
            </a:prstGeom>
            <a:noFill/>
            <a:ln w="12700">
              <a:solidFill>
                <a:srgbClr val="19D3C5">
                  <a:alpha val="50000"/>
                </a:srgbClr>
              </a:solidFill>
            </a:ln>
          </p:spPr>
        </p:cxnSp>
      </p:gr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0"/>
            </p:custDataLst>
          </p:nvPr>
        </p:nvSpPr>
        <p:spPr>
          <a:xfrm>
            <a:off x="422870" y="6206212"/>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1"/>
            </p:custDataLst>
          </p:nvPr>
        </p:nvSpPr>
        <p:spPr>
          <a:xfrm>
            <a:off x="422869" y="593646"/>
            <a:ext cx="11232555"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p>
            <a:pPr lvl="0"/>
            <a:r>
              <a:rPr lang="en-US"/>
              <a:t>Click to edit Master title style</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2"/>
            </p:custDataLst>
          </p:nvPr>
        </p:nvSpPr>
        <p:spPr>
          <a:xfrm>
            <a:off x="5987738" y="2170800"/>
            <a:ext cx="3049253" cy="4616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422869"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5" name="Sticker" hidden="1">
            <a:extLst>
              <a:ext uri="{FF2B5EF4-FFF2-40B4-BE49-F238E27FC236}">
                <a16:creationId xmlns:a16="http://schemas.microsoft.com/office/drawing/2014/main" id="{97ED2832-F2D3-4BBC-B741-D13502E9DAA9}"/>
              </a:ext>
            </a:extLst>
          </p:cNvPr>
          <p:cNvSpPr txBox="1"/>
          <p:nvPr userDrawn="1"/>
        </p:nvSpPr>
        <p:spPr>
          <a:xfrm>
            <a:off x="422870" y="138616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grpSp>
        <p:nvGrpSpPr>
          <p:cNvPr id="6" name="LegendLines" hidden="1">
            <a:extLst>
              <a:ext uri="{FF2B5EF4-FFF2-40B4-BE49-F238E27FC236}">
                <a16:creationId xmlns:a16="http://schemas.microsoft.com/office/drawing/2014/main" id="{96B96223-C000-8632-3E00-BA8DEF7BF5B4}"/>
              </a:ext>
            </a:extLst>
          </p:cNvPr>
          <p:cNvGrpSpPr/>
          <p:nvPr userDrawn="1"/>
        </p:nvGrpSpPr>
        <p:grpSpPr>
          <a:xfrm>
            <a:off x="10317304" y="3355023"/>
            <a:ext cx="1319960" cy="958286"/>
            <a:chOff x="10162879" y="3243772"/>
            <a:chExt cx="1319960" cy="958286"/>
          </a:xfrm>
        </p:grpSpPr>
        <p:sp>
          <p:nvSpPr>
            <p:cNvPr id="7" name="Legend1" hidden="1">
              <a:extLst>
                <a:ext uri="{FF2B5EF4-FFF2-40B4-BE49-F238E27FC236}">
                  <a16:creationId xmlns:a16="http://schemas.microsoft.com/office/drawing/2014/main" id="{94154981-90F4-FAF4-C438-3C91AC8158E5}"/>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8" name="Legend2" hidden="1">
              <a:extLst>
                <a:ext uri="{FF2B5EF4-FFF2-40B4-BE49-F238E27FC236}">
                  <a16:creationId xmlns:a16="http://schemas.microsoft.com/office/drawing/2014/main" id="{88157961-FCE5-86EF-6E82-8ECA077AB39A}"/>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9" name="Legend3" hidden="1">
              <a:extLst>
                <a:ext uri="{FF2B5EF4-FFF2-40B4-BE49-F238E27FC236}">
                  <a16:creationId xmlns:a16="http://schemas.microsoft.com/office/drawing/2014/main" id="{091439BA-E49B-3715-642C-96E0E38797BF}"/>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0" name="LineLegend3" hidden="1">
              <a:extLst>
                <a:ext uri="{FF2B5EF4-FFF2-40B4-BE49-F238E27FC236}">
                  <a16:creationId xmlns:a16="http://schemas.microsoft.com/office/drawing/2014/main" id="{C43756B0-F68C-9DAB-9C32-29372413C3F4}"/>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1" name="LineLegend2" hidden="1">
              <a:extLst>
                <a:ext uri="{FF2B5EF4-FFF2-40B4-BE49-F238E27FC236}">
                  <a16:creationId xmlns:a16="http://schemas.microsoft.com/office/drawing/2014/main" id="{14C63560-1550-9227-2FC8-A8087D04E1A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2" name="LineLegend1" hidden="1">
              <a:extLst>
                <a:ext uri="{FF2B5EF4-FFF2-40B4-BE49-F238E27FC236}">
                  <a16:creationId xmlns:a16="http://schemas.microsoft.com/office/drawing/2014/main" id="{EDDD6F38-EA3A-59AD-6516-08D8E78E9A31}"/>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grpSp>
      <p:grpSp>
        <p:nvGrpSpPr>
          <p:cNvPr id="13" name="LegendMoons" hidden="1">
            <a:extLst>
              <a:ext uri="{FF2B5EF4-FFF2-40B4-BE49-F238E27FC236}">
                <a16:creationId xmlns:a16="http://schemas.microsoft.com/office/drawing/2014/main" id="{C61DF0CD-2D6A-0347-1444-A3850B4F0F30}"/>
              </a:ext>
            </a:extLst>
          </p:cNvPr>
          <p:cNvGrpSpPr/>
          <p:nvPr userDrawn="1"/>
        </p:nvGrpSpPr>
        <p:grpSpPr>
          <a:xfrm>
            <a:off x="10688315" y="1415983"/>
            <a:ext cx="948949" cy="1731859"/>
            <a:chOff x="7723680" y="1702457"/>
            <a:chExt cx="948949" cy="1731859"/>
          </a:xfrm>
        </p:grpSpPr>
        <p:sp>
          <p:nvSpPr>
            <p:cNvPr id="14" name="Legend1" hidden="1">
              <a:extLst>
                <a:ext uri="{FF2B5EF4-FFF2-40B4-BE49-F238E27FC236}">
                  <a16:creationId xmlns:a16="http://schemas.microsoft.com/office/drawing/2014/main" id="{8D4C66D0-A977-2A91-8F8E-41D9D136580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 name="Legend2" hidden="1">
              <a:extLst>
                <a:ext uri="{FF2B5EF4-FFF2-40B4-BE49-F238E27FC236}">
                  <a16:creationId xmlns:a16="http://schemas.microsoft.com/office/drawing/2014/main" id="{14C7C6A2-DEBB-0F16-1AE1-4E0D1396EE3C}"/>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 name="Legend3" hidden="1">
              <a:extLst>
                <a:ext uri="{FF2B5EF4-FFF2-40B4-BE49-F238E27FC236}">
                  <a16:creationId xmlns:a16="http://schemas.microsoft.com/office/drawing/2014/main" id="{E0C30DEF-75F6-3BDF-B483-674BD70A42D0}"/>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 name="Legend4" hidden="1">
              <a:extLst>
                <a:ext uri="{FF2B5EF4-FFF2-40B4-BE49-F238E27FC236}">
                  <a16:creationId xmlns:a16="http://schemas.microsoft.com/office/drawing/2014/main" id="{776FD061-036C-444C-8ABF-1036FEA8355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 name="Legend5" hidden="1">
              <a:extLst>
                <a:ext uri="{FF2B5EF4-FFF2-40B4-BE49-F238E27FC236}">
                  <a16:creationId xmlns:a16="http://schemas.microsoft.com/office/drawing/2014/main" id="{556BBDC0-6B4D-E7CA-1CE4-EC809DB68087}"/>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 name="MoonLegend1" hidden="1">
              <a:extLst>
                <a:ext uri="{FF2B5EF4-FFF2-40B4-BE49-F238E27FC236}">
                  <a16:creationId xmlns:a16="http://schemas.microsoft.com/office/drawing/2014/main" id="{AF32F527-FA90-B640-0F66-D330A27C706B}"/>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33" name="Oval 32" hidden="1">
                <a:extLst>
                  <a:ext uri="{FF2B5EF4-FFF2-40B4-BE49-F238E27FC236}">
                    <a16:creationId xmlns:a16="http://schemas.microsoft.com/office/drawing/2014/main" id="{88CDE241-2BC0-9DF4-56DF-8AD667EE87AA}"/>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4" name="Arc 33" hidden="1">
                <a:extLst>
                  <a:ext uri="{FF2B5EF4-FFF2-40B4-BE49-F238E27FC236}">
                    <a16:creationId xmlns:a16="http://schemas.microsoft.com/office/drawing/2014/main" id="{F142FB95-01B7-E307-4AAC-93B26713E919}"/>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 name="MoonLegend2" hidden="1">
              <a:extLst>
                <a:ext uri="{FF2B5EF4-FFF2-40B4-BE49-F238E27FC236}">
                  <a16:creationId xmlns:a16="http://schemas.microsoft.com/office/drawing/2014/main" id="{5C1FA982-95FF-B185-6127-9A732CDEF390}"/>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31" name="Oval 30" hidden="1">
                <a:extLst>
                  <a:ext uri="{FF2B5EF4-FFF2-40B4-BE49-F238E27FC236}">
                    <a16:creationId xmlns:a16="http://schemas.microsoft.com/office/drawing/2014/main" id="{88E84A12-CB4C-260B-5733-2A8823111D07}"/>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2" name="Arc 31" hidden="1">
                <a:extLst>
                  <a:ext uri="{FF2B5EF4-FFF2-40B4-BE49-F238E27FC236}">
                    <a16:creationId xmlns:a16="http://schemas.microsoft.com/office/drawing/2014/main" id="{E4931118-A8D8-87CE-A579-EE51CEAA826D}"/>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2" name="MoonLegend3" hidden="1">
              <a:extLst>
                <a:ext uri="{FF2B5EF4-FFF2-40B4-BE49-F238E27FC236}">
                  <a16:creationId xmlns:a16="http://schemas.microsoft.com/office/drawing/2014/main" id="{360C1C1B-2EF1-7C71-A770-ACB8D5C6E486}"/>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29" name="Oval 28" hidden="1">
                <a:extLst>
                  <a:ext uri="{FF2B5EF4-FFF2-40B4-BE49-F238E27FC236}">
                    <a16:creationId xmlns:a16="http://schemas.microsoft.com/office/drawing/2014/main" id="{60BD445B-9AAD-2183-3DCB-D9B37D6E5E77}"/>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0" name="Arc 29" hidden="1">
                <a:extLst>
                  <a:ext uri="{FF2B5EF4-FFF2-40B4-BE49-F238E27FC236}">
                    <a16:creationId xmlns:a16="http://schemas.microsoft.com/office/drawing/2014/main" id="{14262C82-A877-EBDC-C210-830AEBABDCE1}"/>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3" name="MoonLegend4" hidden="1">
              <a:extLst>
                <a:ext uri="{FF2B5EF4-FFF2-40B4-BE49-F238E27FC236}">
                  <a16:creationId xmlns:a16="http://schemas.microsoft.com/office/drawing/2014/main" id="{A99C1B02-B69B-62DF-3896-543F164B0060}"/>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27" name="Oval 26" hidden="1">
                <a:extLst>
                  <a:ext uri="{FF2B5EF4-FFF2-40B4-BE49-F238E27FC236}">
                    <a16:creationId xmlns:a16="http://schemas.microsoft.com/office/drawing/2014/main" id="{54E2DABE-3541-8C58-1C44-8858551D4A9E}"/>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 name="Arc 27" hidden="1">
                <a:extLst>
                  <a:ext uri="{FF2B5EF4-FFF2-40B4-BE49-F238E27FC236}">
                    <a16:creationId xmlns:a16="http://schemas.microsoft.com/office/drawing/2014/main" id="{D490BB9E-CCE2-347F-CD52-1148B8F9C014}"/>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4" name="MoonLegend5" hidden="1">
              <a:extLst>
                <a:ext uri="{FF2B5EF4-FFF2-40B4-BE49-F238E27FC236}">
                  <a16:creationId xmlns:a16="http://schemas.microsoft.com/office/drawing/2014/main" id="{8C58DF78-A6E8-ABE1-63E6-7467CE3D7311}"/>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25" name="Oval 24" hidden="1">
                <a:extLst>
                  <a:ext uri="{FF2B5EF4-FFF2-40B4-BE49-F238E27FC236}">
                    <a16:creationId xmlns:a16="http://schemas.microsoft.com/office/drawing/2014/main" id="{284B71F4-6C9F-B74A-DA26-0EB29D5503C2}"/>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6" name="Arc 25" hidden="1">
                <a:extLst>
                  <a:ext uri="{FF2B5EF4-FFF2-40B4-BE49-F238E27FC236}">
                    <a16:creationId xmlns:a16="http://schemas.microsoft.com/office/drawing/2014/main" id="{EB607800-5BD8-4E52-4915-CEBC5ECF25D4}"/>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35" name="LegendBoxes" hidden="1">
            <a:extLst>
              <a:ext uri="{FF2B5EF4-FFF2-40B4-BE49-F238E27FC236}">
                <a16:creationId xmlns:a16="http://schemas.microsoft.com/office/drawing/2014/main" id="{93115213-43E2-6304-32BA-186F486A03EB}"/>
              </a:ext>
            </a:extLst>
          </p:cNvPr>
          <p:cNvGrpSpPr/>
          <p:nvPr userDrawn="1"/>
        </p:nvGrpSpPr>
        <p:grpSpPr>
          <a:xfrm>
            <a:off x="10714801" y="4520490"/>
            <a:ext cx="922463" cy="1717282"/>
            <a:chOff x="10652400" y="4322824"/>
            <a:chExt cx="922463" cy="1717282"/>
          </a:xfrm>
        </p:grpSpPr>
        <p:sp>
          <p:nvSpPr>
            <p:cNvPr id="36" name="RectangleLegend1" hidden="1">
              <a:extLst>
                <a:ext uri="{FF2B5EF4-FFF2-40B4-BE49-F238E27FC236}">
                  <a16:creationId xmlns:a16="http://schemas.microsoft.com/office/drawing/2014/main" id="{DF2D46FC-5116-F649-93A0-00A2AAB9C13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7" name="RectangleLegend2" hidden="1">
              <a:extLst>
                <a:ext uri="{FF2B5EF4-FFF2-40B4-BE49-F238E27FC236}">
                  <a16:creationId xmlns:a16="http://schemas.microsoft.com/office/drawing/2014/main" id="{9484F462-A2D2-84C3-EDA4-3B4EE57BB59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8" name="RectangleLegend3" hidden="1">
              <a:extLst>
                <a:ext uri="{FF2B5EF4-FFF2-40B4-BE49-F238E27FC236}">
                  <a16:creationId xmlns:a16="http://schemas.microsoft.com/office/drawing/2014/main" id="{903BC13C-B9E2-C5C6-F323-AD2D6AB297A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9" name="RectangleLegend4" hidden="1">
              <a:extLst>
                <a:ext uri="{FF2B5EF4-FFF2-40B4-BE49-F238E27FC236}">
                  <a16:creationId xmlns:a16="http://schemas.microsoft.com/office/drawing/2014/main" id="{3F1330C0-D977-1ED0-8595-754536ADBAB9}"/>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0" name="RectangleLegend5" hidden="1">
              <a:extLst>
                <a:ext uri="{FF2B5EF4-FFF2-40B4-BE49-F238E27FC236}">
                  <a16:creationId xmlns:a16="http://schemas.microsoft.com/office/drawing/2014/main" id="{D64CA4CF-CBCC-0CA7-44BF-3066636B9158}"/>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1" name="Legend1" hidden="1">
              <a:extLst>
                <a:ext uri="{FF2B5EF4-FFF2-40B4-BE49-F238E27FC236}">
                  <a16:creationId xmlns:a16="http://schemas.microsoft.com/office/drawing/2014/main" id="{6AEE15A8-E178-4AD4-EE6B-BBAABC0042B8}"/>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2" name="Legend2" hidden="1">
              <a:extLst>
                <a:ext uri="{FF2B5EF4-FFF2-40B4-BE49-F238E27FC236}">
                  <a16:creationId xmlns:a16="http://schemas.microsoft.com/office/drawing/2014/main" id="{21148B50-5DFC-3F4A-EC88-6ED7BCAF0B3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3" name="Legend3" hidden="1">
              <a:extLst>
                <a:ext uri="{FF2B5EF4-FFF2-40B4-BE49-F238E27FC236}">
                  <a16:creationId xmlns:a16="http://schemas.microsoft.com/office/drawing/2014/main" id="{61811419-BA08-B62B-6C7A-10FFD8F942DF}"/>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4" name="Legend4" hidden="1">
              <a:extLst>
                <a:ext uri="{FF2B5EF4-FFF2-40B4-BE49-F238E27FC236}">
                  <a16:creationId xmlns:a16="http://schemas.microsoft.com/office/drawing/2014/main" id="{C5BD2483-A81E-F5D6-74F2-7F279858895A}"/>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5" name="Legend5" hidden="1">
              <a:extLst>
                <a:ext uri="{FF2B5EF4-FFF2-40B4-BE49-F238E27FC236}">
                  <a16:creationId xmlns:a16="http://schemas.microsoft.com/office/drawing/2014/main" id="{1C24EFEB-01E9-9D2E-DEBB-78A1CBA1F232}"/>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654" r:id="rId3"/>
    <p:sldLayoutId id="2147483897" r:id="rId4"/>
    <p:sldLayoutId id="2147483807" r:id="rId5"/>
    <p:sldLayoutId id="2147483804" r:id="rId6"/>
    <p:sldLayoutId id="2147483882" r:id="rId7"/>
    <p:sldLayoutId id="2147483883" r:id="rId8"/>
    <p:sldLayoutId id="2147483884" r:id="rId9"/>
    <p:sldLayoutId id="2147483885" r:id="rId10"/>
    <p:sldLayoutId id="2147483886" r:id="rId11"/>
    <p:sldLayoutId id="2147483932" r:id="rId12"/>
    <p:sldLayoutId id="2147483933" r:id="rId13"/>
    <p:sldLayoutId id="2147483934" r:id="rId14"/>
    <p:sldLayoutId id="2147483935" r:id="rId15"/>
    <p:sldLayoutId id="2147483936" r:id="rId16"/>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Nunito Sans" pitchFamily="2" charset="0"/>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Nunito Sans" pitchFamily="2" charset="0"/>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Nunito Sans" pitchFamily="2" charset="0"/>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Nunito Sans" pitchFamily="2" charset="0"/>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8" userDrawn="1">
          <p15:clr>
            <a:srgbClr val="5ACBF0"/>
          </p15:clr>
        </p15:guide>
        <p15:guide id="3" orient="horz" pos="3912">
          <p15:clr>
            <a:srgbClr val="5ACBF0"/>
          </p15:clr>
        </p15:guide>
        <p15:guide id="4" orient="horz" pos="890" userDrawn="1">
          <p15:clr>
            <a:srgbClr val="F26B43"/>
          </p15:clr>
        </p15:guide>
        <p15:guide id="5" pos="7342" userDrawn="1">
          <p15:clr>
            <a:srgbClr val="F26B43"/>
          </p15:clr>
        </p15:guide>
        <p15:guide id="6" pos="256" userDrawn="1">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8"/>
            </p:custDataLst>
          </p:nvPr>
        </p:nvSpPr>
        <p:spPr>
          <a:xfrm>
            <a:off x="1"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113"/>
              </a:spcBef>
              <a:spcAft>
                <a:spcPts val="113"/>
              </a:spcAft>
            </a:pPr>
            <a:endParaRPr lang="en-US" sz="938" b="1" i="0" baseline="0">
              <a:solidFill>
                <a:schemeClr val="bg1"/>
              </a:solidFill>
              <a:latin typeface="Arial" panose="020B0604020202020204" pitchFamily="34" charset="0"/>
              <a:ea typeface="+mj-ea"/>
              <a:cs typeface="+mj-cs"/>
              <a:sym typeface="Arial" panose="020B0604020202020204" pitchFamily="34" charset="0"/>
            </a:endParaRPr>
          </a:p>
        </p:txBody>
      </p:sp>
      <p:grpSp>
        <p:nvGrpSpPr>
          <p:cNvPr id="170" name="Grid" hidden="1">
            <a:extLst>
              <a:ext uri="{FF2B5EF4-FFF2-40B4-BE49-F238E27FC236}">
                <a16:creationId xmlns:a16="http://schemas.microsoft.com/office/drawing/2014/main" id="{3BBFEB30-B5C9-4D5C-9A82-066C6BF363E3}"/>
              </a:ext>
            </a:extLst>
          </p:cNvPr>
          <p:cNvGrpSpPr/>
          <p:nvPr userDrawn="1"/>
        </p:nvGrpSpPr>
        <p:grpSpPr>
          <a:xfrm>
            <a:off x="1" y="0"/>
            <a:ext cx="12190476" cy="6858000"/>
            <a:chOff x="0" y="0"/>
            <a:chExt cx="12190476" cy="6858000"/>
          </a:xfrm>
        </p:grpSpPr>
        <p:sp>
          <p:nvSpPr>
            <p:cNvPr id="171" name="Freeform: Shape 170">
              <a:extLst>
                <a:ext uri="{FF2B5EF4-FFF2-40B4-BE49-F238E27FC236}">
                  <a16:creationId xmlns:a16="http://schemas.microsoft.com/office/drawing/2014/main" id="{950B3518-D8B6-4062-A4CE-0C1A1A286FE1}"/>
                </a:ext>
              </a:extLst>
            </p:cNvPr>
            <p:cNvSpPr/>
            <p:nvPr userDrawn="1"/>
          </p:nvSpPr>
          <p:spPr bwMode="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172" name="Freeform: Shape 171">
              <a:extLst>
                <a:ext uri="{FF2B5EF4-FFF2-40B4-BE49-F238E27FC236}">
                  <a16:creationId xmlns:a16="http://schemas.microsoft.com/office/drawing/2014/main" id="{EC45F528-EF91-4619-AF16-5D11F63D2FFC}"/>
                </a:ext>
              </a:extLst>
            </p:cNvPr>
            <p:cNvSpPr/>
            <p:nvPr/>
          </p:nvSpPr>
          <p:spPr bwMode="gray">
            <a:xfrm>
              <a:off x="1524" y="0"/>
              <a:ext cx="12188952" cy="6858000"/>
            </a:xfrm>
            <a:custGeom>
              <a:avLst/>
              <a:gdLst>
                <a:gd name="connsiteX0" fmla="*/ 553212 w 12188952"/>
                <a:gd name="connsiteY0" fmla="*/ 1405610 h 6858000"/>
                <a:gd name="connsiteX1" fmla="*/ 553212 w 12188952"/>
                <a:gd name="connsiteY1" fmla="*/ 1709928 h 6858000"/>
                <a:gd name="connsiteX2" fmla="*/ 551868 w 12188952"/>
                <a:gd name="connsiteY2" fmla="*/ 1709928 h 6858000"/>
                <a:gd name="connsiteX3" fmla="*/ 551868 w 12188952"/>
                <a:gd name="connsiteY3" fmla="*/ 6217920 h 6858000"/>
                <a:gd name="connsiteX4" fmla="*/ 553212 w 12188952"/>
                <a:gd name="connsiteY4" fmla="*/ 6217920 h 6858000"/>
                <a:gd name="connsiteX5" fmla="*/ 11635740 w 12188952"/>
                <a:gd name="connsiteY5" fmla="*/ 6217920 h 6858000"/>
                <a:gd name="connsiteX6" fmla="*/ 11636196 w 12188952"/>
                <a:gd name="connsiteY6" fmla="*/ 6217920 h 6858000"/>
                <a:gd name="connsiteX7" fmla="*/ 11636196 w 12188952"/>
                <a:gd name="connsiteY7" fmla="*/ 1709928 h 6858000"/>
                <a:gd name="connsiteX8" fmla="*/ 11635740 w 12188952"/>
                <a:gd name="connsiteY8" fmla="*/ 1709928 h 6858000"/>
                <a:gd name="connsiteX9" fmla="*/ 11635740 w 12188952"/>
                <a:gd name="connsiteY9" fmla="*/ 1405610 h 6858000"/>
                <a:gd name="connsiteX10" fmla="*/ 0 w 12188952"/>
                <a:gd name="connsiteY10" fmla="*/ 0 h 6858000"/>
                <a:gd name="connsiteX11" fmla="*/ 12188952 w 12188952"/>
                <a:gd name="connsiteY11" fmla="*/ 0 h 6858000"/>
                <a:gd name="connsiteX12" fmla="*/ 12188952 w 12188952"/>
                <a:gd name="connsiteY12" fmla="*/ 6858000 h 6858000"/>
                <a:gd name="connsiteX13" fmla="*/ 0 w 12188952"/>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8952" h="6858000">
                  <a:moveTo>
                    <a:pt x="553212" y="1405610"/>
                  </a:moveTo>
                  <a:lnTo>
                    <a:pt x="553212" y="1709928"/>
                  </a:lnTo>
                  <a:lnTo>
                    <a:pt x="551868" y="1709928"/>
                  </a:lnTo>
                  <a:lnTo>
                    <a:pt x="551868" y="6217920"/>
                  </a:lnTo>
                  <a:lnTo>
                    <a:pt x="553212" y="6217920"/>
                  </a:lnTo>
                  <a:lnTo>
                    <a:pt x="11635740" y="6217920"/>
                  </a:lnTo>
                  <a:lnTo>
                    <a:pt x="11636196" y="6217920"/>
                  </a:lnTo>
                  <a:lnTo>
                    <a:pt x="11636196" y="1709928"/>
                  </a:lnTo>
                  <a:lnTo>
                    <a:pt x="11635740" y="1709928"/>
                  </a:lnTo>
                  <a:lnTo>
                    <a:pt x="11635740" y="1405610"/>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rtl="0"/>
              <a:endParaRPr lang="en-US" sz="675">
                <a:solidFill>
                  <a:schemeClr val="tx1"/>
                </a:solidFill>
                <a:latin typeface="+mn-lt"/>
              </a:endParaRPr>
            </a:p>
          </p:txBody>
        </p:sp>
        <p:cxnSp>
          <p:nvCxnSpPr>
            <p:cNvPr id="173" name="Straight Connector 172">
              <a:extLst>
                <a:ext uri="{FF2B5EF4-FFF2-40B4-BE49-F238E27FC236}">
                  <a16:creationId xmlns:a16="http://schemas.microsoft.com/office/drawing/2014/main" id="{77ABF7BA-0428-4141-8351-03A2727DECBD}"/>
                </a:ext>
              </a:extLst>
            </p:cNvPr>
            <p:cNvCxnSpPr/>
            <p:nvPr/>
          </p:nvCxnSpPr>
          <p:spPr bwMode="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4EB93D9-2FE5-4212-8DB4-7A0327E33766}"/>
                </a:ext>
              </a:extLst>
            </p:cNvPr>
            <p:cNvCxnSpPr/>
            <p:nvPr/>
          </p:nvCxnSpPr>
          <p:spPr bwMode="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C2F34081-E688-4287-A553-264328F1E1E1}"/>
                </a:ext>
              </a:extLst>
            </p:cNvPr>
            <p:cNvCxnSpPr/>
            <p:nvPr/>
          </p:nvCxnSpPr>
          <p:spPr bwMode="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868CDEE-044B-4D04-A5D3-6A526BE51179}"/>
                </a:ext>
              </a:extLst>
            </p:cNvPr>
            <p:cNvCxnSpPr/>
            <p:nvPr/>
          </p:nvCxnSpPr>
          <p:spPr bwMode="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100C653-5CFA-4B3C-BD97-47499B419B53}"/>
                </a:ext>
              </a:extLst>
            </p:cNvPr>
            <p:cNvCxnSpPr/>
            <p:nvPr/>
          </p:nvCxnSpPr>
          <p:spPr bwMode="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F21F5AB2-1154-4ACD-832F-CB2539EE783F}"/>
                </a:ext>
              </a:extLst>
            </p:cNvPr>
            <p:cNvCxnSpPr/>
            <p:nvPr/>
          </p:nvCxnSpPr>
          <p:spPr bwMode="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66910D2-AFA9-4FD1-8D04-D99BB3645452}"/>
                </a:ext>
              </a:extLst>
            </p:cNvPr>
            <p:cNvCxnSpPr/>
            <p:nvPr/>
          </p:nvCxnSpPr>
          <p:spPr bwMode="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769A11B-0399-4716-A212-6F179313A427}"/>
                </a:ext>
              </a:extLst>
            </p:cNvPr>
            <p:cNvCxnSpPr/>
            <p:nvPr/>
          </p:nvCxnSpPr>
          <p:spPr bwMode="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CB3272D-021B-49B8-92A5-D1DEB3202AE0}"/>
                </a:ext>
              </a:extLst>
            </p:cNvPr>
            <p:cNvCxnSpPr/>
            <p:nvPr/>
          </p:nvCxnSpPr>
          <p:spPr bwMode="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1701AE9-04C5-4AD4-8DEE-873680FD231F}"/>
                </a:ext>
              </a:extLst>
            </p:cNvPr>
            <p:cNvCxnSpPr/>
            <p:nvPr/>
          </p:nvCxnSpPr>
          <p:spPr bwMode="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050D91B-89C3-45DE-BE0C-1430E2BE6F4B}"/>
                </a:ext>
              </a:extLst>
            </p:cNvPr>
            <p:cNvCxnSpPr/>
            <p:nvPr/>
          </p:nvCxnSpPr>
          <p:spPr bwMode="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8E5EF5D-0D94-4FCE-8BE2-F0790F7B1879}"/>
                </a:ext>
              </a:extLst>
            </p:cNvPr>
            <p:cNvCxnSpPr/>
            <p:nvPr/>
          </p:nvCxnSpPr>
          <p:spPr bwMode="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203" name="Freeform: Shape 202">
              <a:extLst>
                <a:ext uri="{FF2B5EF4-FFF2-40B4-BE49-F238E27FC236}">
                  <a16:creationId xmlns:a16="http://schemas.microsoft.com/office/drawing/2014/main" id="{205F8351-710E-49E9-A523-EA0755B417C5}"/>
                </a:ext>
              </a:extLst>
            </p:cNvPr>
            <p:cNvSpPr/>
            <p:nvPr/>
          </p:nvSpPr>
          <p:spPr bwMode="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204" name="Freeform: Shape 203">
              <a:extLst>
                <a:ext uri="{FF2B5EF4-FFF2-40B4-BE49-F238E27FC236}">
                  <a16:creationId xmlns:a16="http://schemas.microsoft.com/office/drawing/2014/main" id="{47C1C31B-A122-4A09-9500-27B0684B272F}"/>
                </a:ext>
              </a:extLst>
            </p:cNvPr>
            <p:cNvSpPr/>
            <p:nvPr/>
          </p:nvSpPr>
          <p:spPr bwMode="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205" name="Freeform: Shape 204">
              <a:extLst>
                <a:ext uri="{FF2B5EF4-FFF2-40B4-BE49-F238E27FC236}">
                  <a16:creationId xmlns:a16="http://schemas.microsoft.com/office/drawing/2014/main" id="{7DF86859-7D4B-4DA1-91AA-0992644F5903}"/>
                </a:ext>
              </a:extLst>
            </p:cNvPr>
            <p:cNvSpPr/>
            <p:nvPr/>
          </p:nvSpPr>
          <p:spPr bwMode="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206" name="Freeform: Shape 205">
              <a:extLst>
                <a:ext uri="{FF2B5EF4-FFF2-40B4-BE49-F238E27FC236}">
                  <a16:creationId xmlns:a16="http://schemas.microsoft.com/office/drawing/2014/main" id="{3DC3E9CA-569C-4414-A75A-C805A4A40B64}"/>
                </a:ext>
              </a:extLst>
            </p:cNvPr>
            <p:cNvSpPr/>
            <p:nvPr/>
          </p:nvSpPr>
          <p:spPr bwMode="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207" name="Freeform: Shape 206">
              <a:extLst>
                <a:ext uri="{FF2B5EF4-FFF2-40B4-BE49-F238E27FC236}">
                  <a16:creationId xmlns:a16="http://schemas.microsoft.com/office/drawing/2014/main" id="{B532C466-D8D3-43AC-995C-2B54885AC096}"/>
                </a:ext>
              </a:extLst>
            </p:cNvPr>
            <p:cNvSpPr/>
            <p:nvPr/>
          </p:nvSpPr>
          <p:spPr bwMode="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208" name="Freeform: Shape 207">
              <a:extLst>
                <a:ext uri="{FF2B5EF4-FFF2-40B4-BE49-F238E27FC236}">
                  <a16:creationId xmlns:a16="http://schemas.microsoft.com/office/drawing/2014/main" id="{B0920AE1-B909-471F-9E77-7C3A31509F84}"/>
                </a:ext>
              </a:extLst>
            </p:cNvPr>
            <p:cNvSpPr/>
            <p:nvPr/>
          </p:nvSpPr>
          <p:spPr bwMode="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209" name="Freeform: Shape 208">
              <a:extLst>
                <a:ext uri="{FF2B5EF4-FFF2-40B4-BE49-F238E27FC236}">
                  <a16:creationId xmlns:a16="http://schemas.microsoft.com/office/drawing/2014/main" id="{2A1E8190-F3C6-4BF7-97E3-90F3FC84746E}"/>
                </a:ext>
              </a:extLst>
            </p:cNvPr>
            <p:cNvSpPr/>
            <p:nvPr/>
          </p:nvSpPr>
          <p:spPr bwMode="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210" name="Freeform: Shape 209">
              <a:extLst>
                <a:ext uri="{FF2B5EF4-FFF2-40B4-BE49-F238E27FC236}">
                  <a16:creationId xmlns:a16="http://schemas.microsoft.com/office/drawing/2014/main" id="{33B1FC28-C9D6-4928-BCCE-9873C7DEEFDE}"/>
                </a:ext>
              </a:extLst>
            </p:cNvPr>
            <p:cNvSpPr/>
            <p:nvPr/>
          </p:nvSpPr>
          <p:spPr bwMode="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211" name="Freeform: Shape 210">
              <a:extLst>
                <a:ext uri="{FF2B5EF4-FFF2-40B4-BE49-F238E27FC236}">
                  <a16:creationId xmlns:a16="http://schemas.microsoft.com/office/drawing/2014/main" id="{13C9C1F2-E745-44A5-AEA3-9DE0D69F2B15}"/>
                </a:ext>
              </a:extLst>
            </p:cNvPr>
            <p:cNvSpPr/>
            <p:nvPr/>
          </p:nvSpPr>
          <p:spPr bwMode="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212" name="Freeform: Shape 211">
              <a:extLst>
                <a:ext uri="{FF2B5EF4-FFF2-40B4-BE49-F238E27FC236}">
                  <a16:creationId xmlns:a16="http://schemas.microsoft.com/office/drawing/2014/main" id="{3F7DB9B8-09EF-46A7-9839-EE0FA8E11651}"/>
                </a:ext>
              </a:extLst>
            </p:cNvPr>
            <p:cNvSpPr/>
            <p:nvPr/>
          </p:nvSpPr>
          <p:spPr bwMode="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213" name="Freeform: Shape 212">
              <a:extLst>
                <a:ext uri="{FF2B5EF4-FFF2-40B4-BE49-F238E27FC236}">
                  <a16:creationId xmlns:a16="http://schemas.microsoft.com/office/drawing/2014/main" id="{759DC929-939A-40DF-96D2-82427AD8E191}"/>
                </a:ext>
              </a:extLst>
            </p:cNvPr>
            <p:cNvSpPr/>
            <p:nvPr/>
          </p:nvSpPr>
          <p:spPr bwMode="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214" name="Freeform: Shape 213">
              <a:extLst>
                <a:ext uri="{FF2B5EF4-FFF2-40B4-BE49-F238E27FC236}">
                  <a16:creationId xmlns:a16="http://schemas.microsoft.com/office/drawing/2014/main" id="{71E475EA-3BCA-4BD2-9129-0A15F92784B0}"/>
                </a:ext>
              </a:extLst>
            </p:cNvPr>
            <p:cNvSpPr/>
            <p:nvPr/>
          </p:nvSpPr>
          <p:spPr bwMode="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215" name="Freeform: Shape 214">
              <a:extLst>
                <a:ext uri="{FF2B5EF4-FFF2-40B4-BE49-F238E27FC236}">
                  <a16:creationId xmlns:a16="http://schemas.microsoft.com/office/drawing/2014/main" id="{B58358D8-4286-4ED9-A0FF-82879D8C9183}"/>
                </a:ext>
              </a:extLst>
            </p:cNvPr>
            <p:cNvSpPr/>
            <p:nvPr/>
          </p:nvSpPr>
          <p:spPr bwMode="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216" name="Freeform: Shape 215">
              <a:extLst>
                <a:ext uri="{FF2B5EF4-FFF2-40B4-BE49-F238E27FC236}">
                  <a16:creationId xmlns:a16="http://schemas.microsoft.com/office/drawing/2014/main" id="{07E8672D-5A21-4EE8-8FA5-FBB35E3AF6F8}"/>
                </a:ext>
              </a:extLst>
            </p:cNvPr>
            <p:cNvSpPr/>
            <p:nvPr/>
          </p:nvSpPr>
          <p:spPr bwMode="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217" name="Freeform: Shape 216">
              <a:extLst>
                <a:ext uri="{FF2B5EF4-FFF2-40B4-BE49-F238E27FC236}">
                  <a16:creationId xmlns:a16="http://schemas.microsoft.com/office/drawing/2014/main" id="{FA059A59-9BBE-4F86-862A-48E139D1EE64}"/>
                </a:ext>
              </a:extLst>
            </p:cNvPr>
            <p:cNvSpPr/>
            <p:nvPr userDrawn="1"/>
          </p:nvSpPr>
          <p:spPr bwMode="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218" name="Freeform: Shape 217">
              <a:extLst>
                <a:ext uri="{FF2B5EF4-FFF2-40B4-BE49-F238E27FC236}">
                  <a16:creationId xmlns:a16="http://schemas.microsoft.com/office/drawing/2014/main" id="{55CF5402-4FC2-4420-ABC5-BBFA3EA9D203}"/>
                </a:ext>
              </a:extLst>
            </p:cNvPr>
            <p:cNvSpPr/>
            <p:nvPr userDrawn="1"/>
          </p:nvSpPr>
          <p:spPr bwMode="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219" name="Freeform: Shape 218">
              <a:extLst>
                <a:ext uri="{FF2B5EF4-FFF2-40B4-BE49-F238E27FC236}">
                  <a16:creationId xmlns:a16="http://schemas.microsoft.com/office/drawing/2014/main" id="{10BB1258-8102-4E47-BE2F-816FBB6BA408}"/>
                </a:ext>
              </a:extLst>
            </p:cNvPr>
            <p:cNvSpPr/>
            <p:nvPr userDrawn="1"/>
          </p:nvSpPr>
          <p:spPr bwMode="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220" name="Freeform: Shape 219">
              <a:extLst>
                <a:ext uri="{FF2B5EF4-FFF2-40B4-BE49-F238E27FC236}">
                  <a16:creationId xmlns:a16="http://schemas.microsoft.com/office/drawing/2014/main" id="{B270BD53-6742-47F1-853C-FA770237F3FD}"/>
                </a:ext>
              </a:extLst>
            </p:cNvPr>
            <p:cNvSpPr/>
            <p:nvPr userDrawn="1"/>
          </p:nvSpPr>
          <p:spPr bwMode="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221" name="Freeform: Shape 220">
              <a:extLst>
                <a:ext uri="{FF2B5EF4-FFF2-40B4-BE49-F238E27FC236}">
                  <a16:creationId xmlns:a16="http://schemas.microsoft.com/office/drawing/2014/main" id="{3395B319-4702-4CD9-838C-C0612B6879BC}"/>
                </a:ext>
              </a:extLst>
            </p:cNvPr>
            <p:cNvSpPr/>
            <p:nvPr userDrawn="1"/>
          </p:nvSpPr>
          <p:spPr bwMode="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222" name="Freeform: Shape 221">
              <a:extLst>
                <a:ext uri="{FF2B5EF4-FFF2-40B4-BE49-F238E27FC236}">
                  <a16:creationId xmlns:a16="http://schemas.microsoft.com/office/drawing/2014/main" id="{AE5E70F1-247D-4F01-A473-C5A9226BCADC}"/>
                </a:ext>
              </a:extLst>
            </p:cNvPr>
            <p:cNvSpPr/>
            <p:nvPr userDrawn="1"/>
          </p:nvSpPr>
          <p:spPr bwMode="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223" name="Freeform: Shape 222">
              <a:extLst>
                <a:ext uri="{FF2B5EF4-FFF2-40B4-BE49-F238E27FC236}">
                  <a16:creationId xmlns:a16="http://schemas.microsoft.com/office/drawing/2014/main" id="{732858E4-B133-4A91-9BCA-BF80F093194A}"/>
                </a:ext>
              </a:extLst>
            </p:cNvPr>
            <p:cNvSpPr/>
            <p:nvPr userDrawn="1"/>
          </p:nvSpPr>
          <p:spPr bwMode="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224" name="Freeform: Shape 223">
              <a:extLst>
                <a:ext uri="{FF2B5EF4-FFF2-40B4-BE49-F238E27FC236}">
                  <a16:creationId xmlns:a16="http://schemas.microsoft.com/office/drawing/2014/main" id="{027DED92-EF7A-4687-A1A4-BDAA2F1EAF12}"/>
                </a:ext>
              </a:extLst>
            </p:cNvPr>
            <p:cNvSpPr/>
            <p:nvPr userDrawn="1"/>
          </p:nvSpPr>
          <p:spPr bwMode="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225" name="Freeform: Shape 224">
              <a:extLst>
                <a:ext uri="{FF2B5EF4-FFF2-40B4-BE49-F238E27FC236}">
                  <a16:creationId xmlns:a16="http://schemas.microsoft.com/office/drawing/2014/main" id="{53D72483-35F2-49AC-989D-0E1BC8456803}"/>
                </a:ext>
              </a:extLst>
            </p:cNvPr>
            <p:cNvSpPr/>
            <p:nvPr userDrawn="1"/>
          </p:nvSpPr>
          <p:spPr bwMode="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sp>
          <p:nvSpPr>
            <p:cNvPr id="226" name="Freeform: Shape 225">
              <a:extLst>
                <a:ext uri="{FF2B5EF4-FFF2-40B4-BE49-F238E27FC236}">
                  <a16:creationId xmlns:a16="http://schemas.microsoft.com/office/drawing/2014/main" id="{2DD2F54E-53A3-49F6-905E-B0F8E1348C8E}"/>
                </a:ext>
              </a:extLst>
            </p:cNvPr>
            <p:cNvSpPr/>
            <p:nvPr userDrawn="1"/>
          </p:nvSpPr>
          <p:spPr bwMode="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496">
                <a:solidFill>
                  <a:schemeClr val="tx1"/>
                </a:solidFill>
                <a:latin typeface="+mn-lt"/>
              </a:endParaRPr>
            </a:p>
          </p:txBody>
        </p:sp>
        <p:cxnSp>
          <p:nvCxnSpPr>
            <p:cNvPr id="227" name="Straight Connector 226">
              <a:extLst>
                <a:ext uri="{FF2B5EF4-FFF2-40B4-BE49-F238E27FC236}">
                  <a16:creationId xmlns:a16="http://schemas.microsoft.com/office/drawing/2014/main" id="{557A01EE-7FB2-4BA0-B35A-2F95546E4624}"/>
                </a:ext>
              </a:extLst>
            </p:cNvPr>
            <p:cNvCxnSpPr/>
            <p:nvPr userDrawn="1"/>
          </p:nvCxnSpPr>
          <p:spPr bwMode="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FC1C45B-2B29-4A42-8D4B-721F68CA1348}"/>
                </a:ext>
              </a:extLst>
            </p:cNvPr>
            <p:cNvCxnSpPr/>
            <p:nvPr userDrawn="1"/>
          </p:nvCxnSpPr>
          <p:spPr bwMode="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1A27E92-9270-4990-A7E0-13762B5DCF31}"/>
                </a:ext>
              </a:extLst>
            </p:cNvPr>
            <p:cNvCxnSpPr/>
            <p:nvPr userDrawn="1"/>
          </p:nvCxnSpPr>
          <p:spPr bwMode="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9F46154D-791B-4F7D-8E1C-E15CD03A29AA}"/>
                </a:ext>
              </a:extLst>
            </p:cNvPr>
            <p:cNvCxnSpPr/>
            <p:nvPr userDrawn="1"/>
          </p:nvCxnSpPr>
          <p:spPr bwMode="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9B4B757-25C9-484E-A4FE-A49FBA3319A4}"/>
                </a:ext>
              </a:extLst>
            </p:cNvPr>
            <p:cNvCxnSpPr/>
            <p:nvPr userDrawn="1"/>
          </p:nvCxnSpPr>
          <p:spPr bwMode="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5535B4E-91AD-45A5-B3C9-3699892DFD15}"/>
                </a:ext>
              </a:extLst>
            </p:cNvPr>
            <p:cNvCxnSpPr/>
            <p:nvPr userDrawn="1"/>
          </p:nvCxnSpPr>
          <p:spPr bwMode="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B8DA04A-5D80-45BB-8266-4A4ECB242742}"/>
                </a:ext>
              </a:extLst>
            </p:cNvPr>
            <p:cNvCxnSpPr/>
            <p:nvPr userDrawn="1"/>
          </p:nvCxnSpPr>
          <p:spPr bwMode="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5E52966-F7BC-421A-9050-FFBE6C9FDFFC}"/>
                </a:ext>
              </a:extLst>
            </p:cNvPr>
            <p:cNvCxnSpPr/>
            <p:nvPr userDrawn="1"/>
          </p:nvCxnSpPr>
          <p:spPr bwMode="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7183FD6-ADDC-4DBA-AD69-7D5A08920C83}"/>
                </a:ext>
              </a:extLst>
            </p:cNvPr>
            <p:cNvCxnSpPr/>
            <p:nvPr userDrawn="1"/>
          </p:nvCxnSpPr>
          <p:spPr bwMode="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3B1C3B52-250A-482D-AE65-9AAC3A76868D}"/>
                </a:ext>
              </a:extLst>
            </p:cNvPr>
            <p:cNvCxnSpPr/>
            <p:nvPr userDrawn="1"/>
          </p:nvCxnSpPr>
          <p:spPr bwMode="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3AB6E369-DE4F-4AA3-9B2B-FD9286DC14EB}"/>
                </a:ext>
              </a:extLst>
            </p:cNvPr>
            <p:cNvCxnSpPr/>
            <p:nvPr userDrawn="1"/>
          </p:nvCxnSpPr>
          <p:spPr bwMode="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02D96B38-98DE-4984-BD84-08887A144206}"/>
                </a:ext>
              </a:extLst>
            </p:cNvPr>
            <p:cNvCxnSpPr/>
            <p:nvPr userDrawn="1"/>
          </p:nvCxnSpPr>
          <p:spPr bwMode="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2A47B8B7-112A-4075-B20A-90A845CE256B}"/>
                </a:ext>
              </a:extLst>
            </p:cNvPr>
            <p:cNvCxnSpPr/>
            <p:nvPr userDrawn="1"/>
          </p:nvCxnSpPr>
          <p:spPr bwMode="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0FEBE3CB-E087-4212-96D5-920E5C903EF2}"/>
                </a:ext>
              </a:extLst>
            </p:cNvPr>
            <p:cNvCxnSpPr/>
            <p:nvPr userDrawn="1"/>
          </p:nvCxnSpPr>
          <p:spPr bwMode="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3686B76C-7301-4C4A-B5BE-0AFF241FAEB0}"/>
                </a:ext>
              </a:extLst>
            </p:cNvPr>
            <p:cNvCxnSpPr/>
            <p:nvPr userDrawn="1"/>
          </p:nvCxnSpPr>
          <p:spPr bwMode="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2B029B6E-808D-40CF-A2D1-AADA131A0D00}"/>
                </a:ext>
              </a:extLst>
            </p:cNvPr>
            <p:cNvCxnSpPr/>
            <p:nvPr userDrawn="1"/>
          </p:nvCxnSpPr>
          <p:spPr bwMode="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8705E053-FBF3-4534-A74B-EC16CC92EE77}"/>
                </a:ext>
              </a:extLst>
            </p:cNvPr>
            <p:cNvCxnSpPr/>
            <p:nvPr userDrawn="1"/>
          </p:nvCxnSpPr>
          <p:spPr bwMode="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BE0E44BE-C4B0-46A9-A59B-A43157B927C1}"/>
                </a:ext>
              </a:extLst>
            </p:cNvPr>
            <p:cNvCxnSpPr/>
            <p:nvPr userDrawn="1"/>
          </p:nvCxnSpPr>
          <p:spPr bwMode="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9B09A95B-D404-461F-A093-7C895E3A741F}"/>
                </a:ext>
              </a:extLst>
            </p:cNvPr>
            <p:cNvCxnSpPr/>
            <p:nvPr userDrawn="1"/>
          </p:nvCxnSpPr>
          <p:spPr bwMode="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79A7095-2656-44EB-B0A3-4271C7264720}"/>
                </a:ext>
              </a:extLst>
            </p:cNvPr>
            <p:cNvCxnSpPr/>
            <p:nvPr userDrawn="1"/>
          </p:nvCxnSpPr>
          <p:spPr bwMode="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BA4BC595-5B69-4C71-A5EC-2940C48186D2}"/>
                </a:ext>
              </a:extLst>
            </p:cNvPr>
            <p:cNvCxnSpPr/>
            <p:nvPr userDrawn="1"/>
          </p:nvCxnSpPr>
          <p:spPr bwMode="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7474A32-631C-4FA8-B250-D9C17610DA92}"/>
                </a:ext>
              </a:extLst>
            </p:cNvPr>
            <p:cNvCxnSpPr/>
            <p:nvPr userDrawn="1"/>
          </p:nvCxnSpPr>
          <p:spPr bwMode="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FA397D1-2FFD-4719-93E4-17828F08EC1D}"/>
                </a:ext>
              </a:extLst>
            </p:cNvPr>
            <p:cNvCxnSpPr/>
            <p:nvPr userDrawn="1"/>
          </p:nvCxnSpPr>
          <p:spPr bwMode="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12CDBCAF-60C0-40A4-97EA-7B190F17D13D}"/>
                </a:ext>
              </a:extLst>
            </p:cNvPr>
            <p:cNvCxnSpPr/>
            <p:nvPr userDrawn="1"/>
          </p:nvCxnSpPr>
          <p:spPr bwMode="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88614279-F6F1-4779-A908-BEF080C471AB}"/>
                </a:ext>
              </a:extLst>
            </p:cNvPr>
            <p:cNvCxnSpPr/>
            <p:nvPr userDrawn="1"/>
          </p:nvCxnSpPr>
          <p:spPr bwMode="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77A8DFC-FE4B-4B06-8AEF-607F9AEE764E}"/>
                </a:ext>
              </a:extLst>
            </p:cNvPr>
            <p:cNvCxnSpPr/>
            <p:nvPr userDrawn="1"/>
          </p:nvCxnSpPr>
          <p:spPr bwMode="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42E819A-5DA8-4032-B3EB-D10DC14D6C84}"/>
                </a:ext>
              </a:extLst>
            </p:cNvPr>
            <p:cNvCxnSpPr/>
            <p:nvPr userDrawn="1"/>
          </p:nvCxnSpPr>
          <p:spPr bwMode="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1912236D-CA1F-4315-989A-12010EB46505}"/>
                </a:ext>
              </a:extLst>
            </p:cNvPr>
            <p:cNvCxnSpPr/>
            <p:nvPr userDrawn="1"/>
          </p:nvCxnSpPr>
          <p:spPr bwMode="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44ED2ACF-C68A-42CC-A632-CD03AB2544F3}"/>
                </a:ext>
              </a:extLst>
            </p:cNvPr>
            <p:cNvCxnSpPr/>
            <p:nvPr userDrawn="1"/>
          </p:nvCxnSpPr>
          <p:spPr bwMode="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4A8F039F-D473-4D39-8AC6-81810B219B3E}"/>
                </a:ext>
              </a:extLst>
            </p:cNvPr>
            <p:cNvCxnSpPr/>
            <p:nvPr userDrawn="1"/>
          </p:nvCxnSpPr>
          <p:spPr bwMode="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BA241E12-AAE1-45D8-9D67-A8007269A3E0}"/>
                </a:ext>
              </a:extLst>
            </p:cNvPr>
            <p:cNvCxnSpPr/>
            <p:nvPr userDrawn="1"/>
          </p:nvCxnSpPr>
          <p:spPr bwMode="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B3D829D9-0D54-4FB5-9FD5-512316CE5897}"/>
                </a:ext>
              </a:extLst>
            </p:cNvPr>
            <p:cNvCxnSpPr/>
            <p:nvPr userDrawn="1"/>
          </p:nvCxnSpPr>
          <p:spPr bwMode="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6DCAEE40-53ED-4281-A3F1-ACB0AA93B7BD}"/>
                </a:ext>
              </a:extLst>
            </p:cNvPr>
            <p:cNvCxnSpPr/>
            <p:nvPr userDrawn="1"/>
          </p:nvCxnSpPr>
          <p:spPr bwMode="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716D3477-104A-45EC-ABA6-46CC43BAB1CA}"/>
                </a:ext>
              </a:extLst>
            </p:cNvPr>
            <p:cNvCxnSpPr/>
            <p:nvPr userDrawn="1"/>
          </p:nvCxnSpPr>
          <p:spPr bwMode="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25EC7B04-40CF-4499-BF37-9874AB2E42BC}"/>
                </a:ext>
              </a:extLst>
            </p:cNvPr>
            <p:cNvCxnSpPr/>
            <p:nvPr userDrawn="1"/>
          </p:nvCxnSpPr>
          <p:spPr bwMode="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A1B7D422-DF11-439B-AA7B-5AE071A4C7DC}"/>
                </a:ext>
              </a:extLst>
            </p:cNvPr>
            <p:cNvCxnSpPr/>
            <p:nvPr userDrawn="1"/>
          </p:nvCxnSpPr>
          <p:spPr bwMode="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21103B97-22A5-4A41-A8B4-4FBC1AB3251F}"/>
                </a:ext>
              </a:extLst>
            </p:cNvPr>
            <p:cNvCxnSpPr/>
            <p:nvPr userDrawn="1"/>
          </p:nvCxnSpPr>
          <p:spPr bwMode="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706654E2-EE76-422E-8306-19CDD004E451}"/>
                </a:ext>
              </a:extLst>
            </p:cNvPr>
            <p:cNvCxnSpPr/>
            <p:nvPr userDrawn="1"/>
          </p:nvCxnSpPr>
          <p:spPr bwMode="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61A46DB1-E3F1-48B8-8CD6-686C08337E3D}"/>
                </a:ext>
              </a:extLst>
            </p:cNvPr>
            <p:cNvCxnSpPr/>
            <p:nvPr userDrawn="1"/>
          </p:nvCxnSpPr>
          <p:spPr bwMode="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C7EB58E3-EE98-4C63-A5FA-31A1F31261BD}"/>
                </a:ext>
              </a:extLst>
            </p:cNvPr>
            <p:cNvCxnSpPr/>
            <p:nvPr userDrawn="1"/>
          </p:nvCxnSpPr>
          <p:spPr bwMode="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DF83986-66A6-442D-9688-89B353D5848C}"/>
                </a:ext>
              </a:extLst>
            </p:cNvPr>
            <p:cNvCxnSpPr/>
            <p:nvPr userDrawn="1"/>
          </p:nvCxnSpPr>
          <p:spPr bwMode="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C32EE19-D046-4DA8-83C8-C7090C2032B7}"/>
                </a:ext>
              </a:extLst>
            </p:cNvPr>
            <p:cNvCxnSpPr/>
            <p:nvPr userDrawn="1"/>
          </p:nvCxnSpPr>
          <p:spPr bwMode="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AE9073FA-D009-4B43-AE1C-76B2371EDB72}"/>
                </a:ext>
              </a:extLst>
            </p:cNvPr>
            <p:cNvCxnSpPr/>
            <p:nvPr userDrawn="1"/>
          </p:nvCxnSpPr>
          <p:spPr bwMode="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37EEEBC-9035-46B4-859D-8637EB5F71E7}"/>
                </a:ext>
              </a:extLst>
            </p:cNvPr>
            <p:cNvCxnSpPr/>
            <p:nvPr userDrawn="1"/>
          </p:nvCxnSpPr>
          <p:spPr bwMode="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271" name="main body box">
              <a:extLst>
                <a:ext uri="{FF2B5EF4-FFF2-40B4-BE49-F238E27FC236}">
                  <a16:creationId xmlns:a16="http://schemas.microsoft.com/office/drawing/2014/main" id="{5A4E68D2-98C2-4107-A058-DD36C69DD1BD}"/>
                </a:ext>
              </a:extLst>
            </p:cNvPr>
            <p:cNvSpPr/>
            <p:nvPr userDrawn="1"/>
          </p:nvSpPr>
          <p:spPr bwMode="gray">
            <a:xfrm>
              <a:off x="554736" y="1405610"/>
              <a:ext cx="11082528" cy="4812310"/>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496">
                <a:solidFill>
                  <a:schemeClr val="tx1"/>
                </a:solidFill>
                <a:latin typeface="+mn-lt"/>
              </a:endParaRPr>
            </a:p>
          </p:txBody>
        </p:sp>
        <p:cxnSp>
          <p:nvCxnSpPr>
            <p:cNvPr id="272" name="Straight Connector 271">
              <a:extLst>
                <a:ext uri="{FF2B5EF4-FFF2-40B4-BE49-F238E27FC236}">
                  <a16:creationId xmlns:a16="http://schemas.microsoft.com/office/drawing/2014/main" id="{CD320E2E-9A90-4FBD-95ED-547D38976E3C}"/>
                </a:ext>
              </a:extLst>
            </p:cNvPr>
            <p:cNvCxnSpPr/>
            <p:nvPr userDrawn="1"/>
          </p:nvCxnSpPr>
          <p:spPr bwMode="gray">
            <a:xfrm>
              <a:off x="554736" y="1865376"/>
              <a:ext cx="11082528" cy="0"/>
            </a:xfrm>
            <a:prstGeom prst="line">
              <a:avLst/>
            </a:prstGeom>
            <a:noFill/>
            <a:ln w="12700">
              <a:solidFill>
                <a:srgbClr val="19D3C5">
                  <a:alpha val="50000"/>
                </a:srgbClr>
              </a:solidFill>
            </a:ln>
          </p:spPr>
        </p:cxnSp>
        <p:cxnSp>
          <p:nvCxnSpPr>
            <p:cNvPr id="273" name="Straight Connector 272">
              <a:extLst>
                <a:ext uri="{FF2B5EF4-FFF2-40B4-BE49-F238E27FC236}">
                  <a16:creationId xmlns:a16="http://schemas.microsoft.com/office/drawing/2014/main" id="{70454B89-8DFA-4EF3-83A9-38CF648F4CD1}"/>
                </a:ext>
              </a:extLst>
            </p:cNvPr>
            <p:cNvCxnSpPr/>
            <p:nvPr userDrawn="1"/>
          </p:nvCxnSpPr>
          <p:spPr bwMode="gray">
            <a:xfrm>
              <a:off x="554736" y="1408557"/>
              <a:ext cx="11082528" cy="0"/>
            </a:xfrm>
            <a:prstGeom prst="line">
              <a:avLst/>
            </a:prstGeom>
            <a:noFill/>
            <a:ln w="12700">
              <a:solidFill>
                <a:srgbClr val="19D3C5">
                  <a:alpha val="50000"/>
                </a:srgbClr>
              </a:solidFill>
            </a:ln>
          </p:spPr>
        </p:cxnSp>
      </p:gr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422869" y="16755088"/>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30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422873" y="593649"/>
            <a:ext cx="11232555"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p>
            <a:pPr lvl="0"/>
            <a:r>
              <a:rPr lang="en-US"/>
              <a:t>Click to edit Master title style</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1"/>
            </p:custDataLst>
          </p:nvPr>
        </p:nvSpPr>
        <p:spPr>
          <a:xfrm>
            <a:off x="5987740" y="5788807"/>
            <a:ext cx="3049253" cy="46179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600"/>
              <a:t>Above Chart Exhibit Title</a:t>
            </a:r>
            <a:br>
              <a:rPr lang="en-US" sz="600"/>
            </a:br>
            <a:r>
              <a:rPr lang="en-US" sz="525"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422869" y="5788800"/>
            <a:ext cx="2484654"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5" name="Sticker" hidden="1">
            <a:extLst>
              <a:ext uri="{FF2B5EF4-FFF2-40B4-BE49-F238E27FC236}">
                <a16:creationId xmlns:a16="http://schemas.microsoft.com/office/drawing/2014/main" id="{97ED2832-F2D3-4BBC-B741-D13502E9DAA9}"/>
              </a:ext>
            </a:extLst>
          </p:cNvPr>
          <p:cNvSpPr txBox="1"/>
          <p:nvPr userDrawn="1"/>
        </p:nvSpPr>
        <p:spPr>
          <a:xfrm>
            <a:off x="422870" y="369643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300"/>
              <a:t>STICKER</a:t>
            </a:r>
          </a:p>
        </p:txBody>
      </p:sp>
      <p:grpSp>
        <p:nvGrpSpPr>
          <p:cNvPr id="6" name="LegendLines" hidden="1">
            <a:extLst>
              <a:ext uri="{FF2B5EF4-FFF2-40B4-BE49-F238E27FC236}">
                <a16:creationId xmlns:a16="http://schemas.microsoft.com/office/drawing/2014/main" id="{96B96223-C000-8632-3E00-BA8DEF7BF5B4}"/>
              </a:ext>
            </a:extLst>
          </p:cNvPr>
          <p:cNvGrpSpPr/>
          <p:nvPr userDrawn="1"/>
        </p:nvGrpSpPr>
        <p:grpSpPr>
          <a:xfrm>
            <a:off x="10317305" y="3422327"/>
            <a:ext cx="1319960" cy="823682"/>
            <a:chOff x="10162879" y="3311075"/>
            <a:chExt cx="1319960" cy="823682"/>
          </a:xfrm>
        </p:grpSpPr>
        <p:sp>
          <p:nvSpPr>
            <p:cNvPr id="7" name="Legend1" hidden="1">
              <a:extLst>
                <a:ext uri="{FF2B5EF4-FFF2-40B4-BE49-F238E27FC236}">
                  <a16:creationId xmlns:a16="http://schemas.microsoft.com/office/drawing/2014/main" id="{94154981-90F4-FAF4-C438-3C91AC8158E5}"/>
                </a:ext>
              </a:extLst>
            </p:cNvPr>
            <p:cNvSpPr txBox="1"/>
            <p:nvPr/>
          </p:nvSpPr>
          <p:spPr>
            <a:xfrm>
              <a:off x="10886522" y="3311075"/>
              <a:ext cx="596317" cy="80839"/>
            </a:xfrm>
            <a:prstGeom prst="rect">
              <a:avLst/>
            </a:prstGeom>
            <a:noFill/>
            <a:ln>
              <a:noFill/>
              <a:miter lim="800000"/>
            </a:ln>
          </p:spPr>
          <p:txBody>
            <a:bodyPr wrap="none" lIns="0" tIns="0" rIns="0" bIns="0" rtlCol="0" anchor="ctr" anchorCtr="0">
              <a:spAutoFit/>
            </a:bodyPr>
            <a:lstStyle/>
            <a:p>
              <a:pPr>
                <a:spcAft>
                  <a:spcPts val="225"/>
                </a:spcAft>
              </a:pPr>
              <a:r>
                <a:rPr lang="en-US" sz="525"/>
                <a:t>Legend</a:t>
              </a:r>
            </a:p>
          </p:txBody>
        </p:sp>
        <p:sp>
          <p:nvSpPr>
            <p:cNvPr id="8" name="Legend2" hidden="1">
              <a:extLst>
                <a:ext uri="{FF2B5EF4-FFF2-40B4-BE49-F238E27FC236}">
                  <a16:creationId xmlns:a16="http://schemas.microsoft.com/office/drawing/2014/main" id="{88157961-FCE5-86EF-6E82-8ECA077AB39A}"/>
                </a:ext>
              </a:extLst>
            </p:cNvPr>
            <p:cNvSpPr txBox="1"/>
            <p:nvPr/>
          </p:nvSpPr>
          <p:spPr>
            <a:xfrm>
              <a:off x="10886522" y="3682496"/>
              <a:ext cx="596317" cy="80840"/>
            </a:xfrm>
            <a:prstGeom prst="rect">
              <a:avLst/>
            </a:prstGeom>
            <a:noFill/>
            <a:ln>
              <a:noFill/>
              <a:miter lim="800000"/>
            </a:ln>
          </p:spPr>
          <p:txBody>
            <a:bodyPr wrap="none" lIns="0" tIns="0" rIns="0" bIns="0" rtlCol="0" anchor="ctr" anchorCtr="0">
              <a:spAutoFit/>
            </a:bodyPr>
            <a:lstStyle/>
            <a:p>
              <a:pPr>
                <a:spcAft>
                  <a:spcPts val="225"/>
                </a:spcAft>
              </a:pPr>
              <a:r>
                <a:rPr lang="en-US" sz="525"/>
                <a:t>Legend</a:t>
              </a:r>
            </a:p>
          </p:txBody>
        </p:sp>
        <p:sp>
          <p:nvSpPr>
            <p:cNvPr id="9" name="Legend3" hidden="1">
              <a:extLst>
                <a:ext uri="{FF2B5EF4-FFF2-40B4-BE49-F238E27FC236}">
                  <a16:creationId xmlns:a16="http://schemas.microsoft.com/office/drawing/2014/main" id="{091439BA-E49B-3715-642C-96E0E38797BF}"/>
                </a:ext>
              </a:extLst>
            </p:cNvPr>
            <p:cNvSpPr txBox="1"/>
            <p:nvPr/>
          </p:nvSpPr>
          <p:spPr>
            <a:xfrm>
              <a:off x="10886522" y="4053917"/>
              <a:ext cx="596317" cy="80840"/>
            </a:xfrm>
            <a:prstGeom prst="rect">
              <a:avLst/>
            </a:prstGeom>
            <a:noFill/>
            <a:ln>
              <a:noFill/>
              <a:miter lim="800000"/>
            </a:ln>
          </p:spPr>
          <p:txBody>
            <a:bodyPr wrap="none" lIns="0" tIns="0" rIns="0" bIns="0" rtlCol="0" anchor="ctr" anchorCtr="0">
              <a:spAutoFit/>
            </a:bodyPr>
            <a:lstStyle/>
            <a:p>
              <a:pPr>
                <a:spcAft>
                  <a:spcPts val="225"/>
                </a:spcAft>
              </a:pPr>
              <a:r>
                <a:rPr lang="en-US" sz="525"/>
                <a:t>Legend</a:t>
              </a:r>
            </a:p>
          </p:txBody>
        </p:sp>
        <p:sp>
          <p:nvSpPr>
            <p:cNvPr id="10" name="LineLegend3" hidden="1">
              <a:extLst>
                <a:ext uri="{FF2B5EF4-FFF2-40B4-BE49-F238E27FC236}">
                  <a16:creationId xmlns:a16="http://schemas.microsoft.com/office/drawing/2014/main" id="{C43756B0-F68C-9DAB-9C32-29372413C3F4}"/>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525" baseline="0">
                <a:ea typeface="+mn-ea"/>
              </a:endParaRPr>
            </a:p>
          </p:txBody>
        </p:sp>
        <p:sp>
          <p:nvSpPr>
            <p:cNvPr id="11" name="LineLegend2" hidden="1">
              <a:extLst>
                <a:ext uri="{FF2B5EF4-FFF2-40B4-BE49-F238E27FC236}">
                  <a16:creationId xmlns:a16="http://schemas.microsoft.com/office/drawing/2014/main" id="{14C63560-1550-9227-2FC8-A8087D04E1A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525" baseline="0">
                <a:ea typeface="+mn-ea"/>
              </a:endParaRPr>
            </a:p>
          </p:txBody>
        </p:sp>
        <p:sp>
          <p:nvSpPr>
            <p:cNvPr id="12" name="LineLegend1" hidden="1">
              <a:extLst>
                <a:ext uri="{FF2B5EF4-FFF2-40B4-BE49-F238E27FC236}">
                  <a16:creationId xmlns:a16="http://schemas.microsoft.com/office/drawing/2014/main" id="{EDDD6F38-EA3A-59AD-6516-08D8E78E9A31}"/>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525" baseline="0">
                <a:ea typeface="+mn-ea"/>
              </a:endParaRPr>
            </a:p>
          </p:txBody>
        </p:sp>
      </p:grpSp>
      <p:grpSp>
        <p:nvGrpSpPr>
          <p:cNvPr id="13" name="LegendMoons" hidden="1">
            <a:extLst>
              <a:ext uri="{FF2B5EF4-FFF2-40B4-BE49-F238E27FC236}">
                <a16:creationId xmlns:a16="http://schemas.microsoft.com/office/drawing/2014/main" id="{C61DF0CD-2D6A-0347-1444-A3850B4F0F30}"/>
              </a:ext>
            </a:extLst>
          </p:cNvPr>
          <p:cNvGrpSpPr/>
          <p:nvPr userDrawn="1"/>
        </p:nvGrpSpPr>
        <p:grpSpPr>
          <a:xfrm>
            <a:off x="10688311" y="1415984"/>
            <a:ext cx="948948" cy="1731859"/>
            <a:chOff x="7723680" y="1702457"/>
            <a:chExt cx="948950" cy="1731859"/>
          </a:xfrm>
        </p:grpSpPr>
        <p:sp>
          <p:nvSpPr>
            <p:cNvPr id="14" name="Legend1" hidden="1">
              <a:extLst>
                <a:ext uri="{FF2B5EF4-FFF2-40B4-BE49-F238E27FC236}">
                  <a16:creationId xmlns:a16="http://schemas.microsoft.com/office/drawing/2014/main" id="{8D4C66D0-A977-2A91-8F8E-41D9D1365808}"/>
                </a:ext>
              </a:extLst>
            </p:cNvPr>
            <p:cNvSpPr txBox="1"/>
            <p:nvPr/>
          </p:nvSpPr>
          <p:spPr>
            <a:xfrm>
              <a:off x="8076312" y="1777120"/>
              <a:ext cx="596318" cy="80839"/>
            </a:xfrm>
            <a:prstGeom prst="rect">
              <a:avLst/>
            </a:prstGeom>
            <a:noFill/>
            <a:ln>
              <a:noFill/>
              <a:miter lim="800000"/>
            </a:ln>
          </p:spPr>
          <p:txBody>
            <a:bodyPr wrap="none" lIns="0" tIns="0" rIns="0" bIns="0" rtlCol="0" anchor="ctr" anchorCtr="0">
              <a:spAutoFit/>
            </a:bodyPr>
            <a:lstStyle/>
            <a:p>
              <a:pPr>
                <a:spcAft>
                  <a:spcPts val="225"/>
                </a:spcAft>
              </a:pPr>
              <a:r>
                <a:rPr lang="en-US" sz="525"/>
                <a:t>Legend</a:t>
              </a:r>
            </a:p>
          </p:txBody>
        </p:sp>
        <p:sp>
          <p:nvSpPr>
            <p:cNvPr id="15" name="Legend2" hidden="1">
              <a:extLst>
                <a:ext uri="{FF2B5EF4-FFF2-40B4-BE49-F238E27FC236}">
                  <a16:creationId xmlns:a16="http://schemas.microsoft.com/office/drawing/2014/main" id="{14C7C6A2-DEBB-0F16-1AE1-4E0D1396EE3C}"/>
                </a:ext>
              </a:extLst>
            </p:cNvPr>
            <p:cNvSpPr txBox="1"/>
            <p:nvPr/>
          </p:nvSpPr>
          <p:spPr>
            <a:xfrm>
              <a:off x="8076312" y="2152577"/>
              <a:ext cx="596318" cy="80839"/>
            </a:xfrm>
            <a:prstGeom prst="rect">
              <a:avLst/>
            </a:prstGeom>
            <a:noFill/>
            <a:ln>
              <a:noFill/>
              <a:miter lim="800000"/>
            </a:ln>
          </p:spPr>
          <p:txBody>
            <a:bodyPr wrap="none" lIns="0" tIns="0" rIns="0" bIns="0" rtlCol="0" anchor="ctr" anchorCtr="0">
              <a:spAutoFit/>
            </a:bodyPr>
            <a:lstStyle/>
            <a:p>
              <a:pPr>
                <a:spcAft>
                  <a:spcPts val="225"/>
                </a:spcAft>
              </a:pPr>
              <a:r>
                <a:rPr lang="en-US" sz="525"/>
                <a:t>Legend</a:t>
              </a:r>
            </a:p>
          </p:txBody>
        </p:sp>
        <p:sp>
          <p:nvSpPr>
            <p:cNvPr id="17" name="Legend3" hidden="1">
              <a:extLst>
                <a:ext uri="{FF2B5EF4-FFF2-40B4-BE49-F238E27FC236}">
                  <a16:creationId xmlns:a16="http://schemas.microsoft.com/office/drawing/2014/main" id="{E0C30DEF-75F6-3BDF-B483-674BD70A42D0}"/>
                </a:ext>
              </a:extLst>
            </p:cNvPr>
            <p:cNvSpPr txBox="1"/>
            <p:nvPr/>
          </p:nvSpPr>
          <p:spPr>
            <a:xfrm>
              <a:off x="8076312" y="2528038"/>
              <a:ext cx="596318" cy="80839"/>
            </a:xfrm>
            <a:prstGeom prst="rect">
              <a:avLst/>
            </a:prstGeom>
            <a:noFill/>
            <a:ln>
              <a:noFill/>
              <a:miter lim="800000"/>
            </a:ln>
          </p:spPr>
          <p:txBody>
            <a:bodyPr wrap="none" lIns="0" tIns="0" rIns="0" bIns="0" rtlCol="0" anchor="ctr" anchorCtr="0">
              <a:spAutoFit/>
            </a:bodyPr>
            <a:lstStyle/>
            <a:p>
              <a:pPr>
                <a:spcAft>
                  <a:spcPts val="225"/>
                </a:spcAft>
              </a:pPr>
              <a:r>
                <a:rPr lang="en-US" sz="525"/>
                <a:t>Legend</a:t>
              </a:r>
            </a:p>
          </p:txBody>
        </p:sp>
        <p:sp>
          <p:nvSpPr>
            <p:cNvPr id="18" name="Legend4" hidden="1">
              <a:extLst>
                <a:ext uri="{FF2B5EF4-FFF2-40B4-BE49-F238E27FC236}">
                  <a16:creationId xmlns:a16="http://schemas.microsoft.com/office/drawing/2014/main" id="{776FD061-036C-444C-8ABF-1036FEA83550}"/>
                </a:ext>
              </a:extLst>
            </p:cNvPr>
            <p:cNvSpPr txBox="1"/>
            <p:nvPr/>
          </p:nvSpPr>
          <p:spPr>
            <a:xfrm>
              <a:off x="8076312" y="2903495"/>
              <a:ext cx="596318" cy="80839"/>
            </a:xfrm>
            <a:prstGeom prst="rect">
              <a:avLst/>
            </a:prstGeom>
            <a:noFill/>
            <a:ln>
              <a:noFill/>
              <a:miter lim="800000"/>
            </a:ln>
          </p:spPr>
          <p:txBody>
            <a:bodyPr wrap="none" lIns="0" tIns="0" rIns="0" bIns="0" rtlCol="0" anchor="ctr" anchorCtr="0">
              <a:spAutoFit/>
            </a:bodyPr>
            <a:lstStyle/>
            <a:p>
              <a:pPr>
                <a:spcAft>
                  <a:spcPts val="225"/>
                </a:spcAft>
              </a:pPr>
              <a:r>
                <a:rPr lang="en-US" sz="525"/>
                <a:t>Legend</a:t>
              </a:r>
            </a:p>
          </p:txBody>
        </p:sp>
        <p:sp>
          <p:nvSpPr>
            <p:cNvPr id="19" name="Legend5" hidden="1">
              <a:extLst>
                <a:ext uri="{FF2B5EF4-FFF2-40B4-BE49-F238E27FC236}">
                  <a16:creationId xmlns:a16="http://schemas.microsoft.com/office/drawing/2014/main" id="{556BBDC0-6B4D-E7CA-1CE4-EC809DB68087}"/>
                </a:ext>
              </a:extLst>
            </p:cNvPr>
            <p:cNvSpPr txBox="1"/>
            <p:nvPr/>
          </p:nvSpPr>
          <p:spPr>
            <a:xfrm>
              <a:off x="8076312" y="3278957"/>
              <a:ext cx="596318" cy="80839"/>
            </a:xfrm>
            <a:prstGeom prst="rect">
              <a:avLst/>
            </a:prstGeom>
            <a:noFill/>
            <a:ln>
              <a:noFill/>
              <a:miter lim="800000"/>
            </a:ln>
          </p:spPr>
          <p:txBody>
            <a:bodyPr wrap="none" lIns="0" tIns="0" rIns="0" bIns="0" rtlCol="0" anchor="ctr" anchorCtr="0">
              <a:spAutoFit/>
            </a:bodyPr>
            <a:lstStyle/>
            <a:p>
              <a:pPr>
                <a:spcAft>
                  <a:spcPts val="225"/>
                </a:spcAft>
              </a:pPr>
              <a:r>
                <a:rPr lang="en-US" sz="525"/>
                <a:t>Legend</a:t>
              </a:r>
            </a:p>
          </p:txBody>
        </p:sp>
        <p:grpSp>
          <p:nvGrpSpPr>
            <p:cNvPr id="20" name="MoonLegend1" hidden="1">
              <a:extLst>
                <a:ext uri="{FF2B5EF4-FFF2-40B4-BE49-F238E27FC236}">
                  <a16:creationId xmlns:a16="http://schemas.microsoft.com/office/drawing/2014/main" id="{AF32F527-FA90-B640-0F66-D330A27C706B}"/>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33" name="Oval 32" hidden="1">
                <a:extLst>
                  <a:ext uri="{FF2B5EF4-FFF2-40B4-BE49-F238E27FC236}">
                    <a16:creationId xmlns:a16="http://schemas.microsoft.com/office/drawing/2014/main" id="{88CDE241-2BC0-9DF4-56DF-8AD667EE87AA}"/>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chemeClr val="tx1"/>
                  </a:solidFill>
                </a:endParaRPr>
              </a:p>
            </p:txBody>
          </p:sp>
          <p:sp>
            <p:nvSpPr>
              <p:cNvPr id="34" name="Arc 33" hidden="1">
                <a:extLst>
                  <a:ext uri="{FF2B5EF4-FFF2-40B4-BE49-F238E27FC236}">
                    <a16:creationId xmlns:a16="http://schemas.microsoft.com/office/drawing/2014/main" id="{F142FB95-01B7-E307-4AAC-93B26713E919}"/>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525"/>
              </a:p>
            </p:txBody>
          </p:sp>
        </p:grpSp>
        <p:grpSp>
          <p:nvGrpSpPr>
            <p:cNvPr id="21" name="MoonLegend2" hidden="1">
              <a:extLst>
                <a:ext uri="{FF2B5EF4-FFF2-40B4-BE49-F238E27FC236}">
                  <a16:creationId xmlns:a16="http://schemas.microsoft.com/office/drawing/2014/main" id="{5C1FA982-95FF-B185-6127-9A732CDEF390}"/>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31" name="Oval 30" hidden="1">
                <a:extLst>
                  <a:ext uri="{FF2B5EF4-FFF2-40B4-BE49-F238E27FC236}">
                    <a16:creationId xmlns:a16="http://schemas.microsoft.com/office/drawing/2014/main" id="{88E84A12-CB4C-260B-5733-2A8823111D07}"/>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chemeClr val="tx1"/>
                  </a:solidFill>
                </a:endParaRPr>
              </a:p>
            </p:txBody>
          </p:sp>
          <p:sp>
            <p:nvSpPr>
              <p:cNvPr id="32" name="Arc 31" hidden="1">
                <a:extLst>
                  <a:ext uri="{FF2B5EF4-FFF2-40B4-BE49-F238E27FC236}">
                    <a16:creationId xmlns:a16="http://schemas.microsoft.com/office/drawing/2014/main" id="{E4931118-A8D8-87CE-A579-EE51CEAA826D}"/>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525"/>
              </a:p>
            </p:txBody>
          </p:sp>
        </p:grpSp>
        <p:grpSp>
          <p:nvGrpSpPr>
            <p:cNvPr id="22" name="MoonLegend3" hidden="1">
              <a:extLst>
                <a:ext uri="{FF2B5EF4-FFF2-40B4-BE49-F238E27FC236}">
                  <a16:creationId xmlns:a16="http://schemas.microsoft.com/office/drawing/2014/main" id="{360C1C1B-2EF1-7C71-A770-ACB8D5C6E486}"/>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9" name="Oval 28" hidden="1">
                <a:extLst>
                  <a:ext uri="{FF2B5EF4-FFF2-40B4-BE49-F238E27FC236}">
                    <a16:creationId xmlns:a16="http://schemas.microsoft.com/office/drawing/2014/main" id="{60BD445B-9AAD-2183-3DCB-D9B37D6E5E77}"/>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chemeClr val="tx1"/>
                  </a:solidFill>
                </a:endParaRPr>
              </a:p>
            </p:txBody>
          </p:sp>
          <p:sp>
            <p:nvSpPr>
              <p:cNvPr id="30" name="Arc 29" hidden="1">
                <a:extLst>
                  <a:ext uri="{FF2B5EF4-FFF2-40B4-BE49-F238E27FC236}">
                    <a16:creationId xmlns:a16="http://schemas.microsoft.com/office/drawing/2014/main" id="{14262C82-A877-EBDC-C210-830AEBABDCE1}"/>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525"/>
              </a:p>
            </p:txBody>
          </p:sp>
        </p:grpSp>
        <p:grpSp>
          <p:nvGrpSpPr>
            <p:cNvPr id="23" name="MoonLegend4" hidden="1">
              <a:extLst>
                <a:ext uri="{FF2B5EF4-FFF2-40B4-BE49-F238E27FC236}">
                  <a16:creationId xmlns:a16="http://schemas.microsoft.com/office/drawing/2014/main" id="{A99C1B02-B69B-62DF-3896-543F164B0060}"/>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7" name="Oval 26" hidden="1">
                <a:extLst>
                  <a:ext uri="{FF2B5EF4-FFF2-40B4-BE49-F238E27FC236}">
                    <a16:creationId xmlns:a16="http://schemas.microsoft.com/office/drawing/2014/main" id="{54E2DABE-3541-8C58-1C44-8858551D4A9E}"/>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chemeClr val="tx1"/>
                  </a:solidFill>
                </a:endParaRPr>
              </a:p>
            </p:txBody>
          </p:sp>
          <p:sp>
            <p:nvSpPr>
              <p:cNvPr id="28" name="Arc 27" hidden="1">
                <a:extLst>
                  <a:ext uri="{FF2B5EF4-FFF2-40B4-BE49-F238E27FC236}">
                    <a16:creationId xmlns:a16="http://schemas.microsoft.com/office/drawing/2014/main" id="{D490BB9E-CCE2-347F-CD52-1148B8F9C014}"/>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525"/>
              </a:p>
            </p:txBody>
          </p:sp>
        </p:grpSp>
        <p:grpSp>
          <p:nvGrpSpPr>
            <p:cNvPr id="24" name="MoonLegend5" hidden="1">
              <a:extLst>
                <a:ext uri="{FF2B5EF4-FFF2-40B4-BE49-F238E27FC236}">
                  <a16:creationId xmlns:a16="http://schemas.microsoft.com/office/drawing/2014/main" id="{8C58DF78-A6E8-ABE1-63E6-7467CE3D7311}"/>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5" name="Oval 24" hidden="1">
                <a:extLst>
                  <a:ext uri="{FF2B5EF4-FFF2-40B4-BE49-F238E27FC236}">
                    <a16:creationId xmlns:a16="http://schemas.microsoft.com/office/drawing/2014/main" id="{284B71F4-6C9F-B74A-DA26-0EB29D5503C2}"/>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chemeClr val="tx1"/>
                  </a:solidFill>
                </a:endParaRPr>
              </a:p>
            </p:txBody>
          </p:sp>
          <p:sp>
            <p:nvSpPr>
              <p:cNvPr id="26" name="Arc 25" hidden="1">
                <a:extLst>
                  <a:ext uri="{FF2B5EF4-FFF2-40B4-BE49-F238E27FC236}">
                    <a16:creationId xmlns:a16="http://schemas.microsoft.com/office/drawing/2014/main" id="{EB607800-5BD8-4E52-4915-CEBC5ECF25D4}"/>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525"/>
              </a:p>
            </p:txBody>
          </p:sp>
        </p:grpSp>
      </p:grpSp>
      <p:grpSp>
        <p:nvGrpSpPr>
          <p:cNvPr id="35" name="LegendBoxes" hidden="1">
            <a:extLst>
              <a:ext uri="{FF2B5EF4-FFF2-40B4-BE49-F238E27FC236}">
                <a16:creationId xmlns:a16="http://schemas.microsoft.com/office/drawing/2014/main" id="{93115213-43E2-6304-32BA-186F486A03EB}"/>
              </a:ext>
            </a:extLst>
          </p:cNvPr>
          <p:cNvGrpSpPr/>
          <p:nvPr userDrawn="1"/>
        </p:nvGrpSpPr>
        <p:grpSpPr>
          <a:xfrm>
            <a:off x="10714806" y="4541849"/>
            <a:ext cx="922463" cy="1673015"/>
            <a:chOff x="10652400" y="4344182"/>
            <a:chExt cx="922463" cy="1673015"/>
          </a:xfrm>
        </p:grpSpPr>
        <p:sp>
          <p:nvSpPr>
            <p:cNvPr id="36" name="RectangleLegend1" hidden="1">
              <a:extLst>
                <a:ext uri="{FF2B5EF4-FFF2-40B4-BE49-F238E27FC236}">
                  <a16:creationId xmlns:a16="http://schemas.microsoft.com/office/drawing/2014/main" id="{DF2D46FC-5116-F649-93A0-00A2AAB9C13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25">
                <a:solidFill>
                  <a:schemeClr val="tx1"/>
                </a:solidFill>
              </a:endParaRPr>
            </a:p>
          </p:txBody>
        </p:sp>
        <p:sp>
          <p:nvSpPr>
            <p:cNvPr id="37" name="RectangleLegend2" hidden="1">
              <a:extLst>
                <a:ext uri="{FF2B5EF4-FFF2-40B4-BE49-F238E27FC236}">
                  <a16:creationId xmlns:a16="http://schemas.microsoft.com/office/drawing/2014/main" id="{9484F462-A2D2-84C3-EDA4-3B4EE57BB59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25">
                <a:solidFill>
                  <a:schemeClr val="tx1"/>
                </a:solidFill>
              </a:endParaRPr>
            </a:p>
          </p:txBody>
        </p:sp>
        <p:sp>
          <p:nvSpPr>
            <p:cNvPr id="38" name="RectangleLegend3" hidden="1">
              <a:extLst>
                <a:ext uri="{FF2B5EF4-FFF2-40B4-BE49-F238E27FC236}">
                  <a16:creationId xmlns:a16="http://schemas.microsoft.com/office/drawing/2014/main" id="{903BC13C-B9E2-C5C6-F323-AD2D6AB297A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25">
                <a:solidFill>
                  <a:schemeClr val="tx1"/>
                </a:solidFill>
              </a:endParaRPr>
            </a:p>
          </p:txBody>
        </p:sp>
        <p:sp>
          <p:nvSpPr>
            <p:cNvPr id="39" name="RectangleLegend4" hidden="1">
              <a:extLst>
                <a:ext uri="{FF2B5EF4-FFF2-40B4-BE49-F238E27FC236}">
                  <a16:creationId xmlns:a16="http://schemas.microsoft.com/office/drawing/2014/main" id="{3F1330C0-D977-1ED0-8595-754536ADBAB9}"/>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25">
                <a:solidFill>
                  <a:schemeClr val="tx1"/>
                </a:solidFill>
              </a:endParaRPr>
            </a:p>
          </p:txBody>
        </p:sp>
        <p:sp>
          <p:nvSpPr>
            <p:cNvPr id="40" name="RectangleLegend5" hidden="1">
              <a:extLst>
                <a:ext uri="{FF2B5EF4-FFF2-40B4-BE49-F238E27FC236}">
                  <a16:creationId xmlns:a16="http://schemas.microsoft.com/office/drawing/2014/main" id="{D64CA4CF-CBCC-0CA7-44BF-3066636B9158}"/>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25">
                <a:solidFill>
                  <a:schemeClr val="tx1"/>
                </a:solidFill>
              </a:endParaRPr>
            </a:p>
          </p:txBody>
        </p:sp>
        <p:sp>
          <p:nvSpPr>
            <p:cNvPr id="41" name="Legend1" hidden="1">
              <a:extLst>
                <a:ext uri="{FF2B5EF4-FFF2-40B4-BE49-F238E27FC236}">
                  <a16:creationId xmlns:a16="http://schemas.microsoft.com/office/drawing/2014/main" id="{6AEE15A8-E178-4AD4-EE6B-BBAABC0042B8}"/>
                </a:ext>
              </a:extLst>
            </p:cNvPr>
            <p:cNvSpPr txBox="1"/>
            <p:nvPr/>
          </p:nvSpPr>
          <p:spPr>
            <a:xfrm>
              <a:off x="10978546" y="4390126"/>
              <a:ext cx="596317" cy="80840"/>
            </a:xfrm>
            <a:prstGeom prst="rect">
              <a:avLst/>
            </a:prstGeom>
            <a:noFill/>
            <a:ln>
              <a:noFill/>
              <a:miter lim="800000"/>
            </a:ln>
          </p:spPr>
          <p:txBody>
            <a:bodyPr wrap="none" lIns="0" tIns="0" rIns="0" bIns="0" rtlCol="0" anchor="ctr" anchorCtr="0">
              <a:spAutoFit/>
            </a:bodyPr>
            <a:lstStyle/>
            <a:p>
              <a:pPr>
                <a:spcAft>
                  <a:spcPts val="225"/>
                </a:spcAft>
              </a:pPr>
              <a:r>
                <a:rPr lang="en-US" sz="525"/>
                <a:t>Legend</a:t>
              </a:r>
            </a:p>
          </p:txBody>
        </p:sp>
        <p:sp>
          <p:nvSpPr>
            <p:cNvPr id="42" name="Legend2" hidden="1">
              <a:extLst>
                <a:ext uri="{FF2B5EF4-FFF2-40B4-BE49-F238E27FC236}">
                  <a16:creationId xmlns:a16="http://schemas.microsoft.com/office/drawing/2014/main" id="{21148B50-5DFC-3F4A-EC88-6ED7BCAF0B3C}"/>
                </a:ext>
              </a:extLst>
            </p:cNvPr>
            <p:cNvSpPr txBox="1"/>
            <p:nvPr/>
          </p:nvSpPr>
          <p:spPr>
            <a:xfrm>
              <a:off x="10978546" y="4769624"/>
              <a:ext cx="596317" cy="80840"/>
            </a:xfrm>
            <a:prstGeom prst="rect">
              <a:avLst/>
            </a:prstGeom>
            <a:noFill/>
            <a:ln>
              <a:noFill/>
              <a:miter lim="800000"/>
            </a:ln>
          </p:spPr>
          <p:txBody>
            <a:bodyPr wrap="none" lIns="0" tIns="0" rIns="0" bIns="0" rtlCol="0" anchor="ctr" anchorCtr="0">
              <a:spAutoFit/>
            </a:bodyPr>
            <a:lstStyle/>
            <a:p>
              <a:pPr>
                <a:spcAft>
                  <a:spcPts val="225"/>
                </a:spcAft>
              </a:pPr>
              <a:r>
                <a:rPr lang="en-US" sz="525"/>
                <a:t>Legend</a:t>
              </a:r>
            </a:p>
          </p:txBody>
        </p:sp>
        <p:sp>
          <p:nvSpPr>
            <p:cNvPr id="43" name="Legend3" hidden="1">
              <a:extLst>
                <a:ext uri="{FF2B5EF4-FFF2-40B4-BE49-F238E27FC236}">
                  <a16:creationId xmlns:a16="http://schemas.microsoft.com/office/drawing/2014/main" id="{61811419-BA08-B62B-6C7A-10FFD8F942DF}"/>
                </a:ext>
              </a:extLst>
            </p:cNvPr>
            <p:cNvSpPr txBox="1"/>
            <p:nvPr/>
          </p:nvSpPr>
          <p:spPr>
            <a:xfrm>
              <a:off x="10978546" y="5149123"/>
              <a:ext cx="596317" cy="80840"/>
            </a:xfrm>
            <a:prstGeom prst="rect">
              <a:avLst/>
            </a:prstGeom>
            <a:noFill/>
            <a:ln>
              <a:noFill/>
              <a:miter lim="800000"/>
            </a:ln>
          </p:spPr>
          <p:txBody>
            <a:bodyPr wrap="none" lIns="0" tIns="0" rIns="0" bIns="0" rtlCol="0" anchor="ctr" anchorCtr="0">
              <a:spAutoFit/>
            </a:bodyPr>
            <a:lstStyle/>
            <a:p>
              <a:pPr>
                <a:spcAft>
                  <a:spcPts val="225"/>
                </a:spcAft>
              </a:pPr>
              <a:r>
                <a:rPr lang="en-US" sz="525"/>
                <a:t>Legend</a:t>
              </a:r>
            </a:p>
          </p:txBody>
        </p:sp>
        <p:sp>
          <p:nvSpPr>
            <p:cNvPr id="44" name="Legend4" hidden="1">
              <a:extLst>
                <a:ext uri="{FF2B5EF4-FFF2-40B4-BE49-F238E27FC236}">
                  <a16:creationId xmlns:a16="http://schemas.microsoft.com/office/drawing/2014/main" id="{C5BD2483-A81E-F5D6-74F2-7F279858895A}"/>
                </a:ext>
              </a:extLst>
            </p:cNvPr>
            <p:cNvSpPr txBox="1"/>
            <p:nvPr/>
          </p:nvSpPr>
          <p:spPr>
            <a:xfrm>
              <a:off x="10978546" y="5520545"/>
              <a:ext cx="596317" cy="80840"/>
            </a:xfrm>
            <a:prstGeom prst="rect">
              <a:avLst/>
            </a:prstGeom>
            <a:noFill/>
            <a:ln>
              <a:noFill/>
              <a:miter lim="800000"/>
            </a:ln>
          </p:spPr>
          <p:txBody>
            <a:bodyPr wrap="none" lIns="0" tIns="0" rIns="0" bIns="0" rtlCol="0" anchor="ctr" anchorCtr="0">
              <a:spAutoFit/>
            </a:bodyPr>
            <a:lstStyle/>
            <a:p>
              <a:pPr>
                <a:spcAft>
                  <a:spcPts val="225"/>
                </a:spcAft>
              </a:pPr>
              <a:r>
                <a:rPr lang="en-US" sz="525"/>
                <a:t>Legend</a:t>
              </a:r>
            </a:p>
          </p:txBody>
        </p:sp>
        <p:sp>
          <p:nvSpPr>
            <p:cNvPr id="45" name="Legend5" hidden="1">
              <a:extLst>
                <a:ext uri="{FF2B5EF4-FFF2-40B4-BE49-F238E27FC236}">
                  <a16:creationId xmlns:a16="http://schemas.microsoft.com/office/drawing/2014/main" id="{1C24EFEB-01E9-9D2E-DEBB-78A1CBA1F232}"/>
                </a:ext>
              </a:extLst>
            </p:cNvPr>
            <p:cNvSpPr txBox="1"/>
            <p:nvPr/>
          </p:nvSpPr>
          <p:spPr>
            <a:xfrm>
              <a:off x="10978546" y="5891966"/>
              <a:ext cx="596317" cy="80840"/>
            </a:xfrm>
            <a:prstGeom prst="rect">
              <a:avLst/>
            </a:prstGeom>
            <a:noFill/>
            <a:ln>
              <a:noFill/>
              <a:miter lim="800000"/>
            </a:ln>
          </p:spPr>
          <p:txBody>
            <a:bodyPr wrap="none" lIns="0" tIns="0" rIns="0" bIns="0" rtlCol="0" anchor="ctr" anchorCtr="0">
              <a:spAutoFit/>
            </a:bodyPr>
            <a:lstStyle/>
            <a:p>
              <a:pPr>
                <a:spcAft>
                  <a:spcPts val="225"/>
                </a:spcAft>
              </a:pPr>
              <a:r>
                <a:rPr lang="en-US" sz="525"/>
                <a:t>Legend</a:t>
              </a:r>
            </a:p>
          </p:txBody>
        </p:sp>
      </p:gr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Lst>
  <p:txStyles>
    <p:titleStyle>
      <a:lvl1pPr algn="l" defTabSz="914423" rtl="0" eaLnBrk="1" latinLnBrk="0" hangingPunct="1">
        <a:lnSpc>
          <a:spcPct val="100000"/>
        </a:lnSpc>
        <a:spcBef>
          <a:spcPct val="0"/>
        </a:spcBef>
        <a:buNone/>
        <a:defRPr lang="en-US" sz="2500" b="1" kern="1200" spc="0" baseline="0" dirty="0">
          <a:ln w="6350" cap="flat">
            <a:noFill/>
            <a:miter lim="800000"/>
          </a:ln>
          <a:solidFill>
            <a:schemeClr val="tx1"/>
          </a:solidFill>
          <a:latin typeface="Nunito Sans" pitchFamily="2" charset="0"/>
          <a:ea typeface="+mj-ea"/>
          <a:cs typeface="+mj-cs"/>
        </a:defRPr>
      </a:lvl1pPr>
    </p:titleStyle>
    <p:bodyStyle>
      <a:lvl1pPr marL="0" indent="0" algn="l" defTabSz="91442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Nunito Sans" pitchFamily="2" charset="0"/>
          <a:ea typeface="+mn-ea"/>
          <a:cs typeface="Arial" panose="020B0604020202020204" pitchFamily="34" charset="0"/>
        </a:defRPr>
      </a:lvl1pPr>
      <a:lvl2pPr marL="228607" indent="-228607" algn="l" defTabSz="91442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Nunito Sans" pitchFamily="2" charset="0"/>
          <a:ea typeface="+mn-ea"/>
          <a:cs typeface="+mn-cs"/>
        </a:defRPr>
      </a:lvl2pPr>
      <a:lvl3pPr marL="438923" indent="-210319" algn="l" defTabSz="91442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Nunito Sans" pitchFamily="2" charset="0"/>
          <a:ea typeface="+mn-ea"/>
          <a:cs typeface="+mn-cs"/>
        </a:defRPr>
      </a:lvl3pPr>
      <a:lvl4pPr marL="594375" indent="-155453" algn="l" defTabSz="91442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4pPr>
      <a:lvl5pPr marL="813837" indent="-146308" algn="l" defTabSz="91442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5pPr>
      <a:lvl6pPr marL="1085878" indent="-171455" algn="l" defTabSz="914423"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78" indent="-171455" algn="l" defTabSz="914423"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78" indent="-171455" algn="l" defTabSz="914423"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78" indent="-171455" algn="l" defTabSz="914423"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2"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8" algn="l" defTabSz="914423" rtl="0" eaLnBrk="1" latinLnBrk="0" hangingPunct="1">
        <a:defRPr sz="1801" kern="1200">
          <a:solidFill>
            <a:schemeClr val="tx1"/>
          </a:solidFill>
          <a:latin typeface="+mn-lt"/>
          <a:ea typeface="+mn-ea"/>
          <a:cs typeface="+mn-cs"/>
        </a:defRPr>
      </a:lvl6pPr>
      <a:lvl7pPr marL="2743268"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2"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8" userDrawn="1">
          <p15:clr>
            <a:srgbClr val="5ACBF0"/>
          </p15:clr>
        </p15:guide>
        <p15:guide id="3" orient="horz" pos="3912" userDrawn="1">
          <p15:clr>
            <a:srgbClr val="5ACBF0"/>
          </p15:clr>
        </p15:guide>
        <p15:guide id="4" orient="horz" pos="890" userDrawn="1">
          <p15:clr>
            <a:srgbClr val="F26B43"/>
          </p15:clr>
        </p15:guide>
        <p15:guide id="5" pos="7342" userDrawn="1">
          <p15:clr>
            <a:srgbClr val="F26B43"/>
          </p15:clr>
        </p15:guide>
        <p15:guide id="6" pos="256" userDrawn="1">
          <p15:clr>
            <a:srgbClr val="F26B43"/>
          </p15:clr>
        </p15:guide>
        <p15:guide id="8" orient="horz" pos="40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9.xml"/><Relationship Id="rId1" Type="http://schemas.openxmlformats.org/officeDocument/2006/relationships/tags" Target="../tags/tag207.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15.png"/><Relationship Id="rId7" Type="http://schemas.openxmlformats.org/officeDocument/2006/relationships/image" Target="../media/image70.sv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69.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svg"/></Relationships>
</file>

<file path=ppt/slides/_rels/slide1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15.png"/><Relationship Id="rId7" Type="http://schemas.openxmlformats.org/officeDocument/2006/relationships/image" Target="../media/image70.sv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69.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svg"/></Relationships>
</file>

<file path=ppt/slides/_rels/slide13.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4.xml"/><Relationship Id="rId1" Type="http://schemas.openxmlformats.org/officeDocument/2006/relationships/tags" Target="../tags/tag208.xml"/><Relationship Id="rId5" Type="http://schemas.openxmlformats.org/officeDocument/2006/relationships/image" Target="../media/image75.jpeg"/><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tags" Target="../tags/tag194.xml"/><Relationship Id="rId13" Type="http://schemas.openxmlformats.org/officeDocument/2006/relationships/oleObject" Target="../embeddings/oleObject28.bin"/><Relationship Id="rId3" Type="http://schemas.openxmlformats.org/officeDocument/2006/relationships/tags" Target="../tags/tag189.xml"/><Relationship Id="rId7" Type="http://schemas.openxmlformats.org/officeDocument/2006/relationships/tags" Target="../tags/tag193.xml"/><Relationship Id="rId12" Type="http://schemas.openxmlformats.org/officeDocument/2006/relationships/notesSlide" Target="../notesSlides/notesSlide1.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slideLayout" Target="../slideLayouts/slideLayout19.xml"/><Relationship Id="rId5" Type="http://schemas.openxmlformats.org/officeDocument/2006/relationships/tags" Target="../tags/tag191.xml"/><Relationship Id="rId15" Type="http://schemas.openxmlformats.org/officeDocument/2006/relationships/image" Target="../media/image15.png"/><Relationship Id="rId10" Type="http://schemas.openxmlformats.org/officeDocument/2006/relationships/tags" Target="../tags/tag196.xml"/><Relationship Id="rId4" Type="http://schemas.openxmlformats.org/officeDocument/2006/relationships/tags" Target="../tags/tag190.xml"/><Relationship Id="rId9" Type="http://schemas.openxmlformats.org/officeDocument/2006/relationships/tags" Target="../tags/tag195.xml"/><Relationship Id="rId1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98.xml"/><Relationship Id="rId1" Type="http://schemas.openxmlformats.org/officeDocument/2006/relationships/tags" Target="../tags/tag197.xml"/><Relationship Id="rId5" Type="http://schemas.openxmlformats.org/officeDocument/2006/relationships/image" Target="../media/image16.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199.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9.xml"/><Relationship Id="rId7" Type="http://schemas.openxmlformats.org/officeDocument/2006/relationships/image" Target="../media/image18.svg"/><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4.xml"/><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03.xml"/><Relationship Id="rId1" Type="http://schemas.openxmlformats.org/officeDocument/2006/relationships/tags" Target="../tags/tag20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5.xml"/><Relationship Id="rId7"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204.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29.bin"/><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05.xml"/><Relationship Id="rId6" Type="http://schemas.openxmlformats.org/officeDocument/2006/relationships/image" Target="../media/image26.png"/><Relationship Id="rId5" Type="http://schemas.openxmlformats.org/officeDocument/2006/relationships/image" Target="../media/image22.emf"/><Relationship Id="rId4" Type="http://schemas.openxmlformats.org/officeDocument/2006/relationships/oleObject" Target="../embeddings/oleObject30.bin"/></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18" Type="http://schemas.openxmlformats.org/officeDocument/2006/relationships/image" Target="../media/image39.jpeg"/><Relationship Id="rId26" Type="http://schemas.openxmlformats.org/officeDocument/2006/relationships/image" Target="../media/image47.jpeg"/><Relationship Id="rId39" Type="http://schemas.openxmlformats.org/officeDocument/2006/relationships/image" Target="../media/image60.png"/><Relationship Id="rId3" Type="http://schemas.openxmlformats.org/officeDocument/2006/relationships/notesSlide" Target="../notesSlides/notesSlide7.xml"/><Relationship Id="rId21" Type="http://schemas.openxmlformats.org/officeDocument/2006/relationships/image" Target="../media/image42.jpe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14.emf"/><Relationship Id="rId12" Type="http://schemas.openxmlformats.org/officeDocument/2006/relationships/image" Target="../media/image33.jpeg"/><Relationship Id="rId17" Type="http://schemas.openxmlformats.org/officeDocument/2006/relationships/image" Target="../media/image38.jpe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 Id="rId2" Type="http://schemas.openxmlformats.org/officeDocument/2006/relationships/slideLayout" Target="../slideLayouts/slideLayout4.xml"/><Relationship Id="rId16" Type="http://schemas.openxmlformats.org/officeDocument/2006/relationships/image" Target="../media/image37.jpeg"/><Relationship Id="rId20" Type="http://schemas.openxmlformats.org/officeDocument/2006/relationships/image" Target="../media/image41.jpeg"/><Relationship Id="rId29" Type="http://schemas.openxmlformats.org/officeDocument/2006/relationships/image" Target="../media/image50.jpeg"/><Relationship Id="rId41" Type="http://schemas.openxmlformats.org/officeDocument/2006/relationships/image" Target="../media/image62.png"/><Relationship Id="rId1" Type="http://schemas.openxmlformats.org/officeDocument/2006/relationships/tags" Target="../tags/tag206.xml"/><Relationship Id="rId6" Type="http://schemas.openxmlformats.org/officeDocument/2006/relationships/oleObject" Target="../embeddings/oleObject31.bin"/><Relationship Id="rId11" Type="http://schemas.openxmlformats.org/officeDocument/2006/relationships/image" Target="../media/image32.jpeg"/><Relationship Id="rId24" Type="http://schemas.openxmlformats.org/officeDocument/2006/relationships/image" Target="../media/image45.jpeg"/><Relationship Id="rId32" Type="http://schemas.openxmlformats.org/officeDocument/2006/relationships/image" Target="../media/image53.jpeg"/><Relationship Id="rId37" Type="http://schemas.openxmlformats.org/officeDocument/2006/relationships/image" Target="../media/image58.jpeg"/><Relationship Id="rId40" Type="http://schemas.openxmlformats.org/officeDocument/2006/relationships/image" Target="../media/image61.png"/><Relationship Id="rId5" Type="http://schemas.openxmlformats.org/officeDocument/2006/relationships/image" Target="../media/image28.jpeg"/><Relationship Id="rId15" Type="http://schemas.openxmlformats.org/officeDocument/2006/relationships/image" Target="../media/image36.png"/><Relationship Id="rId23" Type="http://schemas.openxmlformats.org/officeDocument/2006/relationships/image" Target="../media/image44.jpeg"/><Relationship Id="rId28" Type="http://schemas.openxmlformats.org/officeDocument/2006/relationships/image" Target="../media/image49.png"/><Relationship Id="rId36" Type="http://schemas.openxmlformats.org/officeDocument/2006/relationships/image" Target="../media/image57.jpeg"/><Relationship Id="rId10" Type="http://schemas.openxmlformats.org/officeDocument/2006/relationships/image" Target="../media/image31.jpeg"/><Relationship Id="rId19" Type="http://schemas.openxmlformats.org/officeDocument/2006/relationships/image" Target="../media/image40.jpeg"/><Relationship Id="rId31" Type="http://schemas.openxmlformats.org/officeDocument/2006/relationships/image" Target="../media/image52.jpeg"/><Relationship Id="rId4" Type="http://schemas.openxmlformats.org/officeDocument/2006/relationships/image" Target="../media/image27.jpeg"/><Relationship Id="rId9" Type="http://schemas.openxmlformats.org/officeDocument/2006/relationships/image" Target="../media/image30.jpeg"/><Relationship Id="rId14" Type="http://schemas.openxmlformats.org/officeDocument/2006/relationships/image" Target="../media/image35.jpeg"/><Relationship Id="rId22" Type="http://schemas.openxmlformats.org/officeDocument/2006/relationships/image" Target="../media/image43.jpeg"/><Relationship Id="rId27" Type="http://schemas.openxmlformats.org/officeDocument/2006/relationships/image" Target="../media/image48.jpe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6D2F7-6FAA-CBF7-BEE2-8A0C6F781033}"/>
              </a:ext>
            </a:extLst>
          </p:cNvPr>
          <p:cNvSpPr>
            <a:spLocks noGrp="1"/>
          </p:cNvSpPr>
          <p:nvPr>
            <p:ph type="ctrTitle"/>
          </p:nvPr>
        </p:nvSpPr>
        <p:spPr/>
        <p:txBody>
          <a:bodyPr/>
          <a:lstStyle/>
          <a:p>
            <a:r>
              <a:rPr lang="en-US" dirty="0" err="1"/>
              <a:t>Thorizon’s</a:t>
            </a:r>
            <a:r>
              <a:rPr lang="en-US" dirty="0"/>
              <a:t> cartridge core molten salt reactor</a:t>
            </a:r>
            <a:endParaRPr lang="LID4096" dirty="0"/>
          </a:p>
        </p:txBody>
      </p:sp>
      <p:sp>
        <p:nvSpPr>
          <p:cNvPr id="3" name="Subtitle 2">
            <a:extLst>
              <a:ext uri="{FF2B5EF4-FFF2-40B4-BE49-F238E27FC236}">
                <a16:creationId xmlns:a16="http://schemas.microsoft.com/office/drawing/2014/main" id="{85C7A296-0716-35C5-00E5-2BC46C1FECC2}"/>
              </a:ext>
            </a:extLst>
          </p:cNvPr>
          <p:cNvSpPr>
            <a:spLocks noGrp="1"/>
          </p:cNvSpPr>
          <p:nvPr>
            <p:ph type="subTitle" idx="1"/>
          </p:nvPr>
        </p:nvSpPr>
        <p:spPr>
          <a:xfrm>
            <a:off x="736600" y="3915570"/>
            <a:ext cx="7344000" cy="715581"/>
          </a:xfrm>
        </p:spPr>
        <p:txBody>
          <a:bodyPr/>
          <a:lstStyle/>
          <a:p>
            <a:r>
              <a:rPr lang="en-US" sz="2400" dirty="0"/>
              <a:t>IAEA SMR conference 21-25 October 2024, Vienna</a:t>
            </a:r>
          </a:p>
          <a:p>
            <a:pPr marL="228600" lvl="2" indent="0">
              <a:buNone/>
            </a:pPr>
            <a:r>
              <a:rPr lang="en-US" sz="2000" dirty="0"/>
              <a:t>INDICO ID 237 </a:t>
            </a:r>
            <a:endParaRPr lang="LID4096" sz="2000" dirty="0"/>
          </a:p>
        </p:txBody>
      </p:sp>
      <p:sp>
        <p:nvSpPr>
          <p:cNvPr id="4" name="Text Placeholder 3">
            <a:extLst>
              <a:ext uri="{FF2B5EF4-FFF2-40B4-BE49-F238E27FC236}">
                <a16:creationId xmlns:a16="http://schemas.microsoft.com/office/drawing/2014/main" id="{A4E9074A-2D1B-E730-E178-8B7F962DF286}"/>
              </a:ext>
            </a:extLst>
          </p:cNvPr>
          <p:cNvSpPr>
            <a:spLocks noGrp="1"/>
          </p:cNvSpPr>
          <p:nvPr>
            <p:ph type="body" sz="quarter" idx="13"/>
          </p:nvPr>
        </p:nvSpPr>
        <p:spPr>
          <a:xfrm>
            <a:off x="736600" y="4862869"/>
            <a:ext cx="7231743" cy="276999"/>
          </a:xfrm>
        </p:spPr>
        <p:txBody>
          <a:bodyPr/>
          <a:lstStyle/>
          <a:p>
            <a:r>
              <a:rPr lang="en-US" sz="1800" dirty="0"/>
              <a:t>Sander de Groot, Thorizon CTO and co-founder</a:t>
            </a:r>
            <a:endParaRPr lang="LID4096" sz="1800" dirty="0"/>
          </a:p>
        </p:txBody>
      </p:sp>
      <p:pic>
        <p:nvPicPr>
          <p:cNvPr id="7" name="Picture 6">
            <a:extLst>
              <a:ext uri="{FF2B5EF4-FFF2-40B4-BE49-F238E27FC236}">
                <a16:creationId xmlns:a16="http://schemas.microsoft.com/office/drawing/2014/main" id="{87AE609A-8F61-6395-8129-4F7EF117DD80}"/>
              </a:ext>
            </a:extLst>
          </p:cNvPr>
          <p:cNvPicPr>
            <a:picLocks noChangeAspect="1"/>
          </p:cNvPicPr>
          <p:nvPr/>
        </p:nvPicPr>
        <p:blipFill>
          <a:blip r:embed="rId2"/>
          <a:stretch>
            <a:fillRect/>
          </a:stretch>
        </p:blipFill>
        <p:spPr>
          <a:xfrm>
            <a:off x="5464317" y="72920"/>
            <a:ext cx="1863588" cy="1828985"/>
          </a:xfrm>
          <a:prstGeom prst="rect">
            <a:avLst/>
          </a:prstGeom>
        </p:spPr>
      </p:pic>
      <p:pic>
        <p:nvPicPr>
          <p:cNvPr id="8" name="Picture 7" descr="Banner for European Industrial Alliance on Small Modular Reactors">
            <a:extLst>
              <a:ext uri="{FF2B5EF4-FFF2-40B4-BE49-F238E27FC236}">
                <a16:creationId xmlns:a16="http://schemas.microsoft.com/office/drawing/2014/main" id="{8A10489C-C331-F34B-1DAE-887BFF506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1579" y="5276586"/>
            <a:ext cx="5289468" cy="148580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3">
            <a:extLst>
              <a:ext uri="{FF2B5EF4-FFF2-40B4-BE49-F238E27FC236}">
                <a16:creationId xmlns:a16="http://schemas.microsoft.com/office/drawing/2014/main" id="{CB7C1C09-0EFC-9E5A-4C37-50B04C6E0437}"/>
              </a:ext>
            </a:extLst>
          </p:cNvPr>
          <p:cNvSpPr txBox="1">
            <a:spLocks/>
          </p:cNvSpPr>
          <p:nvPr/>
        </p:nvSpPr>
        <p:spPr>
          <a:xfrm>
            <a:off x="3958463" y="5585712"/>
            <a:ext cx="1338944"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Nunito Sans" pitchFamily="2" charset="0"/>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Nunito Sans" pitchFamily="2" charset="0"/>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Nunito Sans" pitchFamily="2" charset="0"/>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r>
              <a:rPr lang="en-US" sz="1800" b="1" dirty="0">
                <a:solidFill>
                  <a:schemeClr val="bg1"/>
                </a:solidFill>
              </a:rPr>
              <a:t>Selected by:</a:t>
            </a:r>
          </a:p>
        </p:txBody>
      </p:sp>
      <p:sp>
        <p:nvSpPr>
          <p:cNvPr id="10" name="Text Placeholder 3">
            <a:extLst>
              <a:ext uri="{FF2B5EF4-FFF2-40B4-BE49-F238E27FC236}">
                <a16:creationId xmlns:a16="http://schemas.microsoft.com/office/drawing/2014/main" id="{FC69EAAE-E107-6398-BD30-FBF7C0BDDD56}"/>
              </a:ext>
            </a:extLst>
          </p:cNvPr>
          <p:cNvSpPr txBox="1">
            <a:spLocks/>
          </p:cNvSpPr>
          <p:nvPr/>
        </p:nvSpPr>
        <p:spPr>
          <a:xfrm>
            <a:off x="5762264" y="1320492"/>
            <a:ext cx="1338944"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Nunito Sans" pitchFamily="2" charset="0"/>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Nunito Sans" pitchFamily="2" charset="0"/>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Nunito Sans" pitchFamily="2" charset="0"/>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r>
              <a:rPr lang="en-US" sz="1600" b="1" dirty="0">
                <a:solidFill>
                  <a:srgbClr val="020493"/>
                </a:solidFill>
                <a:latin typeface="+mj-lt"/>
              </a:rPr>
              <a:t>LAUREAT</a:t>
            </a:r>
          </a:p>
        </p:txBody>
      </p:sp>
    </p:spTree>
    <p:extLst>
      <p:ext uri="{BB962C8B-B14F-4D97-AF65-F5344CB8AC3E}">
        <p14:creationId xmlns:p14="http://schemas.microsoft.com/office/powerpoint/2010/main" val="902716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45D396A-D757-2663-ED92-1826F4FA287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445D396A-D757-2663-ED92-1826F4FA28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Rectangle: Rounded Corners 16">
            <a:extLst>
              <a:ext uri="{FF2B5EF4-FFF2-40B4-BE49-F238E27FC236}">
                <a16:creationId xmlns:a16="http://schemas.microsoft.com/office/drawing/2014/main" id="{1E1C71B9-2CF1-B716-00EB-FDE03C51723A}"/>
              </a:ext>
            </a:extLst>
          </p:cNvPr>
          <p:cNvSpPr/>
          <p:nvPr/>
        </p:nvSpPr>
        <p:spPr>
          <a:xfrm>
            <a:off x="422869" y="1047441"/>
            <a:ext cx="4038881" cy="4763117"/>
          </a:xfrm>
          <a:prstGeom prst="roundRect">
            <a:avLst>
              <a:gd name="adj" fmla="val 3091"/>
            </a:avLst>
          </a:prstGeom>
          <a:solidFill>
            <a:srgbClr val="D5EFFA">
              <a:alpha val="4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000" tIns="45720" rIns="36000" bIns="45720" numCol="1" spcCol="0" rtlCol="0" fromWordArt="0" anchor="ctr" anchorCtr="0" forceAA="0" compatLnSpc="1">
            <a:prstTxWarp prst="textNoShape">
              <a:avLst/>
            </a:prstTxWarp>
            <a:noAutofit/>
          </a:bodyPr>
          <a:lstStyle/>
          <a:p>
            <a:pPr>
              <a:spcBef>
                <a:spcPts val="300"/>
              </a:spcBef>
              <a:spcAft>
                <a:spcPts val="300"/>
              </a:spcAft>
            </a:pPr>
            <a:endParaRPr lang="en-US" sz="1400">
              <a:solidFill>
                <a:schemeClr val="tx1"/>
              </a:solidFill>
              <a:latin typeface="Nunito" pitchFamily="2" charset="0"/>
            </a:endParaRPr>
          </a:p>
        </p:txBody>
      </p:sp>
      <p:sp>
        <p:nvSpPr>
          <p:cNvPr id="2" name="Subtitle 1">
            <a:extLst>
              <a:ext uri="{FF2B5EF4-FFF2-40B4-BE49-F238E27FC236}">
                <a16:creationId xmlns:a16="http://schemas.microsoft.com/office/drawing/2014/main" id="{2FAD863F-7C20-C709-78AB-C5F0638A6595}"/>
              </a:ext>
            </a:extLst>
          </p:cNvPr>
          <p:cNvSpPr>
            <a:spLocks noGrp="1"/>
          </p:cNvSpPr>
          <p:nvPr>
            <p:ph type="subTitle" idx="1"/>
          </p:nvPr>
        </p:nvSpPr>
        <p:spPr/>
        <p:txBody>
          <a:bodyPr/>
          <a:lstStyle/>
          <a:p>
            <a:pPr>
              <a:buNone/>
            </a:pPr>
            <a:r>
              <a:rPr lang="en-US"/>
              <a:t>The Thorizon One reactor </a:t>
            </a:r>
          </a:p>
        </p:txBody>
      </p:sp>
      <p:sp>
        <p:nvSpPr>
          <p:cNvPr id="3" name="Title 2">
            <a:extLst>
              <a:ext uri="{FF2B5EF4-FFF2-40B4-BE49-F238E27FC236}">
                <a16:creationId xmlns:a16="http://schemas.microsoft.com/office/drawing/2014/main" id="{B9374C6A-DEFF-955D-7E40-4972A188DD8D}"/>
              </a:ext>
            </a:extLst>
          </p:cNvPr>
          <p:cNvSpPr>
            <a:spLocks noGrp="1"/>
          </p:cNvSpPr>
          <p:nvPr>
            <p:ph type="title"/>
          </p:nvPr>
        </p:nvSpPr>
        <p:spPr>
          <a:xfrm>
            <a:off x="422869" y="271415"/>
            <a:ext cx="11232000" cy="384721"/>
          </a:xfrm>
        </p:spPr>
        <p:txBody>
          <a:bodyPr vert="horz"/>
          <a:lstStyle/>
          <a:p>
            <a:r>
              <a:rPr lang="en-US"/>
              <a:t>The Thorizon One proposition</a:t>
            </a:r>
          </a:p>
        </p:txBody>
      </p:sp>
      <p:sp>
        <p:nvSpPr>
          <p:cNvPr id="42" name="Subtitle 1">
            <a:extLst>
              <a:ext uri="{FF2B5EF4-FFF2-40B4-BE49-F238E27FC236}">
                <a16:creationId xmlns:a16="http://schemas.microsoft.com/office/drawing/2014/main" id="{64F11E81-86A9-2B4D-E84C-CE5DFCA34973}"/>
              </a:ext>
            </a:extLst>
          </p:cNvPr>
          <p:cNvSpPr txBox="1">
            <a:spLocks/>
          </p:cNvSpPr>
          <p:nvPr/>
        </p:nvSpPr>
        <p:spPr>
          <a:xfrm>
            <a:off x="599072" y="1167044"/>
            <a:ext cx="3862678" cy="230560"/>
          </a:xfrm>
          <a:prstGeom prst="rect">
            <a:avLst/>
          </a:prstGeom>
          <a:noFill/>
          <a:ln/>
        </p:spPr>
        <p:txBody>
          <a:bodyPr vert="horz" wrap="square" lIns="0" tIns="0" rIns="0" bIns="0" rtlCol="0" anchor="t"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b="0" kern="1200" baseline="0" dirty="0">
                <a:solidFill>
                  <a:schemeClr val="tx1"/>
                </a:solidFill>
                <a:latin typeface="Nunito Sans" pitchFamily="2" charset="0"/>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Nunito Sans" pitchFamily="2" charset="0"/>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Nunito Sans" pitchFamily="2" charset="0"/>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ts val="0"/>
              </a:spcBef>
              <a:spcAft>
                <a:spcPts val="0"/>
              </a:spcAft>
            </a:pPr>
            <a:r>
              <a:rPr lang="en-US" sz="1200" b="1"/>
              <a:t>Thorizon One facility includes a 250MWth reactor island and a salt storage system</a:t>
            </a:r>
          </a:p>
        </p:txBody>
      </p:sp>
      <p:sp>
        <p:nvSpPr>
          <p:cNvPr id="47" name="Rectangle: Rounded Corners 46">
            <a:extLst>
              <a:ext uri="{FF2B5EF4-FFF2-40B4-BE49-F238E27FC236}">
                <a16:creationId xmlns:a16="http://schemas.microsoft.com/office/drawing/2014/main" id="{0E202A52-33C4-B0DA-E6F9-2BFF2ED5B19A}"/>
              </a:ext>
            </a:extLst>
          </p:cNvPr>
          <p:cNvSpPr/>
          <p:nvPr/>
        </p:nvSpPr>
        <p:spPr>
          <a:xfrm>
            <a:off x="4812632" y="1047441"/>
            <a:ext cx="6842237" cy="4763117"/>
          </a:xfrm>
          <a:prstGeom prst="roundRect">
            <a:avLst>
              <a:gd name="adj" fmla="val 3091"/>
            </a:avLst>
          </a:prstGeom>
          <a:solidFill>
            <a:srgbClr val="D5EFFA">
              <a:alpha val="4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000" tIns="45720" rIns="36000" bIns="45720" numCol="1" spcCol="0" rtlCol="0" fromWordArt="0" anchor="ctr" anchorCtr="0" forceAA="0" compatLnSpc="1">
            <a:prstTxWarp prst="textNoShape">
              <a:avLst/>
            </a:prstTxWarp>
            <a:noAutofit/>
          </a:bodyPr>
          <a:lstStyle/>
          <a:p>
            <a:pPr>
              <a:spcBef>
                <a:spcPts val="300"/>
              </a:spcBef>
              <a:spcAft>
                <a:spcPts val="300"/>
              </a:spcAft>
            </a:pPr>
            <a:endParaRPr lang="en-US" sz="1400">
              <a:solidFill>
                <a:schemeClr val="tx1"/>
              </a:solidFill>
              <a:latin typeface="Nunito" pitchFamily="2" charset="0"/>
            </a:endParaRPr>
          </a:p>
        </p:txBody>
      </p:sp>
      <p:sp>
        <p:nvSpPr>
          <p:cNvPr id="49" name="Rectangle: Rounded Corners 48">
            <a:extLst>
              <a:ext uri="{FF2B5EF4-FFF2-40B4-BE49-F238E27FC236}">
                <a16:creationId xmlns:a16="http://schemas.microsoft.com/office/drawing/2014/main" id="{59C4AD63-F209-3622-4F5F-0DA0B4FDFD21}"/>
              </a:ext>
            </a:extLst>
          </p:cNvPr>
          <p:cNvSpPr/>
          <p:nvPr/>
        </p:nvSpPr>
        <p:spPr>
          <a:xfrm>
            <a:off x="4991897" y="1813550"/>
            <a:ext cx="1281095" cy="1092607"/>
          </a:xfrm>
          <a:prstGeom prst="roundRect">
            <a:avLst>
              <a:gd name="adj" fmla="val 4255"/>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200" b="1">
                <a:solidFill>
                  <a:schemeClr val="bg2"/>
                </a:solidFill>
                <a:latin typeface="Nunito Sans" pitchFamily="2" charset="0"/>
              </a:rPr>
              <a:t>Highly flexible asset</a:t>
            </a:r>
          </a:p>
        </p:txBody>
      </p:sp>
      <p:sp>
        <p:nvSpPr>
          <p:cNvPr id="54" name="Text Box">
            <a:extLst>
              <a:ext uri="{FF2B5EF4-FFF2-40B4-BE49-F238E27FC236}">
                <a16:creationId xmlns:a16="http://schemas.microsoft.com/office/drawing/2014/main" id="{2FEA9F10-7D6C-543D-0B48-CDBD5529001F}"/>
              </a:ext>
            </a:extLst>
          </p:cNvPr>
          <p:cNvSpPr txBox="1">
            <a:spLocks/>
          </p:cNvSpPr>
          <p:nvPr/>
        </p:nvSpPr>
        <p:spPr>
          <a:xfrm>
            <a:off x="6500222" y="1875105"/>
            <a:ext cx="4908002" cy="96949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lvl="1" indent="-171450">
              <a:spcAft>
                <a:spcPts val="600"/>
              </a:spcAft>
              <a:buClr>
                <a:schemeClr val="tx1"/>
              </a:buClr>
              <a:buSzPct val="110000"/>
              <a:buFont typeface="Arial" panose="020B0604020202020204" pitchFamily="34" charset="0"/>
              <a:buChar char="•"/>
            </a:pPr>
            <a:r>
              <a:rPr lang="en-US" sz="1200">
                <a:latin typeface="Nunito Sans" pitchFamily="2" charset="0"/>
                <a:cs typeface="+mn-cs"/>
              </a:rPr>
              <a:t>50-300 MWe flexible power, 100 MWe baseload</a:t>
            </a:r>
          </a:p>
          <a:p>
            <a:pPr marL="171450" lvl="1" indent="-171450">
              <a:spcAft>
                <a:spcPts val="600"/>
              </a:spcAft>
              <a:buClr>
                <a:schemeClr val="tx1"/>
              </a:buClr>
              <a:buSzPct val="110000"/>
              <a:buFont typeface="Arial" panose="020B0604020202020204" pitchFamily="34" charset="0"/>
              <a:buChar char="•"/>
            </a:pPr>
            <a:r>
              <a:rPr lang="en-US" sz="1200">
                <a:latin typeface="Nunito Sans" pitchFamily="2" charset="0"/>
                <a:cs typeface="+mn-cs"/>
              </a:rPr>
              <a:t>Multiple units can be combined per site  </a:t>
            </a:r>
          </a:p>
          <a:p>
            <a:pPr marL="171450" lvl="1" indent="-171450">
              <a:spcAft>
                <a:spcPts val="600"/>
              </a:spcAft>
              <a:buClr>
                <a:schemeClr val="tx1"/>
              </a:buClr>
              <a:buSzPct val="110000"/>
              <a:buFont typeface="Arial" panose="020B0604020202020204" pitchFamily="34" charset="0"/>
              <a:buChar char="•"/>
            </a:pPr>
            <a:r>
              <a:rPr lang="en-US" sz="1200">
                <a:latin typeface="Nunito Sans" pitchFamily="2" charset="0"/>
                <a:cs typeface="+mn-cs"/>
              </a:rPr>
              <a:t>600 MWh intra-day storage to enable load following</a:t>
            </a:r>
          </a:p>
          <a:p>
            <a:pPr marL="171450" lvl="1" indent="-171450">
              <a:spcAft>
                <a:spcPts val="600"/>
              </a:spcAft>
              <a:buClr>
                <a:schemeClr val="tx1"/>
              </a:buClr>
              <a:buSzPct val="110000"/>
              <a:buFont typeface="Arial" panose="020B0604020202020204" pitchFamily="34" charset="0"/>
              <a:buChar char="•"/>
            </a:pPr>
            <a:r>
              <a:rPr lang="en-US" sz="1200">
                <a:latin typeface="Nunito Sans" pitchFamily="2" charset="0"/>
                <a:cs typeface="+mn-cs"/>
              </a:rPr>
              <a:t>550°C heat for industrial processes and hydrogen generation</a:t>
            </a:r>
          </a:p>
        </p:txBody>
      </p:sp>
      <p:sp>
        <p:nvSpPr>
          <p:cNvPr id="61" name="Rectangle: Rounded Corners 60">
            <a:extLst>
              <a:ext uri="{FF2B5EF4-FFF2-40B4-BE49-F238E27FC236}">
                <a16:creationId xmlns:a16="http://schemas.microsoft.com/office/drawing/2014/main" id="{7880DA1D-E652-F76C-073B-01294C96FFC3}"/>
              </a:ext>
            </a:extLst>
          </p:cNvPr>
          <p:cNvSpPr/>
          <p:nvPr/>
        </p:nvSpPr>
        <p:spPr>
          <a:xfrm>
            <a:off x="4991897" y="3182532"/>
            <a:ext cx="1281095" cy="1092607"/>
          </a:xfrm>
          <a:prstGeom prst="roundRect">
            <a:avLst>
              <a:gd name="adj" fmla="val 4255"/>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200" b="1">
                <a:solidFill>
                  <a:schemeClr val="bg2"/>
                </a:solidFill>
                <a:latin typeface="Nunito Sans" pitchFamily="2" charset="0"/>
              </a:rPr>
              <a:t>Full-Service turnkey delivery</a:t>
            </a:r>
          </a:p>
        </p:txBody>
      </p:sp>
      <p:sp>
        <p:nvSpPr>
          <p:cNvPr id="86" name="Text Box">
            <a:extLst>
              <a:ext uri="{FF2B5EF4-FFF2-40B4-BE49-F238E27FC236}">
                <a16:creationId xmlns:a16="http://schemas.microsoft.com/office/drawing/2014/main" id="{6841F216-D137-7072-F694-91BB29C6A9AF}"/>
              </a:ext>
            </a:extLst>
          </p:cNvPr>
          <p:cNvSpPr txBox="1">
            <a:spLocks/>
          </p:cNvSpPr>
          <p:nvPr/>
        </p:nvSpPr>
        <p:spPr>
          <a:xfrm>
            <a:off x="6500221" y="3244087"/>
            <a:ext cx="4908003" cy="96949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lvl="1" indent="-171450">
              <a:spcAft>
                <a:spcPts val="600"/>
              </a:spcAft>
              <a:buClr>
                <a:schemeClr val="tx1"/>
              </a:buClr>
              <a:buSzPct val="110000"/>
              <a:buFont typeface="Arial" panose="020B0604020202020204" pitchFamily="34" charset="0"/>
              <a:buChar char="•"/>
            </a:pPr>
            <a:r>
              <a:rPr lang="en-US" sz="1200">
                <a:latin typeface="Nunito Sans" pitchFamily="2" charset="0"/>
                <a:cs typeface="+mn-cs"/>
              </a:rPr>
              <a:t>Project management from pre-feasibility to commissioning</a:t>
            </a:r>
          </a:p>
          <a:p>
            <a:pPr marL="171450" lvl="1" indent="-171450">
              <a:spcAft>
                <a:spcPts val="600"/>
              </a:spcAft>
              <a:buClr>
                <a:schemeClr val="tx1"/>
              </a:buClr>
              <a:buSzPct val="110000"/>
              <a:buFont typeface="Arial" panose="020B0604020202020204" pitchFamily="34" charset="0"/>
              <a:buChar char="•"/>
            </a:pPr>
            <a:r>
              <a:rPr lang="en-US" sz="1200">
                <a:latin typeface="Nunito Sans" pitchFamily="2" charset="0"/>
                <a:cs typeface="+mn-cs"/>
              </a:rPr>
              <a:t>Scalable reactor design adapted to project and site requirements</a:t>
            </a:r>
          </a:p>
          <a:p>
            <a:pPr marL="171450" lvl="1" indent="-171450">
              <a:spcAft>
                <a:spcPts val="600"/>
              </a:spcAft>
              <a:buClr>
                <a:schemeClr val="tx1"/>
              </a:buClr>
              <a:buSzPct val="110000"/>
              <a:buFont typeface="Arial" panose="020B0604020202020204" pitchFamily="34" charset="0"/>
              <a:buChar char="•"/>
            </a:pPr>
            <a:r>
              <a:rPr lang="en-US" sz="1200">
                <a:latin typeface="Nunito Sans" pitchFamily="2" charset="0"/>
                <a:cs typeface="+mn-cs"/>
              </a:rPr>
              <a:t>Local licensing support</a:t>
            </a:r>
          </a:p>
          <a:p>
            <a:pPr marL="171450" lvl="1" indent="-171450">
              <a:spcAft>
                <a:spcPts val="600"/>
              </a:spcAft>
              <a:buClr>
                <a:schemeClr val="tx1"/>
              </a:buClr>
              <a:buSzPct val="110000"/>
              <a:buFont typeface="Arial" panose="020B0604020202020204" pitchFamily="34" charset="0"/>
              <a:buChar char="•"/>
            </a:pPr>
            <a:r>
              <a:rPr lang="en-US" sz="1200">
                <a:latin typeface="Nunito Sans" pitchFamily="2" charset="0"/>
                <a:cs typeface="+mn-cs"/>
              </a:rPr>
              <a:t>Fuel and cartridge lifecycle management </a:t>
            </a:r>
          </a:p>
        </p:txBody>
      </p:sp>
      <p:sp>
        <p:nvSpPr>
          <p:cNvPr id="94" name="Rectangle: Rounded Corners 93">
            <a:extLst>
              <a:ext uri="{FF2B5EF4-FFF2-40B4-BE49-F238E27FC236}">
                <a16:creationId xmlns:a16="http://schemas.microsoft.com/office/drawing/2014/main" id="{CFFB223B-FE35-0CED-1EBF-377C3D6D3AED}"/>
              </a:ext>
            </a:extLst>
          </p:cNvPr>
          <p:cNvSpPr/>
          <p:nvPr/>
        </p:nvSpPr>
        <p:spPr>
          <a:xfrm>
            <a:off x="4991897" y="4565835"/>
            <a:ext cx="1281095" cy="1099140"/>
          </a:xfrm>
          <a:prstGeom prst="roundRect">
            <a:avLst>
              <a:gd name="adj" fmla="val 4255"/>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200" b="1">
                <a:solidFill>
                  <a:schemeClr val="bg2"/>
                </a:solidFill>
                <a:latin typeface="Nunito Sans" pitchFamily="2" charset="0"/>
              </a:rPr>
              <a:t>Attractive economics</a:t>
            </a:r>
          </a:p>
        </p:txBody>
      </p:sp>
      <p:sp>
        <p:nvSpPr>
          <p:cNvPr id="97" name="Text Box">
            <a:extLst>
              <a:ext uri="{FF2B5EF4-FFF2-40B4-BE49-F238E27FC236}">
                <a16:creationId xmlns:a16="http://schemas.microsoft.com/office/drawing/2014/main" id="{8AF99D45-1090-809C-0632-E6CC11191A71}"/>
              </a:ext>
            </a:extLst>
          </p:cNvPr>
          <p:cNvSpPr txBox="1">
            <a:spLocks/>
          </p:cNvSpPr>
          <p:nvPr/>
        </p:nvSpPr>
        <p:spPr>
          <a:xfrm>
            <a:off x="6500222" y="4630657"/>
            <a:ext cx="5003800" cy="96949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lvl="1" indent="-171450">
              <a:spcAft>
                <a:spcPts val="600"/>
              </a:spcAft>
              <a:buClr>
                <a:schemeClr val="tx1"/>
              </a:buClr>
              <a:buSzPct val="110000"/>
              <a:buFont typeface="Arial" panose="020B0604020202020204" pitchFamily="34" charset="0"/>
              <a:buChar char="•"/>
            </a:pPr>
            <a:r>
              <a:rPr lang="en-US" sz="1200">
                <a:latin typeface="Nunito Sans" pitchFamily="2" charset="0"/>
                <a:cs typeface="+mn-cs"/>
              </a:rPr>
              <a:t>LCOE of € 60 per MWh</a:t>
            </a:r>
          </a:p>
          <a:p>
            <a:pPr marL="171450" lvl="1" indent="-171450">
              <a:spcAft>
                <a:spcPts val="600"/>
              </a:spcAft>
              <a:buClr>
                <a:schemeClr val="tx1"/>
              </a:buClr>
              <a:buSzPct val="110000"/>
              <a:buFont typeface="Arial" panose="020B0604020202020204" pitchFamily="34" charset="0"/>
              <a:buChar char="•"/>
            </a:pPr>
            <a:r>
              <a:rPr lang="en-US" sz="1200">
                <a:latin typeface="Nunito Sans" pitchFamily="2" charset="0"/>
                <a:cs typeface="+mn-cs"/>
              </a:rPr>
              <a:t>Industrialized cartridge production in series offsite</a:t>
            </a:r>
          </a:p>
          <a:p>
            <a:pPr marL="171450" lvl="1" indent="-171450">
              <a:spcAft>
                <a:spcPts val="600"/>
              </a:spcAft>
              <a:buClr>
                <a:schemeClr val="tx1"/>
              </a:buClr>
              <a:buSzPct val="110000"/>
              <a:buFont typeface="Arial" panose="020B0604020202020204" pitchFamily="34" charset="0"/>
              <a:buChar char="•"/>
            </a:pPr>
            <a:r>
              <a:rPr lang="en-US" sz="1200">
                <a:latin typeface="Nunito Sans" pitchFamily="2" charset="0"/>
                <a:cs typeface="+mn-cs"/>
              </a:rPr>
              <a:t>Basic reactor building, no pressure dome, no primary system</a:t>
            </a:r>
          </a:p>
          <a:p>
            <a:pPr marL="171450" lvl="1" indent="-171450">
              <a:spcAft>
                <a:spcPts val="600"/>
              </a:spcAft>
              <a:buClr>
                <a:schemeClr val="tx1"/>
              </a:buClr>
              <a:buSzPct val="110000"/>
              <a:buFont typeface="Arial" panose="020B0604020202020204" pitchFamily="34" charset="0"/>
              <a:buChar char="•"/>
            </a:pPr>
            <a:r>
              <a:rPr lang="en-US" sz="1200">
                <a:latin typeface="Nunito Sans" pitchFamily="2" charset="0"/>
                <a:cs typeface="+mn-cs"/>
              </a:rPr>
              <a:t>Off-the-shelf balance of plant based on proven technology </a:t>
            </a:r>
          </a:p>
        </p:txBody>
      </p:sp>
      <p:sp>
        <p:nvSpPr>
          <p:cNvPr id="100" name="Subtitle 1">
            <a:extLst>
              <a:ext uri="{FF2B5EF4-FFF2-40B4-BE49-F238E27FC236}">
                <a16:creationId xmlns:a16="http://schemas.microsoft.com/office/drawing/2014/main" id="{B94BAB73-F432-D633-9D55-57F84F3B29C9}"/>
              </a:ext>
            </a:extLst>
          </p:cNvPr>
          <p:cNvSpPr txBox="1">
            <a:spLocks/>
          </p:cNvSpPr>
          <p:nvPr/>
        </p:nvSpPr>
        <p:spPr>
          <a:xfrm>
            <a:off x="4999509" y="1167044"/>
            <a:ext cx="6504513" cy="230560"/>
          </a:xfrm>
          <a:prstGeom prst="rect">
            <a:avLst/>
          </a:prstGeom>
          <a:noFill/>
          <a:ln/>
        </p:spPr>
        <p:txBody>
          <a:bodyPr vert="horz" wrap="square" lIns="0" tIns="0" rIns="0" bIns="0" rtlCol="0" anchor="t"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b="0" kern="1200" baseline="0" dirty="0">
                <a:solidFill>
                  <a:schemeClr val="tx1"/>
                </a:solidFill>
                <a:latin typeface="Nunito Sans" pitchFamily="2" charset="0"/>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Nunito Sans" pitchFamily="2" charset="0"/>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Nunito Sans" pitchFamily="2" charset="0"/>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ts val="0"/>
              </a:spcBef>
              <a:spcAft>
                <a:spcPts val="0"/>
              </a:spcAft>
              <a:buNone/>
            </a:pPr>
            <a:r>
              <a:rPr lang="en-US" sz="1200" b="1"/>
              <a:t>The facility integrates a highly flexible, turnkey, full-service asset with attractive economics into the existing value chain</a:t>
            </a:r>
          </a:p>
        </p:txBody>
      </p:sp>
      <p:pic>
        <p:nvPicPr>
          <p:cNvPr id="6" name="Picture 5">
            <a:extLst>
              <a:ext uri="{FF2B5EF4-FFF2-40B4-BE49-F238E27FC236}">
                <a16:creationId xmlns:a16="http://schemas.microsoft.com/office/drawing/2014/main" id="{6002E7BD-017D-EDFE-3274-CC3FBFE00834}"/>
              </a:ext>
            </a:extLst>
          </p:cNvPr>
          <p:cNvPicPr>
            <a:picLocks noChangeAspect="1"/>
          </p:cNvPicPr>
          <p:nvPr/>
        </p:nvPicPr>
        <p:blipFill rotWithShape="1">
          <a:blip r:embed="rId5"/>
          <a:srcRect t="1025" b="56697"/>
          <a:stretch/>
        </p:blipFill>
        <p:spPr>
          <a:xfrm>
            <a:off x="543714" y="1600535"/>
            <a:ext cx="1726467" cy="437582"/>
          </a:xfrm>
          <a:prstGeom prst="rect">
            <a:avLst/>
          </a:prstGeom>
        </p:spPr>
      </p:pic>
      <p:pic>
        <p:nvPicPr>
          <p:cNvPr id="8" name="Picture 7" descr="A building with cars parked in front of it&#10;&#10;Description automatically generated">
            <a:extLst>
              <a:ext uri="{FF2B5EF4-FFF2-40B4-BE49-F238E27FC236}">
                <a16:creationId xmlns:a16="http://schemas.microsoft.com/office/drawing/2014/main" id="{21729AC3-9C89-D9E7-104E-16CA8C281E08}"/>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10970" y="2070847"/>
            <a:ext cx="3862678" cy="2466596"/>
          </a:xfrm>
          <a:prstGeom prst="rect">
            <a:avLst/>
          </a:prstGeom>
        </p:spPr>
      </p:pic>
      <p:sp>
        <p:nvSpPr>
          <p:cNvPr id="4" name="Rectangle 3">
            <a:extLst>
              <a:ext uri="{FF2B5EF4-FFF2-40B4-BE49-F238E27FC236}">
                <a16:creationId xmlns:a16="http://schemas.microsoft.com/office/drawing/2014/main" id="{FC7E3C49-EFF7-8FC7-F90A-0F81C32972F2}"/>
              </a:ext>
            </a:extLst>
          </p:cNvPr>
          <p:cNvSpPr/>
          <p:nvPr/>
        </p:nvSpPr>
        <p:spPr>
          <a:xfrm>
            <a:off x="0" y="5921254"/>
            <a:ext cx="12192000" cy="360000"/>
          </a:xfrm>
          <a:prstGeom prst="rect">
            <a:avLst/>
          </a:prstGeom>
          <a:solidFill>
            <a:srgbClr val="0056A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b="1" dirty="0">
                <a:solidFill>
                  <a:schemeClr val="bg1"/>
                </a:solidFill>
                <a:latin typeface="Nunito Sans" pitchFamily="2" charset="0"/>
              </a:rPr>
              <a:t>Target to first operation in 2032</a:t>
            </a:r>
          </a:p>
        </p:txBody>
      </p:sp>
    </p:spTree>
    <p:extLst>
      <p:ext uri="{BB962C8B-B14F-4D97-AF65-F5344CB8AC3E}">
        <p14:creationId xmlns:p14="http://schemas.microsoft.com/office/powerpoint/2010/main" val="1226520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C2C639F-6B65-D214-70D9-8FFF0718039B}"/>
              </a:ext>
            </a:extLst>
          </p:cNvPr>
          <p:cNvSpPr>
            <a:spLocks noGrp="1"/>
          </p:cNvSpPr>
          <p:nvPr>
            <p:ph type="subTitle" idx="1"/>
          </p:nvPr>
        </p:nvSpPr>
        <p:spPr/>
        <p:txBody>
          <a:bodyPr/>
          <a:lstStyle/>
          <a:p>
            <a:r>
              <a:rPr lang="en-US" noProof="1"/>
              <a:t>Advantages of the modular cartridge system</a:t>
            </a:r>
          </a:p>
        </p:txBody>
      </p:sp>
      <p:sp>
        <p:nvSpPr>
          <p:cNvPr id="3" name="Title 2">
            <a:extLst>
              <a:ext uri="{FF2B5EF4-FFF2-40B4-BE49-F238E27FC236}">
                <a16:creationId xmlns:a16="http://schemas.microsoft.com/office/drawing/2014/main" id="{8D04C832-B4D8-6188-634A-72176677993D}"/>
              </a:ext>
            </a:extLst>
          </p:cNvPr>
          <p:cNvSpPr>
            <a:spLocks noGrp="1"/>
          </p:cNvSpPr>
          <p:nvPr>
            <p:ph type="title"/>
          </p:nvPr>
        </p:nvSpPr>
        <p:spPr/>
        <p:txBody>
          <a:bodyPr vert="horz"/>
          <a:lstStyle/>
          <a:p>
            <a:r>
              <a:rPr lang="en-US"/>
              <a:t>These cartridges have many advantages</a:t>
            </a:r>
          </a:p>
        </p:txBody>
      </p:sp>
      <p:grpSp>
        <p:nvGrpSpPr>
          <p:cNvPr id="8" name="Group 7">
            <a:extLst>
              <a:ext uri="{FF2B5EF4-FFF2-40B4-BE49-F238E27FC236}">
                <a16:creationId xmlns:a16="http://schemas.microsoft.com/office/drawing/2014/main" id="{84DB6542-9181-686B-FEBE-9C4BA80B3A34}"/>
              </a:ext>
            </a:extLst>
          </p:cNvPr>
          <p:cNvGrpSpPr/>
          <p:nvPr/>
        </p:nvGrpSpPr>
        <p:grpSpPr>
          <a:xfrm>
            <a:off x="9624759" y="843793"/>
            <a:ext cx="756632" cy="4987300"/>
            <a:chOff x="1393886" y="1002240"/>
            <a:chExt cx="788436" cy="5310654"/>
          </a:xfrm>
        </p:grpSpPr>
        <p:grpSp>
          <p:nvGrpSpPr>
            <p:cNvPr id="15" name="Group 14">
              <a:extLst>
                <a:ext uri="{FF2B5EF4-FFF2-40B4-BE49-F238E27FC236}">
                  <a16:creationId xmlns:a16="http://schemas.microsoft.com/office/drawing/2014/main" id="{203AA97D-DA00-5660-F380-CA27D68660D4}"/>
                </a:ext>
              </a:extLst>
            </p:cNvPr>
            <p:cNvGrpSpPr>
              <a:grpSpLocks noChangeAspect="1"/>
            </p:cNvGrpSpPr>
            <p:nvPr/>
          </p:nvGrpSpPr>
          <p:grpSpPr>
            <a:xfrm>
              <a:off x="1393886" y="1002240"/>
              <a:ext cx="788436" cy="5305607"/>
              <a:chOff x="509422" y="130574"/>
              <a:chExt cx="628958" cy="4232435"/>
            </a:xfrm>
          </p:grpSpPr>
          <p:pic>
            <p:nvPicPr>
              <p:cNvPr id="17" name="Picture 16">
                <a:extLst>
                  <a:ext uri="{FF2B5EF4-FFF2-40B4-BE49-F238E27FC236}">
                    <a16:creationId xmlns:a16="http://schemas.microsoft.com/office/drawing/2014/main" id="{C9F2C190-9FC9-28F9-F0EA-4C3EF95ADA6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5400000">
                <a:off x="-1292317" y="1932313"/>
                <a:ext cx="4232435" cy="628958"/>
              </a:xfrm>
              <a:prstGeom prst="rect">
                <a:avLst/>
              </a:prstGeom>
            </p:spPr>
          </p:pic>
          <p:sp>
            <p:nvSpPr>
              <p:cNvPr id="18" name="Arrow: U-Turn 17">
                <a:extLst>
                  <a:ext uri="{FF2B5EF4-FFF2-40B4-BE49-F238E27FC236}">
                    <a16:creationId xmlns:a16="http://schemas.microsoft.com/office/drawing/2014/main" id="{969A4683-6A40-D66D-48B2-AD462F500766}"/>
                  </a:ext>
                </a:extLst>
              </p:cNvPr>
              <p:cNvSpPr/>
              <p:nvPr/>
            </p:nvSpPr>
            <p:spPr>
              <a:xfrm rot="10800000">
                <a:off x="631441" y="3520182"/>
                <a:ext cx="216000" cy="216000"/>
              </a:xfrm>
              <a:prstGeom prst="utur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9" name="Arrow: U-Turn 18">
                <a:extLst>
                  <a:ext uri="{FF2B5EF4-FFF2-40B4-BE49-F238E27FC236}">
                    <a16:creationId xmlns:a16="http://schemas.microsoft.com/office/drawing/2014/main" id="{F3248530-2A3A-FC0D-82C0-7D2B14FE55EF}"/>
                  </a:ext>
                </a:extLst>
              </p:cNvPr>
              <p:cNvSpPr/>
              <p:nvPr/>
            </p:nvSpPr>
            <p:spPr>
              <a:xfrm rot="10800000" flipH="1">
                <a:off x="796031" y="3519429"/>
                <a:ext cx="216000" cy="216000"/>
              </a:xfrm>
              <a:prstGeom prst="utur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 name="Arrow: U-Turn 19">
                <a:extLst>
                  <a:ext uri="{FF2B5EF4-FFF2-40B4-BE49-F238E27FC236}">
                    <a16:creationId xmlns:a16="http://schemas.microsoft.com/office/drawing/2014/main" id="{531FEF58-6D75-F9D5-9C92-2939A5146B7A}"/>
                  </a:ext>
                </a:extLst>
              </p:cNvPr>
              <p:cNvSpPr/>
              <p:nvPr/>
            </p:nvSpPr>
            <p:spPr>
              <a:xfrm>
                <a:off x="659757" y="194628"/>
                <a:ext cx="216000" cy="216000"/>
              </a:xfrm>
              <a:prstGeom prst="utur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 name="Arrow: U-Turn 20">
                <a:extLst>
                  <a:ext uri="{FF2B5EF4-FFF2-40B4-BE49-F238E27FC236}">
                    <a16:creationId xmlns:a16="http://schemas.microsoft.com/office/drawing/2014/main" id="{26C2DDEC-8B0D-9FC6-A9F8-89AF2278FA10}"/>
                  </a:ext>
                </a:extLst>
              </p:cNvPr>
              <p:cNvSpPr/>
              <p:nvPr/>
            </p:nvSpPr>
            <p:spPr>
              <a:xfrm flipH="1">
                <a:off x="767757" y="194628"/>
                <a:ext cx="216000" cy="216000"/>
              </a:xfrm>
              <a:prstGeom prst="utur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2" name="Arrow: Down 21">
                <a:extLst>
                  <a:ext uri="{FF2B5EF4-FFF2-40B4-BE49-F238E27FC236}">
                    <a16:creationId xmlns:a16="http://schemas.microsoft.com/office/drawing/2014/main" id="{48FFC6FE-FE45-2E51-DDAF-5F311A7E208B}"/>
                  </a:ext>
                </a:extLst>
              </p:cNvPr>
              <p:cNvSpPr/>
              <p:nvPr/>
            </p:nvSpPr>
            <p:spPr>
              <a:xfrm>
                <a:off x="767757" y="391578"/>
                <a:ext cx="113577" cy="307076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Arrow: Down 22">
                <a:extLst>
                  <a:ext uri="{FF2B5EF4-FFF2-40B4-BE49-F238E27FC236}">
                    <a16:creationId xmlns:a16="http://schemas.microsoft.com/office/drawing/2014/main" id="{BA35AC28-21DD-0D4A-6D48-D79A59113D1D}"/>
                  </a:ext>
                </a:extLst>
              </p:cNvPr>
              <p:cNvSpPr/>
              <p:nvPr/>
            </p:nvSpPr>
            <p:spPr>
              <a:xfrm rot="10800000">
                <a:off x="633066" y="475355"/>
                <a:ext cx="113577" cy="3070760"/>
              </a:xfrm>
              <a:prstGeom prst="downArrow">
                <a:avLst/>
              </a:prstGeom>
              <a:gradFill flip="none" rotWithShape="1">
                <a:gsLst>
                  <a:gs pos="0">
                    <a:srgbClr val="FF0000"/>
                  </a:gs>
                  <a:gs pos="22000">
                    <a:schemeClr val="accent1">
                      <a:lumMod val="60000"/>
                      <a:lumOff val="40000"/>
                    </a:schemeClr>
                  </a:gs>
                  <a:gs pos="48000">
                    <a:schemeClr val="accent1">
                      <a:lumMod val="60000"/>
                      <a:lumOff val="40000"/>
                    </a:schemeClr>
                  </a:gs>
                  <a:gs pos="100000">
                    <a:srgbClr val="FF0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Arrow: Down 23">
                <a:extLst>
                  <a:ext uri="{FF2B5EF4-FFF2-40B4-BE49-F238E27FC236}">
                    <a16:creationId xmlns:a16="http://schemas.microsoft.com/office/drawing/2014/main" id="{E95E7F2C-903E-88EE-89F8-0522D67E51E2}"/>
                  </a:ext>
                </a:extLst>
              </p:cNvPr>
              <p:cNvSpPr/>
              <p:nvPr/>
            </p:nvSpPr>
            <p:spPr>
              <a:xfrm rot="10800000">
                <a:off x="904529" y="475355"/>
                <a:ext cx="113577" cy="3070760"/>
              </a:xfrm>
              <a:prstGeom prst="downArrow">
                <a:avLst/>
              </a:prstGeom>
              <a:gradFill flip="none" rotWithShape="1">
                <a:gsLst>
                  <a:gs pos="0">
                    <a:srgbClr val="FF0000"/>
                  </a:gs>
                  <a:gs pos="22000">
                    <a:schemeClr val="accent1">
                      <a:lumMod val="60000"/>
                      <a:lumOff val="40000"/>
                    </a:schemeClr>
                  </a:gs>
                  <a:gs pos="48000">
                    <a:schemeClr val="accent1">
                      <a:lumMod val="60000"/>
                      <a:lumOff val="40000"/>
                    </a:schemeClr>
                  </a:gs>
                  <a:gs pos="100000">
                    <a:srgbClr val="FF0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6" name="Rectangle 15">
              <a:extLst>
                <a:ext uri="{FF2B5EF4-FFF2-40B4-BE49-F238E27FC236}">
                  <a16:creationId xmlns:a16="http://schemas.microsoft.com/office/drawing/2014/main" id="{113224AA-1FF8-E434-CF6F-3F7AE6DC310B}"/>
                </a:ext>
              </a:extLst>
            </p:cNvPr>
            <p:cNvSpPr/>
            <p:nvPr/>
          </p:nvSpPr>
          <p:spPr>
            <a:xfrm>
              <a:off x="1646871" y="6020742"/>
              <a:ext cx="269107" cy="292152"/>
            </a:xfrm>
            <a:prstGeom prst="rect">
              <a:avLst/>
            </a:prstGeom>
            <a:solidFill>
              <a:schemeClr val="bg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chemeClr val="bg1"/>
                </a:solidFill>
              </a:endParaRPr>
            </a:p>
          </p:txBody>
        </p:sp>
      </p:grpSp>
      <p:sp>
        <p:nvSpPr>
          <p:cNvPr id="9" name="TextBox 8">
            <a:extLst>
              <a:ext uri="{FF2B5EF4-FFF2-40B4-BE49-F238E27FC236}">
                <a16:creationId xmlns:a16="http://schemas.microsoft.com/office/drawing/2014/main" id="{0EAE5E55-E32C-DD44-721D-C2A1C42B5E80}"/>
              </a:ext>
            </a:extLst>
          </p:cNvPr>
          <p:cNvSpPr txBox="1"/>
          <p:nvPr/>
        </p:nvSpPr>
        <p:spPr>
          <a:xfrm>
            <a:off x="9535075" y="1525092"/>
            <a:ext cx="936000" cy="467239"/>
          </a:xfrm>
          <a:prstGeom prst="rect">
            <a:avLst/>
          </a:prstGeom>
          <a:solidFill>
            <a:srgbClr val="7F7F7F">
              <a:alpha val="50196"/>
            </a:srgbClr>
          </a:solidFill>
          <a:ln w="6350">
            <a:noFill/>
            <a:miter lim="800000"/>
          </a:ln>
          <a:effectLst>
            <a:outerShdw blurRad="50800" dist="50800" dir="5400000" algn="ctr" rotWithShape="0">
              <a:schemeClr val="bg1"/>
            </a:outerShdw>
          </a:effectLst>
        </p:spPr>
        <p:txBody>
          <a:bodyPr wrap="square" lIns="0" tIns="18000" rIns="0" bIns="18000" anchor="ctr" anchorCtr="0">
            <a:spAutoFit/>
          </a:bodyPr>
          <a:lstStyle>
            <a:defPPr>
              <a:defRPr lang="en-US"/>
            </a:defPPr>
            <a:lvl1pPr algn="ctr">
              <a:spcAft>
                <a:spcPts val="300"/>
              </a:spcAft>
              <a:defRPr sz="1050">
                <a:solidFill>
                  <a:schemeClr val="bg1"/>
                </a:solidFill>
                <a:latin typeface="Nunito Sans" pitchFamily="2" charset="0"/>
              </a:defRPr>
            </a:lvl1pPr>
          </a:lstStyle>
          <a:p>
            <a:r>
              <a:rPr lang="en-US" sz="1400"/>
              <a:t>core section</a:t>
            </a:r>
          </a:p>
        </p:txBody>
      </p:sp>
      <p:sp>
        <p:nvSpPr>
          <p:cNvPr id="10" name="TextBox 9">
            <a:extLst>
              <a:ext uri="{FF2B5EF4-FFF2-40B4-BE49-F238E27FC236}">
                <a16:creationId xmlns:a16="http://schemas.microsoft.com/office/drawing/2014/main" id="{20D1D4FA-3F67-0CDD-4B6A-F5C8D419D0A9}"/>
              </a:ext>
            </a:extLst>
          </p:cNvPr>
          <p:cNvSpPr txBox="1"/>
          <p:nvPr/>
        </p:nvSpPr>
        <p:spPr>
          <a:xfrm>
            <a:off x="9329962" y="424924"/>
            <a:ext cx="1346227" cy="467239"/>
          </a:xfrm>
          <a:prstGeom prst="rect">
            <a:avLst/>
          </a:prstGeom>
          <a:noFill/>
          <a:ln w="6350">
            <a:noFill/>
            <a:miter lim="800000"/>
          </a:ln>
        </p:spPr>
        <p:txBody>
          <a:bodyPr wrap="square" lIns="0" tIns="18000" rIns="0" bIns="18000">
            <a:spAutoFit/>
          </a:bodyPr>
          <a:lstStyle/>
          <a:p>
            <a:pPr algn="ctr">
              <a:spcAft>
                <a:spcPts val="300"/>
              </a:spcAft>
            </a:pPr>
            <a:r>
              <a:rPr lang="en-US" sz="1400">
                <a:solidFill>
                  <a:srgbClr val="4D4D4D"/>
                </a:solidFill>
                <a:latin typeface="Nunito Sans" pitchFamily="2" charset="0"/>
              </a:rPr>
              <a:t>Double confinement</a:t>
            </a:r>
          </a:p>
        </p:txBody>
      </p:sp>
      <p:sp>
        <p:nvSpPr>
          <p:cNvPr id="11" name="TextBox 10">
            <a:extLst>
              <a:ext uri="{FF2B5EF4-FFF2-40B4-BE49-F238E27FC236}">
                <a16:creationId xmlns:a16="http://schemas.microsoft.com/office/drawing/2014/main" id="{A3794F9D-F922-7014-5B46-F42536A48DB5}"/>
              </a:ext>
            </a:extLst>
          </p:cNvPr>
          <p:cNvSpPr txBox="1"/>
          <p:nvPr/>
        </p:nvSpPr>
        <p:spPr>
          <a:xfrm>
            <a:off x="9535075" y="2896450"/>
            <a:ext cx="936000" cy="468000"/>
          </a:xfrm>
          <a:prstGeom prst="rect">
            <a:avLst/>
          </a:prstGeom>
          <a:solidFill>
            <a:srgbClr val="7F7F7F">
              <a:alpha val="50196"/>
            </a:srgbClr>
          </a:solidFill>
          <a:ln w="6350">
            <a:noFill/>
            <a:miter lim="800000"/>
          </a:ln>
          <a:effectLst>
            <a:outerShdw blurRad="50800" dist="50800" dir="5400000" algn="ctr" rotWithShape="0">
              <a:schemeClr val="bg1"/>
            </a:outerShdw>
          </a:effectLst>
        </p:spPr>
        <p:txBody>
          <a:bodyPr wrap="square" lIns="0" tIns="18000" rIns="0" bIns="18000" anchor="ctr" anchorCtr="0">
            <a:spAutoFit/>
          </a:bodyPr>
          <a:lstStyle>
            <a:defPPr>
              <a:defRPr lang="en-US"/>
            </a:defPPr>
            <a:lvl1pPr algn="ctr">
              <a:spcAft>
                <a:spcPts val="300"/>
              </a:spcAft>
              <a:defRPr sz="1050">
                <a:solidFill>
                  <a:schemeClr val="bg1"/>
                </a:solidFill>
                <a:latin typeface="Nunito Sans" pitchFamily="2" charset="0"/>
              </a:defRPr>
            </a:lvl1pPr>
          </a:lstStyle>
          <a:p>
            <a:r>
              <a:rPr lang="en-US" sz="1400"/>
              <a:t>Gas-salt plenum</a:t>
            </a:r>
          </a:p>
        </p:txBody>
      </p:sp>
      <p:sp>
        <p:nvSpPr>
          <p:cNvPr id="12" name="TextBox 11">
            <a:extLst>
              <a:ext uri="{FF2B5EF4-FFF2-40B4-BE49-F238E27FC236}">
                <a16:creationId xmlns:a16="http://schemas.microsoft.com/office/drawing/2014/main" id="{A57D31ED-8168-DEE1-D359-6313423A7034}"/>
              </a:ext>
            </a:extLst>
          </p:cNvPr>
          <p:cNvSpPr txBox="1"/>
          <p:nvPr/>
        </p:nvSpPr>
        <p:spPr>
          <a:xfrm>
            <a:off x="9535075" y="3990434"/>
            <a:ext cx="936000" cy="468000"/>
          </a:xfrm>
          <a:prstGeom prst="rect">
            <a:avLst/>
          </a:prstGeom>
          <a:solidFill>
            <a:srgbClr val="7F7F7F">
              <a:alpha val="50196"/>
            </a:srgbClr>
          </a:solidFill>
          <a:ln w="6350">
            <a:noFill/>
            <a:miter lim="800000"/>
          </a:ln>
          <a:effectLst>
            <a:outerShdw blurRad="50800" dist="50800" dir="5400000" algn="ctr" rotWithShape="0">
              <a:schemeClr val="bg1"/>
            </a:outerShdw>
          </a:effectLst>
        </p:spPr>
        <p:txBody>
          <a:bodyPr wrap="square" lIns="0" tIns="18000" rIns="0" bIns="18000" anchor="ctr" anchorCtr="0">
            <a:spAutoFit/>
          </a:bodyPr>
          <a:lstStyle/>
          <a:p>
            <a:pPr algn="ctr">
              <a:spcAft>
                <a:spcPts val="300"/>
              </a:spcAft>
            </a:pPr>
            <a:r>
              <a:rPr lang="en-US" sz="1400">
                <a:solidFill>
                  <a:schemeClr val="bg1"/>
                </a:solidFill>
                <a:latin typeface="Nunito Sans" pitchFamily="2" charset="0"/>
              </a:rPr>
              <a:t>Heat exchanger</a:t>
            </a:r>
          </a:p>
        </p:txBody>
      </p:sp>
      <p:sp>
        <p:nvSpPr>
          <p:cNvPr id="13" name="TextBox 12">
            <a:extLst>
              <a:ext uri="{FF2B5EF4-FFF2-40B4-BE49-F238E27FC236}">
                <a16:creationId xmlns:a16="http://schemas.microsoft.com/office/drawing/2014/main" id="{8C0688E5-D45F-E220-3D8B-CA554FC050A3}"/>
              </a:ext>
            </a:extLst>
          </p:cNvPr>
          <p:cNvSpPr txBox="1"/>
          <p:nvPr/>
        </p:nvSpPr>
        <p:spPr>
          <a:xfrm>
            <a:off x="9535075" y="5234840"/>
            <a:ext cx="936000" cy="250455"/>
          </a:xfrm>
          <a:prstGeom prst="rect">
            <a:avLst/>
          </a:prstGeom>
          <a:solidFill>
            <a:srgbClr val="7F7F7F">
              <a:alpha val="50196"/>
            </a:srgbClr>
          </a:solidFill>
          <a:ln w="6350">
            <a:noFill/>
            <a:miter lim="800000"/>
          </a:ln>
          <a:effectLst>
            <a:outerShdw blurRad="50800" dist="50800" dir="5400000" algn="ctr" rotWithShape="0">
              <a:schemeClr val="bg1"/>
            </a:outerShdw>
          </a:effectLst>
        </p:spPr>
        <p:txBody>
          <a:bodyPr wrap="square" lIns="0" tIns="18000" rIns="0" bIns="18000">
            <a:spAutoFit/>
          </a:bodyPr>
          <a:lstStyle>
            <a:defPPr>
              <a:defRPr lang="en-US"/>
            </a:defPPr>
            <a:lvl1pPr algn="ctr">
              <a:spcAft>
                <a:spcPts val="300"/>
              </a:spcAft>
              <a:defRPr sz="1400">
                <a:solidFill>
                  <a:schemeClr val="bg1"/>
                </a:solidFill>
                <a:latin typeface="Nunito Sans" pitchFamily="2" charset="0"/>
              </a:defRPr>
            </a:lvl1pPr>
          </a:lstStyle>
          <a:p>
            <a:r>
              <a:rPr lang="en-US"/>
              <a:t>Pump</a:t>
            </a:r>
          </a:p>
        </p:txBody>
      </p:sp>
      <p:sp>
        <p:nvSpPr>
          <p:cNvPr id="14" name="TextBox 13">
            <a:extLst>
              <a:ext uri="{FF2B5EF4-FFF2-40B4-BE49-F238E27FC236}">
                <a16:creationId xmlns:a16="http://schemas.microsoft.com/office/drawing/2014/main" id="{B0B6A0ED-0661-1A0B-086C-3F3299E6F68B}"/>
              </a:ext>
            </a:extLst>
          </p:cNvPr>
          <p:cNvSpPr txBox="1"/>
          <p:nvPr/>
        </p:nvSpPr>
        <p:spPr>
          <a:xfrm>
            <a:off x="9329962" y="5750393"/>
            <a:ext cx="1346227" cy="682682"/>
          </a:xfrm>
          <a:prstGeom prst="rect">
            <a:avLst/>
          </a:prstGeom>
          <a:solidFill>
            <a:schemeClr val="bg1"/>
          </a:solidFill>
          <a:ln w="6350">
            <a:noFill/>
            <a:miter lim="800000"/>
          </a:ln>
        </p:spPr>
        <p:txBody>
          <a:bodyPr wrap="square" lIns="0" tIns="18000" rIns="0" bIns="18000">
            <a:spAutoFit/>
          </a:bodyPr>
          <a:lstStyle/>
          <a:p>
            <a:pPr algn="ctr">
              <a:spcAft>
                <a:spcPts val="300"/>
              </a:spcAft>
            </a:pPr>
            <a:r>
              <a:rPr lang="en-US" sz="1400">
                <a:solidFill>
                  <a:srgbClr val="4D4D4D"/>
                </a:solidFill>
                <a:latin typeface="Nunito Sans" pitchFamily="2" charset="0"/>
              </a:rPr>
              <a:t>Connection to secondary salt system</a:t>
            </a:r>
          </a:p>
        </p:txBody>
      </p:sp>
      <p:grpSp>
        <p:nvGrpSpPr>
          <p:cNvPr id="5" name="Group 4">
            <a:extLst>
              <a:ext uri="{FF2B5EF4-FFF2-40B4-BE49-F238E27FC236}">
                <a16:creationId xmlns:a16="http://schemas.microsoft.com/office/drawing/2014/main" id="{336209F9-53CD-0BDA-4217-3BC6BC83985F}"/>
              </a:ext>
            </a:extLst>
          </p:cNvPr>
          <p:cNvGrpSpPr/>
          <p:nvPr/>
        </p:nvGrpSpPr>
        <p:grpSpPr>
          <a:xfrm>
            <a:off x="4729017" y="1187680"/>
            <a:ext cx="4198266" cy="1912981"/>
            <a:chOff x="422869" y="1555280"/>
            <a:chExt cx="4198266" cy="1912981"/>
          </a:xfrm>
        </p:grpSpPr>
        <p:sp>
          <p:nvSpPr>
            <p:cNvPr id="44" name="Rectangle: Rounded Corners 43">
              <a:extLst>
                <a:ext uri="{FF2B5EF4-FFF2-40B4-BE49-F238E27FC236}">
                  <a16:creationId xmlns:a16="http://schemas.microsoft.com/office/drawing/2014/main" id="{DBD6B9B9-D938-9FF3-D89E-765409EBEA50}"/>
                </a:ext>
              </a:extLst>
            </p:cNvPr>
            <p:cNvSpPr/>
            <p:nvPr/>
          </p:nvSpPr>
          <p:spPr>
            <a:xfrm>
              <a:off x="422869" y="1555280"/>
              <a:ext cx="4198266" cy="1912981"/>
            </a:xfrm>
            <a:prstGeom prst="roundRect">
              <a:avLst>
                <a:gd name="adj" fmla="val 14286"/>
              </a:avLst>
            </a:prstGeom>
            <a:solidFill>
              <a:schemeClr val="bg1">
                <a:lumMod val="95000"/>
                <a:alpha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6000" tIns="108000" rIns="7200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tx1"/>
                  </a:solidFill>
                  <a:latin typeface="Nunito" pitchFamily="2" charset="0"/>
                </a:rPr>
                <a:t>Rapid time to market</a:t>
              </a:r>
            </a:p>
            <a:p>
              <a:pPr marL="285750" indent="-285750">
                <a:spcBef>
                  <a:spcPts val="300"/>
                </a:spcBef>
                <a:spcAft>
                  <a:spcPts val="300"/>
                </a:spcAft>
                <a:buFont typeface="Arial" panose="020B0604020202020204" pitchFamily="34" charset="0"/>
                <a:buChar char="•"/>
              </a:pPr>
              <a:r>
                <a:rPr lang="en-US" sz="1400">
                  <a:solidFill>
                    <a:schemeClr val="tx1"/>
                  </a:solidFill>
                  <a:latin typeface="Nunito" pitchFamily="2" charset="0"/>
                </a:rPr>
                <a:t>Using existing technology, materials and components
Demonstrator with one or more cartridges</a:t>
              </a:r>
            </a:p>
          </p:txBody>
        </p:sp>
        <p:sp>
          <p:nvSpPr>
            <p:cNvPr id="62" name="Rectangle: Rounded Corners 61">
              <a:extLst>
                <a:ext uri="{FF2B5EF4-FFF2-40B4-BE49-F238E27FC236}">
                  <a16:creationId xmlns:a16="http://schemas.microsoft.com/office/drawing/2014/main" id="{9CF31135-E946-430E-DD19-46D6680AA42A}"/>
                </a:ext>
              </a:extLst>
            </p:cNvPr>
            <p:cNvSpPr/>
            <p:nvPr/>
          </p:nvSpPr>
          <p:spPr>
            <a:xfrm>
              <a:off x="580344" y="1921754"/>
              <a:ext cx="895132" cy="964665"/>
            </a:xfrm>
            <a:prstGeom prst="roundRect">
              <a:avLst>
                <a:gd name="adj" fmla="val 25309"/>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61" name="Graphic 60" descr="Race Flag with solid fill">
              <a:extLst>
                <a:ext uri="{FF2B5EF4-FFF2-40B4-BE49-F238E27FC236}">
                  <a16:creationId xmlns:a16="http://schemas.microsoft.com/office/drawing/2014/main" id="{ED3D57A6-DFE7-9D5A-CE14-A5DDCBEB1E9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2053" y="1964467"/>
              <a:ext cx="861555" cy="861555"/>
            </a:xfrm>
            <a:prstGeom prst="rect">
              <a:avLst/>
            </a:prstGeom>
          </p:spPr>
        </p:pic>
      </p:grpSp>
      <p:grpSp>
        <p:nvGrpSpPr>
          <p:cNvPr id="6" name="Group 5">
            <a:extLst>
              <a:ext uri="{FF2B5EF4-FFF2-40B4-BE49-F238E27FC236}">
                <a16:creationId xmlns:a16="http://schemas.microsoft.com/office/drawing/2014/main" id="{EF017D30-C717-9FE4-93F4-204A26D72B84}"/>
              </a:ext>
            </a:extLst>
          </p:cNvPr>
          <p:cNvGrpSpPr/>
          <p:nvPr/>
        </p:nvGrpSpPr>
        <p:grpSpPr>
          <a:xfrm>
            <a:off x="422869" y="1152209"/>
            <a:ext cx="4198266" cy="1912981"/>
            <a:chOff x="4729017" y="1555280"/>
            <a:chExt cx="4198266" cy="1912981"/>
          </a:xfrm>
        </p:grpSpPr>
        <p:sp>
          <p:nvSpPr>
            <p:cNvPr id="46" name="Rectangle: Rounded Corners 45">
              <a:extLst>
                <a:ext uri="{FF2B5EF4-FFF2-40B4-BE49-F238E27FC236}">
                  <a16:creationId xmlns:a16="http://schemas.microsoft.com/office/drawing/2014/main" id="{B6F23D7F-17AE-22A6-1E41-F9D78E889F31}"/>
                </a:ext>
              </a:extLst>
            </p:cNvPr>
            <p:cNvSpPr/>
            <p:nvPr/>
          </p:nvSpPr>
          <p:spPr>
            <a:xfrm>
              <a:off x="4729017" y="1555280"/>
              <a:ext cx="4198266" cy="1912981"/>
            </a:xfrm>
            <a:prstGeom prst="roundRect">
              <a:avLst>
                <a:gd name="adj" fmla="val 14286"/>
              </a:avLst>
            </a:prstGeom>
            <a:solidFill>
              <a:schemeClr val="bg1">
                <a:lumMod val="95000"/>
                <a:alpha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6000" tIns="108000" rIns="7200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tx1"/>
                  </a:solidFill>
                  <a:latin typeface="Nunito" pitchFamily="2" charset="0"/>
                </a:rPr>
                <a:t>Additional safety</a:t>
              </a:r>
            </a:p>
            <a:p>
              <a:pPr marL="285750" indent="-285750">
                <a:spcBef>
                  <a:spcPts val="300"/>
                </a:spcBef>
                <a:spcAft>
                  <a:spcPts val="300"/>
                </a:spcAft>
                <a:buFont typeface="Arial" panose="020B0604020202020204" pitchFamily="34" charset="0"/>
                <a:buChar char="•"/>
              </a:pPr>
              <a:r>
                <a:rPr lang="en-US" sz="1400">
                  <a:solidFill>
                    <a:schemeClr val="tx1"/>
                  </a:solidFill>
                  <a:latin typeface="Nunito" pitchFamily="2" charset="0"/>
                </a:rPr>
                <a:t>Without active pumping, the core becomes subcritical
Closed system with two containment barriers</a:t>
              </a:r>
            </a:p>
            <a:p>
              <a:pPr marL="285750" indent="-285750">
                <a:spcBef>
                  <a:spcPts val="300"/>
                </a:spcBef>
                <a:spcAft>
                  <a:spcPts val="300"/>
                </a:spcAft>
                <a:buFont typeface="Arial" panose="020B0604020202020204" pitchFamily="34" charset="0"/>
                <a:buChar char="•"/>
              </a:pPr>
              <a:r>
                <a:rPr lang="en-US" sz="1400">
                  <a:solidFill>
                    <a:schemeClr val="tx1"/>
                  </a:solidFill>
                  <a:latin typeface="Nunito" pitchFamily="2" charset="0"/>
                </a:rPr>
                <a:t>Control rod systems not in salt</a:t>
              </a:r>
            </a:p>
          </p:txBody>
        </p:sp>
        <p:sp>
          <p:nvSpPr>
            <p:cNvPr id="63" name="Rectangle: Rounded Corners 62">
              <a:extLst>
                <a:ext uri="{FF2B5EF4-FFF2-40B4-BE49-F238E27FC236}">
                  <a16:creationId xmlns:a16="http://schemas.microsoft.com/office/drawing/2014/main" id="{C03C6CC1-8EB5-A8EE-D77D-4466A9497E8F}"/>
                </a:ext>
              </a:extLst>
            </p:cNvPr>
            <p:cNvSpPr/>
            <p:nvPr/>
          </p:nvSpPr>
          <p:spPr>
            <a:xfrm>
              <a:off x="4921179" y="1921754"/>
              <a:ext cx="895132" cy="964665"/>
            </a:xfrm>
            <a:prstGeom prst="roundRect">
              <a:avLst>
                <a:gd name="adj" fmla="val 25309"/>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59" name="Graphic 58" descr="Shield Tick outline">
              <a:extLst>
                <a:ext uri="{FF2B5EF4-FFF2-40B4-BE49-F238E27FC236}">
                  <a16:creationId xmlns:a16="http://schemas.microsoft.com/office/drawing/2014/main" id="{086FF5DB-1F13-F8CA-0B71-2F169BBD09F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55047" y="2006599"/>
              <a:ext cx="813936" cy="813936"/>
            </a:xfrm>
            <a:prstGeom prst="rect">
              <a:avLst/>
            </a:prstGeom>
          </p:spPr>
        </p:pic>
      </p:grpSp>
      <p:grpSp>
        <p:nvGrpSpPr>
          <p:cNvPr id="7" name="Group 6">
            <a:extLst>
              <a:ext uri="{FF2B5EF4-FFF2-40B4-BE49-F238E27FC236}">
                <a16:creationId xmlns:a16="http://schemas.microsoft.com/office/drawing/2014/main" id="{365E2B5E-928B-3150-5CDC-86DEEBB65224}"/>
              </a:ext>
            </a:extLst>
          </p:cNvPr>
          <p:cNvGrpSpPr/>
          <p:nvPr/>
        </p:nvGrpSpPr>
        <p:grpSpPr>
          <a:xfrm>
            <a:off x="4729017" y="3763423"/>
            <a:ext cx="4198266" cy="1912981"/>
            <a:chOff x="422869" y="3837412"/>
            <a:chExt cx="4198266" cy="1912981"/>
          </a:xfrm>
        </p:grpSpPr>
        <p:sp>
          <p:nvSpPr>
            <p:cNvPr id="45" name="Rectangle: Rounded Corners 44">
              <a:extLst>
                <a:ext uri="{FF2B5EF4-FFF2-40B4-BE49-F238E27FC236}">
                  <a16:creationId xmlns:a16="http://schemas.microsoft.com/office/drawing/2014/main" id="{FD520215-13BA-4701-6C8D-21D82812FD33}"/>
                </a:ext>
              </a:extLst>
            </p:cNvPr>
            <p:cNvSpPr/>
            <p:nvPr/>
          </p:nvSpPr>
          <p:spPr>
            <a:xfrm>
              <a:off x="422869" y="3837412"/>
              <a:ext cx="4198266" cy="1912981"/>
            </a:xfrm>
            <a:prstGeom prst="roundRect">
              <a:avLst>
                <a:gd name="adj" fmla="val 14286"/>
              </a:avLst>
            </a:prstGeom>
            <a:solidFill>
              <a:schemeClr val="bg1">
                <a:lumMod val="95000"/>
                <a:alpha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6000" tIns="108000" rIns="7200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tx1"/>
                  </a:solidFill>
                  <a:latin typeface="Nunito" pitchFamily="2" charset="0"/>
                </a:rPr>
                <a:t>Series production</a:t>
              </a:r>
            </a:p>
            <a:p>
              <a:pPr marL="285750" indent="-285750">
                <a:spcBef>
                  <a:spcPts val="300"/>
                </a:spcBef>
                <a:spcAft>
                  <a:spcPts val="300"/>
                </a:spcAft>
                <a:buFont typeface="Arial" panose="020B0604020202020204" pitchFamily="34" charset="0"/>
                <a:buChar char="•"/>
              </a:pPr>
              <a:r>
                <a:rPr lang="en-US" sz="1400">
                  <a:solidFill>
                    <a:schemeClr val="tx1"/>
                  </a:solidFill>
                  <a:latin typeface="Nunito" pitchFamily="2" charset="0"/>
                </a:rPr>
                <a:t>Cost reduction of plant building on site
Series production of primary circuit off-site</a:t>
              </a:r>
            </a:p>
            <a:p>
              <a:pPr marL="285750" indent="-285750">
                <a:spcBef>
                  <a:spcPts val="300"/>
                </a:spcBef>
                <a:spcAft>
                  <a:spcPts val="300"/>
                </a:spcAft>
                <a:buFont typeface="Arial" panose="020B0604020202020204" pitchFamily="34" charset="0"/>
                <a:buChar char="•"/>
              </a:pPr>
              <a:r>
                <a:rPr lang="en-US" sz="1400">
                  <a:solidFill>
                    <a:schemeClr val="tx1"/>
                  </a:solidFill>
                  <a:latin typeface="Nunito" pitchFamily="2" charset="0"/>
                </a:rPr>
                <a:t>Transportability connects to facilities for (repetitive) reprocessing</a:t>
              </a:r>
            </a:p>
          </p:txBody>
        </p:sp>
        <p:sp>
          <p:nvSpPr>
            <p:cNvPr id="64" name="Rectangle: Rounded Corners 63">
              <a:extLst>
                <a:ext uri="{FF2B5EF4-FFF2-40B4-BE49-F238E27FC236}">
                  <a16:creationId xmlns:a16="http://schemas.microsoft.com/office/drawing/2014/main" id="{8F309BC5-3478-12BE-4EA4-50F9D5F25400}"/>
                </a:ext>
              </a:extLst>
            </p:cNvPr>
            <p:cNvSpPr/>
            <p:nvPr/>
          </p:nvSpPr>
          <p:spPr>
            <a:xfrm>
              <a:off x="580344" y="4336172"/>
              <a:ext cx="895132" cy="964665"/>
            </a:xfrm>
            <a:prstGeom prst="roundRect">
              <a:avLst>
                <a:gd name="adj" fmla="val 25309"/>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57" name="Graphic 56" descr="Factory with solid fill">
              <a:extLst>
                <a:ext uri="{FF2B5EF4-FFF2-40B4-BE49-F238E27FC236}">
                  <a16:creationId xmlns:a16="http://schemas.microsoft.com/office/drawing/2014/main" id="{7A31A8F4-FD63-8DB7-3218-ABA1AB3D120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7455" y="4415379"/>
              <a:ext cx="791668" cy="791668"/>
            </a:xfrm>
            <a:prstGeom prst="rect">
              <a:avLst/>
            </a:prstGeom>
          </p:spPr>
        </p:pic>
      </p:grpSp>
      <p:grpSp>
        <p:nvGrpSpPr>
          <p:cNvPr id="25" name="Group 24">
            <a:extLst>
              <a:ext uri="{FF2B5EF4-FFF2-40B4-BE49-F238E27FC236}">
                <a16:creationId xmlns:a16="http://schemas.microsoft.com/office/drawing/2014/main" id="{558A90A8-F75C-A4EC-60F3-1B82D2F5EF85}"/>
              </a:ext>
            </a:extLst>
          </p:cNvPr>
          <p:cNvGrpSpPr/>
          <p:nvPr/>
        </p:nvGrpSpPr>
        <p:grpSpPr>
          <a:xfrm>
            <a:off x="422869" y="3694912"/>
            <a:ext cx="4198266" cy="1912981"/>
            <a:chOff x="4729017" y="3837412"/>
            <a:chExt cx="4198266" cy="1912981"/>
          </a:xfrm>
        </p:grpSpPr>
        <p:sp>
          <p:nvSpPr>
            <p:cNvPr id="47" name="Rectangle: Rounded Corners 46">
              <a:extLst>
                <a:ext uri="{FF2B5EF4-FFF2-40B4-BE49-F238E27FC236}">
                  <a16:creationId xmlns:a16="http://schemas.microsoft.com/office/drawing/2014/main" id="{5462D7C7-6861-E95E-B795-93ABE30894C9}"/>
                </a:ext>
              </a:extLst>
            </p:cNvPr>
            <p:cNvSpPr/>
            <p:nvPr/>
          </p:nvSpPr>
          <p:spPr>
            <a:xfrm>
              <a:off x="4729017" y="3837412"/>
              <a:ext cx="4198266" cy="1912981"/>
            </a:xfrm>
            <a:prstGeom prst="roundRect">
              <a:avLst>
                <a:gd name="adj" fmla="val 14286"/>
              </a:avLst>
            </a:prstGeom>
            <a:solidFill>
              <a:schemeClr val="bg1">
                <a:lumMod val="95000"/>
                <a:alpha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6000" tIns="108000" rIns="7200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tx1"/>
                  </a:solidFill>
                  <a:latin typeface="Nunito" pitchFamily="2" charset="0"/>
                </a:rPr>
                <a:t>Additional flexibility</a:t>
              </a:r>
            </a:p>
            <a:p>
              <a:pPr marL="285750" indent="-285750">
                <a:spcBef>
                  <a:spcPts val="300"/>
                </a:spcBef>
                <a:spcAft>
                  <a:spcPts val="300"/>
                </a:spcAft>
                <a:buFont typeface="Arial" panose="020B0604020202020204" pitchFamily="34" charset="0"/>
                <a:buChar char="•"/>
              </a:pPr>
              <a:r>
                <a:rPr lang="en-US" sz="1400">
                  <a:solidFill>
                    <a:schemeClr val="tx1"/>
                  </a:solidFill>
                  <a:latin typeface="Nunito" pitchFamily="2" charset="0"/>
                </a:rPr>
                <a:t>Different fuels in different parts of the core
Reactor spectrum adjustable</a:t>
              </a:r>
            </a:p>
            <a:p>
              <a:pPr marL="285750" indent="-285750">
                <a:spcBef>
                  <a:spcPts val="300"/>
                </a:spcBef>
                <a:spcAft>
                  <a:spcPts val="300"/>
                </a:spcAft>
                <a:buFont typeface="Arial" panose="020B0604020202020204" pitchFamily="34" charset="0"/>
                <a:buChar char="•"/>
              </a:pPr>
              <a:r>
                <a:rPr lang="en-US" sz="1400">
                  <a:solidFill>
                    <a:schemeClr val="tx1"/>
                  </a:solidFill>
                  <a:latin typeface="Nunito" pitchFamily="2" charset="0"/>
                </a:rPr>
                <a:t>Continuous improvement and innovation with each </a:t>
              </a:r>
              <a:r>
                <a:rPr lang="en-US" sz="1400" err="1">
                  <a:solidFill>
                    <a:schemeClr val="tx1"/>
                  </a:solidFill>
                  <a:latin typeface="Nunito" pitchFamily="2" charset="0"/>
                </a:rPr>
                <a:t>coreload</a:t>
              </a:r>
              <a:endParaRPr lang="en-US" sz="1400" b="1">
                <a:solidFill>
                  <a:schemeClr val="tx1"/>
                </a:solidFill>
                <a:latin typeface="Nunito" pitchFamily="2" charset="0"/>
              </a:endParaRPr>
            </a:p>
          </p:txBody>
        </p:sp>
        <p:sp>
          <p:nvSpPr>
            <p:cNvPr id="66" name="Rectangle: Rounded Corners 65">
              <a:extLst>
                <a:ext uri="{FF2B5EF4-FFF2-40B4-BE49-F238E27FC236}">
                  <a16:creationId xmlns:a16="http://schemas.microsoft.com/office/drawing/2014/main" id="{386B4200-215A-3459-232E-361B1C41AC0D}"/>
                </a:ext>
              </a:extLst>
            </p:cNvPr>
            <p:cNvSpPr/>
            <p:nvPr/>
          </p:nvSpPr>
          <p:spPr>
            <a:xfrm>
              <a:off x="4921179" y="4336172"/>
              <a:ext cx="895132" cy="964665"/>
            </a:xfrm>
            <a:prstGeom prst="roundRect">
              <a:avLst>
                <a:gd name="adj" fmla="val 25309"/>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55" name="Graphic 54" descr="Blueprint with solid fill">
              <a:extLst>
                <a:ext uri="{FF2B5EF4-FFF2-40B4-BE49-F238E27FC236}">
                  <a16:creationId xmlns:a16="http://schemas.microsoft.com/office/drawing/2014/main" id="{F9BDA0F5-9BBA-B6AF-5CEA-CEFCE204A673}"/>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990948" y="4422434"/>
              <a:ext cx="734582" cy="734582"/>
            </a:xfrm>
            <a:prstGeom prst="rect">
              <a:avLst/>
            </a:prstGeom>
          </p:spPr>
        </p:pic>
      </p:grpSp>
    </p:spTree>
    <p:extLst>
      <p:ext uri="{BB962C8B-B14F-4D97-AF65-F5344CB8AC3E}">
        <p14:creationId xmlns:p14="http://schemas.microsoft.com/office/powerpoint/2010/main" val="3806331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C2C639F-6B65-D214-70D9-8FFF0718039B}"/>
              </a:ext>
            </a:extLst>
          </p:cNvPr>
          <p:cNvSpPr>
            <a:spLocks noGrp="1"/>
          </p:cNvSpPr>
          <p:nvPr>
            <p:ph type="subTitle" idx="1"/>
          </p:nvPr>
        </p:nvSpPr>
        <p:spPr/>
        <p:txBody>
          <a:bodyPr/>
          <a:lstStyle/>
          <a:p>
            <a:r>
              <a:rPr lang="en-US" noProof="1"/>
              <a:t>Advantages of the modular cartridge system</a:t>
            </a:r>
          </a:p>
        </p:txBody>
      </p:sp>
      <p:sp>
        <p:nvSpPr>
          <p:cNvPr id="3" name="Title 2">
            <a:extLst>
              <a:ext uri="{FF2B5EF4-FFF2-40B4-BE49-F238E27FC236}">
                <a16:creationId xmlns:a16="http://schemas.microsoft.com/office/drawing/2014/main" id="{8D04C832-B4D8-6188-634A-72176677993D}"/>
              </a:ext>
            </a:extLst>
          </p:cNvPr>
          <p:cNvSpPr>
            <a:spLocks noGrp="1"/>
          </p:cNvSpPr>
          <p:nvPr>
            <p:ph type="title"/>
          </p:nvPr>
        </p:nvSpPr>
        <p:spPr/>
        <p:txBody>
          <a:bodyPr vert="horz"/>
          <a:lstStyle/>
          <a:p>
            <a:r>
              <a:rPr lang="en-US"/>
              <a:t>These cartridges have many advantages</a:t>
            </a:r>
          </a:p>
        </p:txBody>
      </p:sp>
      <p:grpSp>
        <p:nvGrpSpPr>
          <p:cNvPr id="8" name="Group 7">
            <a:extLst>
              <a:ext uri="{FF2B5EF4-FFF2-40B4-BE49-F238E27FC236}">
                <a16:creationId xmlns:a16="http://schemas.microsoft.com/office/drawing/2014/main" id="{84DB6542-9181-686B-FEBE-9C4BA80B3A34}"/>
              </a:ext>
            </a:extLst>
          </p:cNvPr>
          <p:cNvGrpSpPr/>
          <p:nvPr/>
        </p:nvGrpSpPr>
        <p:grpSpPr>
          <a:xfrm>
            <a:off x="9624759" y="843793"/>
            <a:ext cx="756632" cy="4987300"/>
            <a:chOff x="1393886" y="1002240"/>
            <a:chExt cx="788436" cy="5310654"/>
          </a:xfrm>
        </p:grpSpPr>
        <p:grpSp>
          <p:nvGrpSpPr>
            <p:cNvPr id="15" name="Group 14">
              <a:extLst>
                <a:ext uri="{FF2B5EF4-FFF2-40B4-BE49-F238E27FC236}">
                  <a16:creationId xmlns:a16="http://schemas.microsoft.com/office/drawing/2014/main" id="{203AA97D-DA00-5660-F380-CA27D68660D4}"/>
                </a:ext>
              </a:extLst>
            </p:cNvPr>
            <p:cNvGrpSpPr>
              <a:grpSpLocks noChangeAspect="1"/>
            </p:cNvGrpSpPr>
            <p:nvPr/>
          </p:nvGrpSpPr>
          <p:grpSpPr>
            <a:xfrm>
              <a:off x="1393886" y="1002240"/>
              <a:ext cx="788436" cy="5305607"/>
              <a:chOff x="509422" y="130574"/>
              <a:chExt cx="628958" cy="4232435"/>
            </a:xfrm>
          </p:grpSpPr>
          <p:pic>
            <p:nvPicPr>
              <p:cNvPr id="17" name="Picture 16">
                <a:extLst>
                  <a:ext uri="{FF2B5EF4-FFF2-40B4-BE49-F238E27FC236}">
                    <a16:creationId xmlns:a16="http://schemas.microsoft.com/office/drawing/2014/main" id="{C9F2C190-9FC9-28F9-F0EA-4C3EF95ADA6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5400000">
                <a:off x="-1292317" y="1932313"/>
                <a:ext cx="4232435" cy="628958"/>
              </a:xfrm>
              <a:prstGeom prst="rect">
                <a:avLst/>
              </a:prstGeom>
            </p:spPr>
          </p:pic>
          <p:sp>
            <p:nvSpPr>
              <p:cNvPr id="18" name="Arrow: U-Turn 17">
                <a:extLst>
                  <a:ext uri="{FF2B5EF4-FFF2-40B4-BE49-F238E27FC236}">
                    <a16:creationId xmlns:a16="http://schemas.microsoft.com/office/drawing/2014/main" id="{969A4683-6A40-D66D-48B2-AD462F500766}"/>
                  </a:ext>
                </a:extLst>
              </p:cNvPr>
              <p:cNvSpPr/>
              <p:nvPr/>
            </p:nvSpPr>
            <p:spPr>
              <a:xfrm rot="10800000">
                <a:off x="631441" y="3520182"/>
                <a:ext cx="216000" cy="216000"/>
              </a:xfrm>
              <a:prstGeom prst="utur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9" name="Arrow: U-Turn 18">
                <a:extLst>
                  <a:ext uri="{FF2B5EF4-FFF2-40B4-BE49-F238E27FC236}">
                    <a16:creationId xmlns:a16="http://schemas.microsoft.com/office/drawing/2014/main" id="{F3248530-2A3A-FC0D-82C0-7D2B14FE55EF}"/>
                  </a:ext>
                </a:extLst>
              </p:cNvPr>
              <p:cNvSpPr/>
              <p:nvPr/>
            </p:nvSpPr>
            <p:spPr>
              <a:xfrm rot="10800000" flipH="1">
                <a:off x="796031" y="3519429"/>
                <a:ext cx="216000" cy="216000"/>
              </a:xfrm>
              <a:prstGeom prst="utur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 name="Arrow: U-Turn 19">
                <a:extLst>
                  <a:ext uri="{FF2B5EF4-FFF2-40B4-BE49-F238E27FC236}">
                    <a16:creationId xmlns:a16="http://schemas.microsoft.com/office/drawing/2014/main" id="{531FEF58-6D75-F9D5-9C92-2939A5146B7A}"/>
                  </a:ext>
                </a:extLst>
              </p:cNvPr>
              <p:cNvSpPr/>
              <p:nvPr/>
            </p:nvSpPr>
            <p:spPr>
              <a:xfrm>
                <a:off x="659757" y="194628"/>
                <a:ext cx="216000" cy="216000"/>
              </a:xfrm>
              <a:prstGeom prst="utur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 name="Arrow: U-Turn 20">
                <a:extLst>
                  <a:ext uri="{FF2B5EF4-FFF2-40B4-BE49-F238E27FC236}">
                    <a16:creationId xmlns:a16="http://schemas.microsoft.com/office/drawing/2014/main" id="{26C2DDEC-8B0D-9FC6-A9F8-89AF2278FA10}"/>
                  </a:ext>
                </a:extLst>
              </p:cNvPr>
              <p:cNvSpPr/>
              <p:nvPr/>
            </p:nvSpPr>
            <p:spPr>
              <a:xfrm flipH="1">
                <a:off x="767757" y="194628"/>
                <a:ext cx="216000" cy="216000"/>
              </a:xfrm>
              <a:prstGeom prst="utur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2" name="Arrow: Down 21">
                <a:extLst>
                  <a:ext uri="{FF2B5EF4-FFF2-40B4-BE49-F238E27FC236}">
                    <a16:creationId xmlns:a16="http://schemas.microsoft.com/office/drawing/2014/main" id="{48FFC6FE-FE45-2E51-DDAF-5F311A7E208B}"/>
                  </a:ext>
                </a:extLst>
              </p:cNvPr>
              <p:cNvSpPr/>
              <p:nvPr/>
            </p:nvSpPr>
            <p:spPr>
              <a:xfrm>
                <a:off x="767757" y="391578"/>
                <a:ext cx="113577" cy="307076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Arrow: Down 22">
                <a:extLst>
                  <a:ext uri="{FF2B5EF4-FFF2-40B4-BE49-F238E27FC236}">
                    <a16:creationId xmlns:a16="http://schemas.microsoft.com/office/drawing/2014/main" id="{BA35AC28-21DD-0D4A-6D48-D79A59113D1D}"/>
                  </a:ext>
                </a:extLst>
              </p:cNvPr>
              <p:cNvSpPr/>
              <p:nvPr/>
            </p:nvSpPr>
            <p:spPr>
              <a:xfrm rot="10800000">
                <a:off x="633066" y="475355"/>
                <a:ext cx="113577" cy="3070760"/>
              </a:xfrm>
              <a:prstGeom prst="downArrow">
                <a:avLst/>
              </a:prstGeom>
              <a:gradFill flip="none" rotWithShape="1">
                <a:gsLst>
                  <a:gs pos="0">
                    <a:srgbClr val="FF0000"/>
                  </a:gs>
                  <a:gs pos="22000">
                    <a:schemeClr val="accent1">
                      <a:lumMod val="60000"/>
                      <a:lumOff val="40000"/>
                    </a:schemeClr>
                  </a:gs>
                  <a:gs pos="48000">
                    <a:schemeClr val="accent1">
                      <a:lumMod val="60000"/>
                      <a:lumOff val="40000"/>
                    </a:schemeClr>
                  </a:gs>
                  <a:gs pos="100000">
                    <a:srgbClr val="FF0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Arrow: Down 23">
                <a:extLst>
                  <a:ext uri="{FF2B5EF4-FFF2-40B4-BE49-F238E27FC236}">
                    <a16:creationId xmlns:a16="http://schemas.microsoft.com/office/drawing/2014/main" id="{E95E7F2C-903E-88EE-89F8-0522D67E51E2}"/>
                  </a:ext>
                </a:extLst>
              </p:cNvPr>
              <p:cNvSpPr/>
              <p:nvPr/>
            </p:nvSpPr>
            <p:spPr>
              <a:xfrm rot="10800000">
                <a:off x="904529" y="475355"/>
                <a:ext cx="113577" cy="3070760"/>
              </a:xfrm>
              <a:prstGeom prst="downArrow">
                <a:avLst/>
              </a:prstGeom>
              <a:gradFill flip="none" rotWithShape="1">
                <a:gsLst>
                  <a:gs pos="0">
                    <a:srgbClr val="FF0000"/>
                  </a:gs>
                  <a:gs pos="22000">
                    <a:schemeClr val="accent1">
                      <a:lumMod val="60000"/>
                      <a:lumOff val="40000"/>
                    </a:schemeClr>
                  </a:gs>
                  <a:gs pos="48000">
                    <a:schemeClr val="accent1">
                      <a:lumMod val="60000"/>
                      <a:lumOff val="40000"/>
                    </a:schemeClr>
                  </a:gs>
                  <a:gs pos="100000">
                    <a:srgbClr val="FF0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6" name="Rectangle 15">
              <a:extLst>
                <a:ext uri="{FF2B5EF4-FFF2-40B4-BE49-F238E27FC236}">
                  <a16:creationId xmlns:a16="http://schemas.microsoft.com/office/drawing/2014/main" id="{113224AA-1FF8-E434-CF6F-3F7AE6DC310B}"/>
                </a:ext>
              </a:extLst>
            </p:cNvPr>
            <p:cNvSpPr/>
            <p:nvPr/>
          </p:nvSpPr>
          <p:spPr>
            <a:xfrm>
              <a:off x="1646871" y="6020742"/>
              <a:ext cx="269107" cy="292152"/>
            </a:xfrm>
            <a:prstGeom prst="rect">
              <a:avLst/>
            </a:prstGeom>
            <a:solidFill>
              <a:schemeClr val="bg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chemeClr val="bg1"/>
                </a:solidFill>
              </a:endParaRPr>
            </a:p>
          </p:txBody>
        </p:sp>
      </p:grpSp>
      <p:sp>
        <p:nvSpPr>
          <p:cNvPr id="9" name="TextBox 8">
            <a:extLst>
              <a:ext uri="{FF2B5EF4-FFF2-40B4-BE49-F238E27FC236}">
                <a16:creationId xmlns:a16="http://schemas.microsoft.com/office/drawing/2014/main" id="{0EAE5E55-E32C-DD44-721D-C2A1C42B5E80}"/>
              </a:ext>
            </a:extLst>
          </p:cNvPr>
          <p:cNvSpPr txBox="1"/>
          <p:nvPr/>
        </p:nvSpPr>
        <p:spPr>
          <a:xfrm>
            <a:off x="9535075" y="1525092"/>
            <a:ext cx="936000" cy="467239"/>
          </a:xfrm>
          <a:prstGeom prst="rect">
            <a:avLst/>
          </a:prstGeom>
          <a:solidFill>
            <a:srgbClr val="7F7F7F">
              <a:alpha val="50196"/>
            </a:srgbClr>
          </a:solidFill>
          <a:ln w="6350">
            <a:noFill/>
            <a:miter lim="800000"/>
          </a:ln>
          <a:effectLst>
            <a:outerShdw blurRad="50800" dist="50800" dir="5400000" algn="ctr" rotWithShape="0">
              <a:schemeClr val="bg1"/>
            </a:outerShdw>
          </a:effectLst>
        </p:spPr>
        <p:txBody>
          <a:bodyPr wrap="square" lIns="0" tIns="18000" rIns="0" bIns="18000" anchor="ctr" anchorCtr="0">
            <a:spAutoFit/>
          </a:bodyPr>
          <a:lstStyle>
            <a:defPPr>
              <a:defRPr lang="en-US"/>
            </a:defPPr>
            <a:lvl1pPr algn="ctr">
              <a:spcAft>
                <a:spcPts val="300"/>
              </a:spcAft>
              <a:defRPr sz="1050">
                <a:solidFill>
                  <a:schemeClr val="bg1"/>
                </a:solidFill>
                <a:latin typeface="Nunito Sans" pitchFamily="2" charset="0"/>
              </a:defRPr>
            </a:lvl1pPr>
          </a:lstStyle>
          <a:p>
            <a:r>
              <a:rPr lang="en-US" sz="1400"/>
              <a:t>core section</a:t>
            </a:r>
          </a:p>
        </p:txBody>
      </p:sp>
      <p:sp>
        <p:nvSpPr>
          <p:cNvPr id="10" name="TextBox 9">
            <a:extLst>
              <a:ext uri="{FF2B5EF4-FFF2-40B4-BE49-F238E27FC236}">
                <a16:creationId xmlns:a16="http://schemas.microsoft.com/office/drawing/2014/main" id="{20D1D4FA-3F67-0CDD-4B6A-F5C8D419D0A9}"/>
              </a:ext>
            </a:extLst>
          </p:cNvPr>
          <p:cNvSpPr txBox="1"/>
          <p:nvPr/>
        </p:nvSpPr>
        <p:spPr>
          <a:xfrm>
            <a:off x="9329962" y="424924"/>
            <a:ext cx="1346227" cy="467239"/>
          </a:xfrm>
          <a:prstGeom prst="rect">
            <a:avLst/>
          </a:prstGeom>
          <a:noFill/>
          <a:ln w="6350">
            <a:noFill/>
            <a:miter lim="800000"/>
          </a:ln>
        </p:spPr>
        <p:txBody>
          <a:bodyPr wrap="square" lIns="0" tIns="18000" rIns="0" bIns="18000">
            <a:spAutoFit/>
          </a:bodyPr>
          <a:lstStyle/>
          <a:p>
            <a:pPr algn="ctr">
              <a:spcAft>
                <a:spcPts val="300"/>
              </a:spcAft>
            </a:pPr>
            <a:r>
              <a:rPr lang="en-US" sz="1400">
                <a:solidFill>
                  <a:srgbClr val="4D4D4D"/>
                </a:solidFill>
                <a:latin typeface="Nunito Sans" pitchFamily="2" charset="0"/>
              </a:rPr>
              <a:t>Double confinement</a:t>
            </a:r>
          </a:p>
        </p:txBody>
      </p:sp>
      <p:sp>
        <p:nvSpPr>
          <p:cNvPr id="11" name="TextBox 10">
            <a:extLst>
              <a:ext uri="{FF2B5EF4-FFF2-40B4-BE49-F238E27FC236}">
                <a16:creationId xmlns:a16="http://schemas.microsoft.com/office/drawing/2014/main" id="{A3794F9D-F922-7014-5B46-F42536A48DB5}"/>
              </a:ext>
            </a:extLst>
          </p:cNvPr>
          <p:cNvSpPr txBox="1"/>
          <p:nvPr/>
        </p:nvSpPr>
        <p:spPr>
          <a:xfrm>
            <a:off x="9535075" y="2896450"/>
            <a:ext cx="936000" cy="468000"/>
          </a:xfrm>
          <a:prstGeom prst="rect">
            <a:avLst/>
          </a:prstGeom>
          <a:solidFill>
            <a:srgbClr val="7F7F7F">
              <a:alpha val="50196"/>
            </a:srgbClr>
          </a:solidFill>
          <a:ln w="6350">
            <a:noFill/>
            <a:miter lim="800000"/>
          </a:ln>
          <a:effectLst>
            <a:outerShdw blurRad="50800" dist="50800" dir="5400000" algn="ctr" rotWithShape="0">
              <a:schemeClr val="bg1"/>
            </a:outerShdw>
          </a:effectLst>
        </p:spPr>
        <p:txBody>
          <a:bodyPr wrap="square" lIns="0" tIns="18000" rIns="0" bIns="18000" anchor="ctr" anchorCtr="0">
            <a:spAutoFit/>
          </a:bodyPr>
          <a:lstStyle>
            <a:defPPr>
              <a:defRPr lang="en-US"/>
            </a:defPPr>
            <a:lvl1pPr algn="ctr">
              <a:spcAft>
                <a:spcPts val="300"/>
              </a:spcAft>
              <a:defRPr sz="1050">
                <a:solidFill>
                  <a:schemeClr val="bg1"/>
                </a:solidFill>
                <a:latin typeface="Nunito Sans" pitchFamily="2" charset="0"/>
              </a:defRPr>
            </a:lvl1pPr>
          </a:lstStyle>
          <a:p>
            <a:r>
              <a:rPr lang="en-US" sz="1400"/>
              <a:t>Gas-salt plenum</a:t>
            </a:r>
          </a:p>
        </p:txBody>
      </p:sp>
      <p:sp>
        <p:nvSpPr>
          <p:cNvPr id="12" name="TextBox 11">
            <a:extLst>
              <a:ext uri="{FF2B5EF4-FFF2-40B4-BE49-F238E27FC236}">
                <a16:creationId xmlns:a16="http://schemas.microsoft.com/office/drawing/2014/main" id="{A57D31ED-8168-DEE1-D359-6313423A7034}"/>
              </a:ext>
            </a:extLst>
          </p:cNvPr>
          <p:cNvSpPr txBox="1"/>
          <p:nvPr/>
        </p:nvSpPr>
        <p:spPr>
          <a:xfrm>
            <a:off x="9535075" y="3990434"/>
            <a:ext cx="936000" cy="468000"/>
          </a:xfrm>
          <a:prstGeom prst="rect">
            <a:avLst/>
          </a:prstGeom>
          <a:solidFill>
            <a:srgbClr val="7F7F7F">
              <a:alpha val="50196"/>
            </a:srgbClr>
          </a:solidFill>
          <a:ln w="6350">
            <a:noFill/>
            <a:miter lim="800000"/>
          </a:ln>
          <a:effectLst>
            <a:outerShdw blurRad="50800" dist="50800" dir="5400000" algn="ctr" rotWithShape="0">
              <a:schemeClr val="bg1"/>
            </a:outerShdw>
          </a:effectLst>
        </p:spPr>
        <p:txBody>
          <a:bodyPr wrap="square" lIns="0" tIns="18000" rIns="0" bIns="18000" anchor="ctr" anchorCtr="0">
            <a:spAutoFit/>
          </a:bodyPr>
          <a:lstStyle/>
          <a:p>
            <a:pPr algn="ctr">
              <a:spcAft>
                <a:spcPts val="300"/>
              </a:spcAft>
            </a:pPr>
            <a:r>
              <a:rPr lang="en-US" sz="1400">
                <a:solidFill>
                  <a:schemeClr val="bg1"/>
                </a:solidFill>
                <a:latin typeface="Nunito Sans" pitchFamily="2" charset="0"/>
              </a:rPr>
              <a:t>Heat exchanger</a:t>
            </a:r>
          </a:p>
        </p:txBody>
      </p:sp>
      <p:sp>
        <p:nvSpPr>
          <p:cNvPr id="13" name="TextBox 12">
            <a:extLst>
              <a:ext uri="{FF2B5EF4-FFF2-40B4-BE49-F238E27FC236}">
                <a16:creationId xmlns:a16="http://schemas.microsoft.com/office/drawing/2014/main" id="{8C0688E5-D45F-E220-3D8B-CA554FC050A3}"/>
              </a:ext>
            </a:extLst>
          </p:cNvPr>
          <p:cNvSpPr txBox="1"/>
          <p:nvPr/>
        </p:nvSpPr>
        <p:spPr>
          <a:xfrm>
            <a:off x="9535075" y="5234840"/>
            <a:ext cx="936000" cy="250455"/>
          </a:xfrm>
          <a:prstGeom prst="rect">
            <a:avLst/>
          </a:prstGeom>
          <a:solidFill>
            <a:srgbClr val="7F7F7F">
              <a:alpha val="50196"/>
            </a:srgbClr>
          </a:solidFill>
          <a:ln w="6350">
            <a:noFill/>
            <a:miter lim="800000"/>
          </a:ln>
          <a:effectLst>
            <a:outerShdw blurRad="50800" dist="50800" dir="5400000" algn="ctr" rotWithShape="0">
              <a:schemeClr val="bg1"/>
            </a:outerShdw>
          </a:effectLst>
        </p:spPr>
        <p:txBody>
          <a:bodyPr wrap="square" lIns="0" tIns="18000" rIns="0" bIns="18000">
            <a:spAutoFit/>
          </a:bodyPr>
          <a:lstStyle>
            <a:defPPr>
              <a:defRPr lang="en-US"/>
            </a:defPPr>
            <a:lvl1pPr algn="ctr">
              <a:spcAft>
                <a:spcPts val="300"/>
              </a:spcAft>
              <a:defRPr sz="1400">
                <a:solidFill>
                  <a:schemeClr val="bg1"/>
                </a:solidFill>
                <a:latin typeface="Nunito Sans" pitchFamily="2" charset="0"/>
              </a:defRPr>
            </a:lvl1pPr>
          </a:lstStyle>
          <a:p>
            <a:r>
              <a:rPr lang="en-US"/>
              <a:t>Pump</a:t>
            </a:r>
          </a:p>
        </p:txBody>
      </p:sp>
      <p:grpSp>
        <p:nvGrpSpPr>
          <p:cNvPr id="5" name="Group 4">
            <a:extLst>
              <a:ext uri="{FF2B5EF4-FFF2-40B4-BE49-F238E27FC236}">
                <a16:creationId xmlns:a16="http://schemas.microsoft.com/office/drawing/2014/main" id="{336209F9-53CD-0BDA-4217-3BC6BC83985F}"/>
              </a:ext>
            </a:extLst>
          </p:cNvPr>
          <p:cNvGrpSpPr/>
          <p:nvPr/>
        </p:nvGrpSpPr>
        <p:grpSpPr>
          <a:xfrm>
            <a:off x="4729017" y="1187680"/>
            <a:ext cx="4198266" cy="1912981"/>
            <a:chOff x="422869" y="1555280"/>
            <a:chExt cx="4198266" cy="1912981"/>
          </a:xfrm>
        </p:grpSpPr>
        <p:sp>
          <p:nvSpPr>
            <p:cNvPr id="44" name="Rectangle: Rounded Corners 43">
              <a:extLst>
                <a:ext uri="{FF2B5EF4-FFF2-40B4-BE49-F238E27FC236}">
                  <a16:creationId xmlns:a16="http://schemas.microsoft.com/office/drawing/2014/main" id="{DBD6B9B9-D938-9FF3-D89E-765409EBEA50}"/>
                </a:ext>
              </a:extLst>
            </p:cNvPr>
            <p:cNvSpPr/>
            <p:nvPr/>
          </p:nvSpPr>
          <p:spPr>
            <a:xfrm>
              <a:off x="422869" y="1555280"/>
              <a:ext cx="4198266" cy="1912981"/>
            </a:xfrm>
            <a:prstGeom prst="roundRect">
              <a:avLst>
                <a:gd name="adj" fmla="val 14286"/>
              </a:avLst>
            </a:prstGeom>
            <a:solidFill>
              <a:schemeClr val="bg1">
                <a:lumMod val="95000"/>
                <a:alpha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6000" tIns="108000" rIns="7200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tx1"/>
                  </a:solidFill>
                  <a:latin typeface="Nunito" pitchFamily="2" charset="0"/>
                </a:rPr>
                <a:t>Rapid time to market</a:t>
              </a:r>
            </a:p>
            <a:p>
              <a:pPr marL="285750" indent="-285750">
                <a:spcBef>
                  <a:spcPts val="300"/>
                </a:spcBef>
                <a:spcAft>
                  <a:spcPts val="300"/>
                </a:spcAft>
                <a:buFont typeface="Arial" panose="020B0604020202020204" pitchFamily="34" charset="0"/>
                <a:buChar char="•"/>
              </a:pPr>
              <a:r>
                <a:rPr lang="en-US" sz="1400">
                  <a:solidFill>
                    <a:schemeClr val="tx1"/>
                  </a:solidFill>
                  <a:latin typeface="Nunito" pitchFamily="2" charset="0"/>
                </a:rPr>
                <a:t>Using existing technology, materials and components
Demonstrator with one or more cartridges</a:t>
              </a:r>
            </a:p>
          </p:txBody>
        </p:sp>
        <p:sp>
          <p:nvSpPr>
            <p:cNvPr id="62" name="Rectangle: Rounded Corners 61">
              <a:extLst>
                <a:ext uri="{FF2B5EF4-FFF2-40B4-BE49-F238E27FC236}">
                  <a16:creationId xmlns:a16="http://schemas.microsoft.com/office/drawing/2014/main" id="{9CF31135-E946-430E-DD19-46D6680AA42A}"/>
                </a:ext>
              </a:extLst>
            </p:cNvPr>
            <p:cNvSpPr/>
            <p:nvPr/>
          </p:nvSpPr>
          <p:spPr>
            <a:xfrm>
              <a:off x="580344" y="1921754"/>
              <a:ext cx="895132" cy="964665"/>
            </a:xfrm>
            <a:prstGeom prst="roundRect">
              <a:avLst>
                <a:gd name="adj" fmla="val 25309"/>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61" name="Graphic 60" descr="Race Flag with solid fill">
              <a:extLst>
                <a:ext uri="{FF2B5EF4-FFF2-40B4-BE49-F238E27FC236}">
                  <a16:creationId xmlns:a16="http://schemas.microsoft.com/office/drawing/2014/main" id="{ED3D57A6-DFE7-9D5A-CE14-A5DDCBEB1E9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2053" y="1964467"/>
              <a:ext cx="861555" cy="861555"/>
            </a:xfrm>
            <a:prstGeom prst="rect">
              <a:avLst/>
            </a:prstGeom>
          </p:spPr>
        </p:pic>
      </p:grpSp>
      <p:grpSp>
        <p:nvGrpSpPr>
          <p:cNvPr id="6" name="Group 5">
            <a:extLst>
              <a:ext uri="{FF2B5EF4-FFF2-40B4-BE49-F238E27FC236}">
                <a16:creationId xmlns:a16="http://schemas.microsoft.com/office/drawing/2014/main" id="{EF017D30-C717-9FE4-93F4-204A26D72B84}"/>
              </a:ext>
            </a:extLst>
          </p:cNvPr>
          <p:cNvGrpSpPr/>
          <p:nvPr/>
        </p:nvGrpSpPr>
        <p:grpSpPr>
          <a:xfrm>
            <a:off x="422869" y="1152209"/>
            <a:ext cx="4198266" cy="1912981"/>
            <a:chOff x="4729017" y="1555280"/>
            <a:chExt cx="4198266" cy="1912981"/>
          </a:xfrm>
        </p:grpSpPr>
        <p:sp>
          <p:nvSpPr>
            <p:cNvPr id="46" name="Rectangle: Rounded Corners 45">
              <a:extLst>
                <a:ext uri="{FF2B5EF4-FFF2-40B4-BE49-F238E27FC236}">
                  <a16:creationId xmlns:a16="http://schemas.microsoft.com/office/drawing/2014/main" id="{B6F23D7F-17AE-22A6-1E41-F9D78E889F31}"/>
                </a:ext>
              </a:extLst>
            </p:cNvPr>
            <p:cNvSpPr/>
            <p:nvPr/>
          </p:nvSpPr>
          <p:spPr>
            <a:xfrm>
              <a:off x="4729017" y="1555280"/>
              <a:ext cx="4198266" cy="1912981"/>
            </a:xfrm>
            <a:prstGeom prst="roundRect">
              <a:avLst>
                <a:gd name="adj" fmla="val 14286"/>
              </a:avLst>
            </a:prstGeom>
            <a:solidFill>
              <a:schemeClr val="bg1">
                <a:lumMod val="95000"/>
                <a:alpha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6000" tIns="108000" rIns="7200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tx1"/>
                  </a:solidFill>
                  <a:latin typeface="Nunito" pitchFamily="2" charset="0"/>
                </a:rPr>
                <a:t>Additional safety</a:t>
              </a:r>
            </a:p>
            <a:p>
              <a:pPr marL="285750" indent="-285750">
                <a:spcBef>
                  <a:spcPts val="300"/>
                </a:spcBef>
                <a:spcAft>
                  <a:spcPts val="300"/>
                </a:spcAft>
                <a:buFont typeface="Arial" panose="020B0604020202020204" pitchFamily="34" charset="0"/>
                <a:buChar char="•"/>
              </a:pPr>
              <a:r>
                <a:rPr lang="en-US" sz="1400">
                  <a:solidFill>
                    <a:schemeClr val="tx1"/>
                  </a:solidFill>
                  <a:latin typeface="Nunito" pitchFamily="2" charset="0"/>
                </a:rPr>
                <a:t>Without active pumping, the core becomes subcritical
Closed system with two containment barriers</a:t>
              </a:r>
            </a:p>
            <a:p>
              <a:pPr marL="285750" indent="-285750">
                <a:spcBef>
                  <a:spcPts val="300"/>
                </a:spcBef>
                <a:spcAft>
                  <a:spcPts val="300"/>
                </a:spcAft>
                <a:buFont typeface="Arial" panose="020B0604020202020204" pitchFamily="34" charset="0"/>
                <a:buChar char="•"/>
              </a:pPr>
              <a:r>
                <a:rPr lang="en-US" sz="1400">
                  <a:solidFill>
                    <a:schemeClr val="tx1"/>
                  </a:solidFill>
                  <a:latin typeface="Nunito" pitchFamily="2" charset="0"/>
                </a:rPr>
                <a:t>Control rod systems not in salt</a:t>
              </a:r>
            </a:p>
          </p:txBody>
        </p:sp>
        <p:sp>
          <p:nvSpPr>
            <p:cNvPr id="63" name="Rectangle: Rounded Corners 62">
              <a:extLst>
                <a:ext uri="{FF2B5EF4-FFF2-40B4-BE49-F238E27FC236}">
                  <a16:creationId xmlns:a16="http://schemas.microsoft.com/office/drawing/2014/main" id="{C03C6CC1-8EB5-A8EE-D77D-4466A9497E8F}"/>
                </a:ext>
              </a:extLst>
            </p:cNvPr>
            <p:cNvSpPr/>
            <p:nvPr/>
          </p:nvSpPr>
          <p:spPr>
            <a:xfrm>
              <a:off x="4921179" y="1921754"/>
              <a:ext cx="895132" cy="964665"/>
            </a:xfrm>
            <a:prstGeom prst="roundRect">
              <a:avLst>
                <a:gd name="adj" fmla="val 25309"/>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59" name="Graphic 58" descr="Shield Tick outline">
              <a:extLst>
                <a:ext uri="{FF2B5EF4-FFF2-40B4-BE49-F238E27FC236}">
                  <a16:creationId xmlns:a16="http://schemas.microsoft.com/office/drawing/2014/main" id="{086FF5DB-1F13-F8CA-0B71-2F169BBD09F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55047" y="2006599"/>
              <a:ext cx="813936" cy="813936"/>
            </a:xfrm>
            <a:prstGeom prst="rect">
              <a:avLst/>
            </a:prstGeom>
          </p:spPr>
        </p:pic>
      </p:grpSp>
      <p:grpSp>
        <p:nvGrpSpPr>
          <p:cNvPr id="7" name="Group 6">
            <a:extLst>
              <a:ext uri="{FF2B5EF4-FFF2-40B4-BE49-F238E27FC236}">
                <a16:creationId xmlns:a16="http://schemas.microsoft.com/office/drawing/2014/main" id="{365E2B5E-928B-3150-5CDC-86DEEBB65224}"/>
              </a:ext>
            </a:extLst>
          </p:cNvPr>
          <p:cNvGrpSpPr/>
          <p:nvPr/>
        </p:nvGrpSpPr>
        <p:grpSpPr>
          <a:xfrm>
            <a:off x="4729017" y="3763423"/>
            <a:ext cx="4198266" cy="1912981"/>
            <a:chOff x="422869" y="3837412"/>
            <a:chExt cx="4198266" cy="1912981"/>
          </a:xfrm>
        </p:grpSpPr>
        <p:sp>
          <p:nvSpPr>
            <p:cNvPr id="45" name="Rectangle: Rounded Corners 44">
              <a:extLst>
                <a:ext uri="{FF2B5EF4-FFF2-40B4-BE49-F238E27FC236}">
                  <a16:creationId xmlns:a16="http://schemas.microsoft.com/office/drawing/2014/main" id="{FD520215-13BA-4701-6C8D-21D82812FD33}"/>
                </a:ext>
              </a:extLst>
            </p:cNvPr>
            <p:cNvSpPr/>
            <p:nvPr/>
          </p:nvSpPr>
          <p:spPr>
            <a:xfrm>
              <a:off x="422869" y="3837412"/>
              <a:ext cx="4198266" cy="1912981"/>
            </a:xfrm>
            <a:prstGeom prst="roundRect">
              <a:avLst>
                <a:gd name="adj" fmla="val 14286"/>
              </a:avLst>
            </a:prstGeom>
            <a:solidFill>
              <a:schemeClr val="bg1">
                <a:lumMod val="95000"/>
                <a:alpha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6000" tIns="108000" rIns="7200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tx1"/>
                  </a:solidFill>
                  <a:latin typeface="Nunito" pitchFamily="2" charset="0"/>
                </a:rPr>
                <a:t>Series production</a:t>
              </a:r>
            </a:p>
            <a:p>
              <a:pPr marL="285750" indent="-285750">
                <a:spcBef>
                  <a:spcPts val="300"/>
                </a:spcBef>
                <a:spcAft>
                  <a:spcPts val="300"/>
                </a:spcAft>
                <a:buFont typeface="Arial" panose="020B0604020202020204" pitchFamily="34" charset="0"/>
                <a:buChar char="•"/>
              </a:pPr>
              <a:r>
                <a:rPr lang="en-US" sz="1400">
                  <a:solidFill>
                    <a:schemeClr val="tx1"/>
                  </a:solidFill>
                  <a:latin typeface="Nunito" pitchFamily="2" charset="0"/>
                </a:rPr>
                <a:t>Cost reduction of plant building on site
Series production of primary circuit off-site</a:t>
              </a:r>
            </a:p>
            <a:p>
              <a:pPr marL="285750" indent="-285750">
                <a:spcBef>
                  <a:spcPts val="300"/>
                </a:spcBef>
                <a:spcAft>
                  <a:spcPts val="300"/>
                </a:spcAft>
                <a:buFont typeface="Arial" panose="020B0604020202020204" pitchFamily="34" charset="0"/>
                <a:buChar char="•"/>
              </a:pPr>
              <a:r>
                <a:rPr lang="en-US" sz="1400">
                  <a:solidFill>
                    <a:schemeClr val="tx1"/>
                  </a:solidFill>
                  <a:latin typeface="Nunito" pitchFamily="2" charset="0"/>
                </a:rPr>
                <a:t>Transportability connects to facilities for (repetitive) reprocessing</a:t>
              </a:r>
            </a:p>
          </p:txBody>
        </p:sp>
        <p:sp>
          <p:nvSpPr>
            <p:cNvPr id="64" name="Rectangle: Rounded Corners 63">
              <a:extLst>
                <a:ext uri="{FF2B5EF4-FFF2-40B4-BE49-F238E27FC236}">
                  <a16:creationId xmlns:a16="http://schemas.microsoft.com/office/drawing/2014/main" id="{8F309BC5-3478-12BE-4EA4-50F9D5F25400}"/>
                </a:ext>
              </a:extLst>
            </p:cNvPr>
            <p:cNvSpPr/>
            <p:nvPr/>
          </p:nvSpPr>
          <p:spPr>
            <a:xfrm>
              <a:off x="580344" y="4336172"/>
              <a:ext cx="895132" cy="964665"/>
            </a:xfrm>
            <a:prstGeom prst="roundRect">
              <a:avLst>
                <a:gd name="adj" fmla="val 25309"/>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57" name="Graphic 56" descr="Factory with solid fill">
              <a:extLst>
                <a:ext uri="{FF2B5EF4-FFF2-40B4-BE49-F238E27FC236}">
                  <a16:creationId xmlns:a16="http://schemas.microsoft.com/office/drawing/2014/main" id="{7A31A8F4-FD63-8DB7-3218-ABA1AB3D120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7455" y="4415379"/>
              <a:ext cx="791668" cy="791668"/>
            </a:xfrm>
            <a:prstGeom prst="rect">
              <a:avLst/>
            </a:prstGeom>
          </p:spPr>
        </p:pic>
      </p:grpSp>
      <p:grpSp>
        <p:nvGrpSpPr>
          <p:cNvPr id="25" name="Group 24">
            <a:extLst>
              <a:ext uri="{FF2B5EF4-FFF2-40B4-BE49-F238E27FC236}">
                <a16:creationId xmlns:a16="http://schemas.microsoft.com/office/drawing/2014/main" id="{558A90A8-F75C-A4EC-60F3-1B82D2F5EF85}"/>
              </a:ext>
            </a:extLst>
          </p:cNvPr>
          <p:cNvGrpSpPr/>
          <p:nvPr/>
        </p:nvGrpSpPr>
        <p:grpSpPr>
          <a:xfrm>
            <a:off x="422869" y="3694912"/>
            <a:ext cx="4198266" cy="1912981"/>
            <a:chOff x="4729017" y="3837412"/>
            <a:chExt cx="4198266" cy="1912981"/>
          </a:xfrm>
        </p:grpSpPr>
        <p:sp>
          <p:nvSpPr>
            <p:cNvPr id="47" name="Rectangle: Rounded Corners 46">
              <a:extLst>
                <a:ext uri="{FF2B5EF4-FFF2-40B4-BE49-F238E27FC236}">
                  <a16:creationId xmlns:a16="http://schemas.microsoft.com/office/drawing/2014/main" id="{5462D7C7-6861-E95E-B795-93ABE30894C9}"/>
                </a:ext>
              </a:extLst>
            </p:cNvPr>
            <p:cNvSpPr/>
            <p:nvPr/>
          </p:nvSpPr>
          <p:spPr>
            <a:xfrm>
              <a:off x="4729017" y="3837412"/>
              <a:ext cx="4198266" cy="1912981"/>
            </a:xfrm>
            <a:prstGeom prst="roundRect">
              <a:avLst>
                <a:gd name="adj" fmla="val 14286"/>
              </a:avLst>
            </a:prstGeom>
            <a:solidFill>
              <a:schemeClr val="bg1">
                <a:lumMod val="95000"/>
                <a:alpha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6000" tIns="108000" rIns="7200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tx1"/>
                  </a:solidFill>
                  <a:latin typeface="Nunito" pitchFamily="2" charset="0"/>
                </a:rPr>
                <a:t>Additional flexibility</a:t>
              </a:r>
            </a:p>
            <a:p>
              <a:pPr marL="285750" indent="-285750">
                <a:spcBef>
                  <a:spcPts val="300"/>
                </a:spcBef>
                <a:spcAft>
                  <a:spcPts val="300"/>
                </a:spcAft>
                <a:buFont typeface="Arial" panose="020B0604020202020204" pitchFamily="34" charset="0"/>
                <a:buChar char="•"/>
              </a:pPr>
              <a:r>
                <a:rPr lang="en-US" sz="1400">
                  <a:solidFill>
                    <a:schemeClr val="tx1"/>
                  </a:solidFill>
                  <a:latin typeface="Nunito" pitchFamily="2" charset="0"/>
                </a:rPr>
                <a:t>Different fuels in different parts of the core
Reactor spectrum adjustable</a:t>
              </a:r>
            </a:p>
            <a:p>
              <a:pPr marL="285750" indent="-285750">
                <a:spcBef>
                  <a:spcPts val="300"/>
                </a:spcBef>
                <a:spcAft>
                  <a:spcPts val="300"/>
                </a:spcAft>
                <a:buFont typeface="Arial" panose="020B0604020202020204" pitchFamily="34" charset="0"/>
                <a:buChar char="•"/>
              </a:pPr>
              <a:r>
                <a:rPr lang="en-US" sz="1400">
                  <a:solidFill>
                    <a:schemeClr val="tx1"/>
                  </a:solidFill>
                  <a:latin typeface="Nunito" pitchFamily="2" charset="0"/>
                </a:rPr>
                <a:t>Continuous improvement and innovation with each </a:t>
              </a:r>
              <a:r>
                <a:rPr lang="en-US" sz="1400" err="1">
                  <a:solidFill>
                    <a:schemeClr val="tx1"/>
                  </a:solidFill>
                  <a:latin typeface="Nunito" pitchFamily="2" charset="0"/>
                </a:rPr>
                <a:t>coreload</a:t>
              </a:r>
              <a:endParaRPr lang="en-US" sz="1400" b="1">
                <a:solidFill>
                  <a:schemeClr val="tx1"/>
                </a:solidFill>
                <a:latin typeface="Nunito" pitchFamily="2" charset="0"/>
              </a:endParaRPr>
            </a:p>
          </p:txBody>
        </p:sp>
        <p:sp>
          <p:nvSpPr>
            <p:cNvPr id="66" name="Rectangle: Rounded Corners 65">
              <a:extLst>
                <a:ext uri="{FF2B5EF4-FFF2-40B4-BE49-F238E27FC236}">
                  <a16:creationId xmlns:a16="http://schemas.microsoft.com/office/drawing/2014/main" id="{386B4200-215A-3459-232E-361B1C41AC0D}"/>
                </a:ext>
              </a:extLst>
            </p:cNvPr>
            <p:cNvSpPr/>
            <p:nvPr/>
          </p:nvSpPr>
          <p:spPr>
            <a:xfrm>
              <a:off x="4921179" y="4336172"/>
              <a:ext cx="895132" cy="964665"/>
            </a:xfrm>
            <a:prstGeom prst="roundRect">
              <a:avLst>
                <a:gd name="adj" fmla="val 25309"/>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55" name="Graphic 54" descr="Blueprint with solid fill">
              <a:extLst>
                <a:ext uri="{FF2B5EF4-FFF2-40B4-BE49-F238E27FC236}">
                  <a16:creationId xmlns:a16="http://schemas.microsoft.com/office/drawing/2014/main" id="{F9BDA0F5-9BBA-B6AF-5CEA-CEFCE204A673}"/>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990948" y="4422434"/>
              <a:ext cx="734582" cy="734582"/>
            </a:xfrm>
            <a:prstGeom prst="rect">
              <a:avLst/>
            </a:prstGeom>
          </p:spPr>
        </p:pic>
      </p:grpSp>
      <p:sp>
        <p:nvSpPr>
          <p:cNvPr id="4" name="Rectangle 3">
            <a:extLst>
              <a:ext uri="{FF2B5EF4-FFF2-40B4-BE49-F238E27FC236}">
                <a16:creationId xmlns:a16="http://schemas.microsoft.com/office/drawing/2014/main" id="{DCEC10F1-8EC7-6FB1-A5D0-E2C24EB8B61B}"/>
              </a:ext>
            </a:extLst>
          </p:cNvPr>
          <p:cNvSpPr/>
          <p:nvPr/>
        </p:nvSpPr>
        <p:spPr>
          <a:xfrm>
            <a:off x="0" y="5901174"/>
            <a:ext cx="12192000" cy="36000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b="1" dirty="0">
                <a:solidFill>
                  <a:schemeClr val="bg1"/>
                </a:solidFill>
                <a:latin typeface="Nunito Sans" pitchFamily="2" charset="0"/>
              </a:rPr>
              <a:t>Thorizon executes an internal and external development and prototyping program, combining supply chain with demonstration</a:t>
            </a:r>
          </a:p>
        </p:txBody>
      </p:sp>
    </p:spTree>
    <p:extLst>
      <p:ext uri="{BB962C8B-B14F-4D97-AF65-F5344CB8AC3E}">
        <p14:creationId xmlns:p14="http://schemas.microsoft.com/office/powerpoint/2010/main" val="672075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E83DE3C5-E124-EDDB-549F-BD6F134CDA20}"/>
              </a:ext>
            </a:extLst>
          </p:cNvPr>
          <p:cNvSpPr/>
          <p:nvPr/>
        </p:nvSpPr>
        <p:spPr>
          <a:xfrm>
            <a:off x="4506234" y="5323680"/>
            <a:ext cx="7065818" cy="1166321"/>
          </a:xfrm>
          <a:prstGeom prst="roundRect">
            <a:avLst>
              <a:gd name="adj" fmla="val 4148"/>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300" err="1">
              <a:solidFill>
                <a:schemeClr val="bg1"/>
              </a:solidFill>
            </a:endParaRPr>
          </a:p>
        </p:txBody>
      </p:sp>
      <p:sp>
        <p:nvSpPr>
          <p:cNvPr id="2" name="Subtitle 1">
            <a:extLst>
              <a:ext uri="{FF2B5EF4-FFF2-40B4-BE49-F238E27FC236}">
                <a16:creationId xmlns:a16="http://schemas.microsoft.com/office/drawing/2014/main" id="{8C2C639F-6B65-D214-70D9-8FFF0718039B}"/>
              </a:ext>
            </a:extLst>
          </p:cNvPr>
          <p:cNvSpPr>
            <a:spLocks noGrp="1"/>
          </p:cNvSpPr>
          <p:nvPr>
            <p:ph type="subTitle" idx="1"/>
          </p:nvPr>
        </p:nvSpPr>
        <p:spPr/>
        <p:txBody>
          <a:bodyPr/>
          <a:lstStyle/>
          <a:p>
            <a:r>
              <a:rPr lang="en-US" noProof="1"/>
              <a:t>Advantages of the modular cartridge system</a:t>
            </a:r>
          </a:p>
        </p:txBody>
      </p:sp>
      <p:sp>
        <p:nvSpPr>
          <p:cNvPr id="3" name="Title 2">
            <a:extLst>
              <a:ext uri="{FF2B5EF4-FFF2-40B4-BE49-F238E27FC236}">
                <a16:creationId xmlns:a16="http://schemas.microsoft.com/office/drawing/2014/main" id="{8D04C832-B4D8-6188-634A-72176677993D}"/>
              </a:ext>
            </a:extLst>
          </p:cNvPr>
          <p:cNvSpPr>
            <a:spLocks noGrp="1"/>
          </p:cNvSpPr>
          <p:nvPr>
            <p:ph type="title"/>
          </p:nvPr>
        </p:nvSpPr>
        <p:spPr/>
        <p:txBody>
          <a:bodyPr vert="horz"/>
          <a:lstStyle/>
          <a:p>
            <a:r>
              <a:rPr lang="en-US"/>
              <a:t>These cartridges have many advantages</a:t>
            </a:r>
          </a:p>
        </p:txBody>
      </p:sp>
      <p:grpSp>
        <p:nvGrpSpPr>
          <p:cNvPr id="5" name="Group 4">
            <a:extLst>
              <a:ext uri="{FF2B5EF4-FFF2-40B4-BE49-F238E27FC236}">
                <a16:creationId xmlns:a16="http://schemas.microsoft.com/office/drawing/2014/main" id="{336209F9-53CD-0BDA-4217-3BC6BC83985F}"/>
              </a:ext>
            </a:extLst>
          </p:cNvPr>
          <p:cNvGrpSpPr/>
          <p:nvPr/>
        </p:nvGrpSpPr>
        <p:grpSpPr>
          <a:xfrm>
            <a:off x="422869" y="2142229"/>
            <a:ext cx="4198266" cy="1912981"/>
            <a:chOff x="422869" y="1555280"/>
            <a:chExt cx="4198266" cy="1912981"/>
          </a:xfrm>
        </p:grpSpPr>
        <p:sp>
          <p:nvSpPr>
            <p:cNvPr id="44" name="Rectangle: Rounded Corners 43">
              <a:extLst>
                <a:ext uri="{FF2B5EF4-FFF2-40B4-BE49-F238E27FC236}">
                  <a16:creationId xmlns:a16="http://schemas.microsoft.com/office/drawing/2014/main" id="{DBD6B9B9-D938-9FF3-D89E-765409EBEA50}"/>
                </a:ext>
              </a:extLst>
            </p:cNvPr>
            <p:cNvSpPr/>
            <p:nvPr/>
          </p:nvSpPr>
          <p:spPr>
            <a:xfrm>
              <a:off x="422869" y="1555280"/>
              <a:ext cx="4198266" cy="1912981"/>
            </a:xfrm>
            <a:prstGeom prst="roundRect">
              <a:avLst>
                <a:gd name="adj" fmla="val 14286"/>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6000" tIns="108000" rIns="72000" bIns="45720" numCol="1" spcCol="0" rtlCol="0" fromWordArt="0" anchor="ctr" anchorCtr="0" forceAA="0" compatLnSpc="1">
              <a:prstTxWarp prst="textNoShape">
                <a:avLst/>
              </a:prstTxWarp>
              <a:noAutofit/>
            </a:bodyPr>
            <a:lstStyle/>
            <a:p>
              <a:pPr>
                <a:spcBef>
                  <a:spcPts val="300"/>
                </a:spcBef>
                <a:spcAft>
                  <a:spcPts val="300"/>
                </a:spcAft>
              </a:pPr>
              <a:r>
                <a:rPr lang="en-US" sz="1400" b="1" dirty="0">
                  <a:solidFill>
                    <a:schemeClr val="tx1"/>
                  </a:solidFill>
                  <a:latin typeface="Nunito" pitchFamily="2" charset="0"/>
                </a:rPr>
                <a:t>Rapid time to market</a:t>
              </a:r>
            </a:p>
          </p:txBody>
        </p:sp>
        <p:sp>
          <p:nvSpPr>
            <p:cNvPr id="62" name="Rectangle: Rounded Corners 61">
              <a:extLst>
                <a:ext uri="{FF2B5EF4-FFF2-40B4-BE49-F238E27FC236}">
                  <a16:creationId xmlns:a16="http://schemas.microsoft.com/office/drawing/2014/main" id="{9CF31135-E946-430E-DD19-46D6680AA42A}"/>
                </a:ext>
              </a:extLst>
            </p:cNvPr>
            <p:cNvSpPr/>
            <p:nvPr/>
          </p:nvSpPr>
          <p:spPr>
            <a:xfrm>
              <a:off x="580344" y="1921754"/>
              <a:ext cx="895132" cy="964665"/>
            </a:xfrm>
            <a:prstGeom prst="roundRect">
              <a:avLst>
                <a:gd name="adj" fmla="val 25309"/>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61" name="Graphic 60" descr="Race Flag with solid fill">
              <a:extLst>
                <a:ext uri="{FF2B5EF4-FFF2-40B4-BE49-F238E27FC236}">
                  <a16:creationId xmlns:a16="http://schemas.microsoft.com/office/drawing/2014/main" id="{ED3D57A6-DFE7-9D5A-CE14-A5DDCBEB1E9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2053" y="1964467"/>
              <a:ext cx="861555" cy="861555"/>
            </a:xfrm>
            <a:prstGeom prst="rect">
              <a:avLst/>
            </a:prstGeom>
          </p:spPr>
        </p:pic>
      </p:grpSp>
      <p:grpSp>
        <p:nvGrpSpPr>
          <p:cNvPr id="6" name="Group 5">
            <a:extLst>
              <a:ext uri="{FF2B5EF4-FFF2-40B4-BE49-F238E27FC236}">
                <a16:creationId xmlns:a16="http://schemas.microsoft.com/office/drawing/2014/main" id="{EF017D30-C717-9FE4-93F4-204A26D72B84}"/>
              </a:ext>
            </a:extLst>
          </p:cNvPr>
          <p:cNvGrpSpPr/>
          <p:nvPr/>
        </p:nvGrpSpPr>
        <p:grpSpPr>
          <a:xfrm>
            <a:off x="403059" y="879150"/>
            <a:ext cx="4198266" cy="1912981"/>
            <a:chOff x="4729017" y="1555280"/>
            <a:chExt cx="4198266" cy="1912981"/>
          </a:xfrm>
        </p:grpSpPr>
        <p:sp>
          <p:nvSpPr>
            <p:cNvPr id="46" name="Rectangle: Rounded Corners 45">
              <a:extLst>
                <a:ext uri="{FF2B5EF4-FFF2-40B4-BE49-F238E27FC236}">
                  <a16:creationId xmlns:a16="http://schemas.microsoft.com/office/drawing/2014/main" id="{B6F23D7F-17AE-22A6-1E41-F9D78E889F31}"/>
                </a:ext>
              </a:extLst>
            </p:cNvPr>
            <p:cNvSpPr/>
            <p:nvPr/>
          </p:nvSpPr>
          <p:spPr>
            <a:xfrm>
              <a:off x="4729017" y="1555280"/>
              <a:ext cx="4198266" cy="1912981"/>
            </a:xfrm>
            <a:prstGeom prst="roundRect">
              <a:avLst>
                <a:gd name="adj" fmla="val 14286"/>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6000" tIns="108000" rIns="72000" bIns="45720" numCol="1" spcCol="0" rtlCol="0" fromWordArt="0" anchor="ctr" anchorCtr="0" forceAA="0" compatLnSpc="1">
              <a:prstTxWarp prst="textNoShape">
                <a:avLst/>
              </a:prstTxWarp>
              <a:noAutofit/>
            </a:bodyPr>
            <a:lstStyle/>
            <a:p>
              <a:pPr>
                <a:spcBef>
                  <a:spcPts val="300"/>
                </a:spcBef>
                <a:spcAft>
                  <a:spcPts val="300"/>
                </a:spcAft>
              </a:pPr>
              <a:r>
                <a:rPr lang="en-US" sz="1400" b="1" dirty="0">
                  <a:solidFill>
                    <a:schemeClr val="tx1"/>
                  </a:solidFill>
                  <a:latin typeface="Nunito" pitchFamily="2" charset="0"/>
                </a:rPr>
                <a:t>Additional safety</a:t>
              </a:r>
            </a:p>
          </p:txBody>
        </p:sp>
        <p:sp>
          <p:nvSpPr>
            <p:cNvPr id="63" name="Rectangle: Rounded Corners 62">
              <a:extLst>
                <a:ext uri="{FF2B5EF4-FFF2-40B4-BE49-F238E27FC236}">
                  <a16:creationId xmlns:a16="http://schemas.microsoft.com/office/drawing/2014/main" id="{C03C6CC1-8EB5-A8EE-D77D-4466A9497E8F}"/>
                </a:ext>
              </a:extLst>
            </p:cNvPr>
            <p:cNvSpPr/>
            <p:nvPr/>
          </p:nvSpPr>
          <p:spPr>
            <a:xfrm>
              <a:off x="4921179" y="1921754"/>
              <a:ext cx="895132" cy="964665"/>
            </a:xfrm>
            <a:prstGeom prst="roundRect">
              <a:avLst>
                <a:gd name="adj" fmla="val 25309"/>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59" name="Graphic 58" descr="Shield Tick outline">
              <a:extLst>
                <a:ext uri="{FF2B5EF4-FFF2-40B4-BE49-F238E27FC236}">
                  <a16:creationId xmlns:a16="http://schemas.microsoft.com/office/drawing/2014/main" id="{086FF5DB-1F13-F8CA-0B71-2F169BBD09F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55047" y="2006599"/>
              <a:ext cx="813936" cy="813936"/>
            </a:xfrm>
            <a:prstGeom prst="rect">
              <a:avLst/>
            </a:prstGeom>
          </p:spPr>
        </p:pic>
      </p:grpSp>
      <p:grpSp>
        <p:nvGrpSpPr>
          <p:cNvPr id="7" name="Group 6">
            <a:extLst>
              <a:ext uri="{FF2B5EF4-FFF2-40B4-BE49-F238E27FC236}">
                <a16:creationId xmlns:a16="http://schemas.microsoft.com/office/drawing/2014/main" id="{365E2B5E-928B-3150-5CDC-86DEEBB65224}"/>
              </a:ext>
            </a:extLst>
          </p:cNvPr>
          <p:cNvGrpSpPr/>
          <p:nvPr/>
        </p:nvGrpSpPr>
        <p:grpSpPr>
          <a:xfrm>
            <a:off x="462473" y="4556580"/>
            <a:ext cx="4198266" cy="1912981"/>
            <a:chOff x="422869" y="3837412"/>
            <a:chExt cx="4198266" cy="1912981"/>
          </a:xfrm>
        </p:grpSpPr>
        <p:sp>
          <p:nvSpPr>
            <p:cNvPr id="45" name="Rectangle: Rounded Corners 44">
              <a:extLst>
                <a:ext uri="{FF2B5EF4-FFF2-40B4-BE49-F238E27FC236}">
                  <a16:creationId xmlns:a16="http://schemas.microsoft.com/office/drawing/2014/main" id="{FD520215-13BA-4701-6C8D-21D82812FD33}"/>
                </a:ext>
              </a:extLst>
            </p:cNvPr>
            <p:cNvSpPr/>
            <p:nvPr/>
          </p:nvSpPr>
          <p:spPr>
            <a:xfrm>
              <a:off x="422869" y="3837412"/>
              <a:ext cx="4198266" cy="1912981"/>
            </a:xfrm>
            <a:prstGeom prst="roundRect">
              <a:avLst>
                <a:gd name="adj" fmla="val 14286"/>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6000" tIns="108000" rIns="72000" bIns="45720" numCol="1" spcCol="0" rtlCol="0" fromWordArt="0" anchor="ctr" anchorCtr="0" forceAA="0" compatLnSpc="1">
              <a:prstTxWarp prst="textNoShape">
                <a:avLst/>
              </a:prstTxWarp>
              <a:noAutofit/>
            </a:bodyPr>
            <a:lstStyle/>
            <a:p>
              <a:pPr>
                <a:spcBef>
                  <a:spcPts val="300"/>
                </a:spcBef>
                <a:spcAft>
                  <a:spcPts val="300"/>
                </a:spcAft>
              </a:pPr>
              <a:r>
                <a:rPr lang="en-US" sz="1400" b="1" dirty="0">
                  <a:solidFill>
                    <a:schemeClr val="tx1"/>
                  </a:solidFill>
                  <a:latin typeface="Nunito" pitchFamily="2" charset="0"/>
                </a:rPr>
                <a:t>Series production</a:t>
              </a:r>
            </a:p>
          </p:txBody>
        </p:sp>
        <p:sp>
          <p:nvSpPr>
            <p:cNvPr id="64" name="Rectangle: Rounded Corners 63">
              <a:extLst>
                <a:ext uri="{FF2B5EF4-FFF2-40B4-BE49-F238E27FC236}">
                  <a16:creationId xmlns:a16="http://schemas.microsoft.com/office/drawing/2014/main" id="{8F309BC5-3478-12BE-4EA4-50F9D5F25400}"/>
                </a:ext>
              </a:extLst>
            </p:cNvPr>
            <p:cNvSpPr/>
            <p:nvPr/>
          </p:nvSpPr>
          <p:spPr>
            <a:xfrm>
              <a:off x="580344" y="4336172"/>
              <a:ext cx="895132" cy="964665"/>
            </a:xfrm>
            <a:prstGeom prst="roundRect">
              <a:avLst>
                <a:gd name="adj" fmla="val 25309"/>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57" name="Graphic 56" descr="Factory with solid fill">
              <a:extLst>
                <a:ext uri="{FF2B5EF4-FFF2-40B4-BE49-F238E27FC236}">
                  <a16:creationId xmlns:a16="http://schemas.microsoft.com/office/drawing/2014/main" id="{7A31A8F4-FD63-8DB7-3218-ABA1AB3D120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7455" y="4415379"/>
              <a:ext cx="791668" cy="791668"/>
            </a:xfrm>
            <a:prstGeom prst="rect">
              <a:avLst/>
            </a:prstGeom>
          </p:spPr>
        </p:pic>
      </p:grpSp>
      <p:grpSp>
        <p:nvGrpSpPr>
          <p:cNvPr id="25" name="Group 24">
            <a:extLst>
              <a:ext uri="{FF2B5EF4-FFF2-40B4-BE49-F238E27FC236}">
                <a16:creationId xmlns:a16="http://schemas.microsoft.com/office/drawing/2014/main" id="{558A90A8-F75C-A4EC-60F3-1B82D2F5EF85}"/>
              </a:ext>
            </a:extLst>
          </p:cNvPr>
          <p:cNvGrpSpPr/>
          <p:nvPr/>
        </p:nvGrpSpPr>
        <p:grpSpPr>
          <a:xfrm>
            <a:off x="403059" y="3287349"/>
            <a:ext cx="4198266" cy="1912981"/>
            <a:chOff x="4729017" y="3837412"/>
            <a:chExt cx="4198266" cy="1912981"/>
          </a:xfrm>
        </p:grpSpPr>
        <p:sp>
          <p:nvSpPr>
            <p:cNvPr id="47" name="Rectangle: Rounded Corners 46">
              <a:extLst>
                <a:ext uri="{FF2B5EF4-FFF2-40B4-BE49-F238E27FC236}">
                  <a16:creationId xmlns:a16="http://schemas.microsoft.com/office/drawing/2014/main" id="{5462D7C7-6861-E95E-B795-93ABE30894C9}"/>
                </a:ext>
              </a:extLst>
            </p:cNvPr>
            <p:cNvSpPr/>
            <p:nvPr/>
          </p:nvSpPr>
          <p:spPr>
            <a:xfrm>
              <a:off x="4729017" y="3837412"/>
              <a:ext cx="4198266" cy="1912981"/>
            </a:xfrm>
            <a:prstGeom prst="roundRect">
              <a:avLst>
                <a:gd name="adj" fmla="val 14286"/>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6000" tIns="108000" rIns="72000" bIns="45720" numCol="1" spcCol="0" rtlCol="0" fromWordArt="0" anchor="ctr" anchorCtr="0" forceAA="0" compatLnSpc="1">
              <a:prstTxWarp prst="textNoShape">
                <a:avLst/>
              </a:prstTxWarp>
              <a:noAutofit/>
            </a:bodyPr>
            <a:lstStyle/>
            <a:p>
              <a:pPr>
                <a:spcBef>
                  <a:spcPts val="300"/>
                </a:spcBef>
                <a:spcAft>
                  <a:spcPts val="300"/>
                </a:spcAft>
              </a:pPr>
              <a:r>
                <a:rPr lang="en-US" sz="1400" b="1" dirty="0">
                  <a:solidFill>
                    <a:schemeClr val="tx1"/>
                  </a:solidFill>
                  <a:latin typeface="Nunito" pitchFamily="2" charset="0"/>
                </a:rPr>
                <a:t>Additional flexibility</a:t>
              </a:r>
            </a:p>
          </p:txBody>
        </p:sp>
        <p:sp>
          <p:nvSpPr>
            <p:cNvPr id="66" name="Rectangle: Rounded Corners 65">
              <a:extLst>
                <a:ext uri="{FF2B5EF4-FFF2-40B4-BE49-F238E27FC236}">
                  <a16:creationId xmlns:a16="http://schemas.microsoft.com/office/drawing/2014/main" id="{386B4200-215A-3459-232E-361B1C41AC0D}"/>
                </a:ext>
              </a:extLst>
            </p:cNvPr>
            <p:cNvSpPr/>
            <p:nvPr/>
          </p:nvSpPr>
          <p:spPr>
            <a:xfrm>
              <a:off x="4921179" y="4336172"/>
              <a:ext cx="895132" cy="964665"/>
            </a:xfrm>
            <a:prstGeom prst="roundRect">
              <a:avLst>
                <a:gd name="adj" fmla="val 25309"/>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55" name="Graphic 54" descr="Blueprint with solid fill">
              <a:extLst>
                <a:ext uri="{FF2B5EF4-FFF2-40B4-BE49-F238E27FC236}">
                  <a16:creationId xmlns:a16="http://schemas.microsoft.com/office/drawing/2014/main" id="{F9BDA0F5-9BBA-B6AF-5CEA-CEFCE204A67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990948" y="4422434"/>
              <a:ext cx="734582" cy="734582"/>
            </a:xfrm>
            <a:prstGeom prst="rect">
              <a:avLst/>
            </a:prstGeom>
          </p:spPr>
        </p:pic>
      </p:grpSp>
      <p:sp>
        <p:nvSpPr>
          <p:cNvPr id="4" name="Isosceles Triangle 3">
            <a:extLst>
              <a:ext uri="{FF2B5EF4-FFF2-40B4-BE49-F238E27FC236}">
                <a16:creationId xmlns:a16="http://schemas.microsoft.com/office/drawing/2014/main" id="{3CC0A527-6FCC-6B6A-58C2-20DF872DE228}"/>
              </a:ext>
            </a:extLst>
          </p:cNvPr>
          <p:cNvSpPr/>
          <p:nvPr/>
        </p:nvSpPr>
        <p:spPr>
          <a:xfrm rot="5400000">
            <a:off x="1778981" y="3359693"/>
            <a:ext cx="5183943" cy="460745"/>
          </a:xfrm>
          <a:prstGeom prst="triangle">
            <a:avLst/>
          </a:prstGeom>
          <a:solidFill>
            <a:srgbClr val="02049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NL" sz="1600" dirty="0" err="1">
              <a:solidFill>
                <a:schemeClr val="bg1"/>
              </a:solidFill>
            </a:endParaRPr>
          </a:p>
        </p:txBody>
      </p:sp>
      <p:sp>
        <p:nvSpPr>
          <p:cNvPr id="26" name="TextBox 25">
            <a:extLst>
              <a:ext uri="{FF2B5EF4-FFF2-40B4-BE49-F238E27FC236}">
                <a16:creationId xmlns:a16="http://schemas.microsoft.com/office/drawing/2014/main" id="{2CDD6EAE-C1B3-89F4-C6D5-115E38A1EF51}"/>
              </a:ext>
            </a:extLst>
          </p:cNvPr>
          <p:cNvSpPr txBox="1"/>
          <p:nvPr/>
        </p:nvSpPr>
        <p:spPr>
          <a:xfrm>
            <a:off x="5050751" y="951159"/>
            <a:ext cx="6931451" cy="1982081"/>
          </a:xfrm>
          <a:prstGeom prst="rect">
            <a:avLst/>
          </a:prstGeom>
          <a:noFill/>
        </p:spPr>
        <p:txBody>
          <a:bodyPr wrap="square" rtlCol="0">
            <a:spAutoFit/>
          </a:bodyPr>
          <a:lstStyle/>
          <a:p>
            <a:pPr marL="171450" indent="-171450">
              <a:lnSpc>
                <a:spcPct val="110000"/>
              </a:lnSpc>
              <a:buFont typeface="Arial" panose="020B0604020202020204" pitchFamily="34" charset="0"/>
              <a:buChar char="•"/>
            </a:pPr>
            <a:r>
              <a:rPr lang="en-GB" sz="1600" b="1" noProof="1">
                <a:solidFill>
                  <a:srgbClr val="002060"/>
                </a:solidFill>
                <a:latin typeface="Nunito Sans" pitchFamily="2" charset="0"/>
                <a:cs typeface="Arial" panose="020B0604020202020204" pitchFamily="34" charset="0"/>
              </a:rPr>
              <a:t>In combination with generic molten salt technology benefits:</a:t>
            </a:r>
          </a:p>
          <a:p>
            <a:pPr marL="628650" lvl="1" indent="-171450">
              <a:lnSpc>
                <a:spcPct val="110000"/>
              </a:lnSpc>
              <a:buFont typeface="Arial" panose="020B0604020202020204" pitchFamily="34" charset="0"/>
              <a:buChar char="•"/>
            </a:pPr>
            <a:r>
              <a:rPr lang="en-GB" sz="1600" noProof="1">
                <a:solidFill>
                  <a:srgbClr val="002060"/>
                </a:solidFill>
                <a:latin typeface="Nunito Sans" pitchFamily="2" charset="0"/>
                <a:cs typeface="Arial" panose="020B0604020202020204" pitchFamily="34" charset="0"/>
              </a:rPr>
              <a:t>Large fuel flexibility, many reactor design options, and robust inherent safety features</a:t>
            </a:r>
          </a:p>
          <a:p>
            <a:pPr marL="628650" lvl="1" indent="-171450">
              <a:lnSpc>
                <a:spcPct val="110000"/>
              </a:lnSpc>
              <a:buFont typeface="Arial" panose="020B0604020202020204" pitchFamily="34" charset="0"/>
              <a:buChar char="•"/>
            </a:pPr>
            <a:r>
              <a:rPr lang="en-GB" sz="1600" noProof="1">
                <a:solidFill>
                  <a:srgbClr val="002060"/>
                </a:solidFill>
                <a:latin typeface="Nunito Sans" pitchFamily="2" charset="0"/>
                <a:cs typeface="Arial" panose="020B0604020202020204" pitchFamily="34" charset="0"/>
              </a:rPr>
              <a:t>Largely non-nuclear fuel qualification route, as molten salt fuel behaviour is chemistry dominated</a:t>
            </a:r>
          </a:p>
          <a:p>
            <a:pPr marL="628650" lvl="1" indent="-171450">
              <a:lnSpc>
                <a:spcPct val="110000"/>
              </a:lnSpc>
              <a:buFont typeface="Arial" panose="020B0604020202020204" pitchFamily="34" charset="0"/>
              <a:buChar char="•"/>
            </a:pPr>
            <a:r>
              <a:rPr lang="en-GB" sz="1600" noProof="1">
                <a:solidFill>
                  <a:srgbClr val="002060"/>
                </a:solidFill>
                <a:latin typeface="Nunito Sans" pitchFamily="2" charset="0"/>
                <a:cs typeface="Arial" panose="020B0604020202020204" pitchFamily="34" charset="0"/>
              </a:rPr>
              <a:t>Less hazardous and more convenient fuel (re)manufacture following reprocessing and easy QA/QC -&gt; fuel cycle closure</a:t>
            </a:r>
          </a:p>
        </p:txBody>
      </p:sp>
      <p:sp>
        <p:nvSpPr>
          <p:cNvPr id="27" name="TextBox 26">
            <a:extLst>
              <a:ext uri="{FF2B5EF4-FFF2-40B4-BE49-F238E27FC236}">
                <a16:creationId xmlns:a16="http://schemas.microsoft.com/office/drawing/2014/main" id="{606D908F-837D-13A1-BF58-825261C688FA}"/>
              </a:ext>
            </a:extLst>
          </p:cNvPr>
          <p:cNvSpPr txBox="1"/>
          <p:nvPr/>
        </p:nvSpPr>
        <p:spPr>
          <a:xfrm>
            <a:off x="5077679" y="2945304"/>
            <a:ext cx="6931451" cy="2252924"/>
          </a:xfrm>
          <a:prstGeom prst="rect">
            <a:avLst/>
          </a:prstGeom>
          <a:noFill/>
        </p:spPr>
        <p:txBody>
          <a:bodyPr wrap="square" rtlCol="0">
            <a:spAutoFit/>
          </a:bodyPr>
          <a:lstStyle/>
          <a:p>
            <a:pPr marL="171450" indent="-171450">
              <a:lnSpc>
                <a:spcPct val="110000"/>
              </a:lnSpc>
              <a:buFont typeface="Arial" panose="020B0604020202020204" pitchFamily="34" charset="0"/>
              <a:buChar char="•"/>
            </a:pPr>
            <a:r>
              <a:rPr lang="en-GB" sz="1600" b="1" noProof="1">
                <a:solidFill>
                  <a:srgbClr val="002060"/>
                </a:solidFill>
                <a:latin typeface="Nunito Sans" pitchFamily="2" charset="0"/>
                <a:cs typeface="Arial" panose="020B0604020202020204" pitchFamily="34" charset="0"/>
              </a:rPr>
              <a:t>With the benefits of a cartridge core approach</a:t>
            </a:r>
          </a:p>
          <a:p>
            <a:pPr marL="628650" lvl="1" indent="-171450">
              <a:lnSpc>
                <a:spcPct val="110000"/>
              </a:lnSpc>
              <a:buFont typeface="Arial" panose="020B0604020202020204" pitchFamily="34" charset="0"/>
              <a:buChar char="•"/>
            </a:pPr>
            <a:r>
              <a:rPr lang="en-GB" sz="1600" noProof="1">
                <a:solidFill>
                  <a:srgbClr val="002060"/>
                </a:solidFill>
                <a:latin typeface="Nunito Sans" pitchFamily="2" charset="0"/>
                <a:cs typeface="Arial" panose="020B0604020202020204" pitchFamily="34" charset="0"/>
              </a:rPr>
              <a:t>Material challenges resolved by timely replacement</a:t>
            </a:r>
          </a:p>
          <a:p>
            <a:pPr marL="628650" lvl="1" indent="-171450">
              <a:lnSpc>
                <a:spcPct val="110000"/>
              </a:lnSpc>
              <a:buFont typeface="Arial" panose="020B0604020202020204" pitchFamily="34" charset="0"/>
              <a:buChar char="•"/>
            </a:pPr>
            <a:r>
              <a:rPr lang="en-GB" sz="1600" noProof="1">
                <a:solidFill>
                  <a:srgbClr val="002060"/>
                </a:solidFill>
                <a:latin typeface="Nunito Sans" pitchFamily="2" charset="0"/>
                <a:cs typeface="Arial" panose="020B0604020202020204" pitchFamily="34" charset="0"/>
              </a:rPr>
              <a:t>Handling and transportation facilitated by cartridge containment, with proliferation concerns avoided</a:t>
            </a:r>
          </a:p>
          <a:p>
            <a:pPr marL="628650" lvl="1" indent="-171450">
              <a:lnSpc>
                <a:spcPct val="110000"/>
              </a:lnSpc>
              <a:buFont typeface="Arial" panose="020B0604020202020204" pitchFamily="34" charset="0"/>
              <a:buChar char="•"/>
            </a:pPr>
            <a:r>
              <a:rPr lang="en-GB" sz="1600" noProof="1">
                <a:solidFill>
                  <a:srgbClr val="002060"/>
                </a:solidFill>
                <a:latin typeface="Nunito Sans" pitchFamily="2" charset="0"/>
                <a:cs typeface="Arial" panose="020B0604020202020204" pitchFamily="34" charset="0"/>
              </a:rPr>
              <a:t>Compartimented salt volumes, with forced and guided flow circulation, limiting interdisciplinary coupling complexity</a:t>
            </a:r>
          </a:p>
          <a:p>
            <a:pPr marL="628650" lvl="1" indent="-171450">
              <a:lnSpc>
                <a:spcPct val="110000"/>
              </a:lnSpc>
              <a:buFont typeface="Arial" panose="020B0604020202020204" pitchFamily="34" charset="0"/>
              <a:buChar char="•"/>
            </a:pPr>
            <a:r>
              <a:rPr lang="en-GB" sz="1600" noProof="1">
                <a:solidFill>
                  <a:srgbClr val="002060"/>
                </a:solidFill>
                <a:latin typeface="Nunito Sans" pitchFamily="2" charset="0"/>
                <a:cs typeface="Arial" panose="020B0604020202020204" pitchFamily="34" charset="0"/>
              </a:rPr>
              <a:t>Demonstration by single cartridge prototyping, and cost reduction by off-site series production of the primary circuit</a:t>
            </a:r>
          </a:p>
        </p:txBody>
      </p:sp>
      <p:sp>
        <p:nvSpPr>
          <p:cNvPr id="28" name="TextBox 27">
            <a:extLst>
              <a:ext uri="{FF2B5EF4-FFF2-40B4-BE49-F238E27FC236}">
                <a16:creationId xmlns:a16="http://schemas.microsoft.com/office/drawing/2014/main" id="{E6E9F987-A3E2-B4D2-C962-F036799ABE65}"/>
              </a:ext>
            </a:extLst>
          </p:cNvPr>
          <p:cNvSpPr txBox="1"/>
          <p:nvPr/>
        </p:nvSpPr>
        <p:spPr>
          <a:xfrm>
            <a:off x="4642945" y="5407088"/>
            <a:ext cx="6931451" cy="999504"/>
          </a:xfrm>
          <a:prstGeom prst="rect">
            <a:avLst/>
          </a:prstGeom>
          <a:noFill/>
        </p:spPr>
        <p:txBody>
          <a:bodyPr wrap="square" rtlCol="0">
            <a:spAutoFit/>
          </a:bodyPr>
          <a:lstStyle/>
          <a:p>
            <a:pPr>
              <a:lnSpc>
                <a:spcPct val="110000"/>
              </a:lnSpc>
            </a:pPr>
            <a:r>
              <a:rPr lang="en-GB" b="1" noProof="1">
                <a:solidFill>
                  <a:srgbClr val="002060"/>
                </a:solidFill>
                <a:latin typeface="Nunito Sans" pitchFamily="2" charset="0"/>
                <a:cs typeface="Arial" panose="020B0604020202020204" pitchFamily="34" charset="0"/>
              </a:rPr>
              <a:t>A real opportunity to achieve competitive nuclear circularity</a:t>
            </a:r>
          </a:p>
          <a:p>
            <a:pPr marL="628650" lvl="1" indent="-171450">
              <a:lnSpc>
                <a:spcPct val="110000"/>
              </a:lnSpc>
              <a:buFont typeface="Arial" panose="020B0604020202020204" pitchFamily="34" charset="0"/>
              <a:buChar char="•"/>
            </a:pPr>
            <a:r>
              <a:rPr lang="en-GB" noProof="1">
                <a:solidFill>
                  <a:srgbClr val="002060"/>
                </a:solidFill>
                <a:latin typeface="Nunito Sans" pitchFamily="2" charset="0"/>
                <a:cs typeface="Arial" panose="020B0604020202020204" pitchFamily="34" charset="0"/>
              </a:rPr>
              <a:t>Better use of nuclear material resources</a:t>
            </a:r>
          </a:p>
          <a:p>
            <a:pPr marL="628650" lvl="1" indent="-171450">
              <a:lnSpc>
                <a:spcPct val="110000"/>
              </a:lnSpc>
              <a:buFont typeface="Arial" panose="020B0604020202020204" pitchFamily="34" charset="0"/>
              <a:buChar char="•"/>
            </a:pPr>
            <a:r>
              <a:rPr lang="en-GB" noProof="1">
                <a:solidFill>
                  <a:srgbClr val="002060"/>
                </a:solidFill>
                <a:latin typeface="Nunito Sans" pitchFamily="2" charset="0"/>
                <a:cs typeface="Arial" panose="020B0604020202020204" pitchFamily="34" charset="0"/>
              </a:rPr>
              <a:t>Minimize and even reduce existing longlived nuclear waste</a:t>
            </a:r>
          </a:p>
        </p:txBody>
      </p:sp>
    </p:spTree>
    <p:extLst>
      <p:ext uri="{BB962C8B-B14F-4D97-AF65-F5344CB8AC3E}">
        <p14:creationId xmlns:p14="http://schemas.microsoft.com/office/powerpoint/2010/main" val="307162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4CFAFA9-191B-67A1-CC1C-C4DBA91B46C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54CFAFA9-191B-67A1-CC1C-C4DBA91B46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83505A5C-4A5E-4212-50C5-09A399CA72E4}"/>
              </a:ext>
            </a:extLst>
          </p:cNvPr>
          <p:cNvSpPr>
            <a:spLocks noGrp="1"/>
          </p:cNvSpPr>
          <p:nvPr>
            <p:ph type="subTitle" idx="1"/>
          </p:nvPr>
        </p:nvSpPr>
        <p:spPr/>
        <p:txBody>
          <a:bodyPr/>
          <a:lstStyle/>
          <a:p>
            <a:r>
              <a:rPr lang="en-US"/>
              <a:t>Join our mission</a:t>
            </a:r>
          </a:p>
        </p:txBody>
      </p:sp>
      <p:pic>
        <p:nvPicPr>
          <p:cNvPr id="6" name="Picture 5" descr="A group of people posing for a photo&#10;&#10;Description automatically generated">
            <a:extLst>
              <a:ext uri="{FF2B5EF4-FFF2-40B4-BE49-F238E27FC236}">
                <a16:creationId xmlns:a16="http://schemas.microsoft.com/office/drawing/2014/main" id="{BE46D116-1830-ACC0-3E57-E01752589258}"/>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3176" y="261258"/>
            <a:ext cx="12189439" cy="5679012"/>
          </a:xfrm>
          <a:prstGeom prst="rect">
            <a:avLst/>
          </a:prstGeom>
        </p:spPr>
      </p:pic>
      <p:sp>
        <p:nvSpPr>
          <p:cNvPr id="3" name="Title 2">
            <a:extLst>
              <a:ext uri="{FF2B5EF4-FFF2-40B4-BE49-F238E27FC236}">
                <a16:creationId xmlns:a16="http://schemas.microsoft.com/office/drawing/2014/main" id="{2578822A-2ADE-6A1B-BFD9-5AC3FA8F5B77}"/>
              </a:ext>
            </a:extLst>
          </p:cNvPr>
          <p:cNvSpPr>
            <a:spLocks noGrp="1"/>
          </p:cNvSpPr>
          <p:nvPr>
            <p:ph type="title"/>
          </p:nvPr>
        </p:nvSpPr>
        <p:spPr>
          <a:xfrm>
            <a:off x="3933303" y="6212021"/>
            <a:ext cx="5397139" cy="769441"/>
          </a:xfrm>
          <a:ln>
            <a:noFill/>
          </a:ln>
        </p:spPr>
        <p:txBody>
          <a:bodyPr vert="horz"/>
          <a:lstStyle/>
          <a:p>
            <a:r>
              <a:rPr lang="en-US" sz="2400" dirty="0"/>
              <a:t>Thank you for your attention</a:t>
            </a:r>
          </a:p>
        </p:txBody>
      </p:sp>
    </p:spTree>
    <p:extLst>
      <p:ext uri="{BB962C8B-B14F-4D97-AF65-F5344CB8AC3E}">
        <p14:creationId xmlns:p14="http://schemas.microsoft.com/office/powerpoint/2010/main" val="696449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dertitel 2">
            <a:extLst>
              <a:ext uri="{FF2B5EF4-FFF2-40B4-BE49-F238E27FC236}">
                <a16:creationId xmlns:a16="http://schemas.microsoft.com/office/drawing/2014/main" id="{A07D366A-DED9-3E15-7D62-94CD82DD3EAD}"/>
              </a:ext>
            </a:extLst>
          </p:cNvPr>
          <p:cNvSpPr txBox="1">
            <a:spLocks/>
          </p:cNvSpPr>
          <p:nvPr/>
        </p:nvSpPr>
        <p:spPr>
          <a:xfrm>
            <a:off x="1943720" y="2099558"/>
            <a:ext cx="6560671" cy="1945339"/>
          </a:xfrm>
          <a:prstGeom prst="rect">
            <a:avLst/>
          </a:prstGeom>
        </p:spPr>
        <p:txBody>
          <a:bodyPr>
            <a:normAutofit/>
          </a:bodyPr>
          <a:lstStyle>
            <a:lvl1pPr marL="228600" indent="-228600" algn="l" defTabSz="914400" rtl="0" eaLnBrk="1" latinLnBrk="0" hangingPunct="1">
              <a:lnSpc>
                <a:spcPct val="100000"/>
              </a:lnSpc>
              <a:spcBef>
                <a:spcPts val="1000"/>
              </a:spcBef>
              <a:buSzPct val="100000"/>
              <a:buFontTx/>
              <a:buBlip>
                <a:blip r:embed="rId2">
                  <a:extLst>
                    <a:ext uri="{96DAC541-7B7A-43D3-8B79-37D633B846F1}">
                      <asvg:svgBlip xmlns:asvg="http://schemas.microsoft.com/office/drawing/2016/SVG/main" r:embed="rId3"/>
                    </a:ext>
                  </a:extLst>
                </a:blip>
              </a:buBlip>
              <a:defRPr sz="2000" b="0" i="0" kern="1200">
                <a:solidFill>
                  <a:schemeClr val="tx1"/>
                </a:solidFill>
                <a:latin typeface="Nunito Sans" pitchFamily="2" charset="77"/>
                <a:ea typeface="+mn-ea"/>
                <a:cs typeface="+mn-cs"/>
              </a:defRPr>
            </a:lvl1pPr>
            <a:lvl2pPr marL="460800" indent="-228600" algn="l" defTabSz="914400" rtl="0" eaLnBrk="1" latinLnBrk="0" hangingPunct="1">
              <a:lnSpc>
                <a:spcPct val="100000"/>
              </a:lnSpc>
              <a:spcBef>
                <a:spcPts val="500"/>
              </a:spcBef>
              <a:buFontTx/>
              <a:buBlip>
                <a:blip r:embed="rId2">
                  <a:extLst>
                    <a:ext uri="{96DAC541-7B7A-43D3-8B79-37D633B846F1}">
                      <asvg:svgBlip xmlns:asvg="http://schemas.microsoft.com/office/drawing/2016/SVG/main" r:embed="rId3"/>
                    </a:ext>
                  </a:extLst>
                </a:blip>
              </a:buBlip>
              <a:defRPr sz="2000" b="0" i="0" kern="1200">
                <a:solidFill>
                  <a:schemeClr val="tx1"/>
                </a:solidFill>
                <a:latin typeface="Nunito Sans" pitchFamily="2" charset="77"/>
                <a:ea typeface="+mn-ea"/>
                <a:cs typeface="+mn-cs"/>
              </a:defRPr>
            </a:lvl2pPr>
            <a:lvl3pPr marL="691200" indent="-228600" algn="l" defTabSz="914400" rtl="0" eaLnBrk="1" latinLnBrk="0" hangingPunct="1">
              <a:lnSpc>
                <a:spcPct val="100000"/>
              </a:lnSpc>
              <a:spcBef>
                <a:spcPts val="500"/>
              </a:spcBef>
              <a:buFontTx/>
              <a:buBlip>
                <a:blip r:embed="rId2">
                  <a:extLst>
                    <a:ext uri="{96DAC541-7B7A-43D3-8B79-37D633B846F1}">
                      <asvg:svgBlip xmlns:asvg="http://schemas.microsoft.com/office/drawing/2016/SVG/main" r:embed="rId3"/>
                    </a:ext>
                  </a:extLst>
                </a:blip>
              </a:buBlip>
              <a:defRPr sz="2000" b="0" i="0" kern="1200">
                <a:solidFill>
                  <a:schemeClr val="tx1"/>
                </a:solidFill>
                <a:latin typeface="Nunito Sans" pitchFamily="2" charset="77"/>
                <a:ea typeface="+mn-ea"/>
                <a:cs typeface="+mn-cs"/>
              </a:defRPr>
            </a:lvl3pPr>
            <a:lvl4pPr marL="230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Nunito Sans" pitchFamily="2" charset="77"/>
                <a:ea typeface="+mn-ea"/>
                <a:cs typeface="+mn-cs"/>
              </a:defRPr>
            </a:lvl4pPr>
            <a:lvl5pPr marL="460800" indent="-228600" algn="l" defTabSz="914400" rtl="0" eaLnBrk="1" latinLnBrk="0" hangingPunct="1">
              <a:lnSpc>
                <a:spcPct val="100000"/>
              </a:lnSpc>
              <a:spcBef>
                <a:spcPts val="500"/>
              </a:spcBef>
              <a:buFont typeface="Arial" panose="020B0604020202020204" pitchFamily="34" charset="0"/>
              <a:buChar char="•"/>
              <a:defRPr sz="1600" b="0" i="0" kern="1200" baseline="0">
                <a:solidFill>
                  <a:schemeClr val="tx1"/>
                </a:solidFill>
                <a:latin typeface="Nunito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dk1"/>
              </a:buClr>
              <a:buSzPts val="1100"/>
              <a:buFont typeface="Arial"/>
              <a:buNone/>
            </a:pPr>
            <a:r>
              <a:rPr lang="en-US" sz="1600" noProof="0"/>
              <a:t>We contribute to a clean planet by developing a </a:t>
            </a:r>
            <a:br>
              <a:rPr lang="en-US" sz="1600" noProof="0"/>
            </a:br>
            <a:r>
              <a:rPr lang="en-US" sz="1600" noProof="0"/>
              <a:t>reliable nuclear reactor that makes more efficient use </a:t>
            </a:r>
            <a:br>
              <a:rPr lang="en-US" sz="1600" noProof="0"/>
            </a:br>
            <a:r>
              <a:rPr lang="en-US" sz="1600" noProof="0"/>
              <a:t>of fuel and minimizes waste. </a:t>
            </a:r>
          </a:p>
          <a:p>
            <a:pPr marL="0" indent="0">
              <a:buClr>
                <a:schemeClr val="dk1"/>
              </a:buClr>
              <a:buSzPts val="1100"/>
              <a:buFont typeface="Arial"/>
              <a:buNone/>
            </a:pPr>
            <a:r>
              <a:rPr lang="en-US" sz="1600" noProof="0"/>
              <a:t>In the future, we foresee several clean energy technologies that function in synergy. This mix will provide affordable and accessible energy for all, fulfilling a basic human necessity. </a:t>
            </a:r>
            <a:endParaRPr lang="en-US" sz="1600" noProof="0">
              <a:solidFill>
                <a:schemeClr val="dk1"/>
              </a:solidFill>
            </a:endParaRPr>
          </a:p>
        </p:txBody>
      </p:sp>
      <p:sp>
        <p:nvSpPr>
          <p:cNvPr id="9" name="Ondertitel 2">
            <a:extLst>
              <a:ext uri="{FF2B5EF4-FFF2-40B4-BE49-F238E27FC236}">
                <a16:creationId xmlns:a16="http://schemas.microsoft.com/office/drawing/2014/main" id="{89B25798-6AFE-EEED-DECF-A46F3BB9FF07}"/>
              </a:ext>
            </a:extLst>
          </p:cNvPr>
          <p:cNvSpPr txBox="1">
            <a:spLocks/>
          </p:cNvSpPr>
          <p:nvPr/>
        </p:nvSpPr>
        <p:spPr>
          <a:xfrm>
            <a:off x="1943722" y="4242550"/>
            <a:ext cx="6560669" cy="1378787"/>
          </a:xfrm>
          <a:prstGeom prst="rect">
            <a:avLst/>
          </a:prstGeom>
        </p:spPr>
        <p:txBody>
          <a:bodyPr lIns="91440" tIns="45720" rIns="91440" bIns="45720" anchor="t">
            <a:normAutofit/>
          </a:bodyPr>
          <a:lstStyle>
            <a:lvl1pPr marL="228600" indent="-228600" algn="l" defTabSz="914400" rtl="0" eaLnBrk="1" latinLnBrk="0" hangingPunct="1">
              <a:lnSpc>
                <a:spcPct val="100000"/>
              </a:lnSpc>
              <a:spcBef>
                <a:spcPts val="1000"/>
              </a:spcBef>
              <a:buSzPct val="100000"/>
              <a:buFontTx/>
              <a:buBlip>
                <a:blip r:embed="rId2">
                  <a:extLst>
                    <a:ext uri="{96DAC541-7B7A-43D3-8B79-37D633B846F1}">
                      <asvg:svgBlip xmlns:asvg="http://schemas.microsoft.com/office/drawing/2016/SVG/main" r:embed="rId3"/>
                    </a:ext>
                  </a:extLst>
                </a:blip>
              </a:buBlip>
              <a:defRPr sz="2000" b="0" i="0" kern="1200">
                <a:solidFill>
                  <a:schemeClr val="tx1"/>
                </a:solidFill>
                <a:latin typeface="Nunito Sans" pitchFamily="2" charset="77"/>
                <a:ea typeface="+mn-ea"/>
                <a:cs typeface="+mn-cs"/>
              </a:defRPr>
            </a:lvl1pPr>
            <a:lvl2pPr marL="460800" indent="-228600" algn="l" defTabSz="914400" rtl="0" eaLnBrk="1" latinLnBrk="0" hangingPunct="1">
              <a:lnSpc>
                <a:spcPct val="100000"/>
              </a:lnSpc>
              <a:spcBef>
                <a:spcPts val="500"/>
              </a:spcBef>
              <a:buFontTx/>
              <a:buBlip>
                <a:blip r:embed="rId2">
                  <a:extLst>
                    <a:ext uri="{96DAC541-7B7A-43D3-8B79-37D633B846F1}">
                      <asvg:svgBlip xmlns:asvg="http://schemas.microsoft.com/office/drawing/2016/SVG/main" r:embed="rId3"/>
                    </a:ext>
                  </a:extLst>
                </a:blip>
              </a:buBlip>
              <a:defRPr sz="2000" b="0" i="0" kern="1200">
                <a:solidFill>
                  <a:schemeClr val="tx1"/>
                </a:solidFill>
                <a:latin typeface="Nunito Sans" pitchFamily="2" charset="77"/>
                <a:ea typeface="+mn-ea"/>
                <a:cs typeface="+mn-cs"/>
              </a:defRPr>
            </a:lvl2pPr>
            <a:lvl3pPr marL="691200" indent="-228600" algn="l" defTabSz="914400" rtl="0" eaLnBrk="1" latinLnBrk="0" hangingPunct="1">
              <a:lnSpc>
                <a:spcPct val="100000"/>
              </a:lnSpc>
              <a:spcBef>
                <a:spcPts val="500"/>
              </a:spcBef>
              <a:buFontTx/>
              <a:buBlip>
                <a:blip r:embed="rId2">
                  <a:extLst>
                    <a:ext uri="{96DAC541-7B7A-43D3-8B79-37D633B846F1}">
                      <asvg:svgBlip xmlns:asvg="http://schemas.microsoft.com/office/drawing/2016/SVG/main" r:embed="rId3"/>
                    </a:ext>
                  </a:extLst>
                </a:blip>
              </a:buBlip>
              <a:defRPr sz="2000" b="0" i="0" kern="1200">
                <a:solidFill>
                  <a:schemeClr val="tx1"/>
                </a:solidFill>
                <a:latin typeface="Nunito Sans" pitchFamily="2" charset="77"/>
                <a:ea typeface="+mn-ea"/>
                <a:cs typeface="+mn-cs"/>
              </a:defRPr>
            </a:lvl3pPr>
            <a:lvl4pPr marL="230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Nunito Sans" pitchFamily="2" charset="77"/>
                <a:ea typeface="+mn-ea"/>
                <a:cs typeface="+mn-cs"/>
              </a:defRPr>
            </a:lvl4pPr>
            <a:lvl5pPr marL="460800" indent="-228600" algn="l" defTabSz="914400" rtl="0" eaLnBrk="1" latinLnBrk="0" hangingPunct="1">
              <a:lnSpc>
                <a:spcPct val="100000"/>
              </a:lnSpc>
              <a:spcBef>
                <a:spcPts val="500"/>
              </a:spcBef>
              <a:buFont typeface="Arial" panose="020B0604020202020204" pitchFamily="34" charset="0"/>
              <a:buChar char="•"/>
              <a:defRPr sz="1600" b="0" i="0" kern="1200" baseline="0">
                <a:solidFill>
                  <a:schemeClr val="tx1"/>
                </a:solidFill>
                <a:latin typeface="Nunito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spcBef>
                <a:spcPts val="0"/>
              </a:spcBef>
              <a:spcAft>
                <a:spcPts val="0"/>
              </a:spcAft>
              <a:buNone/>
            </a:pPr>
            <a:r>
              <a:rPr lang="nl-NL" sz="1400"/>
              <a:t>Contact details</a:t>
            </a:r>
          </a:p>
          <a:p>
            <a:pPr marL="0" lvl="0" indent="0" algn="l" rtl="0">
              <a:lnSpc>
                <a:spcPct val="74626"/>
              </a:lnSpc>
              <a:spcBef>
                <a:spcPts val="0"/>
              </a:spcBef>
              <a:spcAft>
                <a:spcPts val="0"/>
              </a:spcAft>
              <a:buNone/>
            </a:pPr>
            <a:endParaRPr lang="nl-NL" sz="1200" b="1">
              <a:solidFill>
                <a:srgbClr val="2E247A"/>
              </a:solidFill>
              <a:latin typeface="Nunito Sans SemiBold" pitchFamily="2" charset="77"/>
            </a:endParaRPr>
          </a:p>
          <a:p>
            <a:pPr marL="0" lvl="0" indent="0" algn="l" rtl="0">
              <a:spcBef>
                <a:spcPts val="0"/>
              </a:spcBef>
              <a:spcAft>
                <a:spcPts val="0"/>
              </a:spcAft>
              <a:buNone/>
            </a:pPr>
            <a:r>
              <a:rPr lang="nl-NL" sz="1600" b="1">
                <a:solidFill>
                  <a:srgbClr val="2E247A"/>
                </a:solidFill>
                <a:latin typeface="Nunito Sans SemiBold" pitchFamily="2" charset="77"/>
              </a:rPr>
              <a:t>info@thorizon.com</a:t>
            </a:r>
          </a:p>
          <a:p>
            <a:pPr marL="0" lvl="0" indent="0" algn="l" rtl="0">
              <a:spcBef>
                <a:spcPts val="0"/>
              </a:spcBef>
              <a:spcAft>
                <a:spcPts val="0"/>
              </a:spcAft>
              <a:buNone/>
            </a:pPr>
            <a:r>
              <a:rPr lang="nl-NL" sz="1600" b="1">
                <a:latin typeface="Nunito Sans SemiBold" pitchFamily="2" charset="77"/>
              </a:rPr>
              <a:t>www.t</a:t>
            </a:r>
            <a:r>
              <a:rPr lang="nl-NL" sz="1600" b="1">
                <a:solidFill>
                  <a:srgbClr val="2E247A"/>
                </a:solidFill>
                <a:latin typeface="Nunito Sans SemiBold" pitchFamily="2" charset="77"/>
              </a:rPr>
              <a:t>horizon.com</a:t>
            </a:r>
          </a:p>
        </p:txBody>
      </p:sp>
      <p:pic>
        <p:nvPicPr>
          <p:cNvPr id="2" name="Picture 1">
            <a:extLst>
              <a:ext uri="{FF2B5EF4-FFF2-40B4-BE49-F238E27FC236}">
                <a16:creationId xmlns:a16="http://schemas.microsoft.com/office/drawing/2014/main" id="{97023152-3EB1-BDBF-D2A3-6C51EEBBF47A}"/>
              </a:ext>
            </a:extLst>
          </p:cNvPr>
          <p:cNvPicPr>
            <a:picLocks noChangeAspect="1"/>
          </p:cNvPicPr>
          <p:nvPr/>
        </p:nvPicPr>
        <p:blipFill>
          <a:blip r:embed="rId4"/>
          <a:stretch>
            <a:fillRect/>
          </a:stretch>
        </p:blipFill>
        <p:spPr>
          <a:xfrm>
            <a:off x="8504391" y="72920"/>
            <a:ext cx="1863588" cy="1828985"/>
          </a:xfrm>
          <a:prstGeom prst="rect">
            <a:avLst/>
          </a:prstGeom>
        </p:spPr>
      </p:pic>
      <p:pic>
        <p:nvPicPr>
          <p:cNvPr id="3" name="Picture 2" descr="Banner for European Industrial Alliance on Small Modular Reactors">
            <a:extLst>
              <a:ext uri="{FF2B5EF4-FFF2-40B4-BE49-F238E27FC236}">
                <a16:creationId xmlns:a16="http://schemas.microsoft.com/office/drawing/2014/main" id="{C9CEAF3B-DE32-B570-6104-629C838F19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1653" y="5276586"/>
            <a:ext cx="5289468" cy="148580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9EC5EC6B-5263-E386-F235-9C966854A8D5}"/>
              </a:ext>
            </a:extLst>
          </p:cNvPr>
          <p:cNvSpPr txBox="1">
            <a:spLocks/>
          </p:cNvSpPr>
          <p:nvPr/>
        </p:nvSpPr>
        <p:spPr>
          <a:xfrm>
            <a:off x="6998537" y="5585712"/>
            <a:ext cx="1338944"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Nunito Sans" pitchFamily="2" charset="0"/>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Nunito Sans" pitchFamily="2" charset="0"/>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Nunito Sans" pitchFamily="2" charset="0"/>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r>
              <a:rPr lang="en-US" sz="1800" b="1" dirty="0">
                <a:solidFill>
                  <a:schemeClr val="bg1"/>
                </a:solidFill>
              </a:rPr>
              <a:t>Selected by:</a:t>
            </a:r>
          </a:p>
        </p:txBody>
      </p:sp>
      <p:sp>
        <p:nvSpPr>
          <p:cNvPr id="5" name="Text Placeholder 3">
            <a:extLst>
              <a:ext uri="{FF2B5EF4-FFF2-40B4-BE49-F238E27FC236}">
                <a16:creationId xmlns:a16="http://schemas.microsoft.com/office/drawing/2014/main" id="{13A2F94B-5DAA-506C-52F5-293F0602F8C5}"/>
              </a:ext>
            </a:extLst>
          </p:cNvPr>
          <p:cNvSpPr txBox="1">
            <a:spLocks/>
          </p:cNvSpPr>
          <p:nvPr/>
        </p:nvSpPr>
        <p:spPr>
          <a:xfrm>
            <a:off x="8802338" y="1320492"/>
            <a:ext cx="1338944"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Nunito Sans" pitchFamily="2" charset="0"/>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Nunito Sans" pitchFamily="2" charset="0"/>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Nunito Sans" pitchFamily="2" charset="0"/>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r>
              <a:rPr lang="en-US" sz="1600" b="1" dirty="0">
                <a:solidFill>
                  <a:srgbClr val="020493"/>
                </a:solidFill>
                <a:latin typeface="+mj-lt"/>
              </a:rPr>
              <a:t>LAUREAT</a:t>
            </a:r>
          </a:p>
        </p:txBody>
      </p:sp>
    </p:spTree>
    <p:extLst>
      <p:ext uri="{BB962C8B-B14F-4D97-AF65-F5344CB8AC3E}">
        <p14:creationId xmlns:p14="http://schemas.microsoft.com/office/powerpoint/2010/main" val="1210225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F5273F5-B68D-1E5A-2526-9CA6F780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5" progId="TCLayout.ActiveDocument.1">
                  <p:embed/>
                </p:oleObj>
              </mc:Choice>
              <mc:Fallback>
                <p:oleObj name="think-cell Slide" r:id="rId13" imgW="404" imgH="405" progId="TCLayout.ActiveDocument.1">
                  <p:embed/>
                  <p:pic>
                    <p:nvPicPr>
                      <p:cNvPr id="5" name="think-cell data - do not delete" hidden="1">
                        <a:extLst>
                          <a:ext uri="{FF2B5EF4-FFF2-40B4-BE49-F238E27FC236}">
                            <a16:creationId xmlns:a16="http://schemas.microsoft.com/office/drawing/2014/main" id="{1F5273F5-B68D-1E5A-2526-9CA6F7802715}"/>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61" name="Rectangle: Rounded Corners 160">
            <a:extLst>
              <a:ext uri="{FF2B5EF4-FFF2-40B4-BE49-F238E27FC236}">
                <a16:creationId xmlns:a16="http://schemas.microsoft.com/office/drawing/2014/main" id="{87069B20-9413-6623-5F34-EC2E3B81E3F2}"/>
              </a:ext>
            </a:extLst>
          </p:cNvPr>
          <p:cNvSpPr/>
          <p:nvPr/>
        </p:nvSpPr>
        <p:spPr>
          <a:xfrm>
            <a:off x="7340883" y="1235075"/>
            <a:ext cx="4263147" cy="4257059"/>
          </a:xfrm>
          <a:prstGeom prst="roundRect">
            <a:avLst>
              <a:gd name="adj" fmla="val 3091"/>
            </a:avLst>
          </a:prstGeom>
          <a:solidFill>
            <a:srgbClr val="D5EFFA">
              <a:alpha val="4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000" tIns="45720" rIns="36000" bIns="45720" numCol="1" spcCol="0" rtlCol="0" fromWordArt="0" anchor="ctr" anchorCtr="0" forceAA="0" compatLnSpc="1">
            <a:prstTxWarp prst="textNoShape">
              <a:avLst/>
            </a:prstTxWarp>
            <a:noAutofit/>
          </a:bodyPr>
          <a:lstStyle/>
          <a:p>
            <a:pPr>
              <a:spcBef>
                <a:spcPts val="300"/>
              </a:spcBef>
              <a:spcAft>
                <a:spcPts val="300"/>
              </a:spcAft>
            </a:pPr>
            <a:endParaRPr lang="en-US" sz="1200">
              <a:solidFill>
                <a:schemeClr val="tx1"/>
              </a:solidFill>
              <a:latin typeface="Nunito Sans" pitchFamily="2" charset="0"/>
            </a:endParaRPr>
          </a:p>
        </p:txBody>
      </p:sp>
      <p:sp>
        <p:nvSpPr>
          <p:cNvPr id="2" name="Subtitle 1">
            <a:extLst>
              <a:ext uri="{FF2B5EF4-FFF2-40B4-BE49-F238E27FC236}">
                <a16:creationId xmlns:a16="http://schemas.microsoft.com/office/drawing/2014/main" id="{4EF60885-95D5-247C-F8A2-182671746C71}"/>
              </a:ext>
            </a:extLst>
          </p:cNvPr>
          <p:cNvSpPr>
            <a:spLocks noGrp="1"/>
          </p:cNvSpPr>
          <p:nvPr>
            <p:ph type="subTitle" idx="1"/>
          </p:nvPr>
        </p:nvSpPr>
        <p:spPr>
          <a:xfrm>
            <a:off x="422870" y="675961"/>
            <a:ext cx="11232000" cy="246221"/>
          </a:xfrm>
        </p:spPr>
        <p:txBody>
          <a:bodyPr/>
          <a:lstStyle/>
          <a:p>
            <a:r>
              <a:rPr lang="en-US"/>
              <a:t>Innovative cartridge based-core </a:t>
            </a:r>
          </a:p>
        </p:txBody>
      </p:sp>
      <p:sp>
        <p:nvSpPr>
          <p:cNvPr id="3" name="Title 2">
            <a:extLst>
              <a:ext uri="{FF2B5EF4-FFF2-40B4-BE49-F238E27FC236}">
                <a16:creationId xmlns:a16="http://schemas.microsoft.com/office/drawing/2014/main" id="{D943EA6C-1B10-954B-AEDC-ABA8FE1F1300}"/>
              </a:ext>
            </a:extLst>
          </p:cNvPr>
          <p:cNvSpPr>
            <a:spLocks noGrp="1"/>
          </p:cNvSpPr>
          <p:nvPr>
            <p:ph type="title"/>
          </p:nvPr>
        </p:nvSpPr>
        <p:spPr/>
        <p:txBody>
          <a:bodyPr vert="horz"/>
          <a:lstStyle/>
          <a:p>
            <a:r>
              <a:rPr lang="en-US" err="1"/>
              <a:t>Thorizon’s</a:t>
            </a:r>
            <a:r>
              <a:rPr lang="en-US"/>
              <a:t> solutions for molten salt reactor design challenges</a:t>
            </a:r>
          </a:p>
        </p:txBody>
      </p:sp>
      <p:sp>
        <p:nvSpPr>
          <p:cNvPr id="18" name="5. Source">
            <a:extLst>
              <a:ext uri="{FF2B5EF4-FFF2-40B4-BE49-F238E27FC236}">
                <a16:creationId xmlns:a16="http://schemas.microsoft.com/office/drawing/2014/main" id="{C6532EA1-59B5-6A7B-7F25-58CA14760B8F}"/>
              </a:ext>
            </a:extLst>
          </p:cNvPr>
          <p:cNvSpPr txBox="1"/>
          <p:nvPr>
            <p:custDataLst>
              <p:tags r:id="rId2"/>
            </p:custDataLst>
          </p:nvPr>
        </p:nvSpPr>
        <p:spPr>
          <a:xfrm>
            <a:off x="1635643" y="650273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latin typeface="Nunito Sans" pitchFamily="2" charset="0"/>
              </a:rPr>
              <a:t>Source: : IAEA Status of molten salt reactor technology, team analysis</a:t>
            </a:r>
          </a:p>
        </p:txBody>
      </p:sp>
      <p:grpSp>
        <p:nvGrpSpPr>
          <p:cNvPr id="165" name="Group 164">
            <a:extLst>
              <a:ext uri="{FF2B5EF4-FFF2-40B4-BE49-F238E27FC236}">
                <a16:creationId xmlns:a16="http://schemas.microsoft.com/office/drawing/2014/main" id="{947C742C-208E-C0F3-F199-E598F6A1AB1B}"/>
              </a:ext>
            </a:extLst>
          </p:cNvPr>
          <p:cNvGrpSpPr/>
          <p:nvPr/>
        </p:nvGrpSpPr>
        <p:grpSpPr>
          <a:xfrm>
            <a:off x="7656500" y="1951323"/>
            <a:ext cx="615446" cy="3375936"/>
            <a:chOff x="1393886" y="1002240"/>
            <a:chExt cx="788436" cy="5310654"/>
          </a:xfrm>
        </p:grpSpPr>
        <p:grpSp>
          <p:nvGrpSpPr>
            <p:cNvPr id="166" name="Group 165">
              <a:extLst>
                <a:ext uri="{FF2B5EF4-FFF2-40B4-BE49-F238E27FC236}">
                  <a16:creationId xmlns:a16="http://schemas.microsoft.com/office/drawing/2014/main" id="{F1654C22-9F4A-2FD8-56F4-C5D62F56C198}"/>
                </a:ext>
              </a:extLst>
            </p:cNvPr>
            <p:cNvGrpSpPr>
              <a:grpSpLocks noChangeAspect="1"/>
            </p:cNvGrpSpPr>
            <p:nvPr/>
          </p:nvGrpSpPr>
          <p:grpSpPr>
            <a:xfrm>
              <a:off x="1393886" y="1002240"/>
              <a:ext cx="788436" cy="5305607"/>
              <a:chOff x="509422" y="130574"/>
              <a:chExt cx="628958" cy="4232435"/>
            </a:xfrm>
          </p:grpSpPr>
          <p:pic>
            <p:nvPicPr>
              <p:cNvPr id="168" name="Picture 167">
                <a:extLst>
                  <a:ext uri="{FF2B5EF4-FFF2-40B4-BE49-F238E27FC236}">
                    <a16:creationId xmlns:a16="http://schemas.microsoft.com/office/drawing/2014/main" id="{78C3619F-4904-DBC4-3AD8-9D2A09557BBE}"/>
                  </a:ext>
                </a:extLst>
              </p:cNvPr>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5400000">
                <a:off x="-1292317" y="1932313"/>
                <a:ext cx="4232435" cy="628958"/>
              </a:xfrm>
              <a:prstGeom prst="rect">
                <a:avLst/>
              </a:prstGeom>
            </p:spPr>
          </p:pic>
          <p:sp>
            <p:nvSpPr>
              <p:cNvPr id="169" name="Arrow: U-Turn 168">
                <a:extLst>
                  <a:ext uri="{FF2B5EF4-FFF2-40B4-BE49-F238E27FC236}">
                    <a16:creationId xmlns:a16="http://schemas.microsoft.com/office/drawing/2014/main" id="{618E861A-8F77-1E6D-3FD9-779EE7116A63}"/>
                  </a:ext>
                </a:extLst>
              </p:cNvPr>
              <p:cNvSpPr/>
              <p:nvPr/>
            </p:nvSpPr>
            <p:spPr>
              <a:xfrm rot="10800000">
                <a:off x="631441" y="3520182"/>
                <a:ext cx="216000" cy="216000"/>
              </a:xfrm>
              <a:prstGeom prst="utur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Nunito Sans" pitchFamily="2" charset="0"/>
                </a:endParaRPr>
              </a:p>
            </p:txBody>
          </p:sp>
          <p:sp>
            <p:nvSpPr>
              <p:cNvPr id="170" name="Arrow: U-Turn 169">
                <a:extLst>
                  <a:ext uri="{FF2B5EF4-FFF2-40B4-BE49-F238E27FC236}">
                    <a16:creationId xmlns:a16="http://schemas.microsoft.com/office/drawing/2014/main" id="{FBE631F6-1A17-B86D-05E7-F07D9CB52FDF}"/>
                  </a:ext>
                </a:extLst>
              </p:cNvPr>
              <p:cNvSpPr/>
              <p:nvPr/>
            </p:nvSpPr>
            <p:spPr>
              <a:xfrm rot="10800000" flipH="1">
                <a:off x="796031" y="3519429"/>
                <a:ext cx="216000" cy="216000"/>
              </a:xfrm>
              <a:prstGeom prst="utur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Nunito Sans" pitchFamily="2" charset="0"/>
                </a:endParaRPr>
              </a:p>
            </p:txBody>
          </p:sp>
          <p:sp>
            <p:nvSpPr>
              <p:cNvPr id="171" name="Arrow: U-Turn 170">
                <a:extLst>
                  <a:ext uri="{FF2B5EF4-FFF2-40B4-BE49-F238E27FC236}">
                    <a16:creationId xmlns:a16="http://schemas.microsoft.com/office/drawing/2014/main" id="{815238A9-EDAD-3707-4B80-BD2CB4AB0FB1}"/>
                  </a:ext>
                </a:extLst>
              </p:cNvPr>
              <p:cNvSpPr/>
              <p:nvPr/>
            </p:nvSpPr>
            <p:spPr>
              <a:xfrm>
                <a:off x="659757" y="194628"/>
                <a:ext cx="216000" cy="216000"/>
              </a:xfrm>
              <a:prstGeom prst="utur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Nunito Sans" pitchFamily="2" charset="0"/>
                </a:endParaRPr>
              </a:p>
            </p:txBody>
          </p:sp>
          <p:sp>
            <p:nvSpPr>
              <p:cNvPr id="172" name="Arrow: U-Turn 171">
                <a:extLst>
                  <a:ext uri="{FF2B5EF4-FFF2-40B4-BE49-F238E27FC236}">
                    <a16:creationId xmlns:a16="http://schemas.microsoft.com/office/drawing/2014/main" id="{2358B919-B3E3-303F-C39F-6AD140923E81}"/>
                  </a:ext>
                </a:extLst>
              </p:cNvPr>
              <p:cNvSpPr/>
              <p:nvPr/>
            </p:nvSpPr>
            <p:spPr>
              <a:xfrm flipH="1">
                <a:off x="767757" y="194628"/>
                <a:ext cx="216000" cy="216000"/>
              </a:xfrm>
              <a:prstGeom prst="utur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Nunito Sans" pitchFamily="2" charset="0"/>
                </a:endParaRPr>
              </a:p>
            </p:txBody>
          </p:sp>
          <p:sp>
            <p:nvSpPr>
              <p:cNvPr id="173" name="Arrow: Down 172">
                <a:extLst>
                  <a:ext uri="{FF2B5EF4-FFF2-40B4-BE49-F238E27FC236}">
                    <a16:creationId xmlns:a16="http://schemas.microsoft.com/office/drawing/2014/main" id="{4AC1A554-251F-A771-E965-35682D3F58AC}"/>
                  </a:ext>
                </a:extLst>
              </p:cNvPr>
              <p:cNvSpPr/>
              <p:nvPr/>
            </p:nvSpPr>
            <p:spPr>
              <a:xfrm>
                <a:off x="767757" y="391578"/>
                <a:ext cx="113577" cy="307076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Nunito Sans" pitchFamily="2" charset="0"/>
                </a:endParaRPr>
              </a:p>
            </p:txBody>
          </p:sp>
          <p:sp>
            <p:nvSpPr>
              <p:cNvPr id="174" name="Arrow: Down 173">
                <a:extLst>
                  <a:ext uri="{FF2B5EF4-FFF2-40B4-BE49-F238E27FC236}">
                    <a16:creationId xmlns:a16="http://schemas.microsoft.com/office/drawing/2014/main" id="{53CE3A1B-3536-AEB4-B45A-D89BED4B7B71}"/>
                  </a:ext>
                </a:extLst>
              </p:cNvPr>
              <p:cNvSpPr/>
              <p:nvPr/>
            </p:nvSpPr>
            <p:spPr>
              <a:xfrm rot="10800000">
                <a:off x="633066" y="475355"/>
                <a:ext cx="113577" cy="3070760"/>
              </a:xfrm>
              <a:prstGeom prst="downArrow">
                <a:avLst/>
              </a:prstGeom>
              <a:gradFill flip="none" rotWithShape="1">
                <a:gsLst>
                  <a:gs pos="0">
                    <a:srgbClr val="FF0000"/>
                  </a:gs>
                  <a:gs pos="22000">
                    <a:schemeClr val="accent1">
                      <a:lumMod val="60000"/>
                      <a:lumOff val="40000"/>
                    </a:schemeClr>
                  </a:gs>
                  <a:gs pos="48000">
                    <a:schemeClr val="accent1">
                      <a:lumMod val="60000"/>
                      <a:lumOff val="40000"/>
                    </a:schemeClr>
                  </a:gs>
                  <a:gs pos="100000">
                    <a:srgbClr val="FF0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Nunito Sans" pitchFamily="2" charset="0"/>
                </a:endParaRPr>
              </a:p>
            </p:txBody>
          </p:sp>
          <p:sp>
            <p:nvSpPr>
              <p:cNvPr id="175" name="Arrow: Down 174">
                <a:extLst>
                  <a:ext uri="{FF2B5EF4-FFF2-40B4-BE49-F238E27FC236}">
                    <a16:creationId xmlns:a16="http://schemas.microsoft.com/office/drawing/2014/main" id="{8F9DBA26-B72B-AD77-9A9B-974841E80861}"/>
                  </a:ext>
                </a:extLst>
              </p:cNvPr>
              <p:cNvSpPr/>
              <p:nvPr/>
            </p:nvSpPr>
            <p:spPr>
              <a:xfrm rot="10800000">
                <a:off x="904529" y="475355"/>
                <a:ext cx="113577" cy="3070760"/>
              </a:xfrm>
              <a:prstGeom prst="downArrow">
                <a:avLst/>
              </a:prstGeom>
              <a:gradFill flip="none" rotWithShape="1">
                <a:gsLst>
                  <a:gs pos="0">
                    <a:srgbClr val="FF0000"/>
                  </a:gs>
                  <a:gs pos="22000">
                    <a:schemeClr val="accent1">
                      <a:lumMod val="60000"/>
                      <a:lumOff val="40000"/>
                    </a:schemeClr>
                  </a:gs>
                  <a:gs pos="48000">
                    <a:schemeClr val="accent1">
                      <a:lumMod val="60000"/>
                      <a:lumOff val="40000"/>
                    </a:schemeClr>
                  </a:gs>
                  <a:gs pos="100000">
                    <a:srgbClr val="FF0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Nunito Sans" pitchFamily="2" charset="0"/>
                </a:endParaRPr>
              </a:p>
            </p:txBody>
          </p:sp>
        </p:grpSp>
        <p:sp>
          <p:nvSpPr>
            <p:cNvPr id="167" name="Rectangle 166">
              <a:extLst>
                <a:ext uri="{FF2B5EF4-FFF2-40B4-BE49-F238E27FC236}">
                  <a16:creationId xmlns:a16="http://schemas.microsoft.com/office/drawing/2014/main" id="{803501A6-9A75-98F5-D9EB-76111CF31908}"/>
                </a:ext>
              </a:extLst>
            </p:cNvPr>
            <p:cNvSpPr/>
            <p:nvPr/>
          </p:nvSpPr>
          <p:spPr>
            <a:xfrm>
              <a:off x="1646871" y="6020742"/>
              <a:ext cx="269107" cy="292152"/>
            </a:xfrm>
            <a:prstGeom prst="rect">
              <a:avLst/>
            </a:prstGeom>
            <a:solidFill>
              <a:srgbClr val="EEF5F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a:solidFill>
                  <a:srgbClr val="EEF5F8"/>
                </a:solidFill>
                <a:latin typeface="Nunito Sans" pitchFamily="2" charset="0"/>
              </a:endParaRPr>
            </a:p>
          </p:txBody>
        </p:sp>
      </p:grpSp>
      <p:sp>
        <p:nvSpPr>
          <p:cNvPr id="117" name="Rectangle: Rounded Corners 116">
            <a:extLst>
              <a:ext uri="{FF2B5EF4-FFF2-40B4-BE49-F238E27FC236}">
                <a16:creationId xmlns:a16="http://schemas.microsoft.com/office/drawing/2014/main" id="{93F0CCA7-29A6-E8CE-207B-2AA958111000}"/>
              </a:ext>
            </a:extLst>
          </p:cNvPr>
          <p:cNvSpPr/>
          <p:nvPr/>
        </p:nvSpPr>
        <p:spPr>
          <a:xfrm>
            <a:off x="422870" y="1235075"/>
            <a:ext cx="6765844" cy="4257059"/>
          </a:xfrm>
          <a:prstGeom prst="roundRect">
            <a:avLst>
              <a:gd name="adj" fmla="val 3091"/>
            </a:avLst>
          </a:prstGeom>
          <a:solidFill>
            <a:srgbClr val="D5EFFA">
              <a:alpha val="4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000" tIns="45720" rIns="36000" bIns="45720" numCol="1" spcCol="0" rtlCol="0" fromWordArt="0" anchor="ctr" anchorCtr="0" forceAA="0" compatLnSpc="1">
            <a:prstTxWarp prst="textNoShape">
              <a:avLst/>
            </a:prstTxWarp>
            <a:noAutofit/>
          </a:bodyPr>
          <a:lstStyle/>
          <a:p>
            <a:pPr>
              <a:spcBef>
                <a:spcPts val="300"/>
              </a:spcBef>
              <a:spcAft>
                <a:spcPts val="300"/>
              </a:spcAft>
            </a:pPr>
            <a:endParaRPr lang="en-US" sz="1200">
              <a:solidFill>
                <a:schemeClr val="tx1"/>
              </a:solidFill>
              <a:latin typeface="Nunito Sans" pitchFamily="2" charset="0"/>
            </a:endParaRPr>
          </a:p>
        </p:txBody>
      </p:sp>
      <p:sp>
        <p:nvSpPr>
          <p:cNvPr id="118" name="Subtitle 1">
            <a:extLst>
              <a:ext uri="{FF2B5EF4-FFF2-40B4-BE49-F238E27FC236}">
                <a16:creationId xmlns:a16="http://schemas.microsoft.com/office/drawing/2014/main" id="{87C7EC32-FCB3-5107-932E-4C079DA561A5}"/>
              </a:ext>
            </a:extLst>
          </p:cNvPr>
          <p:cNvSpPr txBox="1">
            <a:spLocks/>
          </p:cNvSpPr>
          <p:nvPr/>
        </p:nvSpPr>
        <p:spPr>
          <a:xfrm>
            <a:off x="599072" y="1332156"/>
            <a:ext cx="6377575" cy="391221"/>
          </a:xfrm>
          <a:prstGeom prst="rect">
            <a:avLst/>
          </a:prstGeom>
          <a:noFill/>
          <a:ln/>
        </p:spPr>
        <p:txBody>
          <a:bodyPr vert="horz" wrap="square" lIns="0" tIns="0" rIns="0" bIns="0" rtlCol="0" anchor="t"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b="0" kern="1200" baseline="0" dirty="0">
                <a:solidFill>
                  <a:schemeClr val="tx1"/>
                </a:solidFill>
                <a:latin typeface="Nunito Sans" pitchFamily="2" charset="0"/>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Nunito Sans" pitchFamily="2" charset="0"/>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Nunito Sans" pitchFamily="2" charset="0"/>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ts val="0"/>
              </a:spcBef>
              <a:spcAft>
                <a:spcPts val="0"/>
              </a:spcAft>
            </a:pPr>
            <a:r>
              <a:rPr lang="en-US" sz="1200" b="1"/>
              <a:t>Thorizon solved the two main issues in molten salt reactor realization due to its innovative cartridge-based core</a:t>
            </a:r>
          </a:p>
        </p:txBody>
      </p:sp>
      <p:sp>
        <p:nvSpPr>
          <p:cNvPr id="130" name="ACET">
            <a:extLst>
              <a:ext uri="{FF2B5EF4-FFF2-40B4-BE49-F238E27FC236}">
                <a16:creationId xmlns:a16="http://schemas.microsoft.com/office/drawing/2014/main" id="{47C4EB24-0BAC-D0E0-01E7-04806AD52FC7}"/>
              </a:ext>
            </a:extLst>
          </p:cNvPr>
          <p:cNvSpPr txBox="1"/>
          <p:nvPr>
            <p:custDataLst>
              <p:tags r:id="rId3"/>
            </p:custDataLst>
          </p:nvPr>
        </p:nvSpPr>
        <p:spPr>
          <a:xfrm>
            <a:off x="734505" y="2549312"/>
            <a:ext cx="381422" cy="184666"/>
          </a:xfrm>
          <a:prstGeom prst="rect">
            <a:avLst/>
          </a:prstGeom>
          <a:noFill/>
          <a:ln/>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2100" b="0">
                <a:latin typeface="Nunito" pitchFamily="2" charset="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lvl="1" indent="0">
              <a:buNone/>
            </a:pPr>
            <a:r>
              <a:rPr lang="en-US" sz="1200" b="1">
                <a:solidFill>
                  <a:schemeClr val="bg1"/>
                </a:solidFill>
                <a:latin typeface="Nunito Sans" pitchFamily="2" charset="0"/>
              </a:rPr>
              <a:t>1</a:t>
            </a:r>
            <a:endParaRPr lang="en-US" sz="1200">
              <a:solidFill>
                <a:schemeClr val="bg1"/>
              </a:solidFill>
              <a:latin typeface="Nunito Sans" pitchFamily="2" charset="0"/>
            </a:endParaRPr>
          </a:p>
        </p:txBody>
      </p:sp>
      <p:sp>
        <p:nvSpPr>
          <p:cNvPr id="139" name="Rectangle: Rounded Corners 138">
            <a:extLst>
              <a:ext uri="{FF2B5EF4-FFF2-40B4-BE49-F238E27FC236}">
                <a16:creationId xmlns:a16="http://schemas.microsoft.com/office/drawing/2014/main" id="{0ACB9505-1DB7-D3F1-828D-C162606CB10F}"/>
              </a:ext>
            </a:extLst>
          </p:cNvPr>
          <p:cNvSpPr/>
          <p:nvPr/>
        </p:nvSpPr>
        <p:spPr>
          <a:xfrm>
            <a:off x="599071" y="4003730"/>
            <a:ext cx="1300465" cy="1291336"/>
          </a:xfrm>
          <a:prstGeom prst="roundRect">
            <a:avLst>
              <a:gd name="adj" fmla="val 4255"/>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tabLst>
                <a:tab pos="622300" algn="l"/>
              </a:tabLst>
            </a:pPr>
            <a:r>
              <a:rPr lang="en-US" sz="2800" b="1">
                <a:solidFill>
                  <a:schemeClr val="bg2"/>
                </a:solidFill>
                <a:latin typeface="Nunito Sans" pitchFamily="2" charset="0"/>
              </a:rPr>
              <a:t>2</a:t>
            </a:r>
          </a:p>
          <a:p>
            <a:pPr>
              <a:spcBef>
                <a:spcPts val="300"/>
              </a:spcBef>
              <a:spcAft>
                <a:spcPts val="300"/>
              </a:spcAft>
              <a:tabLst>
                <a:tab pos="622300" algn="l"/>
              </a:tabLst>
            </a:pPr>
            <a:r>
              <a:rPr lang="en-US" sz="1200" b="1">
                <a:solidFill>
                  <a:schemeClr val="bg2"/>
                </a:solidFill>
                <a:latin typeface="Nunito Sans" pitchFamily="2" charset="0"/>
              </a:rPr>
              <a:t>Fuel</a:t>
            </a:r>
            <a:br>
              <a:rPr lang="en-US" sz="1200" b="1">
                <a:solidFill>
                  <a:schemeClr val="bg2"/>
                </a:solidFill>
                <a:latin typeface="Nunito Sans" pitchFamily="2" charset="0"/>
              </a:rPr>
            </a:br>
            <a:r>
              <a:rPr lang="en-US" sz="1200" b="1">
                <a:solidFill>
                  <a:schemeClr val="bg2"/>
                </a:solidFill>
                <a:latin typeface="Nunito Sans" pitchFamily="2" charset="0"/>
              </a:rPr>
              <a:t>Management</a:t>
            </a:r>
          </a:p>
        </p:txBody>
      </p:sp>
      <p:sp>
        <p:nvSpPr>
          <p:cNvPr id="141" name="Rectangle: Rounded Corners 140">
            <a:extLst>
              <a:ext uri="{FF2B5EF4-FFF2-40B4-BE49-F238E27FC236}">
                <a16:creationId xmlns:a16="http://schemas.microsoft.com/office/drawing/2014/main" id="{EBF86127-F26A-EBA8-FFEE-3CAF915629E9}"/>
              </a:ext>
            </a:extLst>
          </p:cNvPr>
          <p:cNvSpPr/>
          <p:nvPr/>
        </p:nvSpPr>
        <p:spPr>
          <a:xfrm>
            <a:off x="599071" y="2428066"/>
            <a:ext cx="1300465" cy="1290569"/>
          </a:xfrm>
          <a:prstGeom prst="roundRect">
            <a:avLst>
              <a:gd name="adj" fmla="val 4255"/>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tabLst>
                <a:tab pos="622300" algn="l"/>
              </a:tabLst>
            </a:pPr>
            <a:r>
              <a:rPr lang="en-US" sz="2800" b="1">
                <a:solidFill>
                  <a:schemeClr val="bg2"/>
                </a:solidFill>
                <a:latin typeface="Nunito Sans" pitchFamily="2" charset="0"/>
              </a:rPr>
              <a:t>1</a:t>
            </a:r>
          </a:p>
          <a:p>
            <a:pPr>
              <a:spcBef>
                <a:spcPts val="300"/>
              </a:spcBef>
              <a:spcAft>
                <a:spcPts val="300"/>
              </a:spcAft>
              <a:tabLst>
                <a:tab pos="622300" algn="l"/>
              </a:tabLst>
            </a:pPr>
            <a:r>
              <a:rPr lang="en-US" sz="1200" b="1">
                <a:solidFill>
                  <a:schemeClr val="bg2"/>
                </a:solidFill>
                <a:latin typeface="Nunito Sans" pitchFamily="2" charset="0"/>
              </a:rPr>
              <a:t>Material</a:t>
            </a:r>
            <a:br>
              <a:rPr lang="en-US" sz="1200" b="1">
                <a:solidFill>
                  <a:schemeClr val="bg2"/>
                </a:solidFill>
                <a:latin typeface="Nunito Sans" pitchFamily="2" charset="0"/>
              </a:rPr>
            </a:br>
            <a:r>
              <a:rPr lang="en-US" sz="1200" b="1">
                <a:solidFill>
                  <a:schemeClr val="bg2"/>
                </a:solidFill>
                <a:latin typeface="Nunito Sans" pitchFamily="2" charset="0"/>
              </a:rPr>
              <a:t>Integrity</a:t>
            </a:r>
          </a:p>
        </p:txBody>
      </p:sp>
      <p:sp>
        <p:nvSpPr>
          <p:cNvPr id="128" name="ACET">
            <a:extLst>
              <a:ext uri="{FF2B5EF4-FFF2-40B4-BE49-F238E27FC236}">
                <a16:creationId xmlns:a16="http://schemas.microsoft.com/office/drawing/2014/main" id="{9D58D2EA-FA74-D574-E4E9-833982BA951D}"/>
              </a:ext>
            </a:extLst>
          </p:cNvPr>
          <p:cNvSpPr txBox="1"/>
          <p:nvPr>
            <p:custDataLst>
              <p:tags r:id="rId4"/>
            </p:custDataLst>
          </p:nvPr>
        </p:nvSpPr>
        <p:spPr>
          <a:xfrm>
            <a:off x="2091025" y="2485561"/>
            <a:ext cx="1913889" cy="923330"/>
          </a:xfrm>
          <a:prstGeom prst="rect">
            <a:avLst/>
          </a:prstGeom>
          <a:noFill/>
          <a:ln/>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2100" b="0">
                <a:latin typeface="Nunito" pitchFamily="2" charset="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lvl="1" indent="0">
              <a:buNone/>
            </a:pPr>
            <a:r>
              <a:rPr lang="en-US" sz="1200">
                <a:latin typeface="Nunito Sans" pitchFamily="2" charset="0"/>
              </a:rPr>
              <a:t>Impossible to find and license reactor materials </a:t>
            </a:r>
            <a:br>
              <a:rPr lang="en-US" sz="1200">
                <a:latin typeface="Nunito Sans" pitchFamily="2" charset="0"/>
              </a:rPr>
            </a:br>
            <a:r>
              <a:rPr lang="en-US" sz="1200">
                <a:latin typeface="Nunito Sans" pitchFamily="2" charset="0"/>
              </a:rPr>
              <a:t>for a lifetime of &gt;60 years due to effects of corrosion, heat, and irradiation</a:t>
            </a:r>
          </a:p>
        </p:txBody>
      </p:sp>
      <p:sp>
        <p:nvSpPr>
          <p:cNvPr id="129" name="ACET">
            <a:extLst>
              <a:ext uri="{FF2B5EF4-FFF2-40B4-BE49-F238E27FC236}">
                <a16:creationId xmlns:a16="http://schemas.microsoft.com/office/drawing/2014/main" id="{26854CBF-C0DC-A8C1-2DB3-19F3D139A82F}"/>
              </a:ext>
            </a:extLst>
          </p:cNvPr>
          <p:cNvSpPr txBox="1"/>
          <p:nvPr>
            <p:custDataLst>
              <p:tags r:id="rId5"/>
            </p:custDataLst>
          </p:nvPr>
        </p:nvSpPr>
        <p:spPr>
          <a:xfrm>
            <a:off x="2131812" y="3985781"/>
            <a:ext cx="1962457" cy="738664"/>
          </a:xfrm>
          <a:prstGeom prst="rect">
            <a:avLst/>
          </a:prstGeom>
          <a:noFill/>
          <a:ln/>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2100" b="0">
                <a:latin typeface="Nunito" pitchFamily="2" charset="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lvl="1" indent="0">
              <a:buNone/>
            </a:pPr>
            <a:r>
              <a:rPr lang="en-US" sz="1200">
                <a:latin typeface="Nunito Sans" pitchFamily="2" charset="0"/>
              </a:rPr>
              <a:t>Large volume of salt is needed for operations and salt is difficult to transport and handle after use. </a:t>
            </a:r>
          </a:p>
        </p:txBody>
      </p:sp>
      <p:sp>
        <p:nvSpPr>
          <p:cNvPr id="132" name="ACET">
            <a:extLst>
              <a:ext uri="{FF2B5EF4-FFF2-40B4-BE49-F238E27FC236}">
                <a16:creationId xmlns:a16="http://schemas.microsoft.com/office/drawing/2014/main" id="{1DFCC734-5E05-3B02-AA83-B5A4DCEB482E}"/>
              </a:ext>
            </a:extLst>
          </p:cNvPr>
          <p:cNvSpPr txBox="1"/>
          <p:nvPr>
            <p:custDataLst>
              <p:tags r:id="rId6"/>
            </p:custDataLst>
          </p:nvPr>
        </p:nvSpPr>
        <p:spPr>
          <a:xfrm>
            <a:off x="4256438" y="2503663"/>
            <a:ext cx="2720209" cy="777136"/>
          </a:xfrm>
          <a:prstGeom prst="rect">
            <a:avLst/>
          </a:prstGeom>
          <a:noFill/>
          <a:ln/>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2100" b="0">
                <a:latin typeface="Nunito" pitchFamily="2" charset="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200">
                <a:latin typeface="Nunito Sans" pitchFamily="2" charset="0"/>
              </a:rPr>
              <a:t>Salt is contained in cartridges that are replaced every 5 to 10 years. </a:t>
            </a:r>
          </a:p>
          <a:p>
            <a:pPr lvl="1"/>
            <a:r>
              <a:rPr lang="en-US" sz="1200">
                <a:latin typeface="Nunito Sans" pitchFamily="2" charset="0"/>
              </a:rPr>
              <a:t>Containment materials are already qualified for nuclear use.</a:t>
            </a:r>
          </a:p>
        </p:txBody>
      </p:sp>
      <p:sp>
        <p:nvSpPr>
          <p:cNvPr id="142" name="ACET">
            <a:extLst>
              <a:ext uri="{FF2B5EF4-FFF2-40B4-BE49-F238E27FC236}">
                <a16:creationId xmlns:a16="http://schemas.microsoft.com/office/drawing/2014/main" id="{05F8E5F7-067C-07EB-CA69-A64BEFDCF080}"/>
              </a:ext>
            </a:extLst>
          </p:cNvPr>
          <p:cNvSpPr txBox="1"/>
          <p:nvPr>
            <p:custDataLst>
              <p:tags r:id="rId7"/>
            </p:custDataLst>
          </p:nvPr>
        </p:nvSpPr>
        <p:spPr>
          <a:xfrm>
            <a:off x="2078550" y="2090674"/>
            <a:ext cx="1905830" cy="184666"/>
          </a:xfrm>
          <a:prstGeom prst="rect">
            <a:avLst/>
          </a:prstGeom>
          <a:noFill/>
          <a:ln/>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2100" b="0">
                <a:latin typeface="Nunito" pitchFamily="2" charset="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lvl="1" indent="0">
              <a:buNone/>
            </a:pPr>
            <a:r>
              <a:rPr lang="en-US" sz="1200" b="1">
                <a:latin typeface="Nunito Sans" pitchFamily="2" charset="0"/>
              </a:rPr>
              <a:t>The problem:</a:t>
            </a:r>
          </a:p>
        </p:txBody>
      </p:sp>
      <p:sp>
        <p:nvSpPr>
          <p:cNvPr id="143" name="ACET">
            <a:extLst>
              <a:ext uri="{FF2B5EF4-FFF2-40B4-BE49-F238E27FC236}">
                <a16:creationId xmlns:a16="http://schemas.microsoft.com/office/drawing/2014/main" id="{B2C6E042-A00D-38FF-86E8-2FB9EC5CBC15}"/>
              </a:ext>
            </a:extLst>
          </p:cNvPr>
          <p:cNvSpPr txBox="1"/>
          <p:nvPr>
            <p:custDataLst>
              <p:tags r:id="rId8"/>
            </p:custDataLst>
          </p:nvPr>
        </p:nvSpPr>
        <p:spPr>
          <a:xfrm>
            <a:off x="4256438" y="2090674"/>
            <a:ext cx="1681393" cy="184666"/>
          </a:xfrm>
          <a:prstGeom prst="rect">
            <a:avLst/>
          </a:prstGeom>
          <a:noFill/>
          <a:ln/>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2100" b="0">
                <a:latin typeface="Nunito" pitchFamily="2" charset="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lvl="1" indent="0">
              <a:buNone/>
            </a:pPr>
            <a:r>
              <a:rPr lang="en-US" sz="1200" b="1">
                <a:latin typeface="Nunito Sans" pitchFamily="2" charset="0"/>
              </a:rPr>
              <a:t>The solution</a:t>
            </a:r>
          </a:p>
        </p:txBody>
      </p:sp>
      <p:sp>
        <p:nvSpPr>
          <p:cNvPr id="144" name="ACET">
            <a:extLst>
              <a:ext uri="{FF2B5EF4-FFF2-40B4-BE49-F238E27FC236}">
                <a16:creationId xmlns:a16="http://schemas.microsoft.com/office/drawing/2014/main" id="{EAAFE144-614D-549C-6E98-3C1D849BA43C}"/>
              </a:ext>
            </a:extLst>
          </p:cNvPr>
          <p:cNvSpPr txBox="1"/>
          <p:nvPr>
            <p:custDataLst>
              <p:tags r:id="rId9"/>
            </p:custDataLst>
          </p:nvPr>
        </p:nvSpPr>
        <p:spPr>
          <a:xfrm>
            <a:off x="4256438" y="3982404"/>
            <a:ext cx="2720209" cy="961802"/>
          </a:xfrm>
          <a:prstGeom prst="rect">
            <a:avLst/>
          </a:prstGeom>
          <a:noFill/>
          <a:ln/>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2100" b="0">
                <a:latin typeface="Nunito" pitchFamily="2" charset="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200">
                <a:latin typeface="Nunito Sans" pitchFamily="2" charset="0"/>
              </a:rPr>
              <a:t>Fuel volume is compartmented and contained in modular cartridges all the time.</a:t>
            </a:r>
          </a:p>
          <a:p>
            <a:pPr lvl="1"/>
            <a:r>
              <a:rPr lang="en-US" sz="1200">
                <a:latin typeface="Nunito Sans" pitchFamily="2" charset="0"/>
              </a:rPr>
              <a:t>Cartridges allow for transport and handling of fuel.</a:t>
            </a:r>
          </a:p>
        </p:txBody>
      </p:sp>
      <p:sp>
        <p:nvSpPr>
          <p:cNvPr id="164" name="Subtitle 1">
            <a:extLst>
              <a:ext uri="{FF2B5EF4-FFF2-40B4-BE49-F238E27FC236}">
                <a16:creationId xmlns:a16="http://schemas.microsoft.com/office/drawing/2014/main" id="{168330A9-D1A2-4CFB-59D9-0213549CB276}"/>
              </a:ext>
            </a:extLst>
          </p:cNvPr>
          <p:cNvSpPr txBox="1">
            <a:spLocks/>
          </p:cNvSpPr>
          <p:nvPr/>
        </p:nvSpPr>
        <p:spPr>
          <a:xfrm>
            <a:off x="7523758" y="1332156"/>
            <a:ext cx="4080272" cy="391221"/>
          </a:xfrm>
          <a:prstGeom prst="rect">
            <a:avLst/>
          </a:prstGeom>
          <a:noFill/>
          <a:ln/>
        </p:spPr>
        <p:txBody>
          <a:bodyPr vert="horz" wrap="square" lIns="0" tIns="0" rIns="0" bIns="0" rtlCol="0" anchor="t"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b="0" kern="1200" baseline="0" dirty="0">
                <a:solidFill>
                  <a:schemeClr val="tx1"/>
                </a:solidFill>
                <a:latin typeface="Nunito Sans" pitchFamily="2" charset="0"/>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Nunito Sans" pitchFamily="2" charset="0"/>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Nunito Sans" pitchFamily="2" charset="0"/>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buNone/>
            </a:pPr>
            <a:r>
              <a:rPr lang="en-US" sz="1200" b="1"/>
              <a:t>Thorizon’s concept: combining molten salt cartridges into a set creates a critical reactor core</a:t>
            </a:r>
          </a:p>
        </p:txBody>
      </p:sp>
      <p:sp>
        <p:nvSpPr>
          <p:cNvPr id="176" name="ACET">
            <a:extLst>
              <a:ext uri="{FF2B5EF4-FFF2-40B4-BE49-F238E27FC236}">
                <a16:creationId xmlns:a16="http://schemas.microsoft.com/office/drawing/2014/main" id="{6C29D837-A5EE-0C45-3952-8BF4601E506F}"/>
              </a:ext>
            </a:extLst>
          </p:cNvPr>
          <p:cNvSpPr txBox="1"/>
          <p:nvPr>
            <p:custDataLst>
              <p:tags r:id="rId10"/>
            </p:custDataLst>
          </p:nvPr>
        </p:nvSpPr>
        <p:spPr>
          <a:xfrm>
            <a:off x="8542830" y="2180097"/>
            <a:ext cx="2713566" cy="2492990"/>
          </a:xfrm>
          <a:prstGeom prst="rect">
            <a:avLst/>
          </a:prstGeom>
          <a:solidFill>
            <a:srgbClr val="FFFFFF">
              <a:alpha val="30196"/>
            </a:srgbClr>
          </a:solidFill>
          <a:ln/>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2100" b="0">
                <a:latin typeface="Nunito" pitchFamily="2" charset="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indent="-228600">
              <a:spcAft>
                <a:spcPts val="1200"/>
              </a:spcAft>
              <a:buClr>
                <a:schemeClr val="tx1"/>
              </a:buClr>
            </a:pPr>
            <a:r>
              <a:rPr lang="en-US" sz="1200">
                <a:latin typeface="Nunito Sans" pitchFamily="2" charset="0"/>
              </a:rPr>
              <a:t>In a molten salt reactor, the salt acts as both the coolant and the fuel</a:t>
            </a:r>
          </a:p>
          <a:p>
            <a:pPr lvl="1" indent="-228600">
              <a:spcAft>
                <a:spcPts val="1200"/>
              </a:spcAft>
              <a:buClr>
                <a:schemeClr val="tx1"/>
              </a:buClr>
            </a:pPr>
            <a:r>
              <a:rPr lang="en-US" sz="1200">
                <a:latin typeface="Nunito Sans" pitchFamily="2" charset="0"/>
              </a:rPr>
              <a:t>Cartridges contain all primary system components: salt, pump, heat exchanger</a:t>
            </a:r>
          </a:p>
          <a:p>
            <a:pPr lvl="1" indent="-228600">
              <a:spcAft>
                <a:spcPts val="1200"/>
              </a:spcAft>
              <a:buClr>
                <a:schemeClr val="tx1"/>
              </a:buClr>
            </a:pPr>
            <a:r>
              <a:rPr lang="en-US" sz="1200">
                <a:latin typeface="Nunito Sans" pitchFamily="2" charset="0"/>
              </a:rPr>
              <a:t>When the pump is active, the molten salt is circulated</a:t>
            </a:r>
          </a:p>
          <a:p>
            <a:pPr lvl="1" indent="-228600">
              <a:spcAft>
                <a:spcPts val="1200"/>
              </a:spcAft>
              <a:buClr>
                <a:schemeClr val="tx1"/>
              </a:buClr>
            </a:pPr>
            <a:r>
              <a:rPr lang="en-US" sz="1200">
                <a:latin typeface="Nunito Sans" pitchFamily="2" charset="0"/>
              </a:rPr>
              <a:t>Only when cartridges are together and salt is circulated, fission energy is generated through neutron interaction between the cartridges</a:t>
            </a:r>
          </a:p>
        </p:txBody>
      </p:sp>
      <p:sp>
        <p:nvSpPr>
          <p:cNvPr id="177" name="Rectangle 176">
            <a:extLst>
              <a:ext uri="{FF2B5EF4-FFF2-40B4-BE49-F238E27FC236}">
                <a16:creationId xmlns:a16="http://schemas.microsoft.com/office/drawing/2014/main" id="{47375831-AEBB-1F2E-1335-CA31E3E76E5A}"/>
              </a:ext>
            </a:extLst>
          </p:cNvPr>
          <p:cNvSpPr/>
          <p:nvPr/>
        </p:nvSpPr>
        <p:spPr>
          <a:xfrm>
            <a:off x="0" y="5720080"/>
            <a:ext cx="12192000" cy="36000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b="1">
                <a:solidFill>
                  <a:schemeClr val="bg1"/>
                </a:solidFill>
                <a:latin typeface="Nunito Sans" pitchFamily="2" charset="0"/>
              </a:rPr>
              <a:t>Patented by Thorizon, positively reviewed and recognized by industry experts as very promising</a:t>
            </a:r>
          </a:p>
        </p:txBody>
      </p:sp>
    </p:spTree>
    <p:extLst>
      <p:ext uri="{BB962C8B-B14F-4D97-AF65-F5344CB8AC3E}">
        <p14:creationId xmlns:p14="http://schemas.microsoft.com/office/powerpoint/2010/main" val="230643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1076B-D304-B4FE-8419-6E04F16F0EF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0093ABD-F189-7325-FF09-DE7FD23C2FFC}"/>
              </a:ext>
            </a:extLst>
          </p:cNvPr>
          <p:cNvSpPr/>
          <p:nvPr/>
        </p:nvSpPr>
        <p:spPr>
          <a:xfrm>
            <a:off x="5762539" y="1111250"/>
            <a:ext cx="640483" cy="4635500"/>
          </a:xfrm>
          <a:prstGeom prst="roundRect">
            <a:avLst>
              <a:gd name="adj" fmla="val 26667"/>
            </a:avLst>
          </a:prstGeom>
          <a:solidFill>
            <a:schemeClr val="accent5">
              <a:lumMod val="20000"/>
              <a:lumOff val="80000"/>
            </a:schemeClr>
          </a:solidFill>
          <a:ln w="190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55" name="Rectangle 1054">
            <a:extLst>
              <a:ext uri="{FF2B5EF4-FFF2-40B4-BE49-F238E27FC236}">
                <a16:creationId xmlns:a16="http://schemas.microsoft.com/office/drawing/2014/main" id="{18D7890D-58D7-9343-7EF8-4BAA9A884DBD}"/>
              </a:ext>
            </a:extLst>
          </p:cNvPr>
          <p:cNvSpPr/>
          <p:nvPr/>
        </p:nvSpPr>
        <p:spPr>
          <a:xfrm>
            <a:off x="5806878" y="1202267"/>
            <a:ext cx="544977" cy="3990551"/>
          </a:xfrm>
          <a:prstGeom prst="rect">
            <a:avLst/>
          </a:prstGeom>
          <a:solidFill>
            <a:schemeClr val="tx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54" name="Rectangle 1053">
            <a:extLst>
              <a:ext uri="{FF2B5EF4-FFF2-40B4-BE49-F238E27FC236}">
                <a16:creationId xmlns:a16="http://schemas.microsoft.com/office/drawing/2014/main" id="{8736923E-3938-0D02-9696-114E4DB0BD50}"/>
              </a:ext>
            </a:extLst>
          </p:cNvPr>
          <p:cNvSpPr/>
          <p:nvPr/>
        </p:nvSpPr>
        <p:spPr>
          <a:xfrm>
            <a:off x="5764179" y="2905714"/>
            <a:ext cx="638843" cy="2298323"/>
          </a:xfrm>
          <a:prstGeom prst="rect">
            <a:avLst/>
          </a:prstGeom>
          <a:solidFill>
            <a:schemeClr val="tx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 name="Title 2">
            <a:extLst>
              <a:ext uri="{FF2B5EF4-FFF2-40B4-BE49-F238E27FC236}">
                <a16:creationId xmlns:a16="http://schemas.microsoft.com/office/drawing/2014/main" id="{249CFC74-DAC7-AFCE-4177-A2CDF18EA789}"/>
              </a:ext>
            </a:extLst>
          </p:cNvPr>
          <p:cNvSpPr>
            <a:spLocks noGrp="1"/>
          </p:cNvSpPr>
          <p:nvPr>
            <p:ph type="title"/>
          </p:nvPr>
        </p:nvSpPr>
        <p:spPr/>
        <p:txBody>
          <a:bodyPr/>
          <a:lstStyle/>
          <a:p>
            <a:r>
              <a:rPr lang="en-US"/>
              <a:t>Illustration of the concept</a:t>
            </a:r>
          </a:p>
        </p:txBody>
      </p:sp>
      <p:pic>
        <p:nvPicPr>
          <p:cNvPr id="8" name="Picture 4" descr=" ">
            <a:extLst>
              <a:ext uri="{FF2B5EF4-FFF2-40B4-BE49-F238E27FC236}">
                <a16:creationId xmlns:a16="http://schemas.microsoft.com/office/drawing/2014/main" id="{D5D0E767-7776-F533-2996-840A151A7DB0}"/>
              </a:ext>
            </a:extLst>
          </p:cNvPr>
          <p:cNvPicPr>
            <a:picLocks noChangeAspect="1" noChangeArrowheads="1"/>
          </p:cNvPicPr>
          <p:nvPr/>
        </p:nvPicPr>
        <p:blipFill rotWithShape="1">
          <a:blip r:embed="rId5" cstate="screen">
            <a:biLevel thresh="75000"/>
            <a:extLst>
              <a:ext uri="{28A0092B-C50C-407E-A947-70E740481C1C}">
                <a14:useLocalDpi xmlns:a14="http://schemas.microsoft.com/office/drawing/2010/main" val="0"/>
              </a:ext>
            </a:extLst>
          </a:blip>
          <a:srcRect/>
          <a:stretch/>
        </p:blipFill>
        <p:spPr bwMode="auto">
          <a:xfrm>
            <a:off x="5806879" y="5207000"/>
            <a:ext cx="544976" cy="536787"/>
          </a:xfrm>
          <a:prstGeom prst="roundRect">
            <a:avLst>
              <a:gd name="adj" fmla="val 33225"/>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8A2C1226-B3FC-270F-4978-E1FE1969F6EC}"/>
              </a:ext>
            </a:extLst>
          </p:cNvPr>
          <p:cNvCxnSpPr>
            <a:cxnSpLocks/>
          </p:cNvCxnSpPr>
          <p:nvPr/>
        </p:nvCxnSpPr>
        <p:spPr>
          <a:xfrm flipV="1">
            <a:off x="5846834" y="1862797"/>
            <a:ext cx="0" cy="3318802"/>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A5C151B-1C9E-4C7E-DCE5-FC73AB15C6A9}"/>
              </a:ext>
            </a:extLst>
          </p:cNvPr>
          <p:cNvCxnSpPr>
            <a:cxnSpLocks/>
          </p:cNvCxnSpPr>
          <p:nvPr/>
        </p:nvCxnSpPr>
        <p:spPr>
          <a:xfrm flipV="1">
            <a:off x="6316425" y="1862797"/>
            <a:ext cx="0" cy="3318802"/>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Connector: Curved 10">
            <a:extLst>
              <a:ext uri="{FF2B5EF4-FFF2-40B4-BE49-F238E27FC236}">
                <a16:creationId xmlns:a16="http://schemas.microsoft.com/office/drawing/2014/main" id="{DDDAF8A6-E47C-CC1A-70E6-38F36574688B}"/>
              </a:ext>
            </a:extLst>
          </p:cNvPr>
          <p:cNvCxnSpPr>
            <a:cxnSpLocks/>
          </p:cNvCxnSpPr>
          <p:nvPr/>
        </p:nvCxnSpPr>
        <p:spPr>
          <a:xfrm rot="16200000" flipV="1">
            <a:off x="6048949" y="1533705"/>
            <a:ext cx="360000" cy="184217"/>
          </a:xfrm>
          <a:prstGeom prst="curvedConnector3">
            <a:avLst>
              <a:gd name="adj1" fmla="val 156642"/>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08DE6014-3E7E-C530-8203-46F0545EB19B}"/>
              </a:ext>
            </a:extLst>
          </p:cNvPr>
          <p:cNvCxnSpPr>
            <a:cxnSpLocks/>
          </p:cNvCxnSpPr>
          <p:nvPr/>
        </p:nvCxnSpPr>
        <p:spPr>
          <a:xfrm rot="5400000" flipH="1" flipV="1">
            <a:off x="5752477" y="1533705"/>
            <a:ext cx="360000" cy="184217"/>
          </a:xfrm>
          <a:prstGeom prst="curvedConnector3">
            <a:avLst>
              <a:gd name="adj1" fmla="val 156642"/>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B38D3D9-B5F2-96D1-887E-1C0EA656B0EA}"/>
              </a:ext>
            </a:extLst>
          </p:cNvPr>
          <p:cNvGrpSpPr/>
          <p:nvPr/>
        </p:nvGrpSpPr>
        <p:grpSpPr>
          <a:xfrm>
            <a:off x="5911094" y="3681875"/>
            <a:ext cx="341072" cy="1499724"/>
            <a:chOff x="5867476" y="3599325"/>
            <a:chExt cx="399917" cy="1499724"/>
          </a:xfrm>
        </p:grpSpPr>
        <p:sp>
          <p:nvSpPr>
            <p:cNvPr id="17" name="Rectangle 16">
              <a:extLst>
                <a:ext uri="{FF2B5EF4-FFF2-40B4-BE49-F238E27FC236}">
                  <a16:creationId xmlns:a16="http://schemas.microsoft.com/office/drawing/2014/main" id="{35CB58A0-A51E-5E9A-C43D-495F48D6DA11}"/>
                </a:ext>
              </a:extLst>
            </p:cNvPr>
            <p:cNvSpPr/>
            <p:nvPr/>
          </p:nvSpPr>
          <p:spPr>
            <a:xfrm>
              <a:off x="5867476"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 name="Rectangle 17">
              <a:extLst>
                <a:ext uri="{FF2B5EF4-FFF2-40B4-BE49-F238E27FC236}">
                  <a16:creationId xmlns:a16="http://schemas.microsoft.com/office/drawing/2014/main" id="{15931F4A-3AF8-4D52-AC65-A8543AE171B7}"/>
                </a:ext>
              </a:extLst>
            </p:cNvPr>
            <p:cNvSpPr/>
            <p:nvPr/>
          </p:nvSpPr>
          <p:spPr>
            <a:xfrm>
              <a:off x="5924607"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9" name="Rectangle 18">
              <a:extLst>
                <a:ext uri="{FF2B5EF4-FFF2-40B4-BE49-F238E27FC236}">
                  <a16:creationId xmlns:a16="http://schemas.microsoft.com/office/drawing/2014/main" id="{8B725053-4583-4F0F-AA57-C0C083840405}"/>
                </a:ext>
              </a:extLst>
            </p:cNvPr>
            <p:cNvSpPr/>
            <p:nvPr/>
          </p:nvSpPr>
          <p:spPr>
            <a:xfrm>
              <a:off x="5981738"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0" name="Rectangle 19">
              <a:extLst>
                <a:ext uri="{FF2B5EF4-FFF2-40B4-BE49-F238E27FC236}">
                  <a16:creationId xmlns:a16="http://schemas.microsoft.com/office/drawing/2014/main" id="{B2252809-FBDA-55B9-F3A0-A0FFD2D21F53}"/>
                </a:ext>
              </a:extLst>
            </p:cNvPr>
            <p:cNvSpPr/>
            <p:nvPr/>
          </p:nvSpPr>
          <p:spPr>
            <a:xfrm>
              <a:off x="6038869"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1" name="Rectangle 20">
              <a:extLst>
                <a:ext uri="{FF2B5EF4-FFF2-40B4-BE49-F238E27FC236}">
                  <a16:creationId xmlns:a16="http://schemas.microsoft.com/office/drawing/2014/main" id="{4F29D00C-5A5B-EC28-E299-6644155F86EA}"/>
                </a:ext>
              </a:extLst>
            </p:cNvPr>
            <p:cNvSpPr/>
            <p:nvPr/>
          </p:nvSpPr>
          <p:spPr>
            <a:xfrm>
              <a:off x="6096000"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2" name="Rectangle 21">
              <a:extLst>
                <a:ext uri="{FF2B5EF4-FFF2-40B4-BE49-F238E27FC236}">
                  <a16:creationId xmlns:a16="http://schemas.microsoft.com/office/drawing/2014/main" id="{A4460F58-9C88-E063-799E-69395982E888}"/>
                </a:ext>
              </a:extLst>
            </p:cNvPr>
            <p:cNvSpPr/>
            <p:nvPr/>
          </p:nvSpPr>
          <p:spPr>
            <a:xfrm>
              <a:off x="6153131"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3" name="Rectangle 22">
              <a:extLst>
                <a:ext uri="{FF2B5EF4-FFF2-40B4-BE49-F238E27FC236}">
                  <a16:creationId xmlns:a16="http://schemas.microsoft.com/office/drawing/2014/main" id="{7A155DBE-647F-9566-6C82-13A74D8A3B0A}"/>
                </a:ext>
              </a:extLst>
            </p:cNvPr>
            <p:cNvSpPr/>
            <p:nvPr/>
          </p:nvSpPr>
          <p:spPr>
            <a:xfrm>
              <a:off x="6210262"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sp>
        <p:nvSpPr>
          <p:cNvPr id="14" name="Rectangle 13">
            <a:extLst>
              <a:ext uri="{FF2B5EF4-FFF2-40B4-BE49-F238E27FC236}">
                <a16:creationId xmlns:a16="http://schemas.microsoft.com/office/drawing/2014/main" id="{302F1ACB-9BCB-E5C5-09EE-942E9838F513}"/>
              </a:ext>
            </a:extLst>
          </p:cNvPr>
          <p:cNvSpPr/>
          <p:nvPr/>
        </p:nvSpPr>
        <p:spPr>
          <a:xfrm>
            <a:off x="5906571" y="2905714"/>
            <a:ext cx="345595" cy="703611"/>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cxnSp>
        <p:nvCxnSpPr>
          <p:cNvPr id="15" name="Straight Arrow Connector 14">
            <a:extLst>
              <a:ext uri="{FF2B5EF4-FFF2-40B4-BE49-F238E27FC236}">
                <a16:creationId xmlns:a16="http://schemas.microsoft.com/office/drawing/2014/main" id="{EB717F9B-9561-2C23-E162-B1742A6129D5}"/>
              </a:ext>
            </a:extLst>
          </p:cNvPr>
          <p:cNvCxnSpPr>
            <a:cxnSpLocks/>
          </p:cNvCxnSpPr>
          <p:nvPr/>
        </p:nvCxnSpPr>
        <p:spPr>
          <a:xfrm>
            <a:off x="5997285" y="1805813"/>
            <a:ext cx="0" cy="1353676"/>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1B08C7B-8F04-3C89-409C-D6899E286358}"/>
              </a:ext>
            </a:extLst>
          </p:cNvPr>
          <p:cNvCxnSpPr>
            <a:cxnSpLocks/>
          </p:cNvCxnSpPr>
          <p:nvPr/>
        </p:nvCxnSpPr>
        <p:spPr>
          <a:xfrm>
            <a:off x="6154717" y="1805813"/>
            <a:ext cx="0" cy="1353676"/>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 name="ACET">
            <a:extLst>
              <a:ext uri="{FF2B5EF4-FFF2-40B4-BE49-F238E27FC236}">
                <a16:creationId xmlns:a16="http://schemas.microsoft.com/office/drawing/2014/main" id="{616FF2B6-CBC7-FF3B-9933-B26C063F0E31}"/>
              </a:ext>
            </a:extLst>
          </p:cNvPr>
          <p:cNvSpPr txBox="1"/>
          <p:nvPr>
            <p:custDataLst>
              <p:tags r:id="rId1"/>
            </p:custDataLst>
          </p:nvPr>
        </p:nvSpPr>
        <p:spPr>
          <a:xfrm>
            <a:off x="422869" y="1528814"/>
            <a:ext cx="4263431" cy="553998"/>
          </a:xfrm>
          <a:prstGeom prst="rect">
            <a:avLst/>
          </a:prstGeom>
          <a:solidFill>
            <a:srgbClr val="FFFFFF">
              <a:alpha val="30196"/>
            </a:srgbClr>
          </a:solidFill>
          <a:ln/>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2100" b="0">
                <a:latin typeface="Nunito" pitchFamily="2" charset="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a:latin typeface="Nunito" pitchFamily="2" charset="0"/>
              </a:rPr>
              <a:t>Cartridge contains all primary systems: salt, pump, heat exchanger</a:t>
            </a:r>
          </a:p>
        </p:txBody>
      </p:sp>
      <p:sp>
        <p:nvSpPr>
          <p:cNvPr id="4" name="ACET">
            <a:extLst>
              <a:ext uri="{FF2B5EF4-FFF2-40B4-BE49-F238E27FC236}">
                <a16:creationId xmlns:a16="http://schemas.microsoft.com/office/drawing/2014/main" id="{EC0D79EA-C201-75F4-3D6A-263E849FC7EC}"/>
              </a:ext>
            </a:extLst>
          </p:cNvPr>
          <p:cNvSpPr txBox="1"/>
          <p:nvPr>
            <p:custDataLst>
              <p:tags r:id="rId2"/>
            </p:custDataLst>
          </p:nvPr>
        </p:nvSpPr>
        <p:spPr>
          <a:xfrm>
            <a:off x="422868" y="2598756"/>
            <a:ext cx="4263431" cy="830997"/>
          </a:xfrm>
          <a:prstGeom prst="rect">
            <a:avLst/>
          </a:prstGeom>
          <a:solidFill>
            <a:srgbClr val="FFFFFF">
              <a:alpha val="30196"/>
            </a:srgbClr>
          </a:solidFill>
          <a:ln/>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2100" b="0">
                <a:latin typeface="Nunito" pitchFamily="2" charset="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a:latin typeface="Nunito" pitchFamily="2" charset="0"/>
              </a:rPr>
              <a:t>When the pump is active, salt is pumped upwards through the cartridge</a:t>
            </a:r>
          </a:p>
        </p:txBody>
      </p:sp>
      <p:sp>
        <p:nvSpPr>
          <p:cNvPr id="7" name="Rectangle: Rounded Corners 6">
            <a:extLst>
              <a:ext uri="{FF2B5EF4-FFF2-40B4-BE49-F238E27FC236}">
                <a16:creationId xmlns:a16="http://schemas.microsoft.com/office/drawing/2014/main" id="{542F4963-2505-AE19-744F-000314B3A0F3}"/>
              </a:ext>
            </a:extLst>
          </p:cNvPr>
          <p:cNvSpPr/>
          <p:nvPr/>
        </p:nvSpPr>
        <p:spPr>
          <a:xfrm>
            <a:off x="422871" y="74962"/>
            <a:ext cx="1404000" cy="180000"/>
          </a:xfrm>
          <a:prstGeom prst="roundRect">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a:spcBef>
                <a:spcPts val="300"/>
              </a:spcBef>
              <a:spcAft>
                <a:spcPts val="300"/>
              </a:spcAft>
            </a:pPr>
            <a:r>
              <a:rPr lang="en-US" sz="1000">
                <a:solidFill>
                  <a:schemeClr val="bg1"/>
                </a:solidFill>
                <a:latin typeface="Nunito Sans" pitchFamily="2" charset="0"/>
              </a:rPr>
              <a:t>What Thorizon does</a:t>
            </a:r>
          </a:p>
        </p:txBody>
      </p:sp>
    </p:spTree>
    <p:extLst>
      <p:ext uri="{BB962C8B-B14F-4D97-AF65-F5344CB8AC3E}">
        <p14:creationId xmlns:p14="http://schemas.microsoft.com/office/powerpoint/2010/main" val="226569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000" fill="hold"/>
                                        <p:tgtEl>
                                          <p:spTgt spid="8"/>
                                        </p:tgtEl>
                                        <p:attrNameLst>
                                          <p:attrName>r</p:attrName>
                                        </p:attrNameLst>
                                      </p:cBhvr>
                                    </p:animRot>
                                  </p:childTnLst>
                                </p:cTn>
                              </p:par>
                              <p:par>
                                <p:cTn id="7" presetID="22" presetClass="entr" presetSubtype="4"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300"/>
                                        <p:tgtEl>
                                          <p:spTgt spid="9"/>
                                        </p:tgtEl>
                                      </p:cBhvr>
                                    </p:animEffect>
                                  </p:childTnLst>
                                </p:cTn>
                              </p:par>
                              <p:par>
                                <p:cTn id="10" presetID="22" presetClass="entr" presetSubtype="4"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300"/>
                                        <p:tgtEl>
                                          <p:spTgt spid="10"/>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055"/>
                                        </p:tgtEl>
                                        <p:attrNameLst>
                                          <p:attrName>style.visibility</p:attrName>
                                        </p:attrNameLst>
                                      </p:cBhvr>
                                      <p:to>
                                        <p:strVal val="visible"/>
                                      </p:to>
                                    </p:set>
                                    <p:animEffect transition="in" filter="fade">
                                      <p:cBhvr>
                                        <p:cTn id="15" dur="1000"/>
                                        <p:tgtEl>
                                          <p:spTgt spid="1055"/>
                                        </p:tgtEl>
                                      </p:cBhvr>
                                    </p:animEffect>
                                    <p:anim calcmode="lin" valueType="num">
                                      <p:cBhvr>
                                        <p:cTn id="16" dur="1000" fill="hold"/>
                                        <p:tgtEl>
                                          <p:spTgt spid="1055"/>
                                        </p:tgtEl>
                                        <p:attrNameLst>
                                          <p:attrName>ppt_x</p:attrName>
                                        </p:attrNameLst>
                                      </p:cBhvr>
                                      <p:tavLst>
                                        <p:tav tm="0">
                                          <p:val>
                                            <p:strVal val="#ppt_x"/>
                                          </p:val>
                                        </p:tav>
                                        <p:tav tm="100000">
                                          <p:val>
                                            <p:strVal val="#ppt_x"/>
                                          </p:val>
                                        </p:tav>
                                      </p:tavLst>
                                    </p:anim>
                                    <p:anim calcmode="lin" valueType="num">
                                      <p:cBhvr>
                                        <p:cTn id="17" dur="1000" fill="hold"/>
                                        <p:tgtEl>
                                          <p:spTgt spid="1055"/>
                                        </p:tgtEl>
                                        <p:attrNameLst>
                                          <p:attrName>ppt_y</p:attrName>
                                        </p:attrNameLst>
                                      </p:cBhvr>
                                      <p:tavLst>
                                        <p:tav tm="0">
                                          <p:val>
                                            <p:strVal val="#ppt_y+.1"/>
                                          </p:val>
                                        </p:tav>
                                        <p:tav tm="100000">
                                          <p:val>
                                            <p:strVal val="#ppt_y"/>
                                          </p:val>
                                        </p:tav>
                                      </p:tavLst>
                                    </p:anim>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1" presetClass="exit" presetSubtype="0" fill="hold" grpId="0" nodeType="withEffect">
                                  <p:stCondLst>
                                    <p:cond delay="0"/>
                                  </p:stCondLst>
                                  <p:childTnLst>
                                    <p:set>
                                      <p:cBhvr>
                                        <p:cTn id="25" dur="1" fill="hold">
                                          <p:stCondLst>
                                            <p:cond delay="0"/>
                                          </p:stCondLst>
                                        </p:cTn>
                                        <p:tgtEl>
                                          <p:spTgt spid="1054"/>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 grpId="0" animBg="1"/>
      <p:bldP spid="1054" grpId="0" animBg="1"/>
      <p:bldP spid="14"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36166-9EF2-BCDD-248E-B4B8A8790863}"/>
            </a:ext>
          </a:extLst>
        </p:cNvPr>
        <p:cNvGrpSpPr/>
        <p:nvPr/>
      </p:nvGrpSpPr>
      <p:grpSpPr>
        <a:xfrm>
          <a:off x="0" y="0"/>
          <a:ext cx="0" cy="0"/>
          <a:chOff x="0" y="0"/>
          <a:chExt cx="0" cy="0"/>
        </a:xfrm>
      </p:grpSpPr>
      <p:sp>
        <p:nvSpPr>
          <p:cNvPr id="104" name="Rectangle: Rounded Corners 103">
            <a:extLst>
              <a:ext uri="{FF2B5EF4-FFF2-40B4-BE49-F238E27FC236}">
                <a16:creationId xmlns:a16="http://schemas.microsoft.com/office/drawing/2014/main" id="{27296FFA-6240-56C6-73F6-566455E7039B}"/>
              </a:ext>
            </a:extLst>
          </p:cNvPr>
          <p:cNvSpPr/>
          <p:nvPr/>
        </p:nvSpPr>
        <p:spPr>
          <a:xfrm>
            <a:off x="3350727" y="1009912"/>
            <a:ext cx="4409234" cy="1951246"/>
          </a:xfrm>
          <a:prstGeom prst="roundRect">
            <a:avLst/>
          </a:prstGeom>
          <a:solidFill>
            <a:srgbClr val="FFCCCC"/>
          </a:solidFill>
          <a:ln w="6350" cap="sq">
            <a:noFill/>
            <a:miter lim="800000"/>
          </a:ln>
          <a:effectLst>
            <a:glow rad="1397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 name="Rectangle: Rounded Corners 3">
            <a:extLst>
              <a:ext uri="{FF2B5EF4-FFF2-40B4-BE49-F238E27FC236}">
                <a16:creationId xmlns:a16="http://schemas.microsoft.com/office/drawing/2014/main" id="{AE95A97E-58CA-7B86-1EE8-844E74442BC9}"/>
              </a:ext>
            </a:extLst>
          </p:cNvPr>
          <p:cNvSpPr/>
          <p:nvPr/>
        </p:nvSpPr>
        <p:spPr>
          <a:xfrm>
            <a:off x="6886707" y="1111250"/>
            <a:ext cx="640483" cy="4635500"/>
          </a:xfrm>
          <a:prstGeom prst="roundRect">
            <a:avLst>
              <a:gd name="adj" fmla="val 26667"/>
            </a:avLst>
          </a:prstGeom>
          <a:solidFill>
            <a:schemeClr val="accent5">
              <a:lumMod val="20000"/>
              <a:lumOff val="80000"/>
            </a:schemeClr>
          </a:solidFill>
          <a:ln w="190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0" name="Rectangle: Rounded Corners 39">
            <a:extLst>
              <a:ext uri="{FF2B5EF4-FFF2-40B4-BE49-F238E27FC236}">
                <a16:creationId xmlns:a16="http://schemas.microsoft.com/office/drawing/2014/main" id="{883FF0F2-35CF-AB06-5ADA-8C65AC9DE933}"/>
              </a:ext>
            </a:extLst>
          </p:cNvPr>
          <p:cNvSpPr/>
          <p:nvPr/>
        </p:nvSpPr>
        <p:spPr>
          <a:xfrm>
            <a:off x="4657693" y="1111250"/>
            <a:ext cx="640483" cy="4635500"/>
          </a:xfrm>
          <a:prstGeom prst="roundRect">
            <a:avLst>
              <a:gd name="adj" fmla="val 26667"/>
            </a:avLst>
          </a:prstGeom>
          <a:solidFill>
            <a:schemeClr val="accent5">
              <a:lumMod val="20000"/>
              <a:lumOff val="80000"/>
            </a:schemeClr>
          </a:solidFill>
          <a:ln w="190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8" name="Rectangle: Rounded Corners 57">
            <a:extLst>
              <a:ext uri="{FF2B5EF4-FFF2-40B4-BE49-F238E27FC236}">
                <a16:creationId xmlns:a16="http://schemas.microsoft.com/office/drawing/2014/main" id="{1A256F1C-B6B3-BAA7-5C4D-7ED3775943DB}"/>
              </a:ext>
            </a:extLst>
          </p:cNvPr>
          <p:cNvSpPr/>
          <p:nvPr/>
        </p:nvSpPr>
        <p:spPr>
          <a:xfrm>
            <a:off x="3547931" y="1111250"/>
            <a:ext cx="640483" cy="4635500"/>
          </a:xfrm>
          <a:prstGeom prst="roundRect">
            <a:avLst>
              <a:gd name="adj" fmla="val 26667"/>
            </a:avLst>
          </a:prstGeom>
          <a:solidFill>
            <a:schemeClr val="accent5">
              <a:lumMod val="20000"/>
              <a:lumOff val="80000"/>
            </a:schemeClr>
          </a:solidFill>
          <a:ln w="190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9" name="Rectangle: Rounded Corners 78">
            <a:extLst>
              <a:ext uri="{FF2B5EF4-FFF2-40B4-BE49-F238E27FC236}">
                <a16:creationId xmlns:a16="http://schemas.microsoft.com/office/drawing/2014/main" id="{3FA0A6AC-1D3A-580D-F3BC-155CAFC04809}"/>
              </a:ext>
            </a:extLst>
          </p:cNvPr>
          <p:cNvSpPr/>
          <p:nvPr/>
        </p:nvSpPr>
        <p:spPr>
          <a:xfrm>
            <a:off x="5762539" y="1111250"/>
            <a:ext cx="640483" cy="4635500"/>
          </a:xfrm>
          <a:prstGeom prst="roundRect">
            <a:avLst>
              <a:gd name="adj" fmla="val 26667"/>
            </a:avLst>
          </a:prstGeom>
          <a:solidFill>
            <a:schemeClr val="accent5">
              <a:lumMod val="20000"/>
              <a:lumOff val="80000"/>
            </a:schemeClr>
          </a:solidFill>
          <a:ln w="190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0" name="Rectangle 99">
            <a:extLst>
              <a:ext uri="{FF2B5EF4-FFF2-40B4-BE49-F238E27FC236}">
                <a16:creationId xmlns:a16="http://schemas.microsoft.com/office/drawing/2014/main" id="{0D21B477-2835-F5FE-A8F3-B4EA71E7D2F3}"/>
              </a:ext>
            </a:extLst>
          </p:cNvPr>
          <p:cNvSpPr/>
          <p:nvPr/>
        </p:nvSpPr>
        <p:spPr>
          <a:xfrm>
            <a:off x="5806878" y="1202267"/>
            <a:ext cx="544977" cy="3990551"/>
          </a:xfrm>
          <a:prstGeom prst="rect">
            <a:avLst/>
          </a:prstGeom>
          <a:solidFill>
            <a:schemeClr val="tx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1" name="Rectangle 100">
            <a:extLst>
              <a:ext uri="{FF2B5EF4-FFF2-40B4-BE49-F238E27FC236}">
                <a16:creationId xmlns:a16="http://schemas.microsoft.com/office/drawing/2014/main" id="{41D43A95-D6CA-BF84-CFB3-36C646F43137}"/>
              </a:ext>
            </a:extLst>
          </p:cNvPr>
          <p:cNvSpPr/>
          <p:nvPr/>
        </p:nvSpPr>
        <p:spPr>
          <a:xfrm>
            <a:off x="4711698" y="1202267"/>
            <a:ext cx="544977" cy="3990551"/>
          </a:xfrm>
          <a:prstGeom prst="rect">
            <a:avLst/>
          </a:prstGeom>
          <a:solidFill>
            <a:schemeClr val="tx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2" name="Rectangle 101">
            <a:extLst>
              <a:ext uri="{FF2B5EF4-FFF2-40B4-BE49-F238E27FC236}">
                <a16:creationId xmlns:a16="http://schemas.microsoft.com/office/drawing/2014/main" id="{D7D19361-308C-55E4-C2ED-B73C43D0D248}"/>
              </a:ext>
            </a:extLst>
          </p:cNvPr>
          <p:cNvSpPr/>
          <p:nvPr/>
        </p:nvSpPr>
        <p:spPr>
          <a:xfrm>
            <a:off x="3587390" y="1202267"/>
            <a:ext cx="544977" cy="3990551"/>
          </a:xfrm>
          <a:prstGeom prst="rect">
            <a:avLst/>
          </a:prstGeom>
          <a:solidFill>
            <a:schemeClr val="tx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3" name="Rectangle 102">
            <a:extLst>
              <a:ext uri="{FF2B5EF4-FFF2-40B4-BE49-F238E27FC236}">
                <a16:creationId xmlns:a16="http://schemas.microsoft.com/office/drawing/2014/main" id="{73734609-6FDB-6165-2DAF-D64C01094668}"/>
              </a:ext>
            </a:extLst>
          </p:cNvPr>
          <p:cNvSpPr/>
          <p:nvPr/>
        </p:nvSpPr>
        <p:spPr>
          <a:xfrm>
            <a:off x="6932271" y="1202267"/>
            <a:ext cx="544977" cy="3990551"/>
          </a:xfrm>
          <a:prstGeom prst="rect">
            <a:avLst/>
          </a:prstGeom>
          <a:solidFill>
            <a:schemeClr val="tx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 name="Title 2">
            <a:extLst>
              <a:ext uri="{FF2B5EF4-FFF2-40B4-BE49-F238E27FC236}">
                <a16:creationId xmlns:a16="http://schemas.microsoft.com/office/drawing/2014/main" id="{05FD516E-A699-5F59-CD0A-C3294A32700C}"/>
              </a:ext>
            </a:extLst>
          </p:cNvPr>
          <p:cNvSpPr>
            <a:spLocks noGrp="1"/>
          </p:cNvSpPr>
          <p:nvPr>
            <p:ph type="title"/>
          </p:nvPr>
        </p:nvSpPr>
        <p:spPr/>
        <p:txBody>
          <a:bodyPr/>
          <a:lstStyle/>
          <a:p>
            <a:r>
              <a:rPr lang="en-US"/>
              <a:t>Illustration of the concept</a:t>
            </a:r>
          </a:p>
        </p:txBody>
      </p:sp>
      <p:cxnSp>
        <p:nvCxnSpPr>
          <p:cNvPr id="24" name="Straight Arrow Connector 23">
            <a:extLst>
              <a:ext uri="{FF2B5EF4-FFF2-40B4-BE49-F238E27FC236}">
                <a16:creationId xmlns:a16="http://schemas.microsoft.com/office/drawing/2014/main" id="{6BC61D73-4FBB-8834-9752-E63620E95D7D}"/>
              </a:ext>
            </a:extLst>
          </p:cNvPr>
          <p:cNvCxnSpPr>
            <a:cxnSpLocks/>
          </p:cNvCxnSpPr>
          <p:nvPr/>
        </p:nvCxnSpPr>
        <p:spPr>
          <a:xfrm flipV="1">
            <a:off x="6971002" y="1862797"/>
            <a:ext cx="0" cy="3318802"/>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C3D5DAA-55F5-4EAA-F3D5-710B0CABDEDB}"/>
              </a:ext>
            </a:extLst>
          </p:cNvPr>
          <p:cNvCxnSpPr>
            <a:cxnSpLocks/>
          </p:cNvCxnSpPr>
          <p:nvPr/>
        </p:nvCxnSpPr>
        <p:spPr>
          <a:xfrm flipV="1">
            <a:off x="7440593" y="1862797"/>
            <a:ext cx="0" cy="3318802"/>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A24B42EE-320F-F058-1D7E-6A90EC8F9D91}"/>
              </a:ext>
            </a:extLst>
          </p:cNvPr>
          <p:cNvCxnSpPr>
            <a:cxnSpLocks/>
          </p:cNvCxnSpPr>
          <p:nvPr/>
        </p:nvCxnSpPr>
        <p:spPr>
          <a:xfrm rot="16200000" flipV="1">
            <a:off x="7173117" y="1533705"/>
            <a:ext cx="360000" cy="184217"/>
          </a:xfrm>
          <a:prstGeom prst="curvedConnector3">
            <a:avLst>
              <a:gd name="adj1" fmla="val 156642"/>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09DB78EC-6B19-DAA9-2F38-BC8BDA765394}"/>
              </a:ext>
            </a:extLst>
          </p:cNvPr>
          <p:cNvCxnSpPr>
            <a:cxnSpLocks/>
          </p:cNvCxnSpPr>
          <p:nvPr/>
        </p:nvCxnSpPr>
        <p:spPr>
          <a:xfrm rot="5400000" flipH="1" flipV="1">
            <a:off x="6876645" y="1533705"/>
            <a:ext cx="360000" cy="184217"/>
          </a:xfrm>
          <a:prstGeom prst="curvedConnector3">
            <a:avLst>
              <a:gd name="adj1" fmla="val 156642"/>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3AD79FF0-76A9-3104-7F74-1FA95414C7BC}"/>
              </a:ext>
            </a:extLst>
          </p:cNvPr>
          <p:cNvGrpSpPr/>
          <p:nvPr/>
        </p:nvGrpSpPr>
        <p:grpSpPr>
          <a:xfrm>
            <a:off x="7035262" y="3681875"/>
            <a:ext cx="341072" cy="1499724"/>
            <a:chOff x="5867476" y="3599325"/>
            <a:chExt cx="399917" cy="1499724"/>
          </a:xfrm>
        </p:grpSpPr>
        <p:sp>
          <p:nvSpPr>
            <p:cNvPr id="29" name="Rectangle 28">
              <a:extLst>
                <a:ext uri="{FF2B5EF4-FFF2-40B4-BE49-F238E27FC236}">
                  <a16:creationId xmlns:a16="http://schemas.microsoft.com/office/drawing/2014/main" id="{B5AEFDD7-B92E-4971-B8D8-32E1A8085D99}"/>
                </a:ext>
              </a:extLst>
            </p:cNvPr>
            <p:cNvSpPr/>
            <p:nvPr/>
          </p:nvSpPr>
          <p:spPr>
            <a:xfrm>
              <a:off x="5867476"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0" name="Rectangle 29">
              <a:extLst>
                <a:ext uri="{FF2B5EF4-FFF2-40B4-BE49-F238E27FC236}">
                  <a16:creationId xmlns:a16="http://schemas.microsoft.com/office/drawing/2014/main" id="{E30E1BAE-B6EB-A9B8-FCBF-EE86199481B8}"/>
                </a:ext>
              </a:extLst>
            </p:cNvPr>
            <p:cNvSpPr/>
            <p:nvPr/>
          </p:nvSpPr>
          <p:spPr>
            <a:xfrm>
              <a:off x="5924607"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1" name="Rectangle 30">
              <a:extLst>
                <a:ext uri="{FF2B5EF4-FFF2-40B4-BE49-F238E27FC236}">
                  <a16:creationId xmlns:a16="http://schemas.microsoft.com/office/drawing/2014/main" id="{8C3F78C1-B8D6-13E4-7E7F-CC624AD54A38}"/>
                </a:ext>
              </a:extLst>
            </p:cNvPr>
            <p:cNvSpPr/>
            <p:nvPr/>
          </p:nvSpPr>
          <p:spPr>
            <a:xfrm>
              <a:off x="5981738"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2" name="Rectangle 31">
              <a:extLst>
                <a:ext uri="{FF2B5EF4-FFF2-40B4-BE49-F238E27FC236}">
                  <a16:creationId xmlns:a16="http://schemas.microsoft.com/office/drawing/2014/main" id="{21AA6582-C8C4-23C4-686B-DFC037913C83}"/>
                </a:ext>
              </a:extLst>
            </p:cNvPr>
            <p:cNvSpPr/>
            <p:nvPr/>
          </p:nvSpPr>
          <p:spPr>
            <a:xfrm>
              <a:off x="6038869"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3" name="Rectangle 32">
              <a:extLst>
                <a:ext uri="{FF2B5EF4-FFF2-40B4-BE49-F238E27FC236}">
                  <a16:creationId xmlns:a16="http://schemas.microsoft.com/office/drawing/2014/main" id="{9271FA35-511F-C95F-E022-C99C9D983558}"/>
                </a:ext>
              </a:extLst>
            </p:cNvPr>
            <p:cNvSpPr/>
            <p:nvPr/>
          </p:nvSpPr>
          <p:spPr>
            <a:xfrm>
              <a:off x="6096000"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4" name="Rectangle 33">
              <a:extLst>
                <a:ext uri="{FF2B5EF4-FFF2-40B4-BE49-F238E27FC236}">
                  <a16:creationId xmlns:a16="http://schemas.microsoft.com/office/drawing/2014/main" id="{F60BE2E0-AB6C-2588-F4C6-EF40577910CB}"/>
                </a:ext>
              </a:extLst>
            </p:cNvPr>
            <p:cNvSpPr/>
            <p:nvPr/>
          </p:nvSpPr>
          <p:spPr>
            <a:xfrm>
              <a:off x="6153131"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5" name="Rectangle 34">
              <a:extLst>
                <a:ext uri="{FF2B5EF4-FFF2-40B4-BE49-F238E27FC236}">
                  <a16:creationId xmlns:a16="http://schemas.microsoft.com/office/drawing/2014/main" id="{BFA123E3-D1A4-B6D1-B024-18C88911FB93}"/>
                </a:ext>
              </a:extLst>
            </p:cNvPr>
            <p:cNvSpPr/>
            <p:nvPr/>
          </p:nvSpPr>
          <p:spPr>
            <a:xfrm>
              <a:off x="6210262"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sp>
        <p:nvSpPr>
          <p:cNvPr id="36" name="Rectangle 35">
            <a:extLst>
              <a:ext uri="{FF2B5EF4-FFF2-40B4-BE49-F238E27FC236}">
                <a16:creationId xmlns:a16="http://schemas.microsoft.com/office/drawing/2014/main" id="{1BFC548B-9818-6C1C-B114-68C374666B52}"/>
              </a:ext>
            </a:extLst>
          </p:cNvPr>
          <p:cNvSpPr/>
          <p:nvPr/>
        </p:nvSpPr>
        <p:spPr>
          <a:xfrm>
            <a:off x="7030739" y="2905714"/>
            <a:ext cx="345595" cy="703611"/>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cxnSp>
        <p:nvCxnSpPr>
          <p:cNvPr id="37" name="Straight Arrow Connector 36">
            <a:extLst>
              <a:ext uri="{FF2B5EF4-FFF2-40B4-BE49-F238E27FC236}">
                <a16:creationId xmlns:a16="http://schemas.microsoft.com/office/drawing/2014/main" id="{E64A6AB4-91EB-C36B-7B03-4AB2101CB992}"/>
              </a:ext>
            </a:extLst>
          </p:cNvPr>
          <p:cNvCxnSpPr>
            <a:cxnSpLocks/>
          </p:cNvCxnSpPr>
          <p:nvPr/>
        </p:nvCxnSpPr>
        <p:spPr>
          <a:xfrm>
            <a:off x="7121453" y="1805813"/>
            <a:ext cx="0" cy="1353676"/>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EB43B75-3E2A-33F7-ACA6-0758983CA821}"/>
              </a:ext>
            </a:extLst>
          </p:cNvPr>
          <p:cNvCxnSpPr>
            <a:cxnSpLocks/>
          </p:cNvCxnSpPr>
          <p:nvPr/>
        </p:nvCxnSpPr>
        <p:spPr>
          <a:xfrm>
            <a:off x="7278885" y="1805813"/>
            <a:ext cx="0" cy="1353676"/>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CE47E70-BD56-CE1D-AD49-843C40C75194}"/>
              </a:ext>
            </a:extLst>
          </p:cNvPr>
          <p:cNvCxnSpPr>
            <a:cxnSpLocks/>
          </p:cNvCxnSpPr>
          <p:nvPr/>
        </p:nvCxnSpPr>
        <p:spPr>
          <a:xfrm flipV="1">
            <a:off x="4741988" y="1862797"/>
            <a:ext cx="0" cy="3318802"/>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1FC819-F8EB-AF34-6675-2E117506BF94}"/>
              </a:ext>
            </a:extLst>
          </p:cNvPr>
          <p:cNvCxnSpPr>
            <a:cxnSpLocks/>
          </p:cNvCxnSpPr>
          <p:nvPr/>
        </p:nvCxnSpPr>
        <p:spPr>
          <a:xfrm flipV="1">
            <a:off x="5211579" y="1862797"/>
            <a:ext cx="0" cy="3318802"/>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A21BDAD0-C736-2FB9-B96E-73CF8A8F333B}"/>
              </a:ext>
            </a:extLst>
          </p:cNvPr>
          <p:cNvCxnSpPr>
            <a:cxnSpLocks/>
          </p:cNvCxnSpPr>
          <p:nvPr/>
        </p:nvCxnSpPr>
        <p:spPr>
          <a:xfrm rot="16200000" flipV="1">
            <a:off x="4944103" y="1533705"/>
            <a:ext cx="360000" cy="184217"/>
          </a:xfrm>
          <a:prstGeom prst="curvedConnector3">
            <a:avLst>
              <a:gd name="adj1" fmla="val 156642"/>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5" name="Connector: Curved 44">
            <a:extLst>
              <a:ext uri="{FF2B5EF4-FFF2-40B4-BE49-F238E27FC236}">
                <a16:creationId xmlns:a16="http://schemas.microsoft.com/office/drawing/2014/main" id="{8ACC0207-3353-7623-FA3A-26CB5E6D44AA}"/>
              </a:ext>
            </a:extLst>
          </p:cNvPr>
          <p:cNvCxnSpPr>
            <a:cxnSpLocks/>
          </p:cNvCxnSpPr>
          <p:nvPr/>
        </p:nvCxnSpPr>
        <p:spPr>
          <a:xfrm rot="5400000" flipH="1" flipV="1">
            <a:off x="4647631" y="1533705"/>
            <a:ext cx="360000" cy="184217"/>
          </a:xfrm>
          <a:prstGeom prst="curvedConnector3">
            <a:avLst>
              <a:gd name="adj1" fmla="val 156642"/>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6062279B-DD72-B7C6-B3DD-DE8372D60A0D}"/>
              </a:ext>
            </a:extLst>
          </p:cNvPr>
          <p:cNvGrpSpPr/>
          <p:nvPr/>
        </p:nvGrpSpPr>
        <p:grpSpPr>
          <a:xfrm>
            <a:off x="4806248" y="3681875"/>
            <a:ext cx="341072" cy="1499724"/>
            <a:chOff x="5867476" y="3599325"/>
            <a:chExt cx="399917" cy="1499724"/>
          </a:xfrm>
        </p:grpSpPr>
        <p:sp>
          <p:nvSpPr>
            <p:cNvPr id="47" name="Rectangle 46">
              <a:extLst>
                <a:ext uri="{FF2B5EF4-FFF2-40B4-BE49-F238E27FC236}">
                  <a16:creationId xmlns:a16="http://schemas.microsoft.com/office/drawing/2014/main" id="{040614F1-C1F7-DC83-D397-38753E684E58}"/>
                </a:ext>
              </a:extLst>
            </p:cNvPr>
            <p:cNvSpPr/>
            <p:nvPr/>
          </p:nvSpPr>
          <p:spPr>
            <a:xfrm>
              <a:off x="5867476"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8" name="Rectangle 47">
              <a:extLst>
                <a:ext uri="{FF2B5EF4-FFF2-40B4-BE49-F238E27FC236}">
                  <a16:creationId xmlns:a16="http://schemas.microsoft.com/office/drawing/2014/main" id="{55D18280-9C90-D64E-CE12-E1333EFFF192}"/>
                </a:ext>
              </a:extLst>
            </p:cNvPr>
            <p:cNvSpPr/>
            <p:nvPr/>
          </p:nvSpPr>
          <p:spPr>
            <a:xfrm>
              <a:off x="5924607"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9" name="Rectangle 48">
              <a:extLst>
                <a:ext uri="{FF2B5EF4-FFF2-40B4-BE49-F238E27FC236}">
                  <a16:creationId xmlns:a16="http://schemas.microsoft.com/office/drawing/2014/main" id="{4F8F3B3D-41F8-623B-8CA4-8B376C9EBFD6}"/>
                </a:ext>
              </a:extLst>
            </p:cNvPr>
            <p:cNvSpPr/>
            <p:nvPr/>
          </p:nvSpPr>
          <p:spPr>
            <a:xfrm>
              <a:off x="5981738"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0" name="Rectangle 49">
              <a:extLst>
                <a:ext uri="{FF2B5EF4-FFF2-40B4-BE49-F238E27FC236}">
                  <a16:creationId xmlns:a16="http://schemas.microsoft.com/office/drawing/2014/main" id="{5800605F-8780-B75F-B9C6-9191CEBB3A57}"/>
                </a:ext>
              </a:extLst>
            </p:cNvPr>
            <p:cNvSpPr/>
            <p:nvPr/>
          </p:nvSpPr>
          <p:spPr>
            <a:xfrm>
              <a:off x="6038869"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1" name="Rectangle 50">
              <a:extLst>
                <a:ext uri="{FF2B5EF4-FFF2-40B4-BE49-F238E27FC236}">
                  <a16:creationId xmlns:a16="http://schemas.microsoft.com/office/drawing/2014/main" id="{FD7F1838-51E4-0374-003F-5842664D9F72}"/>
                </a:ext>
              </a:extLst>
            </p:cNvPr>
            <p:cNvSpPr/>
            <p:nvPr/>
          </p:nvSpPr>
          <p:spPr>
            <a:xfrm>
              <a:off x="6096000"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2" name="Rectangle 51">
              <a:extLst>
                <a:ext uri="{FF2B5EF4-FFF2-40B4-BE49-F238E27FC236}">
                  <a16:creationId xmlns:a16="http://schemas.microsoft.com/office/drawing/2014/main" id="{EF3B6314-CED0-8FA5-D199-C70F8DD0736A}"/>
                </a:ext>
              </a:extLst>
            </p:cNvPr>
            <p:cNvSpPr/>
            <p:nvPr/>
          </p:nvSpPr>
          <p:spPr>
            <a:xfrm>
              <a:off x="6153131"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3" name="Rectangle 52">
              <a:extLst>
                <a:ext uri="{FF2B5EF4-FFF2-40B4-BE49-F238E27FC236}">
                  <a16:creationId xmlns:a16="http://schemas.microsoft.com/office/drawing/2014/main" id="{0A5B6E18-CF52-9DC9-FCEE-E93B38425BF5}"/>
                </a:ext>
              </a:extLst>
            </p:cNvPr>
            <p:cNvSpPr/>
            <p:nvPr/>
          </p:nvSpPr>
          <p:spPr>
            <a:xfrm>
              <a:off x="6210262"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sp>
        <p:nvSpPr>
          <p:cNvPr id="54" name="Rectangle 53">
            <a:extLst>
              <a:ext uri="{FF2B5EF4-FFF2-40B4-BE49-F238E27FC236}">
                <a16:creationId xmlns:a16="http://schemas.microsoft.com/office/drawing/2014/main" id="{0D70C2F6-9D5F-D40B-1BC7-7C83B52846DE}"/>
              </a:ext>
            </a:extLst>
          </p:cNvPr>
          <p:cNvSpPr/>
          <p:nvPr/>
        </p:nvSpPr>
        <p:spPr>
          <a:xfrm>
            <a:off x="4801725" y="2905714"/>
            <a:ext cx="345595" cy="703611"/>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cxnSp>
        <p:nvCxnSpPr>
          <p:cNvPr id="55" name="Straight Arrow Connector 54">
            <a:extLst>
              <a:ext uri="{FF2B5EF4-FFF2-40B4-BE49-F238E27FC236}">
                <a16:creationId xmlns:a16="http://schemas.microsoft.com/office/drawing/2014/main" id="{05B2553A-5CC8-FE54-E8F5-94F3A46B80AC}"/>
              </a:ext>
            </a:extLst>
          </p:cNvPr>
          <p:cNvCxnSpPr>
            <a:cxnSpLocks/>
          </p:cNvCxnSpPr>
          <p:nvPr/>
        </p:nvCxnSpPr>
        <p:spPr>
          <a:xfrm>
            <a:off x="4892439" y="1805813"/>
            <a:ext cx="0" cy="1353676"/>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9B9B868-8214-A072-5709-32E645E3CAD3}"/>
              </a:ext>
            </a:extLst>
          </p:cNvPr>
          <p:cNvCxnSpPr>
            <a:cxnSpLocks/>
          </p:cNvCxnSpPr>
          <p:nvPr/>
        </p:nvCxnSpPr>
        <p:spPr>
          <a:xfrm>
            <a:off x="5049871" y="1805813"/>
            <a:ext cx="0" cy="1353676"/>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2624067E-5139-6C37-023C-BDC9C5A86F2D}"/>
              </a:ext>
            </a:extLst>
          </p:cNvPr>
          <p:cNvCxnSpPr>
            <a:cxnSpLocks/>
          </p:cNvCxnSpPr>
          <p:nvPr/>
        </p:nvCxnSpPr>
        <p:spPr>
          <a:xfrm flipV="1">
            <a:off x="3632226" y="1862797"/>
            <a:ext cx="0" cy="3318802"/>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8DC3F611-6747-B307-9ECB-1A2F719EAE6D}"/>
              </a:ext>
            </a:extLst>
          </p:cNvPr>
          <p:cNvCxnSpPr>
            <a:cxnSpLocks/>
          </p:cNvCxnSpPr>
          <p:nvPr/>
        </p:nvCxnSpPr>
        <p:spPr>
          <a:xfrm flipV="1">
            <a:off x="4101817" y="1862797"/>
            <a:ext cx="0" cy="3318802"/>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2" name="Connector: Curved 61">
            <a:extLst>
              <a:ext uri="{FF2B5EF4-FFF2-40B4-BE49-F238E27FC236}">
                <a16:creationId xmlns:a16="http://schemas.microsoft.com/office/drawing/2014/main" id="{006C7406-F5DE-DDAE-8BAB-44C092D9B1D9}"/>
              </a:ext>
            </a:extLst>
          </p:cNvPr>
          <p:cNvCxnSpPr>
            <a:cxnSpLocks/>
          </p:cNvCxnSpPr>
          <p:nvPr/>
        </p:nvCxnSpPr>
        <p:spPr>
          <a:xfrm rot="16200000" flipV="1">
            <a:off x="3834341" y="1533705"/>
            <a:ext cx="360000" cy="184217"/>
          </a:xfrm>
          <a:prstGeom prst="curvedConnector3">
            <a:avLst>
              <a:gd name="adj1" fmla="val 156642"/>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3" name="Connector: Curved 62">
            <a:extLst>
              <a:ext uri="{FF2B5EF4-FFF2-40B4-BE49-F238E27FC236}">
                <a16:creationId xmlns:a16="http://schemas.microsoft.com/office/drawing/2014/main" id="{3E9C6A8B-AA84-EA43-F64A-9AAF7237D4AA}"/>
              </a:ext>
            </a:extLst>
          </p:cNvPr>
          <p:cNvCxnSpPr>
            <a:cxnSpLocks/>
          </p:cNvCxnSpPr>
          <p:nvPr/>
        </p:nvCxnSpPr>
        <p:spPr>
          <a:xfrm rot="5400000" flipH="1" flipV="1">
            <a:off x="3537869" y="1533705"/>
            <a:ext cx="360000" cy="184217"/>
          </a:xfrm>
          <a:prstGeom prst="curvedConnector3">
            <a:avLst>
              <a:gd name="adj1" fmla="val 156642"/>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C6397069-1FA2-4952-9D1A-42CD544774A8}"/>
              </a:ext>
            </a:extLst>
          </p:cNvPr>
          <p:cNvGrpSpPr/>
          <p:nvPr/>
        </p:nvGrpSpPr>
        <p:grpSpPr>
          <a:xfrm>
            <a:off x="3696486" y="3681875"/>
            <a:ext cx="341072" cy="1499724"/>
            <a:chOff x="5867476" y="3599325"/>
            <a:chExt cx="399917" cy="1499724"/>
          </a:xfrm>
        </p:grpSpPr>
        <p:sp>
          <p:nvSpPr>
            <p:cNvPr id="65" name="Rectangle 64">
              <a:extLst>
                <a:ext uri="{FF2B5EF4-FFF2-40B4-BE49-F238E27FC236}">
                  <a16:creationId xmlns:a16="http://schemas.microsoft.com/office/drawing/2014/main" id="{37EDA5D7-7AFC-C8AF-FCDE-6D13E85B91EF}"/>
                </a:ext>
              </a:extLst>
            </p:cNvPr>
            <p:cNvSpPr/>
            <p:nvPr/>
          </p:nvSpPr>
          <p:spPr>
            <a:xfrm>
              <a:off x="5867476"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6" name="Rectangle 65">
              <a:extLst>
                <a:ext uri="{FF2B5EF4-FFF2-40B4-BE49-F238E27FC236}">
                  <a16:creationId xmlns:a16="http://schemas.microsoft.com/office/drawing/2014/main" id="{56D4031C-0222-B828-D6E0-2CBC393BC9E5}"/>
                </a:ext>
              </a:extLst>
            </p:cNvPr>
            <p:cNvSpPr/>
            <p:nvPr/>
          </p:nvSpPr>
          <p:spPr>
            <a:xfrm>
              <a:off x="5924607"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7" name="Rectangle 66">
              <a:extLst>
                <a:ext uri="{FF2B5EF4-FFF2-40B4-BE49-F238E27FC236}">
                  <a16:creationId xmlns:a16="http://schemas.microsoft.com/office/drawing/2014/main" id="{2BDD3B0A-0416-8208-04D2-70E4C1351688}"/>
                </a:ext>
              </a:extLst>
            </p:cNvPr>
            <p:cNvSpPr/>
            <p:nvPr/>
          </p:nvSpPr>
          <p:spPr>
            <a:xfrm>
              <a:off x="5981738"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8" name="Rectangle 67">
              <a:extLst>
                <a:ext uri="{FF2B5EF4-FFF2-40B4-BE49-F238E27FC236}">
                  <a16:creationId xmlns:a16="http://schemas.microsoft.com/office/drawing/2014/main" id="{F3C2AE0C-342B-36DE-5ED0-09E33B6479D8}"/>
                </a:ext>
              </a:extLst>
            </p:cNvPr>
            <p:cNvSpPr/>
            <p:nvPr/>
          </p:nvSpPr>
          <p:spPr>
            <a:xfrm>
              <a:off x="6038869"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9" name="Rectangle 68">
              <a:extLst>
                <a:ext uri="{FF2B5EF4-FFF2-40B4-BE49-F238E27FC236}">
                  <a16:creationId xmlns:a16="http://schemas.microsoft.com/office/drawing/2014/main" id="{E74770A7-BEED-B675-AC0C-3BD063CE24B6}"/>
                </a:ext>
              </a:extLst>
            </p:cNvPr>
            <p:cNvSpPr/>
            <p:nvPr/>
          </p:nvSpPr>
          <p:spPr>
            <a:xfrm>
              <a:off x="6096000"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0" name="Rectangle 69">
              <a:extLst>
                <a:ext uri="{FF2B5EF4-FFF2-40B4-BE49-F238E27FC236}">
                  <a16:creationId xmlns:a16="http://schemas.microsoft.com/office/drawing/2014/main" id="{7BBCD0BD-D806-ABCB-6DF5-E8006FE64FF9}"/>
                </a:ext>
              </a:extLst>
            </p:cNvPr>
            <p:cNvSpPr/>
            <p:nvPr/>
          </p:nvSpPr>
          <p:spPr>
            <a:xfrm>
              <a:off x="6153131"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1" name="Rectangle 70">
              <a:extLst>
                <a:ext uri="{FF2B5EF4-FFF2-40B4-BE49-F238E27FC236}">
                  <a16:creationId xmlns:a16="http://schemas.microsoft.com/office/drawing/2014/main" id="{BB8DDF2B-EFDA-2711-0ADC-88AC36B4E82F}"/>
                </a:ext>
              </a:extLst>
            </p:cNvPr>
            <p:cNvSpPr/>
            <p:nvPr/>
          </p:nvSpPr>
          <p:spPr>
            <a:xfrm>
              <a:off x="6210262"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sp>
        <p:nvSpPr>
          <p:cNvPr id="72" name="Rectangle 71">
            <a:extLst>
              <a:ext uri="{FF2B5EF4-FFF2-40B4-BE49-F238E27FC236}">
                <a16:creationId xmlns:a16="http://schemas.microsoft.com/office/drawing/2014/main" id="{9F945005-B66B-771E-3698-C34BF4BAF6BE}"/>
              </a:ext>
            </a:extLst>
          </p:cNvPr>
          <p:cNvSpPr/>
          <p:nvPr/>
        </p:nvSpPr>
        <p:spPr>
          <a:xfrm>
            <a:off x="3691963" y="2905714"/>
            <a:ext cx="345595" cy="703611"/>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cxnSp>
        <p:nvCxnSpPr>
          <p:cNvPr id="73" name="Straight Arrow Connector 72">
            <a:extLst>
              <a:ext uri="{FF2B5EF4-FFF2-40B4-BE49-F238E27FC236}">
                <a16:creationId xmlns:a16="http://schemas.microsoft.com/office/drawing/2014/main" id="{4B5BD908-F352-DDF9-583A-66468B540123}"/>
              </a:ext>
            </a:extLst>
          </p:cNvPr>
          <p:cNvCxnSpPr>
            <a:cxnSpLocks/>
          </p:cNvCxnSpPr>
          <p:nvPr/>
        </p:nvCxnSpPr>
        <p:spPr>
          <a:xfrm>
            <a:off x="3782677" y="1805813"/>
            <a:ext cx="0" cy="1353676"/>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DB039720-DEB4-DE31-9AEC-48A2959AD027}"/>
              </a:ext>
            </a:extLst>
          </p:cNvPr>
          <p:cNvCxnSpPr>
            <a:cxnSpLocks/>
          </p:cNvCxnSpPr>
          <p:nvPr/>
        </p:nvCxnSpPr>
        <p:spPr>
          <a:xfrm>
            <a:off x="3940109" y="1805813"/>
            <a:ext cx="0" cy="1353676"/>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A48B09CB-5AD2-09E7-E20F-4A5990F57AE0}"/>
              </a:ext>
            </a:extLst>
          </p:cNvPr>
          <p:cNvCxnSpPr>
            <a:cxnSpLocks/>
          </p:cNvCxnSpPr>
          <p:nvPr/>
        </p:nvCxnSpPr>
        <p:spPr>
          <a:xfrm flipV="1">
            <a:off x="6971002" y="1862797"/>
            <a:ext cx="0" cy="3318802"/>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EA6F5F29-FE7F-D61D-9BC9-4B580A9AB1CB}"/>
              </a:ext>
            </a:extLst>
          </p:cNvPr>
          <p:cNvCxnSpPr>
            <a:cxnSpLocks/>
          </p:cNvCxnSpPr>
          <p:nvPr/>
        </p:nvCxnSpPr>
        <p:spPr>
          <a:xfrm flipV="1">
            <a:off x="5846834" y="1862797"/>
            <a:ext cx="0" cy="3318802"/>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EB6BA4BF-562E-B184-9C6A-3DB442649540}"/>
              </a:ext>
            </a:extLst>
          </p:cNvPr>
          <p:cNvCxnSpPr>
            <a:cxnSpLocks/>
          </p:cNvCxnSpPr>
          <p:nvPr/>
        </p:nvCxnSpPr>
        <p:spPr>
          <a:xfrm flipV="1">
            <a:off x="6316425" y="1862797"/>
            <a:ext cx="0" cy="3318802"/>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3" name="Connector: Curved 82">
            <a:extLst>
              <a:ext uri="{FF2B5EF4-FFF2-40B4-BE49-F238E27FC236}">
                <a16:creationId xmlns:a16="http://schemas.microsoft.com/office/drawing/2014/main" id="{CB4E4DCF-AF9D-B788-325E-AABB90EF26C0}"/>
              </a:ext>
            </a:extLst>
          </p:cNvPr>
          <p:cNvCxnSpPr>
            <a:cxnSpLocks/>
          </p:cNvCxnSpPr>
          <p:nvPr/>
        </p:nvCxnSpPr>
        <p:spPr>
          <a:xfrm rot="16200000" flipV="1">
            <a:off x="6048949" y="1533705"/>
            <a:ext cx="360000" cy="184217"/>
          </a:xfrm>
          <a:prstGeom prst="curvedConnector3">
            <a:avLst>
              <a:gd name="adj1" fmla="val 156642"/>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4" name="Connector: Curved 83">
            <a:extLst>
              <a:ext uri="{FF2B5EF4-FFF2-40B4-BE49-F238E27FC236}">
                <a16:creationId xmlns:a16="http://schemas.microsoft.com/office/drawing/2014/main" id="{478404BC-94C6-127A-7B98-EDD30D3A8560}"/>
              </a:ext>
            </a:extLst>
          </p:cNvPr>
          <p:cNvCxnSpPr>
            <a:cxnSpLocks/>
          </p:cNvCxnSpPr>
          <p:nvPr/>
        </p:nvCxnSpPr>
        <p:spPr>
          <a:xfrm rot="5400000" flipH="1" flipV="1">
            <a:off x="5752477" y="1533705"/>
            <a:ext cx="360000" cy="184217"/>
          </a:xfrm>
          <a:prstGeom prst="curvedConnector3">
            <a:avLst>
              <a:gd name="adj1" fmla="val 156642"/>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1F3A33D0-3D5D-7DC3-18EE-B439C43225D2}"/>
              </a:ext>
            </a:extLst>
          </p:cNvPr>
          <p:cNvGrpSpPr/>
          <p:nvPr/>
        </p:nvGrpSpPr>
        <p:grpSpPr>
          <a:xfrm>
            <a:off x="5911094" y="3681875"/>
            <a:ext cx="341072" cy="1499724"/>
            <a:chOff x="5867476" y="3599325"/>
            <a:chExt cx="399917" cy="1499724"/>
          </a:xfrm>
        </p:grpSpPr>
        <p:sp>
          <p:nvSpPr>
            <p:cNvPr id="89" name="Rectangle 88">
              <a:extLst>
                <a:ext uri="{FF2B5EF4-FFF2-40B4-BE49-F238E27FC236}">
                  <a16:creationId xmlns:a16="http://schemas.microsoft.com/office/drawing/2014/main" id="{9045A5CA-C82A-2AE7-AB47-11FA4285E225}"/>
                </a:ext>
              </a:extLst>
            </p:cNvPr>
            <p:cNvSpPr/>
            <p:nvPr/>
          </p:nvSpPr>
          <p:spPr>
            <a:xfrm>
              <a:off x="5867476"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0" name="Rectangle 89">
              <a:extLst>
                <a:ext uri="{FF2B5EF4-FFF2-40B4-BE49-F238E27FC236}">
                  <a16:creationId xmlns:a16="http://schemas.microsoft.com/office/drawing/2014/main" id="{89FF5A79-F4DD-2E15-6E44-A25DCEA4004A}"/>
                </a:ext>
              </a:extLst>
            </p:cNvPr>
            <p:cNvSpPr/>
            <p:nvPr/>
          </p:nvSpPr>
          <p:spPr>
            <a:xfrm>
              <a:off x="5924607"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1" name="Rectangle 90">
              <a:extLst>
                <a:ext uri="{FF2B5EF4-FFF2-40B4-BE49-F238E27FC236}">
                  <a16:creationId xmlns:a16="http://schemas.microsoft.com/office/drawing/2014/main" id="{E3C2C6C5-C60A-BC3E-AF49-845B54221AF3}"/>
                </a:ext>
              </a:extLst>
            </p:cNvPr>
            <p:cNvSpPr/>
            <p:nvPr/>
          </p:nvSpPr>
          <p:spPr>
            <a:xfrm>
              <a:off x="5981738"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2" name="Rectangle 91">
              <a:extLst>
                <a:ext uri="{FF2B5EF4-FFF2-40B4-BE49-F238E27FC236}">
                  <a16:creationId xmlns:a16="http://schemas.microsoft.com/office/drawing/2014/main" id="{92EEED29-C65D-31CF-39AF-6D0EAFC0CC93}"/>
                </a:ext>
              </a:extLst>
            </p:cNvPr>
            <p:cNvSpPr/>
            <p:nvPr/>
          </p:nvSpPr>
          <p:spPr>
            <a:xfrm>
              <a:off x="6038869"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3" name="Rectangle 92">
              <a:extLst>
                <a:ext uri="{FF2B5EF4-FFF2-40B4-BE49-F238E27FC236}">
                  <a16:creationId xmlns:a16="http://schemas.microsoft.com/office/drawing/2014/main" id="{3C0467E1-73E1-D591-80D3-294B8AD499AF}"/>
                </a:ext>
              </a:extLst>
            </p:cNvPr>
            <p:cNvSpPr/>
            <p:nvPr/>
          </p:nvSpPr>
          <p:spPr>
            <a:xfrm>
              <a:off x="6096000"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4" name="Rectangle 93">
              <a:extLst>
                <a:ext uri="{FF2B5EF4-FFF2-40B4-BE49-F238E27FC236}">
                  <a16:creationId xmlns:a16="http://schemas.microsoft.com/office/drawing/2014/main" id="{A4D9AEAF-34F6-F4A1-4808-FC5526C9B23A}"/>
                </a:ext>
              </a:extLst>
            </p:cNvPr>
            <p:cNvSpPr/>
            <p:nvPr/>
          </p:nvSpPr>
          <p:spPr>
            <a:xfrm>
              <a:off x="6153131"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5" name="Rectangle 94">
              <a:extLst>
                <a:ext uri="{FF2B5EF4-FFF2-40B4-BE49-F238E27FC236}">
                  <a16:creationId xmlns:a16="http://schemas.microsoft.com/office/drawing/2014/main" id="{D49881FE-BDD3-204F-7C1C-A02534678C3F}"/>
                </a:ext>
              </a:extLst>
            </p:cNvPr>
            <p:cNvSpPr/>
            <p:nvPr/>
          </p:nvSpPr>
          <p:spPr>
            <a:xfrm>
              <a:off x="6210262"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sp>
        <p:nvSpPr>
          <p:cNvPr id="86" name="Rectangle 85">
            <a:extLst>
              <a:ext uri="{FF2B5EF4-FFF2-40B4-BE49-F238E27FC236}">
                <a16:creationId xmlns:a16="http://schemas.microsoft.com/office/drawing/2014/main" id="{17963A3C-F3A9-E544-1551-226E5280575E}"/>
              </a:ext>
            </a:extLst>
          </p:cNvPr>
          <p:cNvSpPr/>
          <p:nvPr/>
        </p:nvSpPr>
        <p:spPr>
          <a:xfrm>
            <a:off x="5906571" y="2905714"/>
            <a:ext cx="345595" cy="703611"/>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cxnSp>
        <p:nvCxnSpPr>
          <p:cNvPr id="87" name="Straight Arrow Connector 86">
            <a:extLst>
              <a:ext uri="{FF2B5EF4-FFF2-40B4-BE49-F238E27FC236}">
                <a16:creationId xmlns:a16="http://schemas.microsoft.com/office/drawing/2014/main" id="{B8A4E890-EECF-F7F2-64D5-7DE2A3AE66A4}"/>
              </a:ext>
            </a:extLst>
          </p:cNvPr>
          <p:cNvCxnSpPr>
            <a:cxnSpLocks/>
          </p:cNvCxnSpPr>
          <p:nvPr/>
        </p:nvCxnSpPr>
        <p:spPr>
          <a:xfrm>
            <a:off x="5997285" y="1805813"/>
            <a:ext cx="0" cy="1353676"/>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E6DC255-33A9-1051-3A91-8E68CFCABBCF}"/>
              </a:ext>
            </a:extLst>
          </p:cNvPr>
          <p:cNvCxnSpPr>
            <a:cxnSpLocks/>
          </p:cNvCxnSpPr>
          <p:nvPr/>
        </p:nvCxnSpPr>
        <p:spPr>
          <a:xfrm>
            <a:off x="6154717" y="1805813"/>
            <a:ext cx="0" cy="1353676"/>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pic>
        <p:nvPicPr>
          <p:cNvPr id="96" name="Picture 4" descr=" ">
            <a:extLst>
              <a:ext uri="{FF2B5EF4-FFF2-40B4-BE49-F238E27FC236}">
                <a16:creationId xmlns:a16="http://schemas.microsoft.com/office/drawing/2014/main" id="{3BD9BFBC-7F80-1F6B-2D40-1CD33D8305CC}"/>
              </a:ext>
            </a:extLst>
          </p:cNvPr>
          <p:cNvPicPr>
            <a:picLocks noChangeAspect="1" noChangeArrowheads="1"/>
          </p:cNvPicPr>
          <p:nvPr/>
        </p:nvPicPr>
        <p:blipFill rotWithShape="1">
          <a:blip r:embed="rId4" cstate="screen">
            <a:biLevel thresh="75000"/>
            <a:extLst>
              <a:ext uri="{28A0092B-C50C-407E-A947-70E740481C1C}">
                <a14:useLocalDpi xmlns:a14="http://schemas.microsoft.com/office/drawing/2010/main" val="0"/>
              </a:ext>
            </a:extLst>
          </a:blip>
          <a:srcRect/>
          <a:stretch/>
        </p:blipFill>
        <p:spPr bwMode="auto">
          <a:xfrm>
            <a:off x="5806879" y="5207000"/>
            <a:ext cx="544976" cy="536787"/>
          </a:xfrm>
          <a:prstGeom prst="roundRect">
            <a:avLst>
              <a:gd name="adj" fmla="val 33225"/>
            </a:avLst>
          </a:prstGeom>
          <a:noFill/>
          <a:extLst>
            <a:ext uri="{909E8E84-426E-40DD-AFC4-6F175D3DCCD1}">
              <a14:hiddenFill xmlns:a14="http://schemas.microsoft.com/office/drawing/2010/main">
                <a:solidFill>
                  <a:srgbClr val="FFFFFF"/>
                </a:solidFill>
              </a14:hiddenFill>
            </a:ext>
          </a:extLst>
        </p:spPr>
      </p:pic>
      <p:pic>
        <p:nvPicPr>
          <p:cNvPr id="97" name="Picture 4" descr=" ">
            <a:extLst>
              <a:ext uri="{FF2B5EF4-FFF2-40B4-BE49-F238E27FC236}">
                <a16:creationId xmlns:a16="http://schemas.microsoft.com/office/drawing/2014/main" id="{2A1BB5C2-313F-83A7-CEA7-DD64D094F01B}"/>
              </a:ext>
            </a:extLst>
          </p:cNvPr>
          <p:cNvPicPr>
            <a:picLocks noChangeAspect="1" noChangeArrowheads="1"/>
          </p:cNvPicPr>
          <p:nvPr/>
        </p:nvPicPr>
        <p:blipFill rotWithShape="1">
          <a:blip r:embed="rId4" cstate="screen">
            <a:biLevel thresh="75000"/>
            <a:extLst>
              <a:ext uri="{28A0092B-C50C-407E-A947-70E740481C1C}">
                <a14:useLocalDpi xmlns:a14="http://schemas.microsoft.com/office/drawing/2010/main" val="0"/>
              </a:ext>
            </a:extLst>
          </a:blip>
          <a:srcRect/>
          <a:stretch/>
        </p:blipFill>
        <p:spPr bwMode="auto">
          <a:xfrm>
            <a:off x="6957672" y="5207000"/>
            <a:ext cx="544976" cy="536787"/>
          </a:xfrm>
          <a:prstGeom prst="roundRect">
            <a:avLst>
              <a:gd name="adj" fmla="val 33225"/>
            </a:avLst>
          </a:prstGeom>
          <a:noFill/>
          <a:extLst>
            <a:ext uri="{909E8E84-426E-40DD-AFC4-6F175D3DCCD1}">
              <a14:hiddenFill xmlns:a14="http://schemas.microsoft.com/office/drawing/2010/main">
                <a:solidFill>
                  <a:srgbClr val="FFFFFF"/>
                </a:solidFill>
              </a14:hiddenFill>
            </a:ext>
          </a:extLst>
        </p:spPr>
      </p:pic>
      <p:pic>
        <p:nvPicPr>
          <p:cNvPr id="98" name="Picture 4" descr=" ">
            <a:extLst>
              <a:ext uri="{FF2B5EF4-FFF2-40B4-BE49-F238E27FC236}">
                <a16:creationId xmlns:a16="http://schemas.microsoft.com/office/drawing/2014/main" id="{BB177F7D-FF63-0017-A033-E220FB30F815}"/>
              </a:ext>
            </a:extLst>
          </p:cNvPr>
          <p:cNvPicPr>
            <a:picLocks noChangeAspect="1" noChangeArrowheads="1"/>
          </p:cNvPicPr>
          <p:nvPr/>
        </p:nvPicPr>
        <p:blipFill rotWithShape="1">
          <a:blip r:embed="rId4" cstate="screen">
            <a:biLevel thresh="75000"/>
            <a:extLst>
              <a:ext uri="{28A0092B-C50C-407E-A947-70E740481C1C}">
                <a14:useLocalDpi xmlns:a14="http://schemas.microsoft.com/office/drawing/2010/main" val="0"/>
              </a:ext>
            </a:extLst>
          </a:blip>
          <a:srcRect/>
          <a:stretch/>
        </p:blipFill>
        <p:spPr bwMode="auto">
          <a:xfrm>
            <a:off x="4722555" y="5207000"/>
            <a:ext cx="544976" cy="536787"/>
          </a:xfrm>
          <a:prstGeom prst="roundRect">
            <a:avLst>
              <a:gd name="adj" fmla="val 33225"/>
            </a:avLst>
          </a:prstGeom>
          <a:noFill/>
          <a:extLst>
            <a:ext uri="{909E8E84-426E-40DD-AFC4-6F175D3DCCD1}">
              <a14:hiddenFill xmlns:a14="http://schemas.microsoft.com/office/drawing/2010/main">
                <a:solidFill>
                  <a:srgbClr val="FFFFFF"/>
                </a:solidFill>
              </a14:hiddenFill>
            </a:ext>
          </a:extLst>
        </p:spPr>
      </p:pic>
      <p:pic>
        <p:nvPicPr>
          <p:cNvPr id="99" name="Picture 4" descr=" ">
            <a:extLst>
              <a:ext uri="{FF2B5EF4-FFF2-40B4-BE49-F238E27FC236}">
                <a16:creationId xmlns:a16="http://schemas.microsoft.com/office/drawing/2014/main" id="{CF976A49-B734-8612-A35C-968A3A88A37C}"/>
              </a:ext>
            </a:extLst>
          </p:cNvPr>
          <p:cNvPicPr>
            <a:picLocks noChangeAspect="1" noChangeArrowheads="1"/>
          </p:cNvPicPr>
          <p:nvPr/>
        </p:nvPicPr>
        <p:blipFill rotWithShape="1">
          <a:blip r:embed="rId4" cstate="screen">
            <a:biLevel thresh="75000"/>
            <a:extLst>
              <a:ext uri="{28A0092B-C50C-407E-A947-70E740481C1C}">
                <a14:useLocalDpi xmlns:a14="http://schemas.microsoft.com/office/drawing/2010/main" val="0"/>
              </a:ext>
            </a:extLst>
          </a:blip>
          <a:srcRect/>
          <a:stretch/>
        </p:blipFill>
        <p:spPr bwMode="auto">
          <a:xfrm>
            <a:off x="3615292" y="5207000"/>
            <a:ext cx="544976" cy="536787"/>
          </a:xfrm>
          <a:prstGeom prst="roundRect">
            <a:avLst>
              <a:gd name="adj" fmla="val 33225"/>
            </a:avLst>
          </a:prstGeom>
          <a:noFill/>
          <a:extLst>
            <a:ext uri="{909E8E84-426E-40DD-AFC4-6F175D3DCCD1}">
              <a14:hiddenFill xmlns:a14="http://schemas.microsoft.com/office/drawing/2010/main">
                <a:solidFill>
                  <a:srgbClr val="FFFFFF"/>
                </a:solidFill>
              </a14:hiddenFill>
            </a:ext>
          </a:extLst>
        </p:spPr>
      </p:pic>
      <p:pic>
        <p:nvPicPr>
          <p:cNvPr id="105" name="Graphic 104" descr="Atom with solid fill">
            <a:extLst>
              <a:ext uri="{FF2B5EF4-FFF2-40B4-BE49-F238E27FC236}">
                <a16:creationId xmlns:a16="http://schemas.microsoft.com/office/drawing/2014/main" id="{F55C7542-E048-B2AA-32F8-F9289781D09D}"/>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7492" y="1805812"/>
            <a:ext cx="480701" cy="480701"/>
          </a:xfrm>
          <a:prstGeom prst="rect">
            <a:avLst/>
          </a:prstGeom>
        </p:spPr>
      </p:pic>
      <p:pic>
        <p:nvPicPr>
          <p:cNvPr id="107" name="Graphic 106" descr="Atom with solid fill">
            <a:extLst>
              <a:ext uri="{FF2B5EF4-FFF2-40B4-BE49-F238E27FC236}">
                <a16:creationId xmlns:a16="http://schemas.microsoft.com/office/drawing/2014/main" id="{79669105-47AC-A344-1A6C-8E6A4DD3474E}"/>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96558" y="1805812"/>
            <a:ext cx="480701" cy="480701"/>
          </a:xfrm>
          <a:prstGeom prst="rect">
            <a:avLst/>
          </a:prstGeom>
        </p:spPr>
      </p:pic>
      <p:pic>
        <p:nvPicPr>
          <p:cNvPr id="108" name="Graphic 107" descr="Atom with solid fill">
            <a:extLst>
              <a:ext uri="{FF2B5EF4-FFF2-40B4-BE49-F238E27FC236}">
                <a16:creationId xmlns:a16="http://schemas.microsoft.com/office/drawing/2014/main" id="{8AE7D98C-7BDE-B8B4-FF7A-B3EB8B523966}"/>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87096" y="1805812"/>
            <a:ext cx="480701" cy="480701"/>
          </a:xfrm>
          <a:prstGeom prst="rect">
            <a:avLst/>
          </a:prstGeom>
        </p:spPr>
      </p:pic>
      <p:sp>
        <p:nvSpPr>
          <p:cNvPr id="124" name="Rectangle 123">
            <a:extLst>
              <a:ext uri="{FF2B5EF4-FFF2-40B4-BE49-F238E27FC236}">
                <a16:creationId xmlns:a16="http://schemas.microsoft.com/office/drawing/2014/main" id="{01EB6EE6-4662-37F3-0E64-F9B3777E7C3C}"/>
              </a:ext>
            </a:extLst>
          </p:cNvPr>
          <p:cNvSpPr/>
          <p:nvPr/>
        </p:nvSpPr>
        <p:spPr>
          <a:xfrm>
            <a:off x="4216902" y="1777649"/>
            <a:ext cx="396403" cy="573321"/>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25" name="Rectangle 124">
            <a:extLst>
              <a:ext uri="{FF2B5EF4-FFF2-40B4-BE49-F238E27FC236}">
                <a16:creationId xmlns:a16="http://schemas.microsoft.com/office/drawing/2014/main" id="{49872DD8-8D29-5069-3B2C-56C9B77C47EF}"/>
              </a:ext>
            </a:extLst>
          </p:cNvPr>
          <p:cNvSpPr/>
          <p:nvPr/>
        </p:nvSpPr>
        <p:spPr>
          <a:xfrm>
            <a:off x="5334918" y="1777649"/>
            <a:ext cx="396403" cy="573321"/>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26" name="Rectangle 125">
            <a:extLst>
              <a:ext uri="{FF2B5EF4-FFF2-40B4-BE49-F238E27FC236}">
                <a16:creationId xmlns:a16="http://schemas.microsoft.com/office/drawing/2014/main" id="{B68CC02A-BC0A-E253-7F98-DFA5EA2BAD6C}"/>
              </a:ext>
            </a:extLst>
          </p:cNvPr>
          <p:cNvSpPr/>
          <p:nvPr/>
        </p:nvSpPr>
        <p:spPr>
          <a:xfrm>
            <a:off x="6453650" y="1777649"/>
            <a:ext cx="396403" cy="573321"/>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 name="ACET">
            <a:extLst>
              <a:ext uri="{FF2B5EF4-FFF2-40B4-BE49-F238E27FC236}">
                <a16:creationId xmlns:a16="http://schemas.microsoft.com/office/drawing/2014/main" id="{B5A79698-90F6-73BF-7532-8E7AE754C01E}"/>
              </a:ext>
            </a:extLst>
          </p:cNvPr>
          <p:cNvSpPr txBox="1"/>
          <p:nvPr>
            <p:custDataLst>
              <p:tags r:id="rId1"/>
            </p:custDataLst>
          </p:nvPr>
        </p:nvSpPr>
        <p:spPr>
          <a:xfrm>
            <a:off x="422871" y="1528814"/>
            <a:ext cx="2444172" cy="1384995"/>
          </a:xfrm>
          <a:prstGeom prst="rect">
            <a:avLst/>
          </a:prstGeom>
          <a:solidFill>
            <a:srgbClr val="FFFFFF">
              <a:alpha val="30196"/>
            </a:srgbClr>
          </a:solidFill>
          <a:ln/>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2100" b="0">
                <a:latin typeface="Nunito" pitchFamily="2" charset="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a:latin typeface="Nunito" pitchFamily="2" charset="0"/>
              </a:rPr>
              <a:t>Only when cartridges together are active, there is a critical configuration at top of the reactor</a:t>
            </a:r>
          </a:p>
        </p:txBody>
      </p:sp>
      <p:sp>
        <p:nvSpPr>
          <p:cNvPr id="5" name="Rectangle: Rounded Corners 4">
            <a:extLst>
              <a:ext uri="{FF2B5EF4-FFF2-40B4-BE49-F238E27FC236}">
                <a16:creationId xmlns:a16="http://schemas.microsoft.com/office/drawing/2014/main" id="{7CB8E666-D835-7BAB-3087-64FD71A41A89}"/>
              </a:ext>
            </a:extLst>
          </p:cNvPr>
          <p:cNvSpPr/>
          <p:nvPr/>
        </p:nvSpPr>
        <p:spPr>
          <a:xfrm>
            <a:off x="422871" y="74962"/>
            <a:ext cx="1404000" cy="180000"/>
          </a:xfrm>
          <a:prstGeom prst="roundRect">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a:spcBef>
                <a:spcPts val="300"/>
              </a:spcBef>
              <a:spcAft>
                <a:spcPts val="300"/>
              </a:spcAft>
            </a:pPr>
            <a:r>
              <a:rPr lang="en-US" sz="1000">
                <a:solidFill>
                  <a:schemeClr val="bg1"/>
                </a:solidFill>
                <a:latin typeface="Nunito Sans" pitchFamily="2" charset="0"/>
              </a:rPr>
              <a:t>What Thorizon does</a:t>
            </a:r>
          </a:p>
        </p:txBody>
      </p:sp>
    </p:spTree>
    <p:extLst>
      <p:ext uri="{BB962C8B-B14F-4D97-AF65-F5344CB8AC3E}">
        <p14:creationId xmlns:p14="http://schemas.microsoft.com/office/powerpoint/2010/main" val="85856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9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9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98"/>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99"/>
                                        </p:tgtEl>
                                        <p:attrNameLst>
                                          <p:attrName>r</p:attrName>
                                        </p:attrNameLst>
                                      </p:cBhvr>
                                    </p:animRot>
                                  </p:childTnLst>
                                </p:cTn>
                              </p:par>
                              <p:par>
                                <p:cTn id="13" presetID="7" presetClass="emph" presetSubtype="2" fill="hold" nodeType="withEffect">
                                  <p:stCondLst>
                                    <p:cond delay="0"/>
                                  </p:stCondLst>
                                  <p:childTnLst>
                                    <p:animClr clrSpc="rgb" dir="cw">
                                      <p:cBhvr>
                                        <p:cTn id="14" dur="2000" fill="hold"/>
                                        <p:tgtEl>
                                          <p:spTgt spid="63"/>
                                        </p:tgtEl>
                                        <p:attrNameLst>
                                          <p:attrName>stroke.color</p:attrName>
                                        </p:attrNameLst>
                                      </p:cBhvr>
                                      <p:to>
                                        <a:srgbClr val="C00000"/>
                                      </p:to>
                                    </p:animClr>
                                    <p:set>
                                      <p:cBhvr>
                                        <p:cTn id="15" dur="2000" fill="hold"/>
                                        <p:tgtEl>
                                          <p:spTgt spid="63"/>
                                        </p:tgtEl>
                                        <p:attrNameLst>
                                          <p:attrName>stroke.on</p:attrName>
                                        </p:attrNameLst>
                                      </p:cBhvr>
                                      <p:to>
                                        <p:strVal val="true"/>
                                      </p:to>
                                    </p:set>
                                  </p:childTnLst>
                                </p:cTn>
                              </p:par>
                              <p:par>
                                <p:cTn id="16" presetID="7" presetClass="emph" presetSubtype="2" fill="hold" nodeType="withEffect">
                                  <p:stCondLst>
                                    <p:cond delay="0"/>
                                  </p:stCondLst>
                                  <p:childTnLst>
                                    <p:animClr clrSpc="rgb" dir="cw">
                                      <p:cBhvr>
                                        <p:cTn id="17" dur="2000" fill="hold"/>
                                        <p:tgtEl>
                                          <p:spTgt spid="62"/>
                                        </p:tgtEl>
                                        <p:attrNameLst>
                                          <p:attrName>stroke.color</p:attrName>
                                        </p:attrNameLst>
                                      </p:cBhvr>
                                      <p:to>
                                        <a:srgbClr val="C00000"/>
                                      </p:to>
                                    </p:animClr>
                                    <p:set>
                                      <p:cBhvr>
                                        <p:cTn id="18" dur="2000" fill="hold"/>
                                        <p:tgtEl>
                                          <p:spTgt spid="62"/>
                                        </p:tgtEl>
                                        <p:attrNameLst>
                                          <p:attrName>stroke.on</p:attrName>
                                        </p:attrNameLst>
                                      </p:cBhvr>
                                      <p:to>
                                        <p:strVal val="true"/>
                                      </p:to>
                                    </p:set>
                                  </p:childTnLst>
                                </p:cTn>
                              </p:par>
                              <p:par>
                                <p:cTn id="19" presetID="7" presetClass="emph" presetSubtype="2" fill="hold" nodeType="withEffect">
                                  <p:stCondLst>
                                    <p:cond delay="0"/>
                                  </p:stCondLst>
                                  <p:childTnLst>
                                    <p:animClr clrSpc="rgb" dir="cw">
                                      <p:cBhvr>
                                        <p:cTn id="20" dur="2000" fill="hold"/>
                                        <p:tgtEl>
                                          <p:spTgt spid="73"/>
                                        </p:tgtEl>
                                        <p:attrNameLst>
                                          <p:attrName>stroke.color</p:attrName>
                                        </p:attrNameLst>
                                      </p:cBhvr>
                                      <p:to>
                                        <a:srgbClr val="C00000"/>
                                      </p:to>
                                    </p:animClr>
                                    <p:set>
                                      <p:cBhvr>
                                        <p:cTn id="21" dur="2000" fill="hold"/>
                                        <p:tgtEl>
                                          <p:spTgt spid="73"/>
                                        </p:tgtEl>
                                        <p:attrNameLst>
                                          <p:attrName>stroke.on</p:attrName>
                                        </p:attrNameLst>
                                      </p:cBhvr>
                                      <p:to>
                                        <p:strVal val="true"/>
                                      </p:to>
                                    </p:set>
                                  </p:childTnLst>
                                </p:cTn>
                              </p:par>
                              <p:par>
                                <p:cTn id="22" presetID="7" presetClass="emph" presetSubtype="2" fill="hold" nodeType="withEffect">
                                  <p:stCondLst>
                                    <p:cond delay="0"/>
                                  </p:stCondLst>
                                  <p:childTnLst>
                                    <p:animClr clrSpc="rgb" dir="cw">
                                      <p:cBhvr>
                                        <p:cTn id="23" dur="2000" fill="hold"/>
                                        <p:tgtEl>
                                          <p:spTgt spid="74"/>
                                        </p:tgtEl>
                                        <p:attrNameLst>
                                          <p:attrName>stroke.color</p:attrName>
                                        </p:attrNameLst>
                                      </p:cBhvr>
                                      <p:to>
                                        <a:srgbClr val="C00000"/>
                                      </p:to>
                                    </p:animClr>
                                    <p:set>
                                      <p:cBhvr>
                                        <p:cTn id="24" dur="2000" fill="hold"/>
                                        <p:tgtEl>
                                          <p:spTgt spid="74"/>
                                        </p:tgtEl>
                                        <p:attrNameLst>
                                          <p:attrName>stroke.on</p:attrName>
                                        </p:attrNameLst>
                                      </p:cBhvr>
                                      <p:to>
                                        <p:strVal val="true"/>
                                      </p:to>
                                    </p:set>
                                  </p:childTnLst>
                                </p:cTn>
                              </p:par>
                              <p:par>
                                <p:cTn id="25" presetID="7" presetClass="emph" presetSubtype="2" fill="hold" nodeType="withEffect">
                                  <p:stCondLst>
                                    <p:cond delay="0"/>
                                  </p:stCondLst>
                                  <p:childTnLst>
                                    <p:animClr clrSpc="rgb" dir="cw">
                                      <p:cBhvr>
                                        <p:cTn id="26" dur="2000" fill="hold"/>
                                        <p:tgtEl>
                                          <p:spTgt spid="45"/>
                                        </p:tgtEl>
                                        <p:attrNameLst>
                                          <p:attrName>stroke.color</p:attrName>
                                        </p:attrNameLst>
                                      </p:cBhvr>
                                      <p:to>
                                        <a:srgbClr val="C00000"/>
                                      </p:to>
                                    </p:animClr>
                                    <p:set>
                                      <p:cBhvr>
                                        <p:cTn id="27" dur="2000" fill="hold"/>
                                        <p:tgtEl>
                                          <p:spTgt spid="45"/>
                                        </p:tgtEl>
                                        <p:attrNameLst>
                                          <p:attrName>stroke.on</p:attrName>
                                        </p:attrNameLst>
                                      </p:cBhvr>
                                      <p:to>
                                        <p:strVal val="true"/>
                                      </p:to>
                                    </p:set>
                                  </p:childTnLst>
                                </p:cTn>
                              </p:par>
                              <p:par>
                                <p:cTn id="28" presetID="7" presetClass="emph" presetSubtype="2" fill="hold" nodeType="withEffect">
                                  <p:stCondLst>
                                    <p:cond delay="0"/>
                                  </p:stCondLst>
                                  <p:childTnLst>
                                    <p:animClr clrSpc="rgb" dir="cw">
                                      <p:cBhvr>
                                        <p:cTn id="29" dur="2000" fill="hold"/>
                                        <p:tgtEl>
                                          <p:spTgt spid="44"/>
                                        </p:tgtEl>
                                        <p:attrNameLst>
                                          <p:attrName>stroke.color</p:attrName>
                                        </p:attrNameLst>
                                      </p:cBhvr>
                                      <p:to>
                                        <a:srgbClr val="C00000"/>
                                      </p:to>
                                    </p:animClr>
                                    <p:set>
                                      <p:cBhvr>
                                        <p:cTn id="30" dur="2000" fill="hold"/>
                                        <p:tgtEl>
                                          <p:spTgt spid="44"/>
                                        </p:tgtEl>
                                        <p:attrNameLst>
                                          <p:attrName>stroke.on</p:attrName>
                                        </p:attrNameLst>
                                      </p:cBhvr>
                                      <p:to>
                                        <p:strVal val="true"/>
                                      </p:to>
                                    </p:set>
                                  </p:childTnLst>
                                </p:cTn>
                              </p:par>
                              <p:par>
                                <p:cTn id="31" presetID="7" presetClass="emph" presetSubtype="2" fill="hold" nodeType="withEffect">
                                  <p:stCondLst>
                                    <p:cond delay="0"/>
                                  </p:stCondLst>
                                  <p:childTnLst>
                                    <p:animClr clrSpc="rgb" dir="cw">
                                      <p:cBhvr>
                                        <p:cTn id="32" dur="2000" fill="hold"/>
                                        <p:tgtEl>
                                          <p:spTgt spid="55"/>
                                        </p:tgtEl>
                                        <p:attrNameLst>
                                          <p:attrName>stroke.color</p:attrName>
                                        </p:attrNameLst>
                                      </p:cBhvr>
                                      <p:to>
                                        <a:srgbClr val="C00000"/>
                                      </p:to>
                                    </p:animClr>
                                    <p:set>
                                      <p:cBhvr>
                                        <p:cTn id="33" dur="2000" fill="hold"/>
                                        <p:tgtEl>
                                          <p:spTgt spid="55"/>
                                        </p:tgtEl>
                                        <p:attrNameLst>
                                          <p:attrName>stroke.on</p:attrName>
                                        </p:attrNameLst>
                                      </p:cBhvr>
                                      <p:to>
                                        <p:strVal val="true"/>
                                      </p:to>
                                    </p:set>
                                  </p:childTnLst>
                                </p:cTn>
                              </p:par>
                              <p:par>
                                <p:cTn id="34" presetID="7" presetClass="emph" presetSubtype="2" fill="hold" nodeType="withEffect">
                                  <p:stCondLst>
                                    <p:cond delay="0"/>
                                  </p:stCondLst>
                                  <p:childTnLst>
                                    <p:animClr clrSpc="rgb" dir="cw">
                                      <p:cBhvr>
                                        <p:cTn id="35" dur="2000" fill="hold"/>
                                        <p:tgtEl>
                                          <p:spTgt spid="56"/>
                                        </p:tgtEl>
                                        <p:attrNameLst>
                                          <p:attrName>stroke.color</p:attrName>
                                        </p:attrNameLst>
                                      </p:cBhvr>
                                      <p:to>
                                        <a:srgbClr val="C00000"/>
                                      </p:to>
                                    </p:animClr>
                                    <p:set>
                                      <p:cBhvr>
                                        <p:cTn id="36" dur="2000" fill="hold"/>
                                        <p:tgtEl>
                                          <p:spTgt spid="56"/>
                                        </p:tgtEl>
                                        <p:attrNameLst>
                                          <p:attrName>stroke.on</p:attrName>
                                        </p:attrNameLst>
                                      </p:cBhvr>
                                      <p:to>
                                        <p:strVal val="true"/>
                                      </p:to>
                                    </p:set>
                                  </p:childTnLst>
                                </p:cTn>
                              </p:par>
                              <p:par>
                                <p:cTn id="37" presetID="7" presetClass="emph" presetSubtype="2" fill="hold" nodeType="withEffect">
                                  <p:stCondLst>
                                    <p:cond delay="0"/>
                                  </p:stCondLst>
                                  <p:childTnLst>
                                    <p:animClr clrSpc="rgb" dir="cw">
                                      <p:cBhvr>
                                        <p:cTn id="38" dur="2000" fill="hold"/>
                                        <p:tgtEl>
                                          <p:spTgt spid="84"/>
                                        </p:tgtEl>
                                        <p:attrNameLst>
                                          <p:attrName>stroke.color</p:attrName>
                                        </p:attrNameLst>
                                      </p:cBhvr>
                                      <p:to>
                                        <a:srgbClr val="C00000"/>
                                      </p:to>
                                    </p:animClr>
                                    <p:set>
                                      <p:cBhvr>
                                        <p:cTn id="39" dur="2000" fill="hold"/>
                                        <p:tgtEl>
                                          <p:spTgt spid="84"/>
                                        </p:tgtEl>
                                        <p:attrNameLst>
                                          <p:attrName>stroke.on</p:attrName>
                                        </p:attrNameLst>
                                      </p:cBhvr>
                                      <p:to>
                                        <p:strVal val="true"/>
                                      </p:to>
                                    </p:set>
                                  </p:childTnLst>
                                </p:cTn>
                              </p:par>
                              <p:par>
                                <p:cTn id="40" presetID="7" presetClass="emph" presetSubtype="2" fill="hold" nodeType="withEffect">
                                  <p:stCondLst>
                                    <p:cond delay="0"/>
                                  </p:stCondLst>
                                  <p:childTnLst>
                                    <p:animClr clrSpc="rgb" dir="cw">
                                      <p:cBhvr>
                                        <p:cTn id="41" dur="2000" fill="hold"/>
                                        <p:tgtEl>
                                          <p:spTgt spid="83"/>
                                        </p:tgtEl>
                                        <p:attrNameLst>
                                          <p:attrName>stroke.color</p:attrName>
                                        </p:attrNameLst>
                                      </p:cBhvr>
                                      <p:to>
                                        <a:srgbClr val="C00000"/>
                                      </p:to>
                                    </p:animClr>
                                    <p:set>
                                      <p:cBhvr>
                                        <p:cTn id="42" dur="2000" fill="hold"/>
                                        <p:tgtEl>
                                          <p:spTgt spid="83"/>
                                        </p:tgtEl>
                                        <p:attrNameLst>
                                          <p:attrName>stroke.on</p:attrName>
                                        </p:attrNameLst>
                                      </p:cBhvr>
                                      <p:to>
                                        <p:strVal val="true"/>
                                      </p:to>
                                    </p:set>
                                  </p:childTnLst>
                                </p:cTn>
                              </p:par>
                              <p:par>
                                <p:cTn id="43" presetID="7" presetClass="emph" presetSubtype="2" fill="hold" nodeType="withEffect">
                                  <p:stCondLst>
                                    <p:cond delay="0"/>
                                  </p:stCondLst>
                                  <p:childTnLst>
                                    <p:animClr clrSpc="rgb" dir="cw">
                                      <p:cBhvr>
                                        <p:cTn id="44" dur="2000" fill="hold"/>
                                        <p:tgtEl>
                                          <p:spTgt spid="87"/>
                                        </p:tgtEl>
                                        <p:attrNameLst>
                                          <p:attrName>stroke.color</p:attrName>
                                        </p:attrNameLst>
                                      </p:cBhvr>
                                      <p:to>
                                        <a:srgbClr val="C00000"/>
                                      </p:to>
                                    </p:animClr>
                                    <p:set>
                                      <p:cBhvr>
                                        <p:cTn id="45" dur="2000" fill="hold"/>
                                        <p:tgtEl>
                                          <p:spTgt spid="87"/>
                                        </p:tgtEl>
                                        <p:attrNameLst>
                                          <p:attrName>stroke.on</p:attrName>
                                        </p:attrNameLst>
                                      </p:cBhvr>
                                      <p:to>
                                        <p:strVal val="true"/>
                                      </p:to>
                                    </p:set>
                                  </p:childTnLst>
                                </p:cTn>
                              </p:par>
                              <p:par>
                                <p:cTn id="46" presetID="7" presetClass="emph" presetSubtype="2" fill="hold" nodeType="withEffect">
                                  <p:stCondLst>
                                    <p:cond delay="0"/>
                                  </p:stCondLst>
                                  <p:childTnLst>
                                    <p:animClr clrSpc="rgb" dir="cw">
                                      <p:cBhvr>
                                        <p:cTn id="47" dur="2000" fill="hold"/>
                                        <p:tgtEl>
                                          <p:spTgt spid="88"/>
                                        </p:tgtEl>
                                        <p:attrNameLst>
                                          <p:attrName>stroke.color</p:attrName>
                                        </p:attrNameLst>
                                      </p:cBhvr>
                                      <p:to>
                                        <a:srgbClr val="C00000"/>
                                      </p:to>
                                    </p:animClr>
                                    <p:set>
                                      <p:cBhvr>
                                        <p:cTn id="48" dur="2000" fill="hold"/>
                                        <p:tgtEl>
                                          <p:spTgt spid="88"/>
                                        </p:tgtEl>
                                        <p:attrNameLst>
                                          <p:attrName>stroke.on</p:attrName>
                                        </p:attrNameLst>
                                      </p:cBhvr>
                                      <p:to>
                                        <p:strVal val="true"/>
                                      </p:to>
                                    </p:set>
                                  </p:childTnLst>
                                </p:cTn>
                              </p:par>
                              <p:par>
                                <p:cTn id="49" presetID="7" presetClass="emph" presetSubtype="2" fill="hold" nodeType="withEffect">
                                  <p:stCondLst>
                                    <p:cond delay="0"/>
                                  </p:stCondLst>
                                  <p:childTnLst>
                                    <p:animClr clrSpc="rgb" dir="cw">
                                      <p:cBhvr>
                                        <p:cTn id="50" dur="2000" fill="hold"/>
                                        <p:tgtEl>
                                          <p:spTgt spid="37"/>
                                        </p:tgtEl>
                                        <p:attrNameLst>
                                          <p:attrName>stroke.color</p:attrName>
                                        </p:attrNameLst>
                                      </p:cBhvr>
                                      <p:to>
                                        <a:srgbClr val="C00000"/>
                                      </p:to>
                                    </p:animClr>
                                    <p:set>
                                      <p:cBhvr>
                                        <p:cTn id="51" dur="2000" fill="hold"/>
                                        <p:tgtEl>
                                          <p:spTgt spid="37"/>
                                        </p:tgtEl>
                                        <p:attrNameLst>
                                          <p:attrName>stroke.on</p:attrName>
                                        </p:attrNameLst>
                                      </p:cBhvr>
                                      <p:to>
                                        <p:strVal val="true"/>
                                      </p:to>
                                    </p:set>
                                  </p:childTnLst>
                                </p:cTn>
                              </p:par>
                              <p:par>
                                <p:cTn id="52" presetID="7" presetClass="emph" presetSubtype="2" fill="hold" nodeType="withEffect">
                                  <p:stCondLst>
                                    <p:cond delay="0"/>
                                  </p:stCondLst>
                                  <p:childTnLst>
                                    <p:animClr clrSpc="rgb" dir="cw">
                                      <p:cBhvr>
                                        <p:cTn id="53" dur="2000" fill="hold"/>
                                        <p:tgtEl>
                                          <p:spTgt spid="38"/>
                                        </p:tgtEl>
                                        <p:attrNameLst>
                                          <p:attrName>stroke.color</p:attrName>
                                        </p:attrNameLst>
                                      </p:cBhvr>
                                      <p:to>
                                        <a:srgbClr val="C00000"/>
                                      </p:to>
                                    </p:animClr>
                                    <p:set>
                                      <p:cBhvr>
                                        <p:cTn id="54" dur="2000" fill="hold"/>
                                        <p:tgtEl>
                                          <p:spTgt spid="38"/>
                                        </p:tgtEl>
                                        <p:attrNameLst>
                                          <p:attrName>stroke.on</p:attrName>
                                        </p:attrNameLst>
                                      </p:cBhvr>
                                      <p:to>
                                        <p:strVal val="true"/>
                                      </p:to>
                                    </p:set>
                                  </p:childTnLst>
                                </p:cTn>
                              </p:par>
                              <p:par>
                                <p:cTn id="55" presetID="7" presetClass="emph" presetSubtype="2" fill="hold" nodeType="withEffect">
                                  <p:stCondLst>
                                    <p:cond delay="0"/>
                                  </p:stCondLst>
                                  <p:childTnLst>
                                    <p:animClr clrSpc="rgb" dir="cw">
                                      <p:cBhvr>
                                        <p:cTn id="56" dur="2000" fill="hold"/>
                                        <p:tgtEl>
                                          <p:spTgt spid="27"/>
                                        </p:tgtEl>
                                        <p:attrNameLst>
                                          <p:attrName>stroke.color</p:attrName>
                                        </p:attrNameLst>
                                      </p:cBhvr>
                                      <p:to>
                                        <a:srgbClr val="C00000"/>
                                      </p:to>
                                    </p:animClr>
                                    <p:set>
                                      <p:cBhvr>
                                        <p:cTn id="57" dur="2000" fill="hold"/>
                                        <p:tgtEl>
                                          <p:spTgt spid="27"/>
                                        </p:tgtEl>
                                        <p:attrNameLst>
                                          <p:attrName>stroke.on</p:attrName>
                                        </p:attrNameLst>
                                      </p:cBhvr>
                                      <p:to>
                                        <p:strVal val="true"/>
                                      </p:to>
                                    </p:set>
                                  </p:childTnLst>
                                </p:cTn>
                              </p:par>
                              <p:par>
                                <p:cTn id="58" presetID="7" presetClass="emph" presetSubtype="2" fill="hold" nodeType="withEffect">
                                  <p:stCondLst>
                                    <p:cond delay="0"/>
                                  </p:stCondLst>
                                  <p:childTnLst>
                                    <p:animClr clrSpc="rgb" dir="cw">
                                      <p:cBhvr>
                                        <p:cTn id="59" dur="2000" fill="hold"/>
                                        <p:tgtEl>
                                          <p:spTgt spid="26"/>
                                        </p:tgtEl>
                                        <p:attrNameLst>
                                          <p:attrName>stroke.color</p:attrName>
                                        </p:attrNameLst>
                                      </p:cBhvr>
                                      <p:to>
                                        <a:srgbClr val="C00000"/>
                                      </p:to>
                                    </p:animClr>
                                    <p:set>
                                      <p:cBhvr>
                                        <p:cTn id="60" dur="2000" fill="hold"/>
                                        <p:tgtEl>
                                          <p:spTgt spid="26"/>
                                        </p:tgtEl>
                                        <p:attrNameLst>
                                          <p:attrName>stroke.on</p:attrName>
                                        </p:attrNameLst>
                                      </p:cBhvr>
                                      <p:to>
                                        <p:strVal val="true"/>
                                      </p:to>
                                    </p:set>
                                  </p:childTnLst>
                                </p:cTn>
                              </p:par>
                            </p:childTnLst>
                          </p:cTn>
                        </p:par>
                        <p:par>
                          <p:cTn id="61" fill="hold">
                            <p:stCondLst>
                              <p:cond delay="2000"/>
                            </p:stCondLst>
                            <p:childTnLst>
                              <p:par>
                                <p:cTn id="62" presetID="26" presetClass="emph" presetSubtype="0" repeatCount="indefinite" fill="hold" nodeType="afterEffect">
                                  <p:stCondLst>
                                    <p:cond delay="0"/>
                                  </p:stCondLst>
                                  <p:childTnLst>
                                    <p:animEffect transition="out" filter="fade">
                                      <p:cBhvr>
                                        <p:cTn id="63" dur="1000" tmFilter="0, 0; .2, .5; .8, .5; 1, 0"/>
                                        <p:tgtEl>
                                          <p:spTgt spid="108"/>
                                        </p:tgtEl>
                                      </p:cBhvr>
                                    </p:animEffect>
                                    <p:animScale>
                                      <p:cBhvr>
                                        <p:cTn id="64" dur="500" autoRev="1" fill="hold"/>
                                        <p:tgtEl>
                                          <p:spTgt spid="108"/>
                                        </p:tgtEl>
                                      </p:cBhvr>
                                      <p:by x="105000" y="105000"/>
                                    </p:animScale>
                                  </p:childTnLst>
                                </p:cTn>
                              </p:par>
                              <p:par>
                                <p:cTn id="65" presetID="26" presetClass="emph" presetSubtype="0" repeatCount="indefinite" fill="hold" nodeType="withEffect">
                                  <p:stCondLst>
                                    <p:cond delay="0"/>
                                  </p:stCondLst>
                                  <p:childTnLst>
                                    <p:animEffect transition="out" filter="fade">
                                      <p:cBhvr>
                                        <p:cTn id="66" dur="1000" tmFilter="0, 0; .2, .5; .8, .5; 1, 0"/>
                                        <p:tgtEl>
                                          <p:spTgt spid="107"/>
                                        </p:tgtEl>
                                      </p:cBhvr>
                                    </p:animEffect>
                                    <p:animScale>
                                      <p:cBhvr>
                                        <p:cTn id="67" dur="500" autoRev="1" fill="hold"/>
                                        <p:tgtEl>
                                          <p:spTgt spid="107"/>
                                        </p:tgtEl>
                                      </p:cBhvr>
                                      <p:by x="105000" y="105000"/>
                                    </p:animScale>
                                  </p:childTnLst>
                                </p:cTn>
                              </p:par>
                              <p:par>
                                <p:cTn id="68" presetID="26" presetClass="emph" presetSubtype="0" repeatCount="indefinite" fill="hold" nodeType="withEffect">
                                  <p:stCondLst>
                                    <p:cond delay="0"/>
                                  </p:stCondLst>
                                  <p:childTnLst>
                                    <p:animEffect transition="out" filter="fade">
                                      <p:cBhvr>
                                        <p:cTn id="69" dur="1000" tmFilter="0, 0; .2, .5; .8, .5; 1, 0"/>
                                        <p:tgtEl>
                                          <p:spTgt spid="105"/>
                                        </p:tgtEl>
                                      </p:cBhvr>
                                    </p:animEffect>
                                    <p:animScale>
                                      <p:cBhvr>
                                        <p:cTn id="70" dur="500" autoRev="1" fill="hold"/>
                                        <p:tgtEl>
                                          <p:spTgt spid="105"/>
                                        </p:tgtEl>
                                      </p:cBhvr>
                                      <p:by x="105000" y="105000"/>
                                    </p:animScale>
                                  </p:childTnLst>
                                </p:cTn>
                              </p:par>
                              <p:par>
                                <p:cTn id="71" presetID="1" presetClass="entr" presetSubtype="0" fill="hold" grpId="0" nodeType="withEffect">
                                  <p:stCondLst>
                                    <p:cond delay="0"/>
                                  </p:stCondLst>
                                  <p:childTnLst>
                                    <p:set>
                                      <p:cBhvr>
                                        <p:cTn id="72" dur="1" fill="hold">
                                          <p:stCondLst>
                                            <p:cond delay="0"/>
                                          </p:stCondLst>
                                        </p:cTn>
                                        <p:tgtEl>
                                          <p:spTgt spid="104"/>
                                        </p:tgtEl>
                                        <p:attrNameLst>
                                          <p:attrName>style.visibility</p:attrName>
                                        </p:attrNameLst>
                                      </p:cBhvr>
                                      <p:to>
                                        <p:strVal val="visible"/>
                                      </p:to>
                                    </p:set>
                                  </p:childTnLst>
                                </p:cTn>
                              </p:par>
                              <p:par>
                                <p:cTn id="73" presetID="1" presetClass="exit" presetSubtype="0" fill="hold" grpId="0" nodeType="withEffect">
                                  <p:stCondLst>
                                    <p:cond delay="0"/>
                                  </p:stCondLst>
                                  <p:childTnLst>
                                    <p:set>
                                      <p:cBhvr>
                                        <p:cTn id="74" dur="1" fill="hold">
                                          <p:stCondLst>
                                            <p:cond delay="0"/>
                                          </p:stCondLst>
                                        </p:cTn>
                                        <p:tgtEl>
                                          <p:spTgt spid="126"/>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124"/>
                                        </p:tgtEl>
                                        <p:attrNameLst>
                                          <p:attrName>style.visibility</p:attrName>
                                        </p:attrNameLst>
                                      </p:cBhvr>
                                      <p:to>
                                        <p:strVal val="hidden"/>
                                      </p:to>
                                    </p:set>
                                  </p:childTnLst>
                                </p:cTn>
                              </p:par>
                              <p:par>
                                <p:cTn id="77" presetID="1" presetClass="exit" presetSubtype="0" fill="hold" grpId="0" nodeType="withEffect">
                                  <p:stCondLst>
                                    <p:cond delay="0"/>
                                  </p:stCondLst>
                                  <p:childTnLst>
                                    <p:set>
                                      <p:cBhvr>
                                        <p:cTn id="78" dur="1" fill="hold">
                                          <p:stCondLst>
                                            <p:cond delay="0"/>
                                          </p:stCondLst>
                                        </p:cTn>
                                        <p:tgtEl>
                                          <p:spTgt spid="1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24" grpId="0" animBg="1"/>
      <p:bldP spid="125" grpId="0" animBg="1"/>
      <p:bldP spid="1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4D3DD-1F5A-568B-F2FA-D8E3A5860186}"/>
            </a:ext>
          </a:extLst>
        </p:cNvPr>
        <p:cNvGrpSpPr/>
        <p:nvPr/>
      </p:nvGrpSpPr>
      <p:grpSpPr>
        <a:xfrm>
          <a:off x="0" y="0"/>
          <a:ext cx="0" cy="0"/>
          <a:chOff x="0" y="0"/>
          <a:chExt cx="0" cy="0"/>
        </a:xfrm>
      </p:grpSpPr>
      <p:sp>
        <p:nvSpPr>
          <p:cNvPr id="104" name="Rectangle: Rounded Corners 103">
            <a:extLst>
              <a:ext uri="{FF2B5EF4-FFF2-40B4-BE49-F238E27FC236}">
                <a16:creationId xmlns:a16="http://schemas.microsoft.com/office/drawing/2014/main" id="{3B602CF2-E29F-C34A-1550-82C6C0A252B6}"/>
              </a:ext>
            </a:extLst>
          </p:cNvPr>
          <p:cNvSpPr/>
          <p:nvPr/>
        </p:nvSpPr>
        <p:spPr>
          <a:xfrm>
            <a:off x="3350727" y="1009912"/>
            <a:ext cx="4409234" cy="1951246"/>
          </a:xfrm>
          <a:prstGeom prst="roundRect">
            <a:avLst/>
          </a:prstGeom>
          <a:solidFill>
            <a:srgbClr val="FFCCCC"/>
          </a:solidFill>
          <a:ln w="6350" cap="sq">
            <a:noFill/>
            <a:miter lim="800000"/>
          </a:ln>
          <a:effectLst>
            <a:glow rad="1397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 name="Rectangle: Rounded Corners 3">
            <a:extLst>
              <a:ext uri="{FF2B5EF4-FFF2-40B4-BE49-F238E27FC236}">
                <a16:creationId xmlns:a16="http://schemas.microsoft.com/office/drawing/2014/main" id="{170EEBD2-2CC2-DC25-DD54-57979F6928D4}"/>
              </a:ext>
            </a:extLst>
          </p:cNvPr>
          <p:cNvSpPr/>
          <p:nvPr/>
        </p:nvSpPr>
        <p:spPr>
          <a:xfrm>
            <a:off x="6886707" y="1111250"/>
            <a:ext cx="640483" cy="4635500"/>
          </a:xfrm>
          <a:prstGeom prst="roundRect">
            <a:avLst>
              <a:gd name="adj" fmla="val 26667"/>
            </a:avLst>
          </a:prstGeom>
          <a:solidFill>
            <a:schemeClr val="accent5">
              <a:lumMod val="20000"/>
              <a:lumOff val="80000"/>
            </a:schemeClr>
          </a:solidFill>
          <a:ln w="190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0" name="Rectangle: Rounded Corners 39">
            <a:extLst>
              <a:ext uri="{FF2B5EF4-FFF2-40B4-BE49-F238E27FC236}">
                <a16:creationId xmlns:a16="http://schemas.microsoft.com/office/drawing/2014/main" id="{CC25EF64-1054-BFE8-21C5-43BB77C75781}"/>
              </a:ext>
            </a:extLst>
          </p:cNvPr>
          <p:cNvSpPr/>
          <p:nvPr/>
        </p:nvSpPr>
        <p:spPr>
          <a:xfrm>
            <a:off x="4657693" y="1111250"/>
            <a:ext cx="640483" cy="4635500"/>
          </a:xfrm>
          <a:prstGeom prst="roundRect">
            <a:avLst>
              <a:gd name="adj" fmla="val 26667"/>
            </a:avLst>
          </a:prstGeom>
          <a:solidFill>
            <a:schemeClr val="accent5">
              <a:lumMod val="20000"/>
              <a:lumOff val="80000"/>
            </a:schemeClr>
          </a:solidFill>
          <a:ln w="190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8" name="Rectangle: Rounded Corners 57">
            <a:extLst>
              <a:ext uri="{FF2B5EF4-FFF2-40B4-BE49-F238E27FC236}">
                <a16:creationId xmlns:a16="http://schemas.microsoft.com/office/drawing/2014/main" id="{F4A232A8-04F9-38D5-7BA5-FD720B09B6AB}"/>
              </a:ext>
            </a:extLst>
          </p:cNvPr>
          <p:cNvSpPr/>
          <p:nvPr/>
        </p:nvSpPr>
        <p:spPr>
          <a:xfrm>
            <a:off x="3547931" y="1111250"/>
            <a:ext cx="640483" cy="4635500"/>
          </a:xfrm>
          <a:prstGeom prst="roundRect">
            <a:avLst>
              <a:gd name="adj" fmla="val 26667"/>
            </a:avLst>
          </a:prstGeom>
          <a:solidFill>
            <a:schemeClr val="accent5">
              <a:lumMod val="20000"/>
              <a:lumOff val="80000"/>
            </a:schemeClr>
          </a:solidFill>
          <a:ln w="190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9" name="Rectangle: Rounded Corners 78">
            <a:extLst>
              <a:ext uri="{FF2B5EF4-FFF2-40B4-BE49-F238E27FC236}">
                <a16:creationId xmlns:a16="http://schemas.microsoft.com/office/drawing/2014/main" id="{062E3714-199E-81EA-8A78-77EB884AC142}"/>
              </a:ext>
            </a:extLst>
          </p:cNvPr>
          <p:cNvSpPr/>
          <p:nvPr/>
        </p:nvSpPr>
        <p:spPr>
          <a:xfrm>
            <a:off x="5762539" y="1111250"/>
            <a:ext cx="640483" cy="4635500"/>
          </a:xfrm>
          <a:prstGeom prst="roundRect">
            <a:avLst>
              <a:gd name="adj" fmla="val 26667"/>
            </a:avLst>
          </a:prstGeom>
          <a:solidFill>
            <a:schemeClr val="accent5">
              <a:lumMod val="20000"/>
              <a:lumOff val="80000"/>
            </a:schemeClr>
          </a:solidFill>
          <a:ln w="190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0" name="Rectangle 99">
            <a:extLst>
              <a:ext uri="{FF2B5EF4-FFF2-40B4-BE49-F238E27FC236}">
                <a16:creationId xmlns:a16="http://schemas.microsoft.com/office/drawing/2014/main" id="{BC18ABBE-4270-521F-E0DE-475A77DFA440}"/>
              </a:ext>
            </a:extLst>
          </p:cNvPr>
          <p:cNvSpPr/>
          <p:nvPr/>
        </p:nvSpPr>
        <p:spPr>
          <a:xfrm>
            <a:off x="5806878" y="1202267"/>
            <a:ext cx="544977" cy="3990551"/>
          </a:xfrm>
          <a:prstGeom prst="rect">
            <a:avLst/>
          </a:prstGeom>
          <a:solidFill>
            <a:schemeClr val="tx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1" name="Rectangle 100">
            <a:extLst>
              <a:ext uri="{FF2B5EF4-FFF2-40B4-BE49-F238E27FC236}">
                <a16:creationId xmlns:a16="http://schemas.microsoft.com/office/drawing/2014/main" id="{A7C0AD34-2DE1-43F5-CD17-5FB358A9558A}"/>
              </a:ext>
            </a:extLst>
          </p:cNvPr>
          <p:cNvSpPr/>
          <p:nvPr/>
        </p:nvSpPr>
        <p:spPr>
          <a:xfrm>
            <a:off x="4711698" y="1202267"/>
            <a:ext cx="544977" cy="3990551"/>
          </a:xfrm>
          <a:prstGeom prst="rect">
            <a:avLst/>
          </a:prstGeom>
          <a:solidFill>
            <a:schemeClr val="tx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2" name="Rectangle 101">
            <a:extLst>
              <a:ext uri="{FF2B5EF4-FFF2-40B4-BE49-F238E27FC236}">
                <a16:creationId xmlns:a16="http://schemas.microsoft.com/office/drawing/2014/main" id="{7D1F611E-A973-B956-4EEC-D9F13D086DD0}"/>
              </a:ext>
            </a:extLst>
          </p:cNvPr>
          <p:cNvSpPr/>
          <p:nvPr/>
        </p:nvSpPr>
        <p:spPr>
          <a:xfrm>
            <a:off x="3587390" y="1202267"/>
            <a:ext cx="544977" cy="3990551"/>
          </a:xfrm>
          <a:prstGeom prst="rect">
            <a:avLst/>
          </a:prstGeom>
          <a:solidFill>
            <a:schemeClr val="tx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3" name="Rectangle 102">
            <a:extLst>
              <a:ext uri="{FF2B5EF4-FFF2-40B4-BE49-F238E27FC236}">
                <a16:creationId xmlns:a16="http://schemas.microsoft.com/office/drawing/2014/main" id="{B19F6E71-DC93-F175-A2F7-849D3DDD56AF}"/>
              </a:ext>
            </a:extLst>
          </p:cNvPr>
          <p:cNvSpPr/>
          <p:nvPr/>
        </p:nvSpPr>
        <p:spPr>
          <a:xfrm>
            <a:off x="6932271" y="1202267"/>
            <a:ext cx="544977" cy="3990551"/>
          </a:xfrm>
          <a:prstGeom prst="rect">
            <a:avLst/>
          </a:prstGeom>
          <a:solidFill>
            <a:schemeClr val="tx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 name="Title 2">
            <a:extLst>
              <a:ext uri="{FF2B5EF4-FFF2-40B4-BE49-F238E27FC236}">
                <a16:creationId xmlns:a16="http://schemas.microsoft.com/office/drawing/2014/main" id="{0F5C3574-7AEA-F715-FB45-DB0239970FEA}"/>
              </a:ext>
            </a:extLst>
          </p:cNvPr>
          <p:cNvSpPr>
            <a:spLocks noGrp="1"/>
          </p:cNvSpPr>
          <p:nvPr>
            <p:ph type="title"/>
          </p:nvPr>
        </p:nvSpPr>
        <p:spPr/>
        <p:txBody>
          <a:bodyPr/>
          <a:lstStyle/>
          <a:p>
            <a:r>
              <a:rPr lang="en-US"/>
              <a:t>Illustration of the concept</a:t>
            </a:r>
          </a:p>
        </p:txBody>
      </p:sp>
      <p:cxnSp>
        <p:nvCxnSpPr>
          <p:cNvPr id="24" name="Straight Arrow Connector 23">
            <a:extLst>
              <a:ext uri="{FF2B5EF4-FFF2-40B4-BE49-F238E27FC236}">
                <a16:creationId xmlns:a16="http://schemas.microsoft.com/office/drawing/2014/main" id="{0FFAC003-4FF9-2091-9108-D3C96E95FC1C}"/>
              </a:ext>
            </a:extLst>
          </p:cNvPr>
          <p:cNvCxnSpPr>
            <a:cxnSpLocks/>
          </p:cNvCxnSpPr>
          <p:nvPr/>
        </p:nvCxnSpPr>
        <p:spPr>
          <a:xfrm flipV="1">
            <a:off x="6971002" y="1862797"/>
            <a:ext cx="0" cy="3318802"/>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2AA9D89-B757-1CE4-826D-6788BEE1E04F}"/>
              </a:ext>
            </a:extLst>
          </p:cNvPr>
          <p:cNvCxnSpPr>
            <a:cxnSpLocks/>
          </p:cNvCxnSpPr>
          <p:nvPr/>
        </p:nvCxnSpPr>
        <p:spPr>
          <a:xfrm flipV="1">
            <a:off x="7440593" y="1862797"/>
            <a:ext cx="0" cy="3318802"/>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1DF16395-3438-F84C-5969-17CBD62543F3}"/>
              </a:ext>
            </a:extLst>
          </p:cNvPr>
          <p:cNvCxnSpPr>
            <a:cxnSpLocks/>
          </p:cNvCxnSpPr>
          <p:nvPr/>
        </p:nvCxnSpPr>
        <p:spPr>
          <a:xfrm rot="16200000" flipV="1">
            <a:off x="7173117" y="1533705"/>
            <a:ext cx="360000" cy="184217"/>
          </a:xfrm>
          <a:prstGeom prst="curvedConnector3">
            <a:avLst>
              <a:gd name="adj1" fmla="val 156642"/>
            </a:avLst>
          </a:prstGeom>
          <a:ln w="38100" cap="flat">
            <a:solidFill>
              <a:srgbClr val="C0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1985D162-4620-913F-6338-0590A6EF44B5}"/>
              </a:ext>
            </a:extLst>
          </p:cNvPr>
          <p:cNvCxnSpPr>
            <a:cxnSpLocks/>
          </p:cNvCxnSpPr>
          <p:nvPr/>
        </p:nvCxnSpPr>
        <p:spPr>
          <a:xfrm rot="5400000" flipH="1" flipV="1">
            <a:off x="6876645" y="1533705"/>
            <a:ext cx="360000" cy="184217"/>
          </a:xfrm>
          <a:prstGeom prst="curvedConnector3">
            <a:avLst>
              <a:gd name="adj1" fmla="val 156642"/>
            </a:avLst>
          </a:prstGeom>
          <a:ln w="38100" cap="flat">
            <a:solidFill>
              <a:srgbClr val="C00000"/>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7ADB3C1-E483-EE42-7E23-35AE82E29072}"/>
              </a:ext>
            </a:extLst>
          </p:cNvPr>
          <p:cNvGrpSpPr/>
          <p:nvPr/>
        </p:nvGrpSpPr>
        <p:grpSpPr>
          <a:xfrm>
            <a:off x="7035262" y="3681875"/>
            <a:ext cx="341072" cy="1499724"/>
            <a:chOff x="5867476" y="3599325"/>
            <a:chExt cx="399917" cy="1499724"/>
          </a:xfrm>
        </p:grpSpPr>
        <p:sp>
          <p:nvSpPr>
            <p:cNvPr id="29" name="Rectangle 28">
              <a:extLst>
                <a:ext uri="{FF2B5EF4-FFF2-40B4-BE49-F238E27FC236}">
                  <a16:creationId xmlns:a16="http://schemas.microsoft.com/office/drawing/2014/main" id="{591CCC3D-AEE7-F6D6-0DCB-828B2DAF78E7}"/>
                </a:ext>
              </a:extLst>
            </p:cNvPr>
            <p:cNvSpPr/>
            <p:nvPr/>
          </p:nvSpPr>
          <p:spPr>
            <a:xfrm>
              <a:off x="5867476"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0" name="Rectangle 29">
              <a:extLst>
                <a:ext uri="{FF2B5EF4-FFF2-40B4-BE49-F238E27FC236}">
                  <a16:creationId xmlns:a16="http://schemas.microsoft.com/office/drawing/2014/main" id="{6E67EDAC-69F7-3973-B041-BB23E0683889}"/>
                </a:ext>
              </a:extLst>
            </p:cNvPr>
            <p:cNvSpPr/>
            <p:nvPr/>
          </p:nvSpPr>
          <p:spPr>
            <a:xfrm>
              <a:off x="5924607"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1" name="Rectangle 30">
              <a:extLst>
                <a:ext uri="{FF2B5EF4-FFF2-40B4-BE49-F238E27FC236}">
                  <a16:creationId xmlns:a16="http://schemas.microsoft.com/office/drawing/2014/main" id="{44272C42-1733-8428-3465-12A4FBAE6A7C}"/>
                </a:ext>
              </a:extLst>
            </p:cNvPr>
            <p:cNvSpPr/>
            <p:nvPr/>
          </p:nvSpPr>
          <p:spPr>
            <a:xfrm>
              <a:off x="5981738"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2" name="Rectangle 31">
              <a:extLst>
                <a:ext uri="{FF2B5EF4-FFF2-40B4-BE49-F238E27FC236}">
                  <a16:creationId xmlns:a16="http://schemas.microsoft.com/office/drawing/2014/main" id="{CBBE1E70-8CA3-7944-D15F-41BB42917ED8}"/>
                </a:ext>
              </a:extLst>
            </p:cNvPr>
            <p:cNvSpPr/>
            <p:nvPr/>
          </p:nvSpPr>
          <p:spPr>
            <a:xfrm>
              <a:off x="6038869"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3" name="Rectangle 32">
              <a:extLst>
                <a:ext uri="{FF2B5EF4-FFF2-40B4-BE49-F238E27FC236}">
                  <a16:creationId xmlns:a16="http://schemas.microsoft.com/office/drawing/2014/main" id="{BEE0704D-593D-38B5-83AB-FA3E27C4B148}"/>
                </a:ext>
              </a:extLst>
            </p:cNvPr>
            <p:cNvSpPr/>
            <p:nvPr/>
          </p:nvSpPr>
          <p:spPr>
            <a:xfrm>
              <a:off x="6096000"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4" name="Rectangle 33">
              <a:extLst>
                <a:ext uri="{FF2B5EF4-FFF2-40B4-BE49-F238E27FC236}">
                  <a16:creationId xmlns:a16="http://schemas.microsoft.com/office/drawing/2014/main" id="{8BE9D5C4-B160-9379-90D9-1F78B58EA648}"/>
                </a:ext>
              </a:extLst>
            </p:cNvPr>
            <p:cNvSpPr/>
            <p:nvPr/>
          </p:nvSpPr>
          <p:spPr>
            <a:xfrm>
              <a:off x="6153131"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5" name="Rectangle 34">
              <a:extLst>
                <a:ext uri="{FF2B5EF4-FFF2-40B4-BE49-F238E27FC236}">
                  <a16:creationId xmlns:a16="http://schemas.microsoft.com/office/drawing/2014/main" id="{0B261690-BC0B-5EEE-E16D-9F229CADCFDF}"/>
                </a:ext>
              </a:extLst>
            </p:cNvPr>
            <p:cNvSpPr/>
            <p:nvPr/>
          </p:nvSpPr>
          <p:spPr>
            <a:xfrm>
              <a:off x="6210262"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sp>
        <p:nvSpPr>
          <p:cNvPr id="36" name="Rectangle 35">
            <a:extLst>
              <a:ext uri="{FF2B5EF4-FFF2-40B4-BE49-F238E27FC236}">
                <a16:creationId xmlns:a16="http://schemas.microsoft.com/office/drawing/2014/main" id="{40071BCF-0C0C-09B3-C004-05C67F7843D2}"/>
              </a:ext>
            </a:extLst>
          </p:cNvPr>
          <p:cNvSpPr/>
          <p:nvPr/>
        </p:nvSpPr>
        <p:spPr>
          <a:xfrm>
            <a:off x="7030739" y="2905714"/>
            <a:ext cx="345595" cy="703611"/>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cxnSp>
        <p:nvCxnSpPr>
          <p:cNvPr id="37" name="Straight Arrow Connector 36">
            <a:extLst>
              <a:ext uri="{FF2B5EF4-FFF2-40B4-BE49-F238E27FC236}">
                <a16:creationId xmlns:a16="http://schemas.microsoft.com/office/drawing/2014/main" id="{36B2BB6E-A48B-F7CF-FCFF-3AAAEBF027E2}"/>
              </a:ext>
            </a:extLst>
          </p:cNvPr>
          <p:cNvCxnSpPr>
            <a:cxnSpLocks/>
          </p:cNvCxnSpPr>
          <p:nvPr/>
        </p:nvCxnSpPr>
        <p:spPr>
          <a:xfrm>
            <a:off x="7121453" y="1805813"/>
            <a:ext cx="0" cy="1353676"/>
          </a:xfrm>
          <a:prstGeom prst="straightConnector1">
            <a:avLst/>
          </a:prstGeom>
          <a:ln w="38100" cap="flat">
            <a:solidFill>
              <a:srgbClr val="C0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2FC8E71-C59C-1CD0-EA8B-FFDA7F0FFF07}"/>
              </a:ext>
            </a:extLst>
          </p:cNvPr>
          <p:cNvCxnSpPr>
            <a:cxnSpLocks/>
          </p:cNvCxnSpPr>
          <p:nvPr/>
        </p:nvCxnSpPr>
        <p:spPr>
          <a:xfrm>
            <a:off x="7278885" y="1805813"/>
            <a:ext cx="0" cy="1353676"/>
          </a:xfrm>
          <a:prstGeom prst="straightConnector1">
            <a:avLst/>
          </a:prstGeom>
          <a:ln w="38100" cap="flat">
            <a:solidFill>
              <a:srgbClr val="C0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3F4D6CA-6797-38DD-8FF3-EF8EDC5F7AF2}"/>
              </a:ext>
            </a:extLst>
          </p:cNvPr>
          <p:cNvCxnSpPr>
            <a:cxnSpLocks/>
          </p:cNvCxnSpPr>
          <p:nvPr/>
        </p:nvCxnSpPr>
        <p:spPr>
          <a:xfrm flipV="1">
            <a:off x="4741988" y="1862797"/>
            <a:ext cx="0" cy="3318802"/>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2B41199-4C5E-97CE-CADE-74BEEF28F921}"/>
              </a:ext>
            </a:extLst>
          </p:cNvPr>
          <p:cNvCxnSpPr>
            <a:cxnSpLocks/>
          </p:cNvCxnSpPr>
          <p:nvPr/>
        </p:nvCxnSpPr>
        <p:spPr>
          <a:xfrm flipV="1">
            <a:off x="5211579" y="1862797"/>
            <a:ext cx="0" cy="3318802"/>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2774FD32-5B44-086F-09B2-01CFA36CC45C}"/>
              </a:ext>
            </a:extLst>
          </p:cNvPr>
          <p:cNvCxnSpPr>
            <a:cxnSpLocks/>
          </p:cNvCxnSpPr>
          <p:nvPr/>
        </p:nvCxnSpPr>
        <p:spPr>
          <a:xfrm rot="16200000" flipV="1">
            <a:off x="4944103" y="1533705"/>
            <a:ext cx="360000" cy="184217"/>
          </a:xfrm>
          <a:prstGeom prst="curvedConnector3">
            <a:avLst>
              <a:gd name="adj1" fmla="val 156642"/>
            </a:avLst>
          </a:prstGeom>
          <a:ln w="38100" cap="flat">
            <a:solidFill>
              <a:srgbClr val="C0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5" name="Connector: Curved 44">
            <a:extLst>
              <a:ext uri="{FF2B5EF4-FFF2-40B4-BE49-F238E27FC236}">
                <a16:creationId xmlns:a16="http://schemas.microsoft.com/office/drawing/2014/main" id="{7DE0B471-D54F-6633-DA1B-1CD11C6A0224}"/>
              </a:ext>
            </a:extLst>
          </p:cNvPr>
          <p:cNvCxnSpPr>
            <a:cxnSpLocks/>
          </p:cNvCxnSpPr>
          <p:nvPr/>
        </p:nvCxnSpPr>
        <p:spPr>
          <a:xfrm rot="5400000" flipH="1" flipV="1">
            <a:off x="4647631" y="1533705"/>
            <a:ext cx="360000" cy="184217"/>
          </a:xfrm>
          <a:prstGeom prst="curvedConnector3">
            <a:avLst>
              <a:gd name="adj1" fmla="val 156642"/>
            </a:avLst>
          </a:prstGeom>
          <a:ln w="38100" cap="flat">
            <a:solidFill>
              <a:srgbClr val="C00000"/>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9A8CFBFC-0FA7-BFDF-4E06-E9F8B7866619}"/>
              </a:ext>
            </a:extLst>
          </p:cNvPr>
          <p:cNvGrpSpPr/>
          <p:nvPr/>
        </p:nvGrpSpPr>
        <p:grpSpPr>
          <a:xfrm>
            <a:off x="4806248" y="3681875"/>
            <a:ext cx="341072" cy="1499724"/>
            <a:chOff x="5867476" y="3599325"/>
            <a:chExt cx="399917" cy="1499724"/>
          </a:xfrm>
        </p:grpSpPr>
        <p:sp>
          <p:nvSpPr>
            <p:cNvPr id="47" name="Rectangle 46">
              <a:extLst>
                <a:ext uri="{FF2B5EF4-FFF2-40B4-BE49-F238E27FC236}">
                  <a16:creationId xmlns:a16="http://schemas.microsoft.com/office/drawing/2014/main" id="{1F7713D9-F814-6929-3273-7671DB2A1DD5}"/>
                </a:ext>
              </a:extLst>
            </p:cNvPr>
            <p:cNvSpPr/>
            <p:nvPr/>
          </p:nvSpPr>
          <p:spPr>
            <a:xfrm>
              <a:off x="5867476"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8" name="Rectangle 47">
              <a:extLst>
                <a:ext uri="{FF2B5EF4-FFF2-40B4-BE49-F238E27FC236}">
                  <a16:creationId xmlns:a16="http://schemas.microsoft.com/office/drawing/2014/main" id="{E2888F1E-A1D7-E168-BE99-F5F75D8A3246}"/>
                </a:ext>
              </a:extLst>
            </p:cNvPr>
            <p:cNvSpPr/>
            <p:nvPr/>
          </p:nvSpPr>
          <p:spPr>
            <a:xfrm>
              <a:off x="5924607"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9" name="Rectangle 48">
              <a:extLst>
                <a:ext uri="{FF2B5EF4-FFF2-40B4-BE49-F238E27FC236}">
                  <a16:creationId xmlns:a16="http://schemas.microsoft.com/office/drawing/2014/main" id="{93C1B474-D37C-3220-D4C4-4C4DCD944972}"/>
                </a:ext>
              </a:extLst>
            </p:cNvPr>
            <p:cNvSpPr/>
            <p:nvPr/>
          </p:nvSpPr>
          <p:spPr>
            <a:xfrm>
              <a:off x="5981738"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0" name="Rectangle 49">
              <a:extLst>
                <a:ext uri="{FF2B5EF4-FFF2-40B4-BE49-F238E27FC236}">
                  <a16:creationId xmlns:a16="http://schemas.microsoft.com/office/drawing/2014/main" id="{BB110991-4823-6A68-ADE3-50589AC23D82}"/>
                </a:ext>
              </a:extLst>
            </p:cNvPr>
            <p:cNvSpPr/>
            <p:nvPr/>
          </p:nvSpPr>
          <p:spPr>
            <a:xfrm>
              <a:off x="6038869"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1" name="Rectangle 50">
              <a:extLst>
                <a:ext uri="{FF2B5EF4-FFF2-40B4-BE49-F238E27FC236}">
                  <a16:creationId xmlns:a16="http://schemas.microsoft.com/office/drawing/2014/main" id="{072CE23F-833F-3E21-BF1F-76604F41E078}"/>
                </a:ext>
              </a:extLst>
            </p:cNvPr>
            <p:cNvSpPr/>
            <p:nvPr/>
          </p:nvSpPr>
          <p:spPr>
            <a:xfrm>
              <a:off x="6096000"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2" name="Rectangle 51">
              <a:extLst>
                <a:ext uri="{FF2B5EF4-FFF2-40B4-BE49-F238E27FC236}">
                  <a16:creationId xmlns:a16="http://schemas.microsoft.com/office/drawing/2014/main" id="{85EEDA72-72E0-A9AD-68E7-BCEAED961718}"/>
                </a:ext>
              </a:extLst>
            </p:cNvPr>
            <p:cNvSpPr/>
            <p:nvPr/>
          </p:nvSpPr>
          <p:spPr>
            <a:xfrm>
              <a:off x="6153131"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3" name="Rectangle 52">
              <a:extLst>
                <a:ext uri="{FF2B5EF4-FFF2-40B4-BE49-F238E27FC236}">
                  <a16:creationId xmlns:a16="http://schemas.microsoft.com/office/drawing/2014/main" id="{99652BD7-51DC-EDDC-5287-BF187AECAF9A}"/>
                </a:ext>
              </a:extLst>
            </p:cNvPr>
            <p:cNvSpPr/>
            <p:nvPr/>
          </p:nvSpPr>
          <p:spPr>
            <a:xfrm>
              <a:off x="6210262"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sp>
        <p:nvSpPr>
          <p:cNvPr id="54" name="Rectangle 53">
            <a:extLst>
              <a:ext uri="{FF2B5EF4-FFF2-40B4-BE49-F238E27FC236}">
                <a16:creationId xmlns:a16="http://schemas.microsoft.com/office/drawing/2014/main" id="{BBDB203A-7914-9E99-126C-5CC7A4DBBA9C}"/>
              </a:ext>
            </a:extLst>
          </p:cNvPr>
          <p:cNvSpPr/>
          <p:nvPr/>
        </p:nvSpPr>
        <p:spPr>
          <a:xfrm>
            <a:off x="4801725" y="2905714"/>
            <a:ext cx="345595" cy="703611"/>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cxnSp>
        <p:nvCxnSpPr>
          <p:cNvPr id="55" name="Straight Arrow Connector 54">
            <a:extLst>
              <a:ext uri="{FF2B5EF4-FFF2-40B4-BE49-F238E27FC236}">
                <a16:creationId xmlns:a16="http://schemas.microsoft.com/office/drawing/2014/main" id="{50D0BAD5-D2FF-8FF3-A88F-14E55B63C48B}"/>
              </a:ext>
            </a:extLst>
          </p:cNvPr>
          <p:cNvCxnSpPr>
            <a:cxnSpLocks/>
          </p:cNvCxnSpPr>
          <p:nvPr/>
        </p:nvCxnSpPr>
        <p:spPr>
          <a:xfrm>
            <a:off x="4892439" y="1805813"/>
            <a:ext cx="0" cy="1353676"/>
          </a:xfrm>
          <a:prstGeom prst="straightConnector1">
            <a:avLst/>
          </a:prstGeom>
          <a:ln w="38100" cap="flat">
            <a:solidFill>
              <a:srgbClr val="C0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E669EC0-F956-3E31-ED4B-3D7D300D4EBF}"/>
              </a:ext>
            </a:extLst>
          </p:cNvPr>
          <p:cNvCxnSpPr>
            <a:cxnSpLocks/>
          </p:cNvCxnSpPr>
          <p:nvPr/>
        </p:nvCxnSpPr>
        <p:spPr>
          <a:xfrm>
            <a:off x="5049871" y="1805813"/>
            <a:ext cx="0" cy="1353676"/>
          </a:xfrm>
          <a:prstGeom prst="straightConnector1">
            <a:avLst/>
          </a:prstGeom>
          <a:ln w="38100" cap="flat">
            <a:solidFill>
              <a:srgbClr val="C0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7191D69-3B63-E747-7359-6F9644C25293}"/>
              </a:ext>
            </a:extLst>
          </p:cNvPr>
          <p:cNvCxnSpPr>
            <a:cxnSpLocks/>
          </p:cNvCxnSpPr>
          <p:nvPr/>
        </p:nvCxnSpPr>
        <p:spPr>
          <a:xfrm flipV="1">
            <a:off x="3632226" y="1862797"/>
            <a:ext cx="0" cy="3318802"/>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80BA4EA-22C6-82D1-9736-616459E9B40C}"/>
              </a:ext>
            </a:extLst>
          </p:cNvPr>
          <p:cNvCxnSpPr>
            <a:cxnSpLocks/>
          </p:cNvCxnSpPr>
          <p:nvPr/>
        </p:nvCxnSpPr>
        <p:spPr>
          <a:xfrm flipV="1">
            <a:off x="4101817" y="1862797"/>
            <a:ext cx="0" cy="3318802"/>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2" name="Connector: Curved 61">
            <a:extLst>
              <a:ext uri="{FF2B5EF4-FFF2-40B4-BE49-F238E27FC236}">
                <a16:creationId xmlns:a16="http://schemas.microsoft.com/office/drawing/2014/main" id="{60618B10-D727-1D02-058C-A375851CDE02}"/>
              </a:ext>
            </a:extLst>
          </p:cNvPr>
          <p:cNvCxnSpPr>
            <a:cxnSpLocks/>
          </p:cNvCxnSpPr>
          <p:nvPr/>
        </p:nvCxnSpPr>
        <p:spPr>
          <a:xfrm rot="16200000" flipV="1">
            <a:off x="3834341" y="1533705"/>
            <a:ext cx="360000" cy="184217"/>
          </a:xfrm>
          <a:prstGeom prst="curvedConnector3">
            <a:avLst>
              <a:gd name="adj1" fmla="val 156642"/>
            </a:avLst>
          </a:prstGeom>
          <a:ln w="38100" cap="flat">
            <a:solidFill>
              <a:srgbClr val="C0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3" name="Connector: Curved 62">
            <a:extLst>
              <a:ext uri="{FF2B5EF4-FFF2-40B4-BE49-F238E27FC236}">
                <a16:creationId xmlns:a16="http://schemas.microsoft.com/office/drawing/2014/main" id="{2B973228-DB3C-E568-D170-832B17D5D4AF}"/>
              </a:ext>
            </a:extLst>
          </p:cNvPr>
          <p:cNvCxnSpPr>
            <a:cxnSpLocks/>
          </p:cNvCxnSpPr>
          <p:nvPr/>
        </p:nvCxnSpPr>
        <p:spPr>
          <a:xfrm rot="5400000" flipH="1" flipV="1">
            <a:off x="3537869" y="1533705"/>
            <a:ext cx="360000" cy="184217"/>
          </a:xfrm>
          <a:prstGeom prst="curvedConnector3">
            <a:avLst>
              <a:gd name="adj1" fmla="val 156642"/>
            </a:avLst>
          </a:prstGeom>
          <a:ln w="38100" cap="flat">
            <a:solidFill>
              <a:srgbClr val="C00000"/>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1F4C77CF-A314-CB6D-A824-62DFDDA9B33A}"/>
              </a:ext>
            </a:extLst>
          </p:cNvPr>
          <p:cNvGrpSpPr/>
          <p:nvPr/>
        </p:nvGrpSpPr>
        <p:grpSpPr>
          <a:xfrm>
            <a:off x="3696486" y="3681875"/>
            <a:ext cx="341072" cy="1499724"/>
            <a:chOff x="5867476" y="3599325"/>
            <a:chExt cx="399917" cy="1499724"/>
          </a:xfrm>
        </p:grpSpPr>
        <p:sp>
          <p:nvSpPr>
            <p:cNvPr id="65" name="Rectangle 64">
              <a:extLst>
                <a:ext uri="{FF2B5EF4-FFF2-40B4-BE49-F238E27FC236}">
                  <a16:creationId xmlns:a16="http://schemas.microsoft.com/office/drawing/2014/main" id="{A2B57BC7-4C98-6E6E-D8F8-38E6A4E7E03F}"/>
                </a:ext>
              </a:extLst>
            </p:cNvPr>
            <p:cNvSpPr/>
            <p:nvPr/>
          </p:nvSpPr>
          <p:spPr>
            <a:xfrm>
              <a:off x="5867476"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6" name="Rectangle 65">
              <a:extLst>
                <a:ext uri="{FF2B5EF4-FFF2-40B4-BE49-F238E27FC236}">
                  <a16:creationId xmlns:a16="http://schemas.microsoft.com/office/drawing/2014/main" id="{7DCFE712-F2CF-34A5-B253-0BC1A6A74F30}"/>
                </a:ext>
              </a:extLst>
            </p:cNvPr>
            <p:cNvSpPr/>
            <p:nvPr/>
          </p:nvSpPr>
          <p:spPr>
            <a:xfrm>
              <a:off x="5924607"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7" name="Rectangle 66">
              <a:extLst>
                <a:ext uri="{FF2B5EF4-FFF2-40B4-BE49-F238E27FC236}">
                  <a16:creationId xmlns:a16="http://schemas.microsoft.com/office/drawing/2014/main" id="{51320456-6E38-97A3-FD1A-7BA19FAA9896}"/>
                </a:ext>
              </a:extLst>
            </p:cNvPr>
            <p:cNvSpPr/>
            <p:nvPr/>
          </p:nvSpPr>
          <p:spPr>
            <a:xfrm>
              <a:off x="5981738"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8" name="Rectangle 67">
              <a:extLst>
                <a:ext uri="{FF2B5EF4-FFF2-40B4-BE49-F238E27FC236}">
                  <a16:creationId xmlns:a16="http://schemas.microsoft.com/office/drawing/2014/main" id="{75E33D8C-9F61-FBDE-7128-132E477646A4}"/>
                </a:ext>
              </a:extLst>
            </p:cNvPr>
            <p:cNvSpPr/>
            <p:nvPr/>
          </p:nvSpPr>
          <p:spPr>
            <a:xfrm>
              <a:off x="6038869"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9" name="Rectangle 68">
              <a:extLst>
                <a:ext uri="{FF2B5EF4-FFF2-40B4-BE49-F238E27FC236}">
                  <a16:creationId xmlns:a16="http://schemas.microsoft.com/office/drawing/2014/main" id="{37AA2C91-772A-EE83-E30A-A3D03A5BEEBC}"/>
                </a:ext>
              </a:extLst>
            </p:cNvPr>
            <p:cNvSpPr/>
            <p:nvPr/>
          </p:nvSpPr>
          <p:spPr>
            <a:xfrm>
              <a:off x="6096000"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0" name="Rectangle 69">
              <a:extLst>
                <a:ext uri="{FF2B5EF4-FFF2-40B4-BE49-F238E27FC236}">
                  <a16:creationId xmlns:a16="http://schemas.microsoft.com/office/drawing/2014/main" id="{CCB1F7BC-5357-E004-5BE6-896607334DD7}"/>
                </a:ext>
              </a:extLst>
            </p:cNvPr>
            <p:cNvSpPr/>
            <p:nvPr/>
          </p:nvSpPr>
          <p:spPr>
            <a:xfrm>
              <a:off x="6153131"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1" name="Rectangle 70">
              <a:extLst>
                <a:ext uri="{FF2B5EF4-FFF2-40B4-BE49-F238E27FC236}">
                  <a16:creationId xmlns:a16="http://schemas.microsoft.com/office/drawing/2014/main" id="{65D90BD0-3044-2F1D-A8D7-D224953AD972}"/>
                </a:ext>
              </a:extLst>
            </p:cNvPr>
            <p:cNvSpPr/>
            <p:nvPr/>
          </p:nvSpPr>
          <p:spPr>
            <a:xfrm>
              <a:off x="6210262"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sp>
        <p:nvSpPr>
          <p:cNvPr id="72" name="Rectangle 71">
            <a:extLst>
              <a:ext uri="{FF2B5EF4-FFF2-40B4-BE49-F238E27FC236}">
                <a16:creationId xmlns:a16="http://schemas.microsoft.com/office/drawing/2014/main" id="{56A1BF9C-9454-C6E5-1CD5-E26A00105931}"/>
              </a:ext>
            </a:extLst>
          </p:cNvPr>
          <p:cNvSpPr/>
          <p:nvPr/>
        </p:nvSpPr>
        <p:spPr>
          <a:xfrm>
            <a:off x="3691963" y="2905714"/>
            <a:ext cx="345595" cy="703611"/>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cxnSp>
        <p:nvCxnSpPr>
          <p:cNvPr id="73" name="Straight Arrow Connector 72">
            <a:extLst>
              <a:ext uri="{FF2B5EF4-FFF2-40B4-BE49-F238E27FC236}">
                <a16:creationId xmlns:a16="http://schemas.microsoft.com/office/drawing/2014/main" id="{2A2A6306-2A69-718E-A4D6-0CF114CF53DB}"/>
              </a:ext>
            </a:extLst>
          </p:cNvPr>
          <p:cNvCxnSpPr>
            <a:cxnSpLocks/>
          </p:cNvCxnSpPr>
          <p:nvPr/>
        </p:nvCxnSpPr>
        <p:spPr>
          <a:xfrm>
            <a:off x="3782677" y="1805813"/>
            <a:ext cx="0" cy="1353676"/>
          </a:xfrm>
          <a:prstGeom prst="straightConnector1">
            <a:avLst/>
          </a:prstGeom>
          <a:ln w="38100" cap="flat">
            <a:solidFill>
              <a:srgbClr val="C0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8C914841-BC1A-BC2D-2AAB-1F3092ECC397}"/>
              </a:ext>
            </a:extLst>
          </p:cNvPr>
          <p:cNvCxnSpPr>
            <a:cxnSpLocks/>
          </p:cNvCxnSpPr>
          <p:nvPr/>
        </p:nvCxnSpPr>
        <p:spPr>
          <a:xfrm>
            <a:off x="3940109" y="1805813"/>
            <a:ext cx="0" cy="1353676"/>
          </a:xfrm>
          <a:prstGeom prst="straightConnector1">
            <a:avLst/>
          </a:prstGeom>
          <a:ln w="38100" cap="flat">
            <a:solidFill>
              <a:srgbClr val="C0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899EC41-6483-6DA3-8024-A685ADE4F6F7}"/>
              </a:ext>
            </a:extLst>
          </p:cNvPr>
          <p:cNvCxnSpPr>
            <a:cxnSpLocks/>
          </p:cNvCxnSpPr>
          <p:nvPr/>
        </p:nvCxnSpPr>
        <p:spPr>
          <a:xfrm flipV="1">
            <a:off x="6971002" y="1862797"/>
            <a:ext cx="0" cy="3318802"/>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BB22C975-89E3-74BC-AEC4-A561308D9024}"/>
              </a:ext>
            </a:extLst>
          </p:cNvPr>
          <p:cNvCxnSpPr>
            <a:cxnSpLocks/>
          </p:cNvCxnSpPr>
          <p:nvPr/>
        </p:nvCxnSpPr>
        <p:spPr>
          <a:xfrm flipV="1">
            <a:off x="5846834" y="1862797"/>
            <a:ext cx="0" cy="3318802"/>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5FA71B2-D4ED-E17C-DECB-800D28EEB4E9}"/>
              </a:ext>
            </a:extLst>
          </p:cNvPr>
          <p:cNvCxnSpPr>
            <a:cxnSpLocks/>
          </p:cNvCxnSpPr>
          <p:nvPr/>
        </p:nvCxnSpPr>
        <p:spPr>
          <a:xfrm flipV="1">
            <a:off x="6316425" y="1862797"/>
            <a:ext cx="0" cy="3318802"/>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3" name="Connector: Curved 82">
            <a:extLst>
              <a:ext uri="{FF2B5EF4-FFF2-40B4-BE49-F238E27FC236}">
                <a16:creationId xmlns:a16="http://schemas.microsoft.com/office/drawing/2014/main" id="{334912A2-672F-BA8B-4B7E-06EAC57F03FE}"/>
              </a:ext>
            </a:extLst>
          </p:cNvPr>
          <p:cNvCxnSpPr>
            <a:cxnSpLocks/>
          </p:cNvCxnSpPr>
          <p:nvPr/>
        </p:nvCxnSpPr>
        <p:spPr>
          <a:xfrm rot="16200000" flipV="1">
            <a:off x="6048949" y="1533705"/>
            <a:ext cx="360000" cy="184217"/>
          </a:xfrm>
          <a:prstGeom prst="curvedConnector3">
            <a:avLst>
              <a:gd name="adj1" fmla="val 156642"/>
            </a:avLst>
          </a:prstGeom>
          <a:ln w="38100" cap="flat">
            <a:solidFill>
              <a:srgbClr val="C0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4" name="Connector: Curved 83">
            <a:extLst>
              <a:ext uri="{FF2B5EF4-FFF2-40B4-BE49-F238E27FC236}">
                <a16:creationId xmlns:a16="http://schemas.microsoft.com/office/drawing/2014/main" id="{8813BA6E-6C46-FBA4-CE56-69A84295FDD8}"/>
              </a:ext>
            </a:extLst>
          </p:cNvPr>
          <p:cNvCxnSpPr>
            <a:cxnSpLocks/>
          </p:cNvCxnSpPr>
          <p:nvPr/>
        </p:nvCxnSpPr>
        <p:spPr>
          <a:xfrm rot="5400000" flipH="1" flipV="1">
            <a:off x="5752477" y="1533705"/>
            <a:ext cx="360000" cy="184217"/>
          </a:xfrm>
          <a:prstGeom prst="curvedConnector3">
            <a:avLst>
              <a:gd name="adj1" fmla="val 156642"/>
            </a:avLst>
          </a:prstGeom>
          <a:ln w="38100" cap="flat">
            <a:solidFill>
              <a:srgbClr val="C00000"/>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942DE6A5-467B-3706-B730-659401372229}"/>
              </a:ext>
            </a:extLst>
          </p:cNvPr>
          <p:cNvGrpSpPr/>
          <p:nvPr/>
        </p:nvGrpSpPr>
        <p:grpSpPr>
          <a:xfrm>
            <a:off x="5911094" y="3681875"/>
            <a:ext cx="341072" cy="1499724"/>
            <a:chOff x="5867476" y="3599325"/>
            <a:chExt cx="399917" cy="1499724"/>
          </a:xfrm>
        </p:grpSpPr>
        <p:sp>
          <p:nvSpPr>
            <p:cNvPr id="89" name="Rectangle 88">
              <a:extLst>
                <a:ext uri="{FF2B5EF4-FFF2-40B4-BE49-F238E27FC236}">
                  <a16:creationId xmlns:a16="http://schemas.microsoft.com/office/drawing/2014/main" id="{11C33A3A-1F0C-CFB1-86F9-2D4526AC3628}"/>
                </a:ext>
              </a:extLst>
            </p:cNvPr>
            <p:cNvSpPr/>
            <p:nvPr/>
          </p:nvSpPr>
          <p:spPr>
            <a:xfrm>
              <a:off x="5867476"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0" name="Rectangle 89">
              <a:extLst>
                <a:ext uri="{FF2B5EF4-FFF2-40B4-BE49-F238E27FC236}">
                  <a16:creationId xmlns:a16="http://schemas.microsoft.com/office/drawing/2014/main" id="{3D670775-7D43-3A7F-EC2C-10687C590D2F}"/>
                </a:ext>
              </a:extLst>
            </p:cNvPr>
            <p:cNvSpPr/>
            <p:nvPr/>
          </p:nvSpPr>
          <p:spPr>
            <a:xfrm>
              <a:off x="5924607"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1" name="Rectangle 90">
              <a:extLst>
                <a:ext uri="{FF2B5EF4-FFF2-40B4-BE49-F238E27FC236}">
                  <a16:creationId xmlns:a16="http://schemas.microsoft.com/office/drawing/2014/main" id="{08CE480E-564C-DF78-654E-888CF8DA4226}"/>
                </a:ext>
              </a:extLst>
            </p:cNvPr>
            <p:cNvSpPr/>
            <p:nvPr/>
          </p:nvSpPr>
          <p:spPr>
            <a:xfrm>
              <a:off x="5981738"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2" name="Rectangle 91">
              <a:extLst>
                <a:ext uri="{FF2B5EF4-FFF2-40B4-BE49-F238E27FC236}">
                  <a16:creationId xmlns:a16="http://schemas.microsoft.com/office/drawing/2014/main" id="{8420671C-2AB6-EFE0-7705-D651A133CFFC}"/>
                </a:ext>
              </a:extLst>
            </p:cNvPr>
            <p:cNvSpPr/>
            <p:nvPr/>
          </p:nvSpPr>
          <p:spPr>
            <a:xfrm>
              <a:off x="6038869"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3" name="Rectangle 92">
              <a:extLst>
                <a:ext uri="{FF2B5EF4-FFF2-40B4-BE49-F238E27FC236}">
                  <a16:creationId xmlns:a16="http://schemas.microsoft.com/office/drawing/2014/main" id="{07238FF7-2395-3946-8BED-66A16774EC40}"/>
                </a:ext>
              </a:extLst>
            </p:cNvPr>
            <p:cNvSpPr/>
            <p:nvPr/>
          </p:nvSpPr>
          <p:spPr>
            <a:xfrm>
              <a:off x="6096000"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4" name="Rectangle 93">
              <a:extLst>
                <a:ext uri="{FF2B5EF4-FFF2-40B4-BE49-F238E27FC236}">
                  <a16:creationId xmlns:a16="http://schemas.microsoft.com/office/drawing/2014/main" id="{B64DE3C1-7797-BF6B-A6C7-92A59B18C2B6}"/>
                </a:ext>
              </a:extLst>
            </p:cNvPr>
            <p:cNvSpPr/>
            <p:nvPr/>
          </p:nvSpPr>
          <p:spPr>
            <a:xfrm>
              <a:off x="6153131"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5" name="Rectangle 94">
              <a:extLst>
                <a:ext uri="{FF2B5EF4-FFF2-40B4-BE49-F238E27FC236}">
                  <a16:creationId xmlns:a16="http://schemas.microsoft.com/office/drawing/2014/main" id="{F2797832-C1AF-AAD2-122C-13DB3D9145D7}"/>
                </a:ext>
              </a:extLst>
            </p:cNvPr>
            <p:cNvSpPr/>
            <p:nvPr/>
          </p:nvSpPr>
          <p:spPr>
            <a:xfrm>
              <a:off x="6210262"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sp>
        <p:nvSpPr>
          <p:cNvPr id="86" name="Rectangle 85">
            <a:extLst>
              <a:ext uri="{FF2B5EF4-FFF2-40B4-BE49-F238E27FC236}">
                <a16:creationId xmlns:a16="http://schemas.microsoft.com/office/drawing/2014/main" id="{1804DA8B-53C4-19BE-AF38-13C65286CD69}"/>
              </a:ext>
            </a:extLst>
          </p:cNvPr>
          <p:cNvSpPr/>
          <p:nvPr/>
        </p:nvSpPr>
        <p:spPr>
          <a:xfrm>
            <a:off x="5906571" y="2905714"/>
            <a:ext cx="345595" cy="703611"/>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cxnSp>
        <p:nvCxnSpPr>
          <p:cNvPr id="87" name="Straight Arrow Connector 86">
            <a:extLst>
              <a:ext uri="{FF2B5EF4-FFF2-40B4-BE49-F238E27FC236}">
                <a16:creationId xmlns:a16="http://schemas.microsoft.com/office/drawing/2014/main" id="{AD458270-BAD5-0B5E-7BF9-1644D7F5527C}"/>
              </a:ext>
            </a:extLst>
          </p:cNvPr>
          <p:cNvCxnSpPr>
            <a:cxnSpLocks/>
          </p:cNvCxnSpPr>
          <p:nvPr/>
        </p:nvCxnSpPr>
        <p:spPr>
          <a:xfrm>
            <a:off x="5997285" y="1805813"/>
            <a:ext cx="0" cy="1353676"/>
          </a:xfrm>
          <a:prstGeom prst="straightConnector1">
            <a:avLst/>
          </a:prstGeom>
          <a:ln w="38100" cap="flat">
            <a:solidFill>
              <a:srgbClr val="C0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1FA20463-37CD-58CF-3B5E-FE51313106E1}"/>
              </a:ext>
            </a:extLst>
          </p:cNvPr>
          <p:cNvCxnSpPr>
            <a:cxnSpLocks/>
          </p:cNvCxnSpPr>
          <p:nvPr/>
        </p:nvCxnSpPr>
        <p:spPr>
          <a:xfrm>
            <a:off x="6154717" y="1805813"/>
            <a:ext cx="0" cy="1353676"/>
          </a:xfrm>
          <a:prstGeom prst="straightConnector1">
            <a:avLst/>
          </a:prstGeom>
          <a:ln w="38100" cap="flat">
            <a:solidFill>
              <a:srgbClr val="C00000"/>
            </a:solidFill>
            <a:miter lim="800000"/>
            <a:tailEnd type="triangle"/>
          </a:ln>
        </p:spPr>
        <p:style>
          <a:lnRef idx="1">
            <a:schemeClr val="accent1"/>
          </a:lnRef>
          <a:fillRef idx="0">
            <a:schemeClr val="accent1"/>
          </a:fillRef>
          <a:effectRef idx="0">
            <a:schemeClr val="accent1"/>
          </a:effectRef>
          <a:fontRef idx="minor">
            <a:schemeClr val="tx1"/>
          </a:fontRef>
        </p:style>
      </p:cxnSp>
      <p:pic>
        <p:nvPicPr>
          <p:cNvPr id="96" name="Picture 4" descr=" ">
            <a:extLst>
              <a:ext uri="{FF2B5EF4-FFF2-40B4-BE49-F238E27FC236}">
                <a16:creationId xmlns:a16="http://schemas.microsoft.com/office/drawing/2014/main" id="{045114EC-2CD6-D2FA-17DC-DC5146BA6336}"/>
              </a:ext>
            </a:extLst>
          </p:cNvPr>
          <p:cNvPicPr>
            <a:picLocks noChangeAspect="1" noChangeArrowheads="1"/>
          </p:cNvPicPr>
          <p:nvPr/>
        </p:nvPicPr>
        <p:blipFill rotWithShape="1">
          <a:blip r:embed="rId5" cstate="screen">
            <a:biLevel thresh="75000"/>
            <a:extLst>
              <a:ext uri="{28A0092B-C50C-407E-A947-70E740481C1C}">
                <a14:useLocalDpi xmlns:a14="http://schemas.microsoft.com/office/drawing/2010/main" val="0"/>
              </a:ext>
            </a:extLst>
          </a:blip>
          <a:srcRect/>
          <a:stretch/>
        </p:blipFill>
        <p:spPr bwMode="auto">
          <a:xfrm>
            <a:off x="5806879" y="5207000"/>
            <a:ext cx="544976" cy="536787"/>
          </a:xfrm>
          <a:prstGeom prst="roundRect">
            <a:avLst>
              <a:gd name="adj" fmla="val 33225"/>
            </a:avLst>
          </a:prstGeom>
          <a:noFill/>
          <a:extLst>
            <a:ext uri="{909E8E84-426E-40DD-AFC4-6F175D3DCCD1}">
              <a14:hiddenFill xmlns:a14="http://schemas.microsoft.com/office/drawing/2010/main">
                <a:solidFill>
                  <a:srgbClr val="FFFFFF"/>
                </a:solidFill>
              </a14:hiddenFill>
            </a:ext>
          </a:extLst>
        </p:spPr>
      </p:pic>
      <p:pic>
        <p:nvPicPr>
          <p:cNvPr id="97" name="Picture 4" descr=" ">
            <a:extLst>
              <a:ext uri="{FF2B5EF4-FFF2-40B4-BE49-F238E27FC236}">
                <a16:creationId xmlns:a16="http://schemas.microsoft.com/office/drawing/2014/main" id="{C3D8919B-6B09-4E79-D2F7-5E06E297847D}"/>
              </a:ext>
            </a:extLst>
          </p:cNvPr>
          <p:cNvPicPr>
            <a:picLocks noChangeAspect="1" noChangeArrowheads="1"/>
          </p:cNvPicPr>
          <p:nvPr/>
        </p:nvPicPr>
        <p:blipFill rotWithShape="1">
          <a:blip r:embed="rId5" cstate="screen">
            <a:biLevel thresh="75000"/>
            <a:extLst>
              <a:ext uri="{28A0092B-C50C-407E-A947-70E740481C1C}">
                <a14:useLocalDpi xmlns:a14="http://schemas.microsoft.com/office/drawing/2010/main" val="0"/>
              </a:ext>
            </a:extLst>
          </a:blip>
          <a:srcRect/>
          <a:stretch/>
        </p:blipFill>
        <p:spPr bwMode="auto">
          <a:xfrm>
            <a:off x="6957672" y="5207000"/>
            <a:ext cx="544976" cy="536787"/>
          </a:xfrm>
          <a:prstGeom prst="roundRect">
            <a:avLst>
              <a:gd name="adj" fmla="val 33225"/>
            </a:avLst>
          </a:prstGeom>
          <a:noFill/>
          <a:extLst>
            <a:ext uri="{909E8E84-426E-40DD-AFC4-6F175D3DCCD1}">
              <a14:hiddenFill xmlns:a14="http://schemas.microsoft.com/office/drawing/2010/main">
                <a:solidFill>
                  <a:srgbClr val="FFFFFF"/>
                </a:solidFill>
              </a14:hiddenFill>
            </a:ext>
          </a:extLst>
        </p:spPr>
      </p:pic>
      <p:pic>
        <p:nvPicPr>
          <p:cNvPr id="98" name="Picture 4" descr=" ">
            <a:extLst>
              <a:ext uri="{FF2B5EF4-FFF2-40B4-BE49-F238E27FC236}">
                <a16:creationId xmlns:a16="http://schemas.microsoft.com/office/drawing/2014/main" id="{A740EBCB-14E9-B93F-93A7-6815A6CFFEC5}"/>
              </a:ext>
            </a:extLst>
          </p:cNvPr>
          <p:cNvPicPr>
            <a:picLocks noChangeAspect="1" noChangeArrowheads="1"/>
          </p:cNvPicPr>
          <p:nvPr/>
        </p:nvPicPr>
        <p:blipFill rotWithShape="1">
          <a:blip r:embed="rId5" cstate="screen">
            <a:biLevel thresh="75000"/>
            <a:extLst>
              <a:ext uri="{28A0092B-C50C-407E-A947-70E740481C1C}">
                <a14:useLocalDpi xmlns:a14="http://schemas.microsoft.com/office/drawing/2010/main" val="0"/>
              </a:ext>
            </a:extLst>
          </a:blip>
          <a:srcRect/>
          <a:stretch/>
        </p:blipFill>
        <p:spPr bwMode="auto">
          <a:xfrm>
            <a:off x="4722555" y="5207000"/>
            <a:ext cx="544976" cy="536787"/>
          </a:xfrm>
          <a:prstGeom prst="roundRect">
            <a:avLst>
              <a:gd name="adj" fmla="val 33225"/>
            </a:avLst>
          </a:prstGeom>
          <a:noFill/>
          <a:extLst>
            <a:ext uri="{909E8E84-426E-40DD-AFC4-6F175D3DCCD1}">
              <a14:hiddenFill xmlns:a14="http://schemas.microsoft.com/office/drawing/2010/main">
                <a:solidFill>
                  <a:srgbClr val="FFFFFF"/>
                </a:solidFill>
              </a14:hiddenFill>
            </a:ext>
          </a:extLst>
        </p:spPr>
      </p:pic>
      <p:pic>
        <p:nvPicPr>
          <p:cNvPr id="99" name="Picture 4" descr=" ">
            <a:extLst>
              <a:ext uri="{FF2B5EF4-FFF2-40B4-BE49-F238E27FC236}">
                <a16:creationId xmlns:a16="http://schemas.microsoft.com/office/drawing/2014/main" id="{2441F1FD-7E8E-1989-2A79-4518D6C7077B}"/>
              </a:ext>
            </a:extLst>
          </p:cNvPr>
          <p:cNvPicPr>
            <a:picLocks noChangeAspect="1" noChangeArrowheads="1"/>
          </p:cNvPicPr>
          <p:nvPr/>
        </p:nvPicPr>
        <p:blipFill rotWithShape="1">
          <a:blip r:embed="rId5" cstate="screen">
            <a:biLevel thresh="75000"/>
            <a:extLst>
              <a:ext uri="{28A0092B-C50C-407E-A947-70E740481C1C}">
                <a14:useLocalDpi xmlns:a14="http://schemas.microsoft.com/office/drawing/2010/main" val="0"/>
              </a:ext>
            </a:extLst>
          </a:blip>
          <a:srcRect/>
          <a:stretch/>
        </p:blipFill>
        <p:spPr bwMode="auto">
          <a:xfrm>
            <a:off x="3615292" y="5207000"/>
            <a:ext cx="544976" cy="536787"/>
          </a:xfrm>
          <a:prstGeom prst="roundRect">
            <a:avLst>
              <a:gd name="adj" fmla="val 33225"/>
            </a:avLst>
          </a:prstGeom>
          <a:noFill/>
          <a:extLst>
            <a:ext uri="{909E8E84-426E-40DD-AFC4-6F175D3DCCD1}">
              <a14:hiddenFill xmlns:a14="http://schemas.microsoft.com/office/drawing/2010/main">
                <a:solidFill>
                  <a:srgbClr val="FFFFFF"/>
                </a:solidFill>
              </a14:hiddenFill>
            </a:ext>
          </a:extLst>
        </p:spPr>
      </p:pic>
      <p:pic>
        <p:nvPicPr>
          <p:cNvPr id="105" name="Graphic 104" descr="Atom with solid fill">
            <a:extLst>
              <a:ext uri="{FF2B5EF4-FFF2-40B4-BE49-F238E27FC236}">
                <a16:creationId xmlns:a16="http://schemas.microsoft.com/office/drawing/2014/main" id="{0E83130F-B312-CD61-6613-F8242CB2ECA5}"/>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97492" y="1805812"/>
            <a:ext cx="480701" cy="480701"/>
          </a:xfrm>
          <a:prstGeom prst="rect">
            <a:avLst/>
          </a:prstGeom>
        </p:spPr>
      </p:pic>
      <p:pic>
        <p:nvPicPr>
          <p:cNvPr id="107" name="Graphic 106" descr="Atom with solid fill">
            <a:extLst>
              <a:ext uri="{FF2B5EF4-FFF2-40B4-BE49-F238E27FC236}">
                <a16:creationId xmlns:a16="http://schemas.microsoft.com/office/drawing/2014/main" id="{F044C258-394C-64AA-6ECD-6B0DA0CB31FF}"/>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96558" y="1805812"/>
            <a:ext cx="480701" cy="480701"/>
          </a:xfrm>
          <a:prstGeom prst="rect">
            <a:avLst/>
          </a:prstGeom>
        </p:spPr>
      </p:pic>
      <p:pic>
        <p:nvPicPr>
          <p:cNvPr id="108" name="Graphic 107" descr="Atom with solid fill">
            <a:extLst>
              <a:ext uri="{FF2B5EF4-FFF2-40B4-BE49-F238E27FC236}">
                <a16:creationId xmlns:a16="http://schemas.microsoft.com/office/drawing/2014/main" id="{C707409D-6039-48DE-4C25-47301F78F66A}"/>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87096" y="1805812"/>
            <a:ext cx="480701" cy="480701"/>
          </a:xfrm>
          <a:prstGeom prst="rect">
            <a:avLst/>
          </a:prstGeom>
        </p:spPr>
      </p:pic>
      <p:pic>
        <p:nvPicPr>
          <p:cNvPr id="116" name="Graphic 115" descr="Thermometer with solid fill">
            <a:extLst>
              <a:ext uri="{FF2B5EF4-FFF2-40B4-BE49-F238E27FC236}">
                <a16:creationId xmlns:a16="http://schemas.microsoft.com/office/drawing/2014/main" id="{E8ED529D-EF5D-5BA8-8B85-616E3C7758A8}"/>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56745" y="4236516"/>
            <a:ext cx="515785" cy="515785"/>
          </a:xfrm>
          <a:prstGeom prst="rect">
            <a:avLst/>
          </a:prstGeom>
        </p:spPr>
      </p:pic>
      <p:pic>
        <p:nvPicPr>
          <p:cNvPr id="121" name="Graphic 120" descr="Thermometer with solid fill">
            <a:extLst>
              <a:ext uri="{FF2B5EF4-FFF2-40B4-BE49-F238E27FC236}">
                <a16:creationId xmlns:a16="http://schemas.microsoft.com/office/drawing/2014/main" id="{AD955ECF-395E-B318-E4A3-69E8D99459B0}"/>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57835" y="4236516"/>
            <a:ext cx="515785" cy="515785"/>
          </a:xfrm>
          <a:prstGeom prst="rect">
            <a:avLst/>
          </a:prstGeom>
        </p:spPr>
      </p:pic>
      <p:pic>
        <p:nvPicPr>
          <p:cNvPr id="122" name="Graphic 121" descr="Thermometer with solid fill">
            <a:extLst>
              <a:ext uri="{FF2B5EF4-FFF2-40B4-BE49-F238E27FC236}">
                <a16:creationId xmlns:a16="http://schemas.microsoft.com/office/drawing/2014/main" id="{150D150E-42C2-F2AF-2EBD-AF5714BD567C}"/>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84096" y="4236516"/>
            <a:ext cx="515785" cy="515785"/>
          </a:xfrm>
          <a:prstGeom prst="rect">
            <a:avLst/>
          </a:prstGeom>
        </p:spPr>
      </p:pic>
      <p:pic>
        <p:nvPicPr>
          <p:cNvPr id="123" name="Graphic 122" descr="Thermometer with solid fill">
            <a:extLst>
              <a:ext uri="{FF2B5EF4-FFF2-40B4-BE49-F238E27FC236}">
                <a16:creationId xmlns:a16="http://schemas.microsoft.com/office/drawing/2014/main" id="{85E61E7B-5440-1FC7-9B9E-7D7595801BFB}"/>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90785" y="4236516"/>
            <a:ext cx="515785" cy="515785"/>
          </a:xfrm>
          <a:prstGeom prst="rect">
            <a:avLst/>
          </a:prstGeom>
        </p:spPr>
      </p:pic>
      <p:sp>
        <p:nvSpPr>
          <p:cNvPr id="124" name="Rectangle 123">
            <a:extLst>
              <a:ext uri="{FF2B5EF4-FFF2-40B4-BE49-F238E27FC236}">
                <a16:creationId xmlns:a16="http://schemas.microsoft.com/office/drawing/2014/main" id="{1829B70A-6FDA-8820-4216-32F2D1F959D2}"/>
              </a:ext>
            </a:extLst>
          </p:cNvPr>
          <p:cNvSpPr/>
          <p:nvPr/>
        </p:nvSpPr>
        <p:spPr>
          <a:xfrm>
            <a:off x="4216902" y="1777649"/>
            <a:ext cx="396403" cy="573321"/>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25" name="Rectangle 124">
            <a:extLst>
              <a:ext uri="{FF2B5EF4-FFF2-40B4-BE49-F238E27FC236}">
                <a16:creationId xmlns:a16="http://schemas.microsoft.com/office/drawing/2014/main" id="{485C5519-E672-ED6D-8855-56BD0FE91B1D}"/>
              </a:ext>
            </a:extLst>
          </p:cNvPr>
          <p:cNvSpPr/>
          <p:nvPr/>
        </p:nvSpPr>
        <p:spPr>
          <a:xfrm>
            <a:off x="5334918" y="1777649"/>
            <a:ext cx="396403" cy="573321"/>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26" name="Rectangle 125">
            <a:extLst>
              <a:ext uri="{FF2B5EF4-FFF2-40B4-BE49-F238E27FC236}">
                <a16:creationId xmlns:a16="http://schemas.microsoft.com/office/drawing/2014/main" id="{2D6294AA-CB1F-F384-C861-32899F9EAC5B}"/>
              </a:ext>
            </a:extLst>
          </p:cNvPr>
          <p:cNvSpPr/>
          <p:nvPr/>
        </p:nvSpPr>
        <p:spPr>
          <a:xfrm>
            <a:off x="6453650" y="1777649"/>
            <a:ext cx="396403" cy="573321"/>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 name="Arrow: Down 4">
            <a:extLst>
              <a:ext uri="{FF2B5EF4-FFF2-40B4-BE49-F238E27FC236}">
                <a16:creationId xmlns:a16="http://schemas.microsoft.com/office/drawing/2014/main" id="{8D45FDAB-B0A8-8D9E-B395-0D3DA9D02EBC}"/>
              </a:ext>
            </a:extLst>
          </p:cNvPr>
          <p:cNvSpPr/>
          <p:nvPr/>
        </p:nvSpPr>
        <p:spPr>
          <a:xfrm rot="16200000">
            <a:off x="7283739" y="4266496"/>
            <a:ext cx="245147" cy="449753"/>
          </a:xfrm>
          <a:prstGeom prst="downArrow">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 name="Arrow: Down 5">
            <a:extLst>
              <a:ext uri="{FF2B5EF4-FFF2-40B4-BE49-F238E27FC236}">
                <a16:creationId xmlns:a16="http://schemas.microsoft.com/office/drawing/2014/main" id="{07AC21DD-DE0F-004C-8036-528D928AC847}"/>
              </a:ext>
            </a:extLst>
          </p:cNvPr>
          <p:cNvSpPr/>
          <p:nvPr/>
        </p:nvSpPr>
        <p:spPr>
          <a:xfrm rot="16200000">
            <a:off x="6158346" y="4266495"/>
            <a:ext cx="245147" cy="449753"/>
          </a:xfrm>
          <a:prstGeom prst="downArrow">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 name="Arrow: Down 7">
            <a:extLst>
              <a:ext uri="{FF2B5EF4-FFF2-40B4-BE49-F238E27FC236}">
                <a16:creationId xmlns:a16="http://schemas.microsoft.com/office/drawing/2014/main" id="{A9E9B558-BA94-354A-3329-0B040EEA4A7E}"/>
              </a:ext>
            </a:extLst>
          </p:cNvPr>
          <p:cNvSpPr/>
          <p:nvPr/>
        </p:nvSpPr>
        <p:spPr>
          <a:xfrm rot="16200000">
            <a:off x="5022277" y="4266495"/>
            <a:ext cx="245147" cy="449753"/>
          </a:xfrm>
          <a:prstGeom prst="downArrow">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 name="Arrow: Down 8">
            <a:extLst>
              <a:ext uri="{FF2B5EF4-FFF2-40B4-BE49-F238E27FC236}">
                <a16:creationId xmlns:a16="http://schemas.microsoft.com/office/drawing/2014/main" id="{E0B3430D-E85C-586D-D09C-4D1B568D0074}"/>
              </a:ext>
            </a:extLst>
          </p:cNvPr>
          <p:cNvSpPr/>
          <p:nvPr/>
        </p:nvSpPr>
        <p:spPr>
          <a:xfrm rot="16200000">
            <a:off x="3930172" y="4266495"/>
            <a:ext cx="245147" cy="449753"/>
          </a:xfrm>
          <a:prstGeom prst="downArrow">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 name="ACET">
            <a:extLst>
              <a:ext uri="{FF2B5EF4-FFF2-40B4-BE49-F238E27FC236}">
                <a16:creationId xmlns:a16="http://schemas.microsoft.com/office/drawing/2014/main" id="{7FF12CA0-4063-773A-D120-7501BD2A1AE3}"/>
              </a:ext>
            </a:extLst>
          </p:cNvPr>
          <p:cNvSpPr txBox="1"/>
          <p:nvPr>
            <p:custDataLst>
              <p:tags r:id="rId1"/>
            </p:custDataLst>
          </p:nvPr>
        </p:nvSpPr>
        <p:spPr>
          <a:xfrm>
            <a:off x="422871" y="1528814"/>
            <a:ext cx="2444172" cy="1384995"/>
          </a:xfrm>
          <a:prstGeom prst="rect">
            <a:avLst/>
          </a:prstGeom>
          <a:solidFill>
            <a:srgbClr val="FFFFFF">
              <a:alpha val="30196"/>
            </a:srgbClr>
          </a:solidFill>
          <a:ln/>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2100" b="0">
                <a:latin typeface="Nunito" pitchFamily="2" charset="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a:latin typeface="Nunito" pitchFamily="2" charset="0"/>
              </a:rPr>
              <a:t>Only when cartridges together are active, there is a critical configuration at top of the reactor</a:t>
            </a:r>
          </a:p>
        </p:txBody>
      </p:sp>
      <p:sp>
        <p:nvSpPr>
          <p:cNvPr id="11" name="ACET">
            <a:extLst>
              <a:ext uri="{FF2B5EF4-FFF2-40B4-BE49-F238E27FC236}">
                <a16:creationId xmlns:a16="http://schemas.microsoft.com/office/drawing/2014/main" id="{D45F4B70-9B7B-89D0-696F-9BAE96E912F3}"/>
              </a:ext>
            </a:extLst>
          </p:cNvPr>
          <p:cNvSpPr txBox="1"/>
          <p:nvPr>
            <p:custDataLst>
              <p:tags r:id="rId2"/>
            </p:custDataLst>
          </p:nvPr>
        </p:nvSpPr>
        <p:spPr>
          <a:xfrm>
            <a:off x="422869" y="3609325"/>
            <a:ext cx="2458268" cy="1384995"/>
          </a:xfrm>
          <a:prstGeom prst="rect">
            <a:avLst/>
          </a:prstGeom>
          <a:solidFill>
            <a:srgbClr val="FFFFFF">
              <a:alpha val="30196"/>
            </a:srgbClr>
          </a:solidFill>
          <a:ln/>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2100" b="0">
                <a:latin typeface="Nunito" pitchFamily="2" charset="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a:latin typeface="Nunito" pitchFamily="2" charset="0"/>
              </a:rPr>
              <a:t>Heat is extracted through the heat exchanger on the lower part of the cartridge</a:t>
            </a:r>
          </a:p>
        </p:txBody>
      </p:sp>
      <p:sp>
        <p:nvSpPr>
          <p:cNvPr id="2" name="Rectangle: Rounded Corners 1">
            <a:extLst>
              <a:ext uri="{FF2B5EF4-FFF2-40B4-BE49-F238E27FC236}">
                <a16:creationId xmlns:a16="http://schemas.microsoft.com/office/drawing/2014/main" id="{A351CC9C-7E09-D559-DE80-0EA39E98F02C}"/>
              </a:ext>
            </a:extLst>
          </p:cNvPr>
          <p:cNvSpPr/>
          <p:nvPr/>
        </p:nvSpPr>
        <p:spPr>
          <a:xfrm>
            <a:off x="422871" y="74962"/>
            <a:ext cx="1404000" cy="180000"/>
          </a:xfrm>
          <a:prstGeom prst="roundRect">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a:spcBef>
                <a:spcPts val="300"/>
              </a:spcBef>
              <a:spcAft>
                <a:spcPts val="300"/>
              </a:spcAft>
            </a:pPr>
            <a:r>
              <a:rPr lang="en-US" sz="1000">
                <a:solidFill>
                  <a:schemeClr val="bg1"/>
                </a:solidFill>
                <a:latin typeface="Nunito Sans" pitchFamily="2" charset="0"/>
              </a:rPr>
              <a:t>What Thorizon does</a:t>
            </a:r>
          </a:p>
        </p:txBody>
      </p:sp>
    </p:spTree>
    <p:extLst>
      <p:ext uri="{BB962C8B-B14F-4D97-AF65-F5344CB8AC3E}">
        <p14:creationId xmlns:p14="http://schemas.microsoft.com/office/powerpoint/2010/main" val="162667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9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9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98"/>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99"/>
                                        </p:tgtEl>
                                        <p:attrNameLst>
                                          <p:attrName>r</p:attrName>
                                        </p:attrNameLst>
                                      </p:cBhvr>
                                    </p:animRot>
                                  </p:childTnLst>
                                </p:cTn>
                              </p:par>
                              <p:par>
                                <p:cTn id="13" presetID="26" presetClass="emph" presetSubtype="0" repeatCount="indefinite" fill="hold" nodeType="withEffect">
                                  <p:stCondLst>
                                    <p:cond delay="0"/>
                                  </p:stCondLst>
                                  <p:childTnLst>
                                    <p:animEffect transition="out" filter="fade">
                                      <p:cBhvr>
                                        <p:cTn id="14" dur="1000" tmFilter="0, 0; .2, .5; .8, .5; 1, 0"/>
                                        <p:tgtEl>
                                          <p:spTgt spid="108"/>
                                        </p:tgtEl>
                                      </p:cBhvr>
                                    </p:animEffect>
                                    <p:animScale>
                                      <p:cBhvr>
                                        <p:cTn id="15" dur="500" autoRev="1" fill="hold"/>
                                        <p:tgtEl>
                                          <p:spTgt spid="108"/>
                                        </p:tgtEl>
                                      </p:cBhvr>
                                      <p:by x="105000" y="105000"/>
                                    </p:animScale>
                                  </p:childTnLst>
                                </p:cTn>
                              </p:par>
                              <p:par>
                                <p:cTn id="16" presetID="26" presetClass="emph" presetSubtype="0" repeatCount="indefinite" fill="hold" nodeType="withEffect">
                                  <p:stCondLst>
                                    <p:cond delay="0"/>
                                  </p:stCondLst>
                                  <p:childTnLst>
                                    <p:animEffect transition="out" filter="fade">
                                      <p:cBhvr>
                                        <p:cTn id="17" dur="1000" tmFilter="0, 0; .2, .5; .8, .5; 1, 0"/>
                                        <p:tgtEl>
                                          <p:spTgt spid="107"/>
                                        </p:tgtEl>
                                      </p:cBhvr>
                                    </p:animEffect>
                                    <p:animScale>
                                      <p:cBhvr>
                                        <p:cTn id="18" dur="500" autoRev="1" fill="hold"/>
                                        <p:tgtEl>
                                          <p:spTgt spid="107"/>
                                        </p:tgtEl>
                                      </p:cBhvr>
                                      <p:by x="105000" y="105000"/>
                                    </p:animScale>
                                  </p:childTnLst>
                                </p:cTn>
                              </p:par>
                              <p:par>
                                <p:cTn id="19" presetID="26" presetClass="emph" presetSubtype="0" repeatCount="indefinite" fill="hold" nodeType="withEffect">
                                  <p:stCondLst>
                                    <p:cond delay="0"/>
                                  </p:stCondLst>
                                  <p:childTnLst>
                                    <p:animEffect transition="out" filter="fade">
                                      <p:cBhvr>
                                        <p:cTn id="20" dur="1000" tmFilter="0, 0; .2, .5; .8, .5; 1, 0"/>
                                        <p:tgtEl>
                                          <p:spTgt spid="105"/>
                                        </p:tgtEl>
                                      </p:cBhvr>
                                    </p:animEffect>
                                    <p:animScale>
                                      <p:cBhvr>
                                        <p:cTn id="21" dur="500" autoRev="1" fill="hold"/>
                                        <p:tgtEl>
                                          <p:spTgt spid="105"/>
                                        </p:tgtEl>
                                      </p:cBhvr>
                                      <p:by x="105000" y="105000"/>
                                    </p:animScale>
                                  </p:childTnLst>
                                </p:cTn>
                              </p:par>
                              <p:par>
                                <p:cTn id="22" presetID="1" presetClass="exit" presetSubtype="0" fill="hold" grpId="0" nodeType="withEffect">
                                  <p:stCondLst>
                                    <p:cond delay="0"/>
                                  </p:stCondLst>
                                  <p:childTnLst>
                                    <p:set>
                                      <p:cBhvr>
                                        <p:cTn id="23" dur="1" fill="hold">
                                          <p:stCondLst>
                                            <p:cond delay="0"/>
                                          </p:stCondLst>
                                        </p:cTn>
                                        <p:tgtEl>
                                          <p:spTgt spid="126"/>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124"/>
                                        </p:tgtEl>
                                        <p:attrNameLst>
                                          <p:attrName>style.visibility</p:attrName>
                                        </p:attrNameLst>
                                      </p:cBhvr>
                                      <p:to>
                                        <p:strVal val="hidden"/>
                                      </p:to>
                                    </p:set>
                                  </p:childTnLst>
                                </p:cTn>
                              </p:par>
                              <p:par>
                                <p:cTn id="26" presetID="1" presetClass="exit" presetSubtype="0" fill="hold" grpId="0" nodeType="withEffect">
                                  <p:stCondLst>
                                    <p:cond delay="0"/>
                                  </p:stCondLst>
                                  <p:childTnLst>
                                    <p:set>
                                      <p:cBhvr>
                                        <p:cTn id="27" dur="1" fill="hold">
                                          <p:stCondLst>
                                            <p:cond delay="0"/>
                                          </p:stCondLst>
                                        </p:cTn>
                                        <p:tgtEl>
                                          <p:spTgt spid="125"/>
                                        </p:tgtEl>
                                        <p:attrNameLst>
                                          <p:attrName>style.visibility</p:attrName>
                                        </p:attrNameLst>
                                      </p:cBhvr>
                                      <p:to>
                                        <p:strVal val="hidden"/>
                                      </p:to>
                                    </p:set>
                                  </p:childTnLst>
                                </p:cTn>
                              </p:par>
                              <p:par>
                                <p:cTn id="28" presetID="26" presetClass="emph" presetSubtype="0" repeatCount="indefinite" fill="hold" nodeType="withEffect">
                                  <p:stCondLst>
                                    <p:cond delay="0"/>
                                  </p:stCondLst>
                                  <p:childTnLst>
                                    <p:animEffect transition="out" filter="fade">
                                      <p:cBhvr>
                                        <p:cTn id="29" dur="1000" tmFilter="0, 0; .2, .5; .8, .5; 1, 0"/>
                                        <p:tgtEl>
                                          <p:spTgt spid="116"/>
                                        </p:tgtEl>
                                      </p:cBhvr>
                                    </p:animEffect>
                                    <p:animScale>
                                      <p:cBhvr>
                                        <p:cTn id="30" dur="500" autoRev="1" fill="hold"/>
                                        <p:tgtEl>
                                          <p:spTgt spid="116"/>
                                        </p:tgtEl>
                                      </p:cBhvr>
                                      <p:by x="105000" y="105000"/>
                                    </p:animScale>
                                  </p:childTnLst>
                                </p:cTn>
                              </p:par>
                              <p:par>
                                <p:cTn id="31" presetID="26" presetClass="emph" presetSubtype="0" repeatCount="indefinite" fill="hold" nodeType="withEffect">
                                  <p:stCondLst>
                                    <p:cond delay="0"/>
                                  </p:stCondLst>
                                  <p:childTnLst>
                                    <p:animEffect transition="out" filter="fade">
                                      <p:cBhvr>
                                        <p:cTn id="32" dur="1000" tmFilter="0, 0; .2, .5; .8, .5; 1, 0"/>
                                        <p:tgtEl>
                                          <p:spTgt spid="121"/>
                                        </p:tgtEl>
                                      </p:cBhvr>
                                    </p:animEffect>
                                    <p:animScale>
                                      <p:cBhvr>
                                        <p:cTn id="33" dur="500" autoRev="1" fill="hold"/>
                                        <p:tgtEl>
                                          <p:spTgt spid="121"/>
                                        </p:tgtEl>
                                      </p:cBhvr>
                                      <p:by x="105000" y="105000"/>
                                    </p:animScale>
                                  </p:childTnLst>
                                </p:cTn>
                              </p:par>
                              <p:par>
                                <p:cTn id="34" presetID="26" presetClass="emph" presetSubtype="0" repeatCount="indefinite" fill="hold" nodeType="withEffect">
                                  <p:stCondLst>
                                    <p:cond delay="0"/>
                                  </p:stCondLst>
                                  <p:childTnLst>
                                    <p:animEffect transition="out" filter="fade">
                                      <p:cBhvr>
                                        <p:cTn id="35" dur="1000" tmFilter="0, 0; .2, .5; .8, .5; 1, 0"/>
                                        <p:tgtEl>
                                          <p:spTgt spid="122"/>
                                        </p:tgtEl>
                                      </p:cBhvr>
                                    </p:animEffect>
                                    <p:animScale>
                                      <p:cBhvr>
                                        <p:cTn id="36" dur="500" autoRev="1" fill="hold"/>
                                        <p:tgtEl>
                                          <p:spTgt spid="122"/>
                                        </p:tgtEl>
                                      </p:cBhvr>
                                      <p:by x="105000" y="105000"/>
                                    </p:animScale>
                                  </p:childTnLst>
                                </p:cTn>
                              </p:par>
                              <p:par>
                                <p:cTn id="37" presetID="26" presetClass="emph" presetSubtype="0" repeatCount="indefinite" fill="hold" nodeType="withEffect">
                                  <p:stCondLst>
                                    <p:cond delay="0"/>
                                  </p:stCondLst>
                                  <p:childTnLst>
                                    <p:animEffect transition="out" filter="fade">
                                      <p:cBhvr>
                                        <p:cTn id="38" dur="1000" tmFilter="0, 0; .2, .5; .8, .5; 1, 0"/>
                                        <p:tgtEl>
                                          <p:spTgt spid="123"/>
                                        </p:tgtEl>
                                      </p:cBhvr>
                                    </p:animEffect>
                                    <p:animScale>
                                      <p:cBhvr>
                                        <p:cTn id="39" dur="500" autoRev="1" fill="hold"/>
                                        <p:tgtEl>
                                          <p:spTgt spid="123"/>
                                        </p:tgtEl>
                                      </p:cBhvr>
                                      <p:by x="105000" y="105000"/>
                                    </p:animScale>
                                  </p:childTnLst>
                                </p:cTn>
                              </p:par>
                              <p:par>
                                <p:cTn id="40" presetID="1"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5" grpId="0" animBg="1"/>
      <p:bldP spid="126" grpId="0" animBg="1"/>
      <p:bldP spid="5" grpId="0" animBg="1"/>
      <p:bldP spid="6" grpId="0" animBg="1"/>
      <p:bldP spid="8"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DDE4A-CD56-C117-5579-D622C732C3A8}"/>
            </a:ext>
          </a:extLst>
        </p:cNvPr>
        <p:cNvGrpSpPr/>
        <p:nvPr/>
      </p:nvGrpSpPr>
      <p:grpSpPr>
        <a:xfrm>
          <a:off x="0" y="0"/>
          <a:ext cx="0" cy="0"/>
          <a:chOff x="0" y="0"/>
          <a:chExt cx="0" cy="0"/>
        </a:xfrm>
      </p:grpSpPr>
      <p:sp>
        <p:nvSpPr>
          <p:cNvPr id="1151" name="Rectangle: Rounded Corners 1150">
            <a:extLst>
              <a:ext uri="{FF2B5EF4-FFF2-40B4-BE49-F238E27FC236}">
                <a16:creationId xmlns:a16="http://schemas.microsoft.com/office/drawing/2014/main" id="{69C4A2A2-EFF1-FA0C-9944-E763EBEADAD8}"/>
              </a:ext>
            </a:extLst>
          </p:cNvPr>
          <p:cNvSpPr/>
          <p:nvPr/>
        </p:nvSpPr>
        <p:spPr>
          <a:xfrm>
            <a:off x="4558943" y="3217333"/>
            <a:ext cx="863641" cy="2630756"/>
          </a:xfrm>
          <a:prstGeom prst="roundRect">
            <a:avLst/>
          </a:prstGeom>
          <a:solidFill>
            <a:schemeClr val="accent4">
              <a:lumMod val="20000"/>
              <a:lumOff val="80000"/>
            </a:schemeClr>
          </a:solidFill>
          <a:ln w="6350" cap="sq">
            <a:noFill/>
            <a:miter lim="800000"/>
          </a:ln>
          <a:effectLst>
            <a:glow rad="139700">
              <a:srgbClr val="00B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52" name="Rectangle: Rounded Corners 1151">
            <a:extLst>
              <a:ext uri="{FF2B5EF4-FFF2-40B4-BE49-F238E27FC236}">
                <a16:creationId xmlns:a16="http://schemas.microsoft.com/office/drawing/2014/main" id="{A71082A1-CCC9-B495-D3C9-628D7D042601}"/>
              </a:ext>
            </a:extLst>
          </p:cNvPr>
          <p:cNvSpPr/>
          <p:nvPr/>
        </p:nvSpPr>
        <p:spPr>
          <a:xfrm>
            <a:off x="5647545" y="3217333"/>
            <a:ext cx="863641" cy="2630756"/>
          </a:xfrm>
          <a:prstGeom prst="roundRect">
            <a:avLst/>
          </a:prstGeom>
          <a:solidFill>
            <a:schemeClr val="accent4">
              <a:lumMod val="20000"/>
              <a:lumOff val="80000"/>
            </a:schemeClr>
          </a:solidFill>
          <a:ln w="6350" cap="sq">
            <a:noFill/>
            <a:miter lim="800000"/>
          </a:ln>
          <a:effectLst>
            <a:glow rad="139700">
              <a:srgbClr val="00B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53" name="Rectangle: Rounded Corners 1152">
            <a:extLst>
              <a:ext uri="{FF2B5EF4-FFF2-40B4-BE49-F238E27FC236}">
                <a16:creationId xmlns:a16="http://schemas.microsoft.com/office/drawing/2014/main" id="{323F86B4-9DAE-D3A0-BD61-CE94BBB34929}"/>
              </a:ext>
            </a:extLst>
          </p:cNvPr>
          <p:cNvSpPr/>
          <p:nvPr/>
        </p:nvSpPr>
        <p:spPr>
          <a:xfrm>
            <a:off x="6771714" y="3217333"/>
            <a:ext cx="863641" cy="2630756"/>
          </a:xfrm>
          <a:prstGeom prst="roundRect">
            <a:avLst/>
          </a:prstGeom>
          <a:solidFill>
            <a:schemeClr val="accent4">
              <a:lumMod val="20000"/>
              <a:lumOff val="80000"/>
            </a:schemeClr>
          </a:solidFill>
          <a:ln w="6350" cap="sq">
            <a:noFill/>
            <a:miter lim="800000"/>
          </a:ln>
          <a:effectLst>
            <a:glow rad="139700">
              <a:srgbClr val="00B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50" name="Rectangle: Rounded Corners 1149">
            <a:extLst>
              <a:ext uri="{FF2B5EF4-FFF2-40B4-BE49-F238E27FC236}">
                <a16:creationId xmlns:a16="http://schemas.microsoft.com/office/drawing/2014/main" id="{D1BD6413-D4D7-684D-B8D5-604C9F8FE81D}"/>
              </a:ext>
            </a:extLst>
          </p:cNvPr>
          <p:cNvSpPr/>
          <p:nvPr/>
        </p:nvSpPr>
        <p:spPr>
          <a:xfrm>
            <a:off x="3428998" y="3217333"/>
            <a:ext cx="863641" cy="2630756"/>
          </a:xfrm>
          <a:prstGeom prst="roundRect">
            <a:avLst/>
          </a:prstGeom>
          <a:solidFill>
            <a:schemeClr val="accent4">
              <a:lumMod val="20000"/>
              <a:lumOff val="80000"/>
            </a:schemeClr>
          </a:solidFill>
          <a:ln w="6350" cap="sq">
            <a:noFill/>
            <a:miter lim="800000"/>
          </a:ln>
          <a:effectLst>
            <a:glow rad="139700">
              <a:srgbClr val="00B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49" name="Rectangle: Rounded Corners 1148">
            <a:extLst>
              <a:ext uri="{FF2B5EF4-FFF2-40B4-BE49-F238E27FC236}">
                <a16:creationId xmlns:a16="http://schemas.microsoft.com/office/drawing/2014/main" id="{7E3C6689-D441-D5E8-4268-F8FBABAF3F40}"/>
              </a:ext>
            </a:extLst>
          </p:cNvPr>
          <p:cNvSpPr/>
          <p:nvPr/>
        </p:nvSpPr>
        <p:spPr>
          <a:xfrm>
            <a:off x="3350727" y="1009912"/>
            <a:ext cx="4409234" cy="1951246"/>
          </a:xfrm>
          <a:prstGeom prst="roundRect">
            <a:avLst/>
          </a:prstGeom>
          <a:solidFill>
            <a:srgbClr val="FFCCCC"/>
          </a:solidFill>
          <a:ln w="6350" cap="sq">
            <a:noFill/>
            <a:miter lim="800000"/>
          </a:ln>
          <a:effectLst>
            <a:glow rad="1397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80" name="Rectangle: Rounded Corners 1079">
            <a:extLst>
              <a:ext uri="{FF2B5EF4-FFF2-40B4-BE49-F238E27FC236}">
                <a16:creationId xmlns:a16="http://schemas.microsoft.com/office/drawing/2014/main" id="{3893D84A-F707-1001-B787-B895603126E0}"/>
              </a:ext>
            </a:extLst>
          </p:cNvPr>
          <p:cNvSpPr/>
          <p:nvPr/>
        </p:nvSpPr>
        <p:spPr>
          <a:xfrm>
            <a:off x="5762539" y="1111250"/>
            <a:ext cx="640483" cy="4635500"/>
          </a:xfrm>
          <a:prstGeom prst="roundRect">
            <a:avLst>
              <a:gd name="adj" fmla="val 26667"/>
            </a:avLst>
          </a:prstGeom>
          <a:solidFill>
            <a:schemeClr val="accent5">
              <a:lumMod val="20000"/>
              <a:lumOff val="80000"/>
            </a:schemeClr>
          </a:solidFill>
          <a:ln w="190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Rectangle: Rounded Corners 46">
            <a:extLst>
              <a:ext uri="{FF2B5EF4-FFF2-40B4-BE49-F238E27FC236}">
                <a16:creationId xmlns:a16="http://schemas.microsoft.com/office/drawing/2014/main" id="{ECA8715F-7080-ECE0-12C4-B2F981D80C99}"/>
              </a:ext>
            </a:extLst>
          </p:cNvPr>
          <p:cNvSpPr/>
          <p:nvPr/>
        </p:nvSpPr>
        <p:spPr>
          <a:xfrm>
            <a:off x="6886707" y="1111250"/>
            <a:ext cx="640483" cy="4635500"/>
          </a:xfrm>
          <a:prstGeom prst="roundRect">
            <a:avLst>
              <a:gd name="adj" fmla="val 26667"/>
            </a:avLst>
          </a:prstGeom>
          <a:solidFill>
            <a:schemeClr val="accent5">
              <a:lumMod val="20000"/>
              <a:lumOff val="80000"/>
            </a:schemeClr>
          </a:solidFill>
          <a:ln w="190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04" name="Rectangle: Rounded Corners 1103">
            <a:extLst>
              <a:ext uri="{FF2B5EF4-FFF2-40B4-BE49-F238E27FC236}">
                <a16:creationId xmlns:a16="http://schemas.microsoft.com/office/drawing/2014/main" id="{09E8B747-9704-DA1F-265A-453684344A0B}"/>
              </a:ext>
            </a:extLst>
          </p:cNvPr>
          <p:cNvSpPr/>
          <p:nvPr/>
        </p:nvSpPr>
        <p:spPr>
          <a:xfrm>
            <a:off x="4657693" y="1111250"/>
            <a:ext cx="640483" cy="4635500"/>
          </a:xfrm>
          <a:prstGeom prst="roundRect">
            <a:avLst>
              <a:gd name="adj" fmla="val 26667"/>
            </a:avLst>
          </a:prstGeom>
          <a:solidFill>
            <a:schemeClr val="accent5">
              <a:lumMod val="20000"/>
              <a:lumOff val="80000"/>
            </a:schemeClr>
          </a:solidFill>
          <a:ln w="190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24" name="Rectangle: Rounded Corners 1123">
            <a:extLst>
              <a:ext uri="{FF2B5EF4-FFF2-40B4-BE49-F238E27FC236}">
                <a16:creationId xmlns:a16="http://schemas.microsoft.com/office/drawing/2014/main" id="{6E5452D5-8E91-6727-9A4E-F30E159DE360}"/>
              </a:ext>
            </a:extLst>
          </p:cNvPr>
          <p:cNvSpPr/>
          <p:nvPr/>
        </p:nvSpPr>
        <p:spPr>
          <a:xfrm>
            <a:off x="3547931" y="1111250"/>
            <a:ext cx="640483" cy="4635500"/>
          </a:xfrm>
          <a:prstGeom prst="roundRect">
            <a:avLst>
              <a:gd name="adj" fmla="val 26667"/>
            </a:avLst>
          </a:prstGeom>
          <a:solidFill>
            <a:schemeClr val="accent5">
              <a:lumMod val="20000"/>
              <a:lumOff val="80000"/>
            </a:schemeClr>
          </a:solidFill>
          <a:ln w="190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45" name="Rectangle 1144">
            <a:extLst>
              <a:ext uri="{FF2B5EF4-FFF2-40B4-BE49-F238E27FC236}">
                <a16:creationId xmlns:a16="http://schemas.microsoft.com/office/drawing/2014/main" id="{63510058-8E5C-2D87-DF33-D7478D2C9A2A}"/>
              </a:ext>
            </a:extLst>
          </p:cNvPr>
          <p:cNvSpPr/>
          <p:nvPr/>
        </p:nvSpPr>
        <p:spPr>
          <a:xfrm>
            <a:off x="5806878" y="1202268"/>
            <a:ext cx="544977" cy="1700484"/>
          </a:xfrm>
          <a:prstGeom prst="rect">
            <a:avLst/>
          </a:prstGeom>
          <a:solidFill>
            <a:schemeClr val="tx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46" name="Rectangle 1145">
            <a:extLst>
              <a:ext uri="{FF2B5EF4-FFF2-40B4-BE49-F238E27FC236}">
                <a16:creationId xmlns:a16="http://schemas.microsoft.com/office/drawing/2014/main" id="{402E1103-A4EB-AA7B-A87B-E22D51DCED1A}"/>
              </a:ext>
            </a:extLst>
          </p:cNvPr>
          <p:cNvSpPr/>
          <p:nvPr/>
        </p:nvSpPr>
        <p:spPr>
          <a:xfrm>
            <a:off x="4711698" y="1202268"/>
            <a:ext cx="544977" cy="1700484"/>
          </a:xfrm>
          <a:prstGeom prst="rect">
            <a:avLst/>
          </a:prstGeom>
          <a:solidFill>
            <a:schemeClr val="tx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47" name="Rectangle 1146">
            <a:extLst>
              <a:ext uri="{FF2B5EF4-FFF2-40B4-BE49-F238E27FC236}">
                <a16:creationId xmlns:a16="http://schemas.microsoft.com/office/drawing/2014/main" id="{BEE863CE-D4D2-A5DE-A545-02293A039967}"/>
              </a:ext>
            </a:extLst>
          </p:cNvPr>
          <p:cNvSpPr/>
          <p:nvPr/>
        </p:nvSpPr>
        <p:spPr>
          <a:xfrm>
            <a:off x="3587390" y="1202268"/>
            <a:ext cx="544977" cy="1700484"/>
          </a:xfrm>
          <a:prstGeom prst="rect">
            <a:avLst/>
          </a:prstGeom>
          <a:solidFill>
            <a:schemeClr val="tx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48" name="Rectangle 1147">
            <a:extLst>
              <a:ext uri="{FF2B5EF4-FFF2-40B4-BE49-F238E27FC236}">
                <a16:creationId xmlns:a16="http://schemas.microsoft.com/office/drawing/2014/main" id="{3FF2EFC7-A980-0577-A390-C0A8C4DD8A7C}"/>
              </a:ext>
            </a:extLst>
          </p:cNvPr>
          <p:cNvSpPr/>
          <p:nvPr/>
        </p:nvSpPr>
        <p:spPr>
          <a:xfrm>
            <a:off x="6932271" y="1202268"/>
            <a:ext cx="544977" cy="1700484"/>
          </a:xfrm>
          <a:prstGeom prst="rect">
            <a:avLst/>
          </a:prstGeom>
          <a:solidFill>
            <a:schemeClr val="tx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41" name="Rectangle 1140">
            <a:extLst>
              <a:ext uri="{FF2B5EF4-FFF2-40B4-BE49-F238E27FC236}">
                <a16:creationId xmlns:a16="http://schemas.microsoft.com/office/drawing/2014/main" id="{5FD09A24-AE85-8FC7-DFD9-C7259BBF774B}"/>
              </a:ext>
            </a:extLst>
          </p:cNvPr>
          <p:cNvSpPr/>
          <p:nvPr/>
        </p:nvSpPr>
        <p:spPr>
          <a:xfrm>
            <a:off x="5764179" y="2905714"/>
            <a:ext cx="638843" cy="2298323"/>
          </a:xfrm>
          <a:prstGeom prst="rect">
            <a:avLst/>
          </a:prstGeom>
          <a:solidFill>
            <a:schemeClr val="tx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081" name="Picture 4" descr=" ">
            <a:extLst>
              <a:ext uri="{FF2B5EF4-FFF2-40B4-BE49-F238E27FC236}">
                <a16:creationId xmlns:a16="http://schemas.microsoft.com/office/drawing/2014/main" id="{44104995-3665-8C1A-4471-0C9699E40733}"/>
              </a:ext>
            </a:extLst>
          </p:cNvPr>
          <p:cNvPicPr>
            <a:picLocks noChangeAspect="1" noChangeArrowheads="1"/>
          </p:cNvPicPr>
          <p:nvPr/>
        </p:nvPicPr>
        <p:blipFill rotWithShape="1">
          <a:blip r:embed="rId4" cstate="screen">
            <a:biLevel thresh="75000"/>
            <a:extLst>
              <a:ext uri="{28A0092B-C50C-407E-A947-70E740481C1C}">
                <a14:useLocalDpi xmlns:a14="http://schemas.microsoft.com/office/drawing/2010/main" val="0"/>
              </a:ext>
            </a:extLst>
          </a:blip>
          <a:srcRect/>
          <a:stretch/>
        </p:blipFill>
        <p:spPr bwMode="auto">
          <a:xfrm>
            <a:off x="5806879" y="5172710"/>
            <a:ext cx="544976" cy="571077"/>
          </a:xfrm>
          <a:prstGeom prst="roundRect">
            <a:avLst>
              <a:gd name="adj" fmla="val 33225"/>
            </a:avLst>
          </a:prstGeom>
          <a:noFill/>
          <a:extLst>
            <a:ext uri="{909E8E84-426E-40DD-AFC4-6F175D3DCCD1}">
              <a14:hiddenFill xmlns:a14="http://schemas.microsoft.com/office/drawing/2010/main">
                <a:solidFill>
                  <a:srgbClr val="FFFFFF"/>
                </a:solidFill>
              </a14:hiddenFill>
            </a:ext>
          </a:extLst>
        </p:spPr>
      </p:pic>
      <p:grpSp>
        <p:nvGrpSpPr>
          <p:cNvPr id="1086" name="Group 1085">
            <a:extLst>
              <a:ext uri="{FF2B5EF4-FFF2-40B4-BE49-F238E27FC236}">
                <a16:creationId xmlns:a16="http://schemas.microsoft.com/office/drawing/2014/main" id="{0E60C6E6-133B-7C37-F4B8-1E5C81E463A7}"/>
              </a:ext>
            </a:extLst>
          </p:cNvPr>
          <p:cNvGrpSpPr/>
          <p:nvPr/>
        </p:nvGrpSpPr>
        <p:grpSpPr>
          <a:xfrm>
            <a:off x="5911094" y="3681875"/>
            <a:ext cx="341072" cy="1499724"/>
            <a:chOff x="5867476" y="3599325"/>
            <a:chExt cx="399917" cy="1499724"/>
          </a:xfrm>
        </p:grpSpPr>
        <p:sp>
          <p:nvSpPr>
            <p:cNvPr id="1094" name="Rectangle 1093">
              <a:extLst>
                <a:ext uri="{FF2B5EF4-FFF2-40B4-BE49-F238E27FC236}">
                  <a16:creationId xmlns:a16="http://schemas.microsoft.com/office/drawing/2014/main" id="{C92EEC76-4022-A6F1-E313-7346E522F35D}"/>
                </a:ext>
              </a:extLst>
            </p:cNvPr>
            <p:cNvSpPr/>
            <p:nvPr/>
          </p:nvSpPr>
          <p:spPr>
            <a:xfrm>
              <a:off x="5867476"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95" name="Rectangle 1094">
              <a:extLst>
                <a:ext uri="{FF2B5EF4-FFF2-40B4-BE49-F238E27FC236}">
                  <a16:creationId xmlns:a16="http://schemas.microsoft.com/office/drawing/2014/main" id="{7DD51F06-2E2A-072D-CAC2-07693463DC1D}"/>
                </a:ext>
              </a:extLst>
            </p:cNvPr>
            <p:cNvSpPr/>
            <p:nvPr/>
          </p:nvSpPr>
          <p:spPr>
            <a:xfrm>
              <a:off x="5924607"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96" name="Rectangle 1095">
              <a:extLst>
                <a:ext uri="{FF2B5EF4-FFF2-40B4-BE49-F238E27FC236}">
                  <a16:creationId xmlns:a16="http://schemas.microsoft.com/office/drawing/2014/main" id="{8E9C938F-A9F1-A4E0-6E9F-D168C4CBB7AA}"/>
                </a:ext>
              </a:extLst>
            </p:cNvPr>
            <p:cNvSpPr/>
            <p:nvPr/>
          </p:nvSpPr>
          <p:spPr>
            <a:xfrm>
              <a:off x="5981738"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97" name="Rectangle 1096">
              <a:extLst>
                <a:ext uri="{FF2B5EF4-FFF2-40B4-BE49-F238E27FC236}">
                  <a16:creationId xmlns:a16="http://schemas.microsoft.com/office/drawing/2014/main" id="{E84FAB61-0762-B7B2-4C1C-85D3633C505A}"/>
                </a:ext>
              </a:extLst>
            </p:cNvPr>
            <p:cNvSpPr/>
            <p:nvPr/>
          </p:nvSpPr>
          <p:spPr>
            <a:xfrm>
              <a:off x="6038869"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98" name="Rectangle 1097">
              <a:extLst>
                <a:ext uri="{FF2B5EF4-FFF2-40B4-BE49-F238E27FC236}">
                  <a16:creationId xmlns:a16="http://schemas.microsoft.com/office/drawing/2014/main" id="{4F7412D5-6429-8341-F888-29477ABF2E17}"/>
                </a:ext>
              </a:extLst>
            </p:cNvPr>
            <p:cNvSpPr/>
            <p:nvPr/>
          </p:nvSpPr>
          <p:spPr>
            <a:xfrm>
              <a:off x="6096000"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99" name="Rectangle 1098">
              <a:extLst>
                <a:ext uri="{FF2B5EF4-FFF2-40B4-BE49-F238E27FC236}">
                  <a16:creationId xmlns:a16="http://schemas.microsoft.com/office/drawing/2014/main" id="{CCDF9771-5573-F49C-A15F-B5D684257E25}"/>
                </a:ext>
              </a:extLst>
            </p:cNvPr>
            <p:cNvSpPr/>
            <p:nvPr/>
          </p:nvSpPr>
          <p:spPr>
            <a:xfrm>
              <a:off x="6153131"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00" name="Rectangle 1099">
              <a:extLst>
                <a:ext uri="{FF2B5EF4-FFF2-40B4-BE49-F238E27FC236}">
                  <a16:creationId xmlns:a16="http://schemas.microsoft.com/office/drawing/2014/main" id="{C6C6BEA2-BAF6-3C12-3832-60BAE479FF81}"/>
                </a:ext>
              </a:extLst>
            </p:cNvPr>
            <p:cNvSpPr/>
            <p:nvPr/>
          </p:nvSpPr>
          <p:spPr>
            <a:xfrm>
              <a:off x="6210262"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sp>
        <p:nvSpPr>
          <p:cNvPr id="1087" name="Rectangle 1086">
            <a:extLst>
              <a:ext uri="{FF2B5EF4-FFF2-40B4-BE49-F238E27FC236}">
                <a16:creationId xmlns:a16="http://schemas.microsoft.com/office/drawing/2014/main" id="{8D253D52-1935-F9B4-ED84-BD0E3B7A198D}"/>
              </a:ext>
            </a:extLst>
          </p:cNvPr>
          <p:cNvSpPr/>
          <p:nvPr/>
        </p:nvSpPr>
        <p:spPr>
          <a:xfrm>
            <a:off x="5906571" y="2905714"/>
            <a:ext cx="345595" cy="703611"/>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42" name="Rectangle 1141">
            <a:extLst>
              <a:ext uri="{FF2B5EF4-FFF2-40B4-BE49-F238E27FC236}">
                <a16:creationId xmlns:a16="http://schemas.microsoft.com/office/drawing/2014/main" id="{D6609CA3-2C67-B4B9-7E9C-3EE7AECC9D81}"/>
              </a:ext>
            </a:extLst>
          </p:cNvPr>
          <p:cNvSpPr/>
          <p:nvPr/>
        </p:nvSpPr>
        <p:spPr>
          <a:xfrm>
            <a:off x="4663564" y="2905714"/>
            <a:ext cx="638843" cy="2298323"/>
          </a:xfrm>
          <a:prstGeom prst="rect">
            <a:avLst/>
          </a:prstGeom>
          <a:solidFill>
            <a:schemeClr val="tx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43" name="Rectangle 1142">
            <a:extLst>
              <a:ext uri="{FF2B5EF4-FFF2-40B4-BE49-F238E27FC236}">
                <a16:creationId xmlns:a16="http://schemas.microsoft.com/office/drawing/2014/main" id="{ED5F041C-B329-6B4E-A318-46F17ED42F17}"/>
              </a:ext>
            </a:extLst>
          </p:cNvPr>
          <p:cNvSpPr/>
          <p:nvPr/>
        </p:nvSpPr>
        <p:spPr>
          <a:xfrm>
            <a:off x="3545389" y="2905714"/>
            <a:ext cx="638843" cy="2298323"/>
          </a:xfrm>
          <a:prstGeom prst="rect">
            <a:avLst/>
          </a:prstGeom>
          <a:solidFill>
            <a:schemeClr val="tx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44" name="Rectangle 1143">
            <a:extLst>
              <a:ext uri="{FF2B5EF4-FFF2-40B4-BE49-F238E27FC236}">
                <a16:creationId xmlns:a16="http://schemas.microsoft.com/office/drawing/2014/main" id="{3A9AAD30-4B7D-A361-DA8D-73D49A945AF1}"/>
              </a:ext>
            </a:extLst>
          </p:cNvPr>
          <p:cNvSpPr/>
          <p:nvPr/>
        </p:nvSpPr>
        <p:spPr>
          <a:xfrm>
            <a:off x="6873206" y="2905714"/>
            <a:ext cx="638843" cy="2298323"/>
          </a:xfrm>
          <a:prstGeom prst="rect">
            <a:avLst/>
          </a:prstGeom>
          <a:solidFill>
            <a:schemeClr val="tx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 name="Title 2">
            <a:extLst>
              <a:ext uri="{FF2B5EF4-FFF2-40B4-BE49-F238E27FC236}">
                <a16:creationId xmlns:a16="http://schemas.microsoft.com/office/drawing/2014/main" id="{6B51CEEE-F8EF-8608-4C46-F563DEAC456F}"/>
              </a:ext>
            </a:extLst>
          </p:cNvPr>
          <p:cNvSpPr>
            <a:spLocks noGrp="1"/>
          </p:cNvSpPr>
          <p:nvPr>
            <p:ph type="title"/>
          </p:nvPr>
        </p:nvSpPr>
        <p:spPr/>
        <p:txBody>
          <a:bodyPr/>
          <a:lstStyle/>
          <a:p>
            <a:r>
              <a:rPr lang="en-US"/>
              <a:t>Illustration of the concept</a:t>
            </a:r>
          </a:p>
        </p:txBody>
      </p:sp>
      <p:pic>
        <p:nvPicPr>
          <p:cNvPr id="48" name="Picture 4" descr=" ">
            <a:extLst>
              <a:ext uri="{FF2B5EF4-FFF2-40B4-BE49-F238E27FC236}">
                <a16:creationId xmlns:a16="http://schemas.microsoft.com/office/drawing/2014/main" id="{6BE4679A-EFDD-268E-DBC0-99B444DADA35}"/>
              </a:ext>
            </a:extLst>
          </p:cNvPr>
          <p:cNvPicPr>
            <a:picLocks noChangeAspect="1" noChangeArrowheads="1"/>
          </p:cNvPicPr>
          <p:nvPr/>
        </p:nvPicPr>
        <p:blipFill rotWithShape="1">
          <a:blip r:embed="rId4" cstate="screen">
            <a:biLevel thresh="75000"/>
            <a:extLst>
              <a:ext uri="{28A0092B-C50C-407E-A947-70E740481C1C}">
                <a14:useLocalDpi xmlns:a14="http://schemas.microsoft.com/office/drawing/2010/main" val="0"/>
              </a:ext>
            </a:extLst>
          </a:blip>
          <a:srcRect/>
          <a:stretch/>
        </p:blipFill>
        <p:spPr bwMode="auto">
          <a:xfrm>
            <a:off x="6931047" y="5172710"/>
            <a:ext cx="544976" cy="571077"/>
          </a:xfrm>
          <a:prstGeom prst="roundRect">
            <a:avLst>
              <a:gd name="adj" fmla="val 33225"/>
            </a:avLst>
          </a:prstGeom>
          <a:noFill/>
          <a:extLst>
            <a:ext uri="{909E8E84-426E-40DD-AFC4-6F175D3DCCD1}">
              <a14:hiddenFill xmlns:a14="http://schemas.microsoft.com/office/drawing/2010/main">
                <a:solidFill>
                  <a:srgbClr val="FFFFFF"/>
                </a:solidFill>
              </a14:hiddenFill>
            </a:ext>
          </a:extLst>
        </p:spPr>
      </p:pic>
      <p:grpSp>
        <p:nvGrpSpPr>
          <p:cNvPr id="53" name="Group 52">
            <a:extLst>
              <a:ext uri="{FF2B5EF4-FFF2-40B4-BE49-F238E27FC236}">
                <a16:creationId xmlns:a16="http://schemas.microsoft.com/office/drawing/2014/main" id="{40046DC9-D7BF-2F77-D1E3-A372BCD59B1A}"/>
              </a:ext>
            </a:extLst>
          </p:cNvPr>
          <p:cNvGrpSpPr/>
          <p:nvPr/>
        </p:nvGrpSpPr>
        <p:grpSpPr>
          <a:xfrm>
            <a:off x="7035262" y="3681875"/>
            <a:ext cx="341072" cy="1499724"/>
            <a:chOff x="5867476" y="3599325"/>
            <a:chExt cx="399917" cy="1499724"/>
          </a:xfrm>
        </p:grpSpPr>
        <p:sp>
          <p:nvSpPr>
            <p:cNvPr id="55" name="Rectangle 54">
              <a:extLst>
                <a:ext uri="{FF2B5EF4-FFF2-40B4-BE49-F238E27FC236}">
                  <a16:creationId xmlns:a16="http://schemas.microsoft.com/office/drawing/2014/main" id="{016B4649-4E13-40A7-A9BF-FA4AE8CA5315}"/>
                </a:ext>
              </a:extLst>
            </p:cNvPr>
            <p:cNvSpPr/>
            <p:nvPr/>
          </p:nvSpPr>
          <p:spPr>
            <a:xfrm>
              <a:off x="5867476"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6" name="Rectangle 55">
              <a:extLst>
                <a:ext uri="{FF2B5EF4-FFF2-40B4-BE49-F238E27FC236}">
                  <a16:creationId xmlns:a16="http://schemas.microsoft.com/office/drawing/2014/main" id="{C179EC1B-40C1-C27C-3EC4-8553C97994B4}"/>
                </a:ext>
              </a:extLst>
            </p:cNvPr>
            <p:cNvSpPr/>
            <p:nvPr/>
          </p:nvSpPr>
          <p:spPr>
            <a:xfrm>
              <a:off x="5924607"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7" name="Rectangle 56">
              <a:extLst>
                <a:ext uri="{FF2B5EF4-FFF2-40B4-BE49-F238E27FC236}">
                  <a16:creationId xmlns:a16="http://schemas.microsoft.com/office/drawing/2014/main" id="{3AA04E1A-7DEA-BEE7-BD97-FF855738240A}"/>
                </a:ext>
              </a:extLst>
            </p:cNvPr>
            <p:cNvSpPr/>
            <p:nvPr/>
          </p:nvSpPr>
          <p:spPr>
            <a:xfrm>
              <a:off x="5981738"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8" name="Rectangle 57">
              <a:extLst>
                <a:ext uri="{FF2B5EF4-FFF2-40B4-BE49-F238E27FC236}">
                  <a16:creationId xmlns:a16="http://schemas.microsoft.com/office/drawing/2014/main" id="{A6769ED5-0797-BDBE-8A11-D5C2391C7947}"/>
                </a:ext>
              </a:extLst>
            </p:cNvPr>
            <p:cNvSpPr/>
            <p:nvPr/>
          </p:nvSpPr>
          <p:spPr>
            <a:xfrm>
              <a:off x="6038869"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9" name="Rectangle 58">
              <a:extLst>
                <a:ext uri="{FF2B5EF4-FFF2-40B4-BE49-F238E27FC236}">
                  <a16:creationId xmlns:a16="http://schemas.microsoft.com/office/drawing/2014/main" id="{274A7FE4-E242-27F7-53FB-44A9C4829282}"/>
                </a:ext>
              </a:extLst>
            </p:cNvPr>
            <p:cNvSpPr/>
            <p:nvPr/>
          </p:nvSpPr>
          <p:spPr>
            <a:xfrm>
              <a:off x="6096000"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0" name="Rectangle 59">
              <a:extLst>
                <a:ext uri="{FF2B5EF4-FFF2-40B4-BE49-F238E27FC236}">
                  <a16:creationId xmlns:a16="http://schemas.microsoft.com/office/drawing/2014/main" id="{7EF86A87-24F2-E4B2-5587-CAFE53907435}"/>
                </a:ext>
              </a:extLst>
            </p:cNvPr>
            <p:cNvSpPr/>
            <p:nvPr/>
          </p:nvSpPr>
          <p:spPr>
            <a:xfrm>
              <a:off x="6153131"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1" name="Rectangle 60">
              <a:extLst>
                <a:ext uri="{FF2B5EF4-FFF2-40B4-BE49-F238E27FC236}">
                  <a16:creationId xmlns:a16="http://schemas.microsoft.com/office/drawing/2014/main" id="{03CEC7EB-5547-3E77-0C7D-28B8A81536CD}"/>
                </a:ext>
              </a:extLst>
            </p:cNvPr>
            <p:cNvSpPr/>
            <p:nvPr/>
          </p:nvSpPr>
          <p:spPr>
            <a:xfrm>
              <a:off x="6210262"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sp>
        <p:nvSpPr>
          <p:cNvPr id="54" name="Rectangle 53">
            <a:extLst>
              <a:ext uri="{FF2B5EF4-FFF2-40B4-BE49-F238E27FC236}">
                <a16:creationId xmlns:a16="http://schemas.microsoft.com/office/drawing/2014/main" id="{4F455F7F-5DE2-1855-352E-6774EB59DD46}"/>
              </a:ext>
            </a:extLst>
          </p:cNvPr>
          <p:cNvSpPr/>
          <p:nvPr/>
        </p:nvSpPr>
        <p:spPr>
          <a:xfrm>
            <a:off x="7030739" y="2905714"/>
            <a:ext cx="345595" cy="703611"/>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105" name="Picture 4" descr=" ">
            <a:extLst>
              <a:ext uri="{FF2B5EF4-FFF2-40B4-BE49-F238E27FC236}">
                <a16:creationId xmlns:a16="http://schemas.microsoft.com/office/drawing/2014/main" id="{B0D695FE-9E8A-FBE3-86C1-4CC2CEB07E48}"/>
              </a:ext>
            </a:extLst>
          </p:cNvPr>
          <p:cNvPicPr>
            <a:picLocks noChangeAspect="1" noChangeArrowheads="1"/>
          </p:cNvPicPr>
          <p:nvPr/>
        </p:nvPicPr>
        <p:blipFill rotWithShape="1">
          <a:blip r:embed="rId4" cstate="screen">
            <a:biLevel thresh="75000"/>
            <a:extLst>
              <a:ext uri="{28A0092B-C50C-407E-A947-70E740481C1C}">
                <a14:useLocalDpi xmlns:a14="http://schemas.microsoft.com/office/drawing/2010/main" val="0"/>
              </a:ext>
            </a:extLst>
          </a:blip>
          <a:srcRect/>
          <a:stretch/>
        </p:blipFill>
        <p:spPr bwMode="auto">
          <a:xfrm>
            <a:off x="4702033" y="5172710"/>
            <a:ext cx="544976" cy="571077"/>
          </a:xfrm>
          <a:prstGeom prst="roundRect">
            <a:avLst>
              <a:gd name="adj" fmla="val 33225"/>
            </a:avLst>
          </a:prstGeom>
          <a:noFill/>
          <a:extLst>
            <a:ext uri="{909E8E84-426E-40DD-AFC4-6F175D3DCCD1}">
              <a14:hiddenFill xmlns:a14="http://schemas.microsoft.com/office/drawing/2010/main">
                <a:solidFill>
                  <a:srgbClr val="FFFFFF"/>
                </a:solidFill>
              </a14:hiddenFill>
            </a:ext>
          </a:extLst>
        </p:spPr>
      </p:pic>
      <p:grpSp>
        <p:nvGrpSpPr>
          <p:cNvPr id="1110" name="Group 1109">
            <a:extLst>
              <a:ext uri="{FF2B5EF4-FFF2-40B4-BE49-F238E27FC236}">
                <a16:creationId xmlns:a16="http://schemas.microsoft.com/office/drawing/2014/main" id="{02FAE99A-4BC9-BD12-1011-C874197A12EB}"/>
              </a:ext>
            </a:extLst>
          </p:cNvPr>
          <p:cNvGrpSpPr/>
          <p:nvPr/>
        </p:nvGrpSpPr>
        <p:grpSpPr>
          <a:xfrm>
            <a:off x="4806248" y="3681875"/>
            <a:ext cx="341072" cy="1499724"/>
            <a:chOff x="5867476" y="3599325"/>
            <a:chExt cx="399917" cy="1499724"/>
          </a:xfrm>
        </p:grpSpPr>
        <p:sp>
          <p:nvSpPr>
            <p:cNvPr id="1114" name="Rectangle 1113">
              <a:extLst>
                <a:ext uri="{FF2B5EF4-FFF2-40B4-BE49-F238E27FC236}">
                  <a16:creationId xmlns:a16="http://schemas.microsoft.com/office/drawing/2014/main" id="{0B65FABD-14D6-CE95-3195-70C68C3CD0CA}"/>
                </a:ext>
              </a:extLst>
            </p:cNvPr>
            <p:cNvSpPr/>
            <p:nvPr/>
          </p:nvSpPr>
          <p:spPr>
            <a:xfrm>
              <a:off x="5867476"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15" name="Rectangle 1114">
              <a:extLst>
                <a:ext uri="{FF2B5EF4-FFF2-40B4-BE49-F238E27FC236}">
                  <a16:creationId xmlns:a16="http://schemas.microsoft.com/office/drawing/2014/main" id="{A08C348F-02A9-171F-087F-2F60B95B3331}"/>
                </a:ext>
              </a:extLst>
            </p:cNvPr>
            <p:cNvSpPr/>
            <p:nvPr/>
          </p:nvSpPr>
          <p:spPr>
            <a:xfrm>
              <a:off x="5924607"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16" name="Rectangle 1115">
              <a:extLst>
                <a:ext uri="{FF2B5EF4-FFF2-40B4-BE49-F238E27FC236}">
                  <a16:creationId xmlns:a16="http://schemas.microsoft.com/office/drawing/2014/main" id="{97A2324F-26BE-4137-B8AC-DBE767122A19}"/>
                </a:ext>
              </a:extLst>
            </p:cNvPr>
            <p:cNvSpPr/>
            <p:nvPr/>
          </p:nvSpPr>
          <p:spPr>
            <a:xfrm>
              <a:off x="5981738"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17" name="Rectangle 1116">
              <a:extLst>
                <a:ext uri="{FF2B5EF4-FFF2-40B4-BE49-F238E27FC236}">
                  <a16:creationId xmlns:a16="http://schemas.microsoft.com/office/drawing/2014/main" id="{5F1E2B62-A61A-0D11-F3B0-75BE75149E5E}"/>
                </a:ext>
              </a:extLst>
            </p:cNvPr>
            <p:cNvSpPr/>
            <p:nvPr/>
          </p:nvSpPr>
          <p:spPr>
            <a:xfrm>
              <a:off x="6038869"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18" name="Rectangle 1117">
              <a:extLst>
                <a:ext uri="{FF2B5EF4-FFF2-40B4-BE49-F238E27FC236}">
                  <a16:creationId xmlns:a16="http://schemas.microsoft.com/office/drawing/2014/main" id="{8D35FBCD-A125-3097-16FA-D3DA4E29219B}"/>
                </a:ext>
              </a:extLst>
            </p:cNvPr>
            <p:cNvSpPr/>
            <p:nvPr/>
          </p:nvSpPr>
          <p:spPr>
            <a:xfrm>
              <a:off x="6096000"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19" name="Rectangle 1118">
              <a:extLst>
                <a:ext uri="{FF2B5EF4-FFF2-40B4-BE49-F238E27FC236}">
                  <a16:creationId xmlns:a16="http://schemas.microsoft.com/office/drawing/2014/main" id="{2AE00095-760F-021A-7EC9-AA21CDAE5393}"/>
                </a:ext>
              </a:extLst>
            </p:cNvPr>
            <p:cNvSpPr/>
            <p:nvPr/>
          </p:nvSpPr>
          <p:spPr>
            <a:xfrm>
              <a:off x="6153131"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20" name="Rectangle 1119">
              <a:extLst>
                <a:ext uri="{FF2B5EF4-FFF2-40B4-BE49-F238E27FC236}">
                  <a16:creationId xmlns:a16="http://schemas.microsoft.com/office/drawing/2014/main" id="{442BDD6F-B182-D7A0-0958-6C38ACAD8EE7}"/>
                </a:ext>
              </a:extLst>
            </p:cNvPr>
            <p:cNvSpPr/>
            <p:nvPr/>
          </p:nvSpPr>
          <p:spPr>
            <a:xfrm>
              <a:off x="6210262"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sp>
        <p:nvSpPr>
          <p:cNvPr id="1111" name="Rectangle 1110">
            <a:extLst>
              <a:ext uri="{FF2B5EF4-FFF2-40B4-BE49-F238E27FC236}">
                <a16:creationId xmlns:a16="http://schemas.microsoft.com/office/drawing/2014/main" id="{08941B6C-209F-07A6-B58F-F1E3E0DFACEB}"/>
              </a:ext>
            </a:extLst>
          </p:cNvPr>
          <p:cNvSpPr/>
          <p:nvPr/>
        </p:nvSpPr>
        <p:spPr>
          <a:xfrm>
            <a:off x="4801725" y="2905714"/>
            <a:ext cx="345595" cy="703611"/>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125" name="Picture 4" descr=" ">
            <a:extLst>
              <a:ext uri="{FF2B5EF4-FFF2-40B4-BE49-F238E27FC236}">
                <a16:creationId xmlns:a16="http://schemas.microsoft.com/office/drawing/2014/main" id="{DE31DEF3-85C4-96FB-ABB7-898C94301315}"/>
              </a:ext>
            </a:extLst>
          </p:cNvPr>
          <p:cNvPicPr>
            <a:picLocks noChangeAspect="1" noChangeArrowheads="1"/>
          </p:cNvPicPr>
          <p:nvPr/>
        </p:nvPicPr>
        <p:blipFill rotWithShape="1">
          <a:blip r:embed="rId4" cstate="screen">
            <a:biLevel thresh="75000"/>
            <a:extLst>
              <a:ext uri="{28A0092B-C50C-407E-A947-70E740481C1C}">
                <a14:useLocalDpi xmlns:a14="http://schemas.microsoft.com/office/drawing/2010/main" val="0"/>
              </a:ext>
            </a:extLst>
          </a:blip>
          <a:srcRect/>
          <a:stretch/>
        </p:blipFill>
        <p:spPr bwMode="auto">
          <a:xfrm>
            <a:off x="3592271" y="5172710"/>
            <a:ext cx="544976" cy="571077"/>
          </a:xfrm>
          <a:prstGeom prst="roundRect">
            <a:avLst>
              <a:gd name="adj" fmla="val 33225"/>
            </a:avLst>
          </a:prstGeom>
          <a:noFill/>
          <a:extLst>
            <a:ext uri="{909E8E84-426E-40DD-AFC4-6F175D3DCCD1}">
              <a14:hiddenFill xmlns:a14="http://schemas.microsoft.com/office/drawing/2010/main">
                <a:solidFill>
                  <a:srgbClr val="FFFFFF"/>
                </a:solidFill>
              </a14:hiddenFill>
            </a:ext>
          </a:extLst>
        </p:spPr>
      </p:pic>
      <p:grpSp>
        <p:nvGrpSpPr>
          <p:cNvPr id="1130" name="Group 1129">
            <a:extLst>
              <a:ext uri="{FF2B5EF4-FFF2-40B4-BE49-F238E27FC236}">
                <a16:creationId xmlns:a16="http://schemas.microsoft.com/office/drawing/2014/main" id="{DF4C7476-9551-B7CA-987B-97D58C4B3E94}"/>
              </a:ext>
            </a:extLst>
          </p:cNvPr>
          <p:cNvGrpSpPr/>
          <p:nvPr/>
        </p:nvGrpSpPr>
        <p:grpSpPr>
          <a:xfrm>
            <a:off x="3696486" y="3681875"/>
            <a:ext cx="341072" cy="1499724"/>
            <a:chOff x="5867476" y="3599325"/>
            <a:chExt cx="399917" cy="1499724"/>
          </a:xfrm>
        </p:grpSpPr>
        <p:sp>
          <p:nvSpPr>
            <p:cNvPr id="1134" name="Rectangle 1133">
              <a:extLst>
                <a:ext uri="{FF2B5EF4-FFF2-40B4-BE49-F238E27FC236}">
                  <a16:creationId xmlns:a16="http://schemas.microsoft.com/office/drawing/2014/main" id="{D890333E-07D8-D605-99C0-B9E5C92CE941}"/>
                </a:ext>
              </a:extLst>
            </p:cNvPr>
            <p:cNvSpPr/>
            <p:nvPr/>
          </p:nvSpPr>
          <p:spPr>
            <a:xfrm>
              <a:off x="5867476"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35" name="Rectangle 1134">
              <a:extLst>
                <a:ext uri="{FF2B5EF4-FFF2-40B4-BE49-F238E27FC236}">
                  <a16:creationId xmlns:a16="http://schemas.microsoft.com/office/drawing/2014/main" id="{00C564A2-FF5F-2A0B-55E8-FA465223B4D9}"/>
                </a:ext>
              </a:extLst>
            </p:cNvPr>
            <p:cNvSpPr/>
            <p:nvPr/>
          </p:nvSpPr>
          <p:spPr>
            <a:xfrm>
              <a:off x="5924607"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36" name="Rectangle 1135">
              <a:extLst>
                <a:ext uri="{FF2B5EF4-FFF2-40B4-BE49-F238E27FC236}">
                  <a16:creationId xmlns:a16="http://schemas.microsoft.com/office/drawing/2014/main" id="{FA17863A-1AF6-AA58-8448-3A18DE2C8486}"/>
                </a:ext>
              </a:extLst>
            </p:cNvPr>
            <p:cNvSpPr/>
            <p:nvPr/>
          </p:nvSpPr>
          <p:spPr>
            <a:xfrm>
              <a:off x="5981738"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37" name="Rectangle 1136">
              <a:extLst>
                <a:ext uri="{FF2B5EF4-FFF2-40B4-BE49-F238E27FC236}">
                  <a16:creationId xmlns:a16="http://schemas.microsoft.com/office/drawing/2014/main" id="{FAAAB7CA-E5C8-C114-654B-A6ED3EB53191}"/>
                </a:ext>
              </a:extLst>
            </p:cNvPr>
            <p:cNvSpPr/>
            <p:nvPr/>
          </p:nvSpPr>
          <p:spPr>
            <a:xfrm>
              <a:off x="6038869"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38" name="Rectangle 1137">
              <a:extLst>
                <a:ext uri="{FF2B5EF4-FFF2-40B4-BE49-F238E27FC236}">
                  <a16:creationId xmlns:a16="http://schemas.microsoft.com/office/drawing/2014/main" id="{CCE6DFF6-0A4E-8863-1596-E3642213B94D}"/>
                </a:ext>
              </a:extLst>
            </p:cNvPr>
            <p:cNvSpPr/>
            <p:nvPr/>
          </p:nvSpPr>
          <p:spPr>
            <a:xfrm>
              <a:off x="6096000"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39" name="Rectangle 1138">
              <a:extLst>
                <a:ext uri="{FF2B5EF4-FFF2-40B4-BE49-F238E27FC236}">
                  <a16:creationId xmlns:a16="http://schemas.microsoft.com/office/drawing/2014/main" id="{908D11B8-6125-1C1C-2F2B-42470527F445}"/>
                </a:ext>
              </a:extLst>
            </p:cNvPr>
            <p:cNvSpPr/>
            <p:nvPr/>
          </p:nvSpPr>
          <p:spPr>
            <a:xfrm>
              <a:off x="6153131"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40" name="Rectangle 1139">
              <a:extLst>
                <a:ext uri="{FF2B5EF4-FFF2-40B4-BE49-F238E27FC236}">
                  <a16:creationId xmlns:a16="http://schemas.microsoft.com/office/drawing/2014/main" id="{D464CCE4-6DC7-8C8D-A27F-3118C9EF7590}"/>
                </a:ext>
              </a:extLst>
            </p:cNvPr>
            <p:cNvSpPr/>
            <p:nvPr/>
          </p:nvSpPr>
          <p:spPr>
            <a:xfrm>
              <a:off x="6210262" y="3599325"/>
              <a:ext cx="57131" cy="1499724"/>
            </a:xfrm>
            <a:prstGeom prst="rect">
              <a:avLst/>
            </a:prstGeom>
            <a:noFill/>
            <a:ln w="6350" cap="sq">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sp>
        <p:nvSpPr>
          <p:cNvPr id="1131" name="Rectangle 1130">
            <a:extLst>
              <a:ext uri="{FF2B5EF4-FFF2-40B4-BE49-F238E27FC236}">
                <a16:creationId xmlns:a16="http://schemas.microsoft.com/office/drawing/2014/main" id="{43BE05B9-941E-AE4E-CE81-852AF6CEA070}"/>
              </a:ext>
            </a:extLst>
          </p:cNvPr>
          <p:cNvSpPr/>
          <p:nvPr/>
        </p:nvSpPr>
        <p:spPr>
          <a:xfrm>
            <a:off x="3691963" y="2905714"/>
            <a:ext cx="345595" cy="703611"/>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 name="ACET">
            <a:extLst>
              <a:ext uri="{FF2B5EF4-FFF2-40B4-BE49-F238E27FC236}">
                <a16:creationId xmlns:a16="http://schemas.microsoft.com/office/drawing/2014/main" id="{8835D9A5-1238-4AD4-7A71-0513B295255A}"/>
              </a:ext>
            </a:extLst>
          </p:cNvPr>
          <p:cNvSpPr txBox="1"/>
          <p:nvPr>
            <p:custDataLst>
              <p:tags r:id="rId1"/>
            </p:custDataLst>
          </p:nvPr>
        </p:nvSpPr>
        <p:spPr>
          <a:xfrm>
            <a:off x="422871" y="1528814"/>
            <a:ext cx="2444172" cy="1107996"/>
          </a:xfrm>
          <a:prstGeom prst="rect">
            <a:avLst/>
          </a:prstGeom>
          <a:solidFill>
            <a:srgbClr val="FFFFFF">
              <a:alpha val="30196"/>
            </a:srgbClr>
          </a:solidFill>
          <a:ln/>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2100" b="0">
                <a:latin typeface="Nunito" pitchFamily="2" charset="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a:latin typeface="Nunito" pitchFamily="2" charset="0"/>
              </a:rPr>
              <a:t>When the pumps stop, the salt drops to the bottom of the cartridges</a:t>
            </a:r>
          </a:p>
        </p:txBody>
      </p:sp>
      <p:sp>
        <p:nvSpPr>
          <p:cNvPr id="4" name="ACET">
            <a:extLst>
              <a:ext uri="{FF2B5EF4-FFF2-40B4-BE49-F238E27FC236}">
                <a16:creationId xmlns:a16="http://schemas.microsoft.com/office/drawing/2014/main" id="{03B37419-1898-14E3-F2A1-7EE9DE66F9B1}"/>
              </a:ext>
            </a:extLst>
          </p:cNvPr>
          <p:cNvSpPr txBox="1"/>
          <p:nvPr>
            <p:custDataLst>
              <p:tags r:id="rId2"/>
            </p:custDataLst>
          </p:nvPr>
        </p:nvSpPr>
        <p:spPr>
          <a:xfrm>
            <a:off x="422871" y="3323741"/>
            <a:ext cx="2444172" cy="830997"/>
          </a:xfrm>
          <a:prstGeom prst="rect">
            <a:avLst/>
          </a:prstGeom>
          <a:solidFill>
            <a:srgbClr val="FFFFFF">
              <a:alpha val="30196"/>
            </a:srgbClr>
          </a:solidFill>
          <a:ln/>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2100" b="0">
                <a:latin typeface="Nunito" pitchFamily="2" charset="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a:latin typeface="Nunito" pitchFamily="2" charset="0"/>
              </a:rPr>
              <a:t>The fission reaction stops, the reactor is not critical anymore</a:t>
            </a:r>
          </a:p>
        </p:txBody>
      </p:sp>
      <p:sp>
        <p:nvSpPr>
          <p:cNvPr id="5" name="Rectangle: Rounded Corners 4">
            <a:extLst>
              <a:ext uri="{FF2B5EF4-FFF2-40B4-BE49-F238E27FC236}">
                <a16:creationId xmlns:a16="http://schemas.microsoft.com/office/drawing/2014/main" id="{C749438E-4229-EB23-32C2-C7D40E2B3791}"/>
              </a:ext>
            </a:extLst>
          </p:cNvPr>
          <p:cNvSpPr/>
          <p:nvPr/>
        </p:nvSpPr>
        <p:spPr>
          <a:xfrm>
            <a:off x="422871" y="74962"/>
            <a:ext cx="1404000" cy="180000"/>
          </a:xfrm>
          <a:prstGeom prst="roundRect">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a:spcBef>
                <a:spcPts val="300"/>
              </a:spcBef>
              <a:spcAft>
                <a:spcPts val="300"/>
              </a:spcAft>
            </a:pPr>
            <a:r>
              <a:rPr lang="en-US" sz="1000">
                <a:solidFill>
                  <a:schemeClr val="bg1"/>
                </a:solidFill>
                <a:latin typeface="Nunito Sans" pitchFamily="2" charset="0"/>
              </a:rPr>
              <a:t>What Thorizon does</a:t>
            </a:r>
          </a:p>
        </p:txBody>
      </p:sp>
    </p:spTree>
    <p:extLst>
      <p:ext uri="{BB962C8B-B14F-4D97-AF65-F5344CB8AC3E}">
        <p14:creationId xmlns:p14="http://schemas.microsoft.com/office/powerpoint/2010/main" val="303222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0"/>
                                  </p:stCondLst>
                                  <p:childTnLst>
                                    <p:animEffect transition="out" filter="fade">
                                      <p:cBhvr>
                                        <p:cTn id="6" dur="500" tmFilter="0, 0; .2, .5; .8, .5; 1, 0"/>
                                        <p:tgtEl>
                                          <p:spTgt spid="1125"/>
                                        </p:tgtEl>
                                      </p:cBhvr>
                                    </p:animEffect>
                                    <p:animScale>
                                      <p:cBhvr>
                                        <p:cTn id="7" dur="250" autoRev="1" fill="hold"/>
                                        <p:tgtEl>
                                          <p:spTgt spid="1125"/>
                                        </p:tgtEl>
                                      </p:cBhvr>
                                      <p:by x="105000" y="105000"/>
                                    </p:animScale>
                                  </p:childTnLst>
                                </p:cTn>
                              </p:par>
                              <p:par>
                                <p:cTn id="8" presetID="26" presetClass="emph" presetSubtype="0" repeatCount="3000" fill="hold" nodeType="withEffect">
                                  <p:stCondLst>
                                    <p:cond delay="0"/>
                                  </p:stCondLst>
                                  <p:childTnLst>
                                    <p:animEffect transition="out" filter="fade">
                                      <p:cBhvr>
                                        <p:cTn id="9" dur="500" tmFilter="0, 0; .2, .5; .8, .5; 1, 0"/>
                                        <p:tgtEl>
                                          <p:spTgt spid="1105"/>
                                        </p:tgtEl>
                                      </p:cBhvr>
                                    </p:animEffect>
                                    <p:animScale>
                                      <p:cBhvr>
                                        <p:cTn id="10" dur="250" autoRev="1" fill="hold"/>
                                        <p:tgtEl>
                                          <p:spTgt spid="1105"/>
                                        </p:tgtEl>
                                      </p:cBhvr>
                                      <p:by x="105000" y="105000"/>
                                    </p:animScale>
                                  </p:childTnLst>
                                </p:cTn>
                              </p:par>
                              <p:par>
                                <p:cTn id="11" presetID="26" presetClass="emph" presetSubtype="0" repeatCount="3000" fill="hold" nodeType="withEffect">
                                  <p:stCondLst>
                                    <p:cond delay="0"/>
                                  </p:stCondLst>
                                  <p:childTnLst>
                                    <p:animEffect transition="out" filter="fade">
                                      <p:cBhvr>
                                        <p:cTn id="12" dur="500" tmFilter="0, 0; .2, .5; .8, .5; 1, 0"/>
                                        <p:tgtEl>
                                          <p:spTgt spid="1081"/>
                                        </p:tgtEl>
                                      </p:cBhvr>
                                    </p:animEffect>
                                    <p:animScale>
                                      <p:cBhvr>
                                        <p:cTn id="13" dur="250" autoRev="1" fill="hold"/>
                                        <p:tgtEl>
                                          <p:spTgt spid="1081"/>
                                        </p:tgtEl>
                                      </p:cBhvr>
                                      <p:by x="105000" y="105000"/>
                                    </p:animScale>
                                  </p:childTnLst>
                                </p:cTn>
                              </p:par>
                              <p:par>
                                <p:cTn id="14" presetID="26" presetClass="emph" presetSubtype="0" repeatCount="3000" fill="hold" nodeType="withEffect">
                                  <p:stCondLst>
                                    <p:cond delay="0"/>
                                  </p:stCondLst>
                                  <p:childTnLst>
                                    <p:animEffect transition="out" filter="fade">
                                      <p:cBhvr>
                                        <p:cTn id="15" dur="500" tmFilter="0, 0; .2, .5; .8, .5; 1, 0"/>
                                        <p:tgtEl>
                                          <p:spTgt spid="48"/>
                                        </p:tgtEl>
                                      </p:cBhvr>
                                    </p:animEffect>
                                    <p:animScale>
                                      <p:cBhvr>
                                        <p:cTn id="16" dur="250" autoRev="1" fill="hold"/>
                                        <p:tgtEl>
                                          <p:spTgt spid="48"/>
                                        </p:tgtEl>
                                      </p:cBhvr>
                                      <p:by x="105000" y="105000"/>
                                    </p:animScale>
                                  </p:childTnLst>
                                </p:cTn>
                              </p:par>
                            </p:childTnLst>
                          </p:cTn>
                        </p:par>
                        <p:par>
                          <p:cTn id="17" fill="hold">
                            <p:stCondLst>
                              <p:cond delay="1500"/>
                            </p:stCondLst>
                            <p:childTnLst>
                              <p:par>
                                <p:cTn id="18" presetID="42" presetClass="exit" presetSubtype="0" fill="hold" grpId="0" nodeType="afterEffect">
                                  <p:stCondLst>
                                    <p:cond delay="0"/>
                                  </p:stCondLst>
                                  <p:childTnLst>
                                    <p:animEffect transition="out" filter="fade">
                                      <p:cBhvr>
                                        <p:cTn id="19" dur="2000"/>
                                        <p:tgtEl>
                                          <p:spTgt spid="1147"/>
                                        </p:tgtEl>
                                      </p:cBhvr>
                                    </p:animEffect>
                                    <p:anim calcmode="lin" valueType="num">
                                      <p:cBhvr>
                                        <p:cTn id="20" dur="2000"/>
                                        <p:tgtEl>
                                          <p:spTgt spid="1147"/>
                                        </p:tgtEl>
                                        <p:attrNameLst>
                                          <p:attrName>ppt_x</p:attrName>
                                        </p:attrNameLst>
                                      </p:cBhvr>
                                      <p:tavLst>
                                        <p:tav tm="0">
                                          <p:val>
                                            <p:strVal val="ppt_x"/>
                                          </p:val>
                                        </p:tav>
                                        <p:tav tm="100000">
                                          <p:val>
                                            <p:strVal val="ppt_x"/>
                                          </p:val>
                                        </p:tav>
                                      </p:tavLst>
                                    </p:anim>
                                    <p:anim calcmode="lin" valueType="num">
                                      <p:cBhvr>
                                        <p:cTn id="21" dur="2000"/>
                                        <p:tgtEl>
                                          <p:spTgt spid="1147"/>
                                        </p:tgtEl>
                                        <p:attrNameLst>
                                          <p:attrName>ppt_y</p:attrName>
                                        </p:attrNameLst>
                                      </p:cBhvr>
                                      <p:tavLst>
                                        <p:tav tm="0">
                                          <p:val>
                                            <p:strVal val="ppt_y"/>
                                          </p:val>
                                        </p:tav>
                                        <p:tav tm="100000">
                                          <p:val>
                                            <p:strVal val="ppt_y+.1"/>
                                          </p:val>
                                        </p:tav>
                                      </p:tavLst>
                                    </p:anim>
                                    <p:set>
                                      <p:cBhvr>
                                        <p:cTn id="22" dur="1" fill="hold">
                                          <p:stCondLst>
                                            <p:cond delay="1999"/>
                                          </p:stCondLst>
                                        </p:cTn>
                                        <p:tgtEl>
                                          <p:spTgt spid="1147"/>
                                        </p:tgtEl>
                                        <p:attrNameLst>
                                          <p:attrName>style.visibility</p:attrName>
                                        </p:attrNameLst>
                                      </p:cBhvr>
                                      <p:to>
                                        <p:strVal val="hidden"/>
                                      </p:to>
                                    </p:set>
                                  </p:childTnLst>
                                </p:cTn>
                              </p:par>
                              <p:par>
                                <p:cTn id="23" presetID="42" presetClass="exit" presetSubtype="0" fill="hold" grpId="0" nodeType="withEffect">
                                  <p:stCondLst>
                                    <p:cond delay="0"/>
                                  </p:stCondLst>
                                  <p:childTnLst>
                                    <p:animEffect transition="out" filter="fade">
                                      <p:cBhvr>
                                        <p:cTn id="24" dur="2000"/>
                                        <p:tgtEl>
                                          <p:spTgt spid="1146"/>
                                        </p:tgtEl>
                                      </p:cBhvr>
                                    </p:animEffect>
                                    <p:anim calcmode="lin" valueType="num">
                                      <p:cBhvr>
                                        <p:cTn id="25" dur="2000"/>
                                        <p:tgtEl>
                                          <p:spTgt spid="1146"/>
                                        </p:tgtEl>
                                        <p:attrNameLst>
                                          <p:attrName>ppt_x</p:attrName>
                                        </p:attrNameLst>
                                      </p:cBhvr>
                                      <p:tavLst>
                                        <p:tav tm="0">
                                          <p:val>
                                            <p:strVal val="ppt_x"/>
                                          </p:val>
                                        </p:tav>
                                        <p:tav tm="100000">
                                          <p:val>
                                            <p:strVal val="ppt_x"/>
                                          </p:val>
                                        </p:tav>
                                      </p:tavLst>
                                    </p:anim>
                                    <p:anim calcmode="lin" valueType="num">
                                      <p:cBhvr>
                                        <p:cTn id="26" dur="2000"/>
                                        <p:tgtEl>
                                          <p:spTgt spid="1146"/>
                                        </p:tgtEl>
                                        <p:attrNameLst>
                                          <p:attrName>ppt_y</p:attrName>
                                        </p:attrNameLst>
                                      </p:cBhvr>
                                      <p:tavLst>
                                        <p:tav tm="0">
                                          <p:val>
                                            <p:strVal val="ppt_y"/>
                                          </p:val>
                                        </p:tav>
                                        <p:tav tm="100000">
                                          <p:val>
                                            <p:strVal val="ppt_y+.1"/>
                                          </p:val>
                                        </p:tav>
                                      </p:tavLst>
                                    </p:anim>
                                    <p:set>
                                      <p:cBhvr>
                                        <p:cTn id="27" dur="1" fill="hold">
                                          <p:stCondLst>
                                            <p:cond delay="1999"/>
                                          </p:stCondLst>
                                        </p:cTn>
                                        <p:tgtEl>
                                          <p:spTgt spid="1146"/>
                                        </p:tgtEl>
                                        <p:attrNameLst>
                                          <p:attrName>style.visibility</p:attrName>
                                        </p:attrNameLst>
                                      </p:cBhvr>
                                      <p:to>
                                        <p:strVal val="hidden"/>
                                      </p:to>
                                    </p:set>
                                  </p:childTnLst>
                                </p:cTn>
                              </p:par>
                              <p:par>
                                <p:cTn id="28" presetID="42" presetClass="exit" presetSubtype="0" fill="hold" grpId="0" nodeType="withEffect">
                                  <p:stCondLst>
                                    <p:cond delay="0"/>
                                  </p:stCondLst>
                                  <p:childTnLst>
                                    <p:animEffect transition="out" filter="fade">
                                      <p:cBhvr>
                                        <p:cTn id="29" dur="2000"/>
                                        <p:tgtEl>
                                          <p:spTgt spid="1145"/>
                                        </p:tgtEl>
                                      </p:cBhvr>
                                    </p:animEffect>
                                    <p:anim calcmode="lin" valueType="num">
                                      <p:cBhvr>
                                        <p:cTn id="30" dur="2000"/>
                                        <p:tgtEl>
                                          <p:spTgt spid="1145"/>
                                        </p:tgtEl>
                                        <p:attrNameLst>
                                          <p:attrName>ppt_x</p:attrName>
                                        </p:attrNameLst>
                                      </p:cBhvr>
                                      <p:tavLst>
                                        <p:tav tm="0">
                                          <p:val>
                                            <p:strVal val="ppt_x"/>
                                          </p:val>
                                        </p:tav>
                                        <p:tav tm="100000">
                                          <p:val>
                                            <p:strVal val="ppt_x"/>
                                          </p:val>
                                        </p:tav>
                                      </p:tavLst>
                                    </p:anim>
                                    <p:anim calcmode="lin" valueType="num">
                                      <p:cBhvr>
                                        <p:cTn id="31" dur="2000"/>
                                        <p:tgtEl>
                                          <p:spTgt spid="1145"/>
                                        </p:tgtEl>
                                        <p:attrNameLst>
                                          <p:attrName>ppt_y</p:attrName>
                                        </p:attrNameLst>
                                      </p:cBhvr>
                                      <p:tavLst>
                                        <p:tav tm="0">
                                          <p:val>
                                            <p:strVal val="ppt_y"/>
                                          </p:val>
                                        </p:tav>
                                        <p:tav tm="100000">
                                          <p:val>
                                            <p:strVal val="ppt_y+.1"/>
                                          </p:val>
                                        </p:tav>
                                      </p:tavLst>
                                    </p:anim>
                                    <p:set>
                                      <p:cBhvr>
                                        <p:cTn id="32" dur="1" fill="hold">
                                          <p:stCondLst>
                                            <p:cond delay="1999"/>
                                          </p:stCondLst>
                                        </p:cTn>
                                        <p:tgtEl>
                                          <p:spTgt spid="1145"/>
                                        </p:tgtEl>
                                        <p:attrNameLst>
                                          <p:attrName>style.visibility</p:attrName>
                                        </p:attrNameLst>
                                      </p:cBhvr>
                                      <p:to>
                                        <p:strVal val="hidden"/>
                                      </p:to>
                                    </p:set>
                                  </p:childTnLst>
                                </p:cTn>
                              </p:par>
                              <p:par>
                                <p:cTn id="33" presetID="42" presetClass="exit" presetSubtype="0" fill="hold" grpId="0" nodeType="withEffect">
                                  <p:stCondLst>
                                    <p:cond delay="0"/>
                                  </p:stCondLst>
                                  <p:childTnLst>
                                    <p:animEffect transition="out" filter="fade">
                                      <p:cBhvr>
                                        <p:cTn id="34" dur="2000"/>
                                        <p:tgtEl>
                                          <p:spTgt spid="1148"/>
                                        </p:tgtEl>
                                      </p:cBhvr>
                                    </p:animEffect>
                                    <p:anim calcmode="lin" valueType="num">
                                      <p:cBhvr>
                                        <p:cTn id="35" dur="2000"/>
                                        <p:tgtEl>
                                          <p:spTgt spid="1148"/>
                                        </p:tgtEl>
                                        <p:attrNameLst>
                                          <p:attrName>ppt_x</p:attrName>
                                        </p:attrNameLst>
                                      </p:cBhvr>
                                      <p:tavLst>
                                        <p:tav tm="0">
                                          <p:val>
                                            <p:strVal val="ppt_x"/>
                                          </p:val>
                                        </p:tav>
                                        <p:tav tm="100000">
                                          <p:val>
                                            <p:strVal val="ppt_x"/>
                                          </p:val>
                                        </p:tav>
                                      </p:tavLst>
                                    </p:anim>
                                    <p:anim calcmode="lin" valueType="num">
                                      <p:cBhvr>
                                        <p:cTn id="36" dur="2000"/>
                                        <p:tgtEl>
                                          <p:spTgt spid="1148"/>
                                        </p:tgtEl>
                                        <p:attrNameLst>
                                          <p:attrName>ppt_y</p:attrName>
                                        </p:attrNameLst>
                                      </p:cBhvr>
                                      <p:tavLst>
                                        <p:tav tm="0">
                                          <p:val>
                                            <p:strVal val="ppt_y"/>
                                          </p:val>
                                        </p:tav>
                                        <p:tav tm="100000">
                                          <p:val>
                                            <p:strVal val="ppt_y+.1"/>
                                          </p:val>
                                        </p:tav>
                                      </p:tavLst>
                                    </p:anim>
                                    <p:set>
                                      <p:cBhvr>
                                        <p:cTn id="37" dur="1" fill="hold">
                                          <p:stCondLst>
                                            <p:cond delay="1999"/>
                                          </p:stCondLst>
                                        </p:cTn>
                                        <p:tgtEl>
                                          <p:spTgt spid="1148"/>
                                        </p:tgtEl>
                                        <p:attrNameLst>
                                          <p:attrName>style.visibility</p:attrName>
                                        </p:attrNameLst>
                                      </p:cBhvr>
                                      <p:to>
                                        <p:strVal val="hidden"/>
                                      </p:to>
                                    </p:set>
                                  </p:childTnLst>
                                </p:cTn>
                              </p:par>
                              <p:par>
                                <p:cTn id="38" presetID="1" presetClass="exit" presetSubtype="0" fill="hold" grpId="0" nodeType="withEffect">
                                  <p:stCondLst>
                                    <p:cond delay="0"/>
                                  </p:stCondLst>
                                  <p:childTnLst>
                                    <p:set>
                                      <p:cBhvr>
                                        <p:cTn id="39" dur="1" fill="hold">
                                          <p:stCondLst>
                                            <p:cond delay="0"/>
                                          </p:stCondLst>
                                        </p:cTn>
                                        <p:tgtEl>
                                          <p:spTgt spid="1131"/>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1111"/>
                                        </p:tgtEl>
                                        <p:attrNameLst>
                                          <p:attrName>style.visibility</p:attrName>
                                        </p:attrNameLst>
                                      </p:cBhvr>
                                      <p:to>
                                        <p:strVal val="hidden"/>
                                      </p:to>
                                    </p:set>
                                  </p:childTnLst>
                                </p:cTn>
                              </p:par>
                              <p:par>
                                <p:cTn id="42" presetID="1" presetClass="exit" presetSubtype="0" fill="hold" grpId="0" nodeType="withEffect">
                                  <p:stCondLst>
                                    <p:cond delay="0"/>
                                  </p:stCondLst>
                                  <p:childTnLst>
                                    <p:set>
                                      <p:cBhvr>
                                        <p:cTn id="43" dur="1" fill="hold">
                                          <p:stCondLst>
                                            <p:cond delay="0"/>
                                          </p:stCondLst>
                                        </p:cTn>
                                        <p:tgtEl>
                                          <p:spTgt spid="1087"/>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54"/>
                                        </p:tgtEl>
                                        <p:attrNameLst>
                                          <p:attrName>style.visibility</p:attrName>
                                        </p:attrNameLst>
                                      </p:cBhvr>
                                      <p:to>
                                        <p:strVal val="hidden"/>
                                      </p:to>
                                    </p:set>
                                  </p:childTnLst>
                                </p:cTn>
                              </p:par>
                            </p:childTnLst>
                          </p:cTn>
                        </p:par>
                        <p:par>
                          <p:cTn id="46" fill="hold">
                            <p:stCondLst>
                              <p:cond delay="3500"/>
                            </p:stCondLst>
                            <p:childTnLst>
                              <p:par>
                                <p:cTn id="47" presetID="42" presetClass="exit" presetSubtype="0" fill="hold" grpId="0" nodeType="afterEffect">
                                  <p:stCondLst>
                                    <p:cond delay="0"/>
                                  </p:stCondLst>
                                  <p:childTnLst>
                                    <p:animEffect transition="out" filter="fade">
                                      <p:cBhvr>
                                        <p:cTn id="48" dur="1000"/>
                                        <p:tgtEl>
                                          <p:spTgt spid="1149"/>
                                        </p:tgtEl>
                                      </p:cBhvr>
                                    </p:animEffect>
                                    <p:anim calcmode="lin" valueType="num">
                                      <p:cBhvr>
                                        <p:cTn id="49" dur="1000"/>
                                        <p:tgtEl>
                                          <p:spTgt spid="1149"/>
                                        </p:tgtEl>
                                        <p:attrNameLst>
                                          <p:attrName>ppt_x</p:attrName>
                                        </p:attrNameLst>
                                      </p:cBhvr>
                                      <p:tavLst>
                                        <p:tav tm="0">
                                          <p:val>
                                            <p:strVal val="ppt_x"/>
                                          </p:val>
                                        </p:tav>
                                        <p:tav tm="100000">
                                          <p:val>
                                            <p:strVal val="ppt_x"/>
                                          </p:val>
                                        </p:tav>
                                      </p:tavLst>
                                    </p:anim>
                                    <p:anim calcmode="lin" valueType="num">
                                      <p:cBhvr>
                                        <p:cTn id="50" dur="1000"/>
                                        <p:tgtEl>
                                          <p:spTgt spid="1149"/>
                                        </p:tgtEl>
                                        <p:attrNameLst>
                                          <p:attrName>ppt_y</p:attrName>
                                        </p:attrNameLst>
                                      </p:cBhvr>
                                      <p:tavLst>
                                        <p:tav tm="0">
                                          <p:val>
                                            <p:strVal val="ppt_y"/>
                                          </p:val>
                                        </p:tav>
                                        <p:tav tm="100000">
                                          <p:val>
                                            <p:strVal val="ppt_y+.1"/>
                                          </p:val>
                                        </p:tav>
                                      </p:tavLst>
                                    </p:anim>
                                    <p:set>
                                      <p:cBhvr>
                                        <p:cTn id="51" dur="1" fill="hold">
                                          <p:stCondLst>
                                            <p:cond delay="999"/>
                                          </p:stCondLst>
                                        </p:cTn>
                                        <p:tgtEl>
                                          <p:spTgt spid="1149"/>
                                        </p:tgtEl>
                                        <p:attrNameLst>
                                          <p:attrName>style.visibility</p:attrName>
                                        </p:attrNameLst>
                                      </p:cBhvr>
                                      <p:to>
                                        <p:strVal val="hidden"/>
                                      </p:to>
                                    </p:set>
                                  </p:childTnLst>
                                </p:cTn>
                              </p:par>
                            </p:childTnLst>
                          </p:cTn>
                        </p:par>
                        <p:par>
                          <p:cTn id="52" fill="hold">
                            <p:stCondLst>
                              <p:cond delay="4500"/>
                            </p:stCondLst>
                            <p:childTnLst>
                              <p:par>
                                <p:cTn id="53" presetID="47" presetClass="entr" presetSubtype="0" fill="hold" grpId="0" nodeType="afterEffect">
                                  <p:stCondLst>
                                    <p:cond delay="0"/>
                                  </p:stCondLst>
                                  <p:childTnLst>
                                    <p:set>
                                      <p:cBhvr>
                                        <p:cTn id="54" dur="1" fill="hold">
                                          <p:stCondLst>
                                            <p:cond delay="0"/>
                                          </p:stCondLst>
                                        </p:cTn>
                                        <p:tgtEl>
                                          <p:spTgt spid="1150"/>
                                        </p:tgtEl>
                                        <p:attrNameLst>
                                          <p:attrName>style.visibility</p:attrName>
                                        </p:attrNameLst>
                                      </p:cBhvr>
                                      <p:to>
                                        <p:strVal val="visible"/>
                                      </p:to>
                                    </p:set>
                                    <p:animEffect transition="in" filter="fade">
                                      <p:cBhvr>
                                        <p:cTn id="55" dur="1000"/>
                                        <p:tgtEl>
                                          <p:spTgt spid="1150"/>
                                        </p:tgtEl>
                                      </p:cBhvr>
                                    </p:animEffect>
                                    <p:anim calcmode="lin" valueType="num">
                                      <p:cBhvr>
                                        <p:cTn id="56" dur="1000" fill="hold"/>
                                        <p:tgtEl>
                                          <p:spTgt spid="1150"/>
                                        </p:tgtEl>
                                        <p:attrNameLst>
                                          <p:attrName>ppt_x</p:attrName>
                                        </p:attrNameLst>
                                      </p:cBhvr>
                                      <p:tavLst>
                                        <p:tav tm="0">
                                          <p:val>
                                            <p:strVal val="#ppt_x"/>
                                          </p:val>
                                        </p:tav>
                                        <p:tav tm="100000">
                                          <p:val>
                                            <p:strVal val="#ppt_x"/>
                                          </p:val>
                                        </p:tav>
                                      </p:tavLst>
                                    </p:anim>
                                    <p:anim calcmode="lin" valueType="num">
                                      <p:cBhvr>
                                        <p:cTn id="57" dur="1000" fill="hold"/>
                                        <p:tgtEl>
                                          <p:spTgt spid="1150"/>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151"/>
                                        </p:tgtEl>
                                        <p:attrNameLst>
                                          <p:attrName>style.visibility</p:attrName>
                                        </p:attrNameLst>
                                      </p:cBhvr>
                                      <p:to>
                                        <p:strVal val="visible"/>
                                      </p:to>
                                    </p:set>
                                    <p:animEffect transition="in" filter="fade">
                                      <p:cBhvr>
                                        <p:cTn id="60" dur="1000"/>
                                        <p:tgtEl>
                                          <p:spTgt spid="1151"/>
                                        </p:tgtEl>
                                      </p:cBhvr>
                                    </p:animEffect>
                                    <p:anim calcmode="lin" valueType="num">
                                      <p:cBhvr>
                                        <p:cTn id="61" dur="1000" fill="hold"/>
                                        <p:tgtEl>
                                          <p:spTgt spid="1151"/>
                                        </p:tgtEl>
                                        <p:attrNameLst>
                                          <p:attrName>ppt_x</p:attrName>
                                        </p:attrNameLst>
                                      </p:cBhvr>
                                      <p:tavLst>
                                        <p:tav tm="0">
                                          <p:val>
                                            <p:strVal val="#ppt_x"/>
                                          </p:val>
                                        </p:tav>
                                        <p:tav tm="100000">
                                          <p:val>
                                            <p:strVal val="#ppt_x"/>
                                          </p:val>
                                        </p:tav>
                                      </p:tavLst>
                                    </p:anim>
                                    <p:anim calcmode="lin" valueType="num">
                                      <p:cBhvr>
                                        <p:cTn id="62" dur="1000" fill="hold"/>
                                        <p:tgtEl>
                                          <p:spTgt spid="1151"/>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1152"/>
                                        </p:tgtEl>
                                        <p:attrNameLst>
                                          <p:attrName>style.visibility</p:attrName>
                                        </p:attrNameLst>
                                      </p:cBhvr>
                                      <p:to>
                                        <p:strVal val="visible"/>
                                      </p:to>
                                    </p:set>
                                    <p:animEffect transition="in" filter="fade">
                                      <p:cBhvr>
                                        <p:cTn id="65" dur="1000"/>
                                        <p:tgtEl>
                                          <p:spTgt spid="1152"/>
                                        </p:tgtEl>
                                      </p:cBhvr>
                                    </p:animEffect>
                                    <p:anim calcmode="lin" valueType="num">
                                      <p:cBhvr>
                                        <p:cTn id="66" dur="1000" fill="hold"/>
                                        <p:tgtEl>
                                          <p:spTgt spid="1152"/>
                                        </p:tgtEl>
                                        <p:attrNameLst>
                                          <p:attrName>ppt_x</p:attrName>
                                        </p:attrNameLst>
                                      </p:cBhvr>
                                      <p:tavLst>
                                        <p:tav tm="0">
                                          <p:val>
                                            <p:strVal val="#ppt_x"/>
                                          </p:val>
                                        </p:tav>
                                        <p:tav tm="100000">
                                          <p:val>
                                            <p:strVal val="#ppt_x"/>
                                          </p:val>
                                        </p:tav>
                                      </p:tavLst>
                                    </p:anim>
                                    <p:anim calcmode="lin" valueType="num">
                                      <p:cBhvr>
                                        <p:cTn id="67" dur="1000" fill="hold"/>
                                        <p:tgtEl>
                                          <p:spTgt spid="1152"/>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1153"/>
                                        </p:tgtEl>
                                        <p:attrNameLst>
                                          <p:attrName>style.visibility</p:attrName>
                                        </p:attrNameLst>
                                      </p:cBhvr>
                                      <p:to>
                                        <p:strVal val="visible"/>
                                      </p:to>
                                    </p:set>
                                    <p:animEffect transition="in" filter="fade">
                                      <p:cBhvr>
                                        <p:cTn id="70" dur="1000"/>
                                        <p:tgtEl>
                                          <p:spTgt spid="1153"/>
                                        </p:tgtEl>
                                      </p:cBhvr>
                                    </p:animEffect>
                                    <p:anim calcmode="lin" valueType="num">
                                      <p:cBhvr>
                                        <p:cTn id="71" dur="1000" fill="hold"/>
                                        <p:tgtEl>
                                          <p:spTgt spid="1153"/>
                                        </p:tgtEl>
                                        <p:attrNameLst>
                                          <p:attrName>ppt_x</p:attrName>
                                        </p:attrNameLst>
                                      </p:cBhvr>
                                      <p:tavLst>
                                        <p:tav tm="0">
                                          <p:val>
                                            <p:strVal val="#ppt_x"/>
                                          </p:val>
                                        </p:tav>
                                        <p:tav tm="100000">
                                          <p:val>
                                            <p:strVal val="#ppt_x"/>
                                          </p:val>
                                        </p:tav>
                                      </p:tavLst>
                                    </p:anim>
                                    <p:anim calcmode="lin" valueType="num">
                                      <p:cBhvr>
                                        <p:cTn id="72" dur="1000" fill="hold"/>
                                        <p:tgtEl>
                                          <p:spTgt spid="1153"/>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1" presetClass="entr" presetSubtype="0" fill="hold" grpId="0" nodeType="afterEffect">
                                  <p:stCondLst>
                                    <p:cond delay="0"/>
                                  </p:stCondLst>
                                  <p:childTnLst>
                                    <p:set>
                                      <p:cBhvr>
                                        <p:cTn id="7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1" grpId="0" animBg="1"/>
      <p:bldP spid="1152" grpId="0" animBg="1"/>
      <p:bldP spid="1153" grpId="0" animBg="1"/>
      <p:bldP spid="1150" grpId="0" animBg="1"/>
      <p:bldP spid="1149" grpId="0" animBg="1"/>
      <p:bldP spid="1145" grpId="0" animBg="1"/>
      <p:bldP spid="1146" grpId="0" animBg="1"/>
      <p:bldP spid="1147" grpId="0" animBg="1"/>
      <p:bldP spid="1148" grpId="0" animBg="1"/>
      <p:bldP spid="1087" grpId="0" animBg="1"/>
      <p:bldP spid="54" grpId="0" animBg="1"/>
      <p:bldP spid="1111" grpId="0" animBg="1"/>
      <p:bldP spid="1131"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hink-cell data - do not delete" hidden="1">
            <a:extLst>
              <a:ext uri="{FF2B5EF4-FFF2-40B4-BE49-F238E27FC236}">
                <a16:creationId xmlns:a16="http://schemas.microsoft.com/office/drawing/2014/main" id="{89D44C58-CD97-04AE-6B70-A884ED1DB1F5}"/>
              </a:ext>
            </a:extLst>
          </p:cNvPr>
          <p:cNvGraphicFramePr>
            <a:graphicFrameLocks noChangeAspect="1"/>
          </p:cNvGraphicFramePr>
          <p:nvPr>
            <p:custDataLst>
              <p:tags r:id="rId1"/>
            </p:custDataLst>
            <p:extLst>
              <p:ext uri="{D42A27DB-BD31-4B8C-83A1-F6EECF244321}">
                <p14:modId xmlns:p14="http://schemas.microsoft.com/office/powerpoint/2010/main" val="1810461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6" name="think-cell data - do not delete" hidden="1">
                        <a:extLst>
                          <a:ext uri="{FF2B5EF4-FFF2-40B4-BE49-F238E27FC236}">
                            <a16:creationId xmlns:a16="http://schemas.microsoft.com/office/drawing/2014/main" id="{89D44C58-CD97-04AE-6B70-A884ED1DB1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Arrow: Right 11">
            <a:extLst>
              <a:ext uri="{FF2B5EF4-FFF2-40B4-BE49-F238E27FC236}">
                <a16:creationId xmlns:a16="http://schemas.microsoft.com/office/drawing/2014/main" id="{191CC9B0-7276-4D97-F745-B17E2A042FA7}"/>
              </a:ext>
            </a:extLst>
          </p:cNvPr>
          <p:cNvSpPr/>
          <p:nvPr/>
        </p:nvSpPr>
        <p:spPr>
          <a:xfrm>
            <a:off x="514649" y="1774759"/>
            <a:ext cx="10557469" cy="561975"/>
          </a:xfrm>
          <a:prstGeom prst="rightArrow">
            <a:avLst/>
          </a:prstGeom>
          <a:solidFill>
            <a:schemeClr val="accent5">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6" name="Oval 15">
            <a:extLst>
              <a:ext uri="{FF2B5EF4-FFF2-40B4-BE49-F238E27FC236}">
                <a16:creationId xmlns:a16="http://schemas.microsoft.com/office/drawing/2014/main" id="{8BB56A71-4739-0D5B-9A0C-7E2A696823F1}"/>
              </a:ext>
            </a:extLst>
          </p:cNvPr>
          <p:cNvSpPr/>
          <p:nvPr/>
        </p:nvSpPr>
        <p:spPr>
          <a:xfrm>
            <a:off x="533144" y="2001302"/>
            <a:ext cx="159686" cy="147535"/>
          </a:xfrm>
          <a:prstGeom prst="ellipse">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300" err="1">
              <a:solidFill>
                <a:schemeClr val="bg1"/>
              </a:solidFill>
            </a:endParaRPr>
          </a:p>
        </p:txBody>
      </p:sp>
      <p:sp>
        <p:nvSpPr>
          <p:cNvPr id="17" name="TextBox 16">
            <a:extLst>
              <a:ext uri="{FF2B5EF4-FFF2-40B4-BE49-F238E27FC236}">
                <a16:creationId xmlns:a16="http://schemas.microsoft.com/office/drawing/2014/main" id="{34A20284-B14E-9A54-43CC-49AE23E6F34E}"/>
              </a:ext>
            </a:extLst>
          </p:cNvPr>
          <p:cNvSpPr txBox="1"/>
          <p:nvPr/>
        </p:nvSpPr>
        <p:spPr>
          <a:xfrm>
            <a:off x="467013" y="1642063"/>
            <a:ext cx="801501" cy="292388"/>
          </a:xfrm>
          <a:prstGeom prst="rect">
            <a:avLst/>
          </a:prstGeom>
          <a:noFill/>
          <a:ln w="6350">
            <a:noFill/>
            <a:miter lim="800000"/>
          </a:ln>
        </p:spPr>
        <p:txBody>
          <a:bodyPr wrap="square">
            <a:spAutoFit/>
          </a:bodyPr>
          <a:lstStyle/>
          <a:p>
            <a:r>
              <a:rPr lang="en-US" sz="1300">
                <a:latin typeface="Nunito" pitchFamily="2" charset="0"/>
              </a:rPr>
              <a:t>2018</a:t>
            </a:r>
          </a:p>
        </p:txBody>
      </p:sp>
      <p:sp>
        <p:nvSpPr>
          <p:cNvPr id="18" name="TextBox 17">
            <a:extLst>
              <a:ext uri="{FF2B5EF4-FFF2-40B4-BE49-F238E27FC236}">
                <a16:creationId xmlns:a16="http://schemas.microsoft.com/office/drawing/2014/main" id="{9B5A21E8-3549-C8DB-E35E-D0D70A368368}"/>
              </a:ext>
            </a:extLst>
          </p:cNvPr>
          <p:cNvSpPr txBox="1"/>
          <p:nvPr/>
        </p:nvSpPr>
        <p:spPr>
          <a:xfrm>
            <a:off x="2584959" y="1642063"/>
            <a:ext cx="1381013" cy="292388"/>
          </a:xfrm>
          <a:prstGeom prst="rect">
            <a:avLst/>
          </a:prstGeom>
          <a:noFill/>
          <a:ln w="6350">
            <a:noFill/>
            <a:miter lim="800000"/>
          </a:ln>
        </p:spPr>
        <p:txBody>
          <a:bodyPr wrap="square">
            <a:spAutoFit/>
          </a:bodyPr>
          <a:lstStyle/>
          <a:p>
            <a:r>
              <a:rPr lang="en-US" sz="1300">
                <a:latin typeface="Nunito" pitchFamily="2" charset="0"/>
              </a:rPr>
              <a:t>August 2022</a:t>
            </a:r>
          </a:p>
        </p:txBody>
      </p:sp>
      <p:sp>
        <p:nvSpPr>
          <p:cNvPr id="19" name="TextBox 18">
            <a:extLst>
              <a:ext uri="{FF2B5EF4-FFF2-40B4-BE49-F238E27FC236}">
                <a16:creationId xmlns:a16="http://schemas.microsoft.com/office/drawing/2014/main" id="{76B13129-DB87-DBA6-81F2-B5DFF40C4D03}"/>
              </a:ext>
            </a:extLst>
          </p:cNvPr>
          <p:cNvSpPr txBox="1"/>
          <p:nvPr/>
        </p:nvSpPr>
        <p:spPr>
          <a:xfrm>
            <a:off x="5679342" y="1642063"/>
            <a:ext cx="801501" cy="292388"/>
          </a:xfrm>
          <a:prstGeom prst="rect">
            <a:avLst/>
          </a:prstGeom>
          <a:noFill/>
          <a:ln w="6350">
            <a:noFill/>
            <a:miter lim="800000"/>
          </a:ln>
        </p:spPr>
        <p:txBody>
          <a:bodyPr wrap="square">
            <a:spAutoFit/>
          </a:bodyPr>
          <a:lstStyle/>
          <a:p>
            <a:r>
              <a:rPr lang="en-US" sz="1300">
                <a:latin typeface="Nunito" pitchFamily="2" charset="0"/>
              </a:rPr>
              <a:t>2023</a:t>
            </a:r>
          </a:p>
        </p:txBody>
      </p:sp>
      <p:sp>
        <p:nvSpPr>
          <p:cNvPr id="20" name="TextBox 19">
            <a:extLst>
              <a:ext uri="{FF2B5EF4-FFF2-40B4-BE49-F238E27FC236}">
                <a16:creationId xmlns:a16="http://schemas.microsoft.com/office/drawing/2014/main" id="{95ED0D47-2EC9-38CB-BC3C-B4FA69688DEC}"/>
              </a:ext>
            </a:extLst>
          </p:cNvPr>
          <p:cNvSpPr txBox="1"/>
          <p:nvPr/>
        </p:nvSpPr>
        <p:spPr>
          <a:xfrm>
            <a:off x="8759485" y="1642063"/>
            <a:ext cx="801501" cy="292388"/>
          </a:xfrm>
          <a:prstGeom prst="rect">
            <a:avLst/>
          </a:prstGeom>
          <a:noFill/>
          <a:ln w="6350">
            <a:noFill/>
            <a:miter lim="800000"/>
          </a:ln>
        </p:spPr>
        <p:txBody>
          <a:bodyPr wrap="square">
            <a:spAutoFit/>
          </a:bodyPr>
          <a:lstStyle/>
          <a:p>
            <a:r>
              <a:rPr lang="en-US" sz="1300">
                <a:latin typeface="Nunito" pitchFamily="2" charset="0"/>
              </a:rPr>
              <a:t>2024</a:t>
            </a:r>
          </a:p>
        </p:txBody>
      </p:sp>
      <p:sp>
        <p:nvSpPr>
          <p:cNvPr id="24" name="Oval 23">
            <a:extLst>
              <a:ext uri="{FF2B5EF4-FFF2-40B4-BE49-F238E27FC236}">
                <a16:creationId xmlns:a16="http://schemas.microsoft.com/office/drawing/2014/main" id="{66883D1E-960C-D5B5-E8FF-623A1E9743BF}"/>
              </a:ext>
            </a:extLst>
          </p:cNvPr>
          <p:cNvSpPr/>
          <p:nvPr/>
        </p:nvSpPr>
        <p:spPr>
          <a:xfrm>
            <a:off x="3104418" y="2001302"/>
            <a:ext cx="159686" cy="147535"/>
          </a:xfrm>
          <a:prstGeom prst="ellipse">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300" err="1">
              <a:solidFill>
                <a:schemeClr val="bg1"/>
              </a:solidFill>
            </a:endParaRPr>
          </a:p>
        </p:txBody>
      </p:sp>
      <p:cxnSp>
        <p:nvCxnSpPr>
          <p:cNvPr id="32" name="Straight Connector 31">
            <a:extLst>
              <a:ext uri="{FF2B5EF4-FFF2-40B4-BE49-F238E27FC236}">
                <a16:creationId xmlns:a16="http://schemas.microsoft.com/office/drawing/2014/main" id="{ECEDDBDE-DF8B-8AA4-F866-EF0882DE72E1}"/>
              </a:ext>
            </a:extLst>
          </p:cNvPr>
          <p:cNvCxnSpPr>
            <a:cxnSpLocks/>
          </p:cNvCxnSpPr>
          <p:nvPr/>
        </p:nvCxnSpPr>
        <p:spPr>
          <a:xfrm>
            <a:off x="612988" y="2136377"/>
            <a:ext cx="0" cy="528677"/>
          </a:xfrm>
          <a:prstGeom prst="line">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C7D60E2-AC8C-BFDE-F97E-78C85E0E39EF}"/>
              </a:ext>
            </a:extLst>
          </p:cNvPr>
          <p:cNvCxnSpPr>
            <a:cxnSpLocks/>
          </p:cNvCxnSpPr>
          <p:nvPr/>
        </p:nvCxnSpPr>
        <p:spPr>
          <a:xfrm>
            <a:off x="3193461" y="2136377"/>
            <a:ext cx="0" cy="528677"/>
          </a:xfrm>
          <a:prstGeom prst="line">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9F7E9B17-B1AD-6385-8095-952C8BCDC595}"/>
              </a:ext>
            </a:extLst>
          </p:cNvPr>
          <p:cNvSpPr/>
          <p:nvPr/>
        </p:nvSpPr>
        <p:spPr>
          <a:xfrm>
            <a:off x="521698" y="2432703"/>
            <a:ext cx="2285252" cy="2510280"/>
          </a:xfrm>
          <a:prstGeom prst="roundRect">
            <a:avLst>
              <a:gd name="adj" fmla="val 4148"/>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300" err="1">
              <a:solidFill>
                <a:schemeClr val="bg1"/>
              </a:solidFill>
            </a:endParaRPr>
          </a:p>
        </p:txBody>
      </p:sp>
      <p:sp>
        <p:nvSpPr>
          <p:cNvPr id="15" name="TextBox 14">
            <a:extLst>
              <a:ext uri="{FF2B5EF4-FFF2-40B4-BE49-F238E27FC236}">
                <a16:creationId xmlns:a16="http://schemas.microsoft.com/office/drawing/2014/main" id="{281728B1-6D89-A0C1-C69D-A16ABD9563E8}"/>
              </a:ext>
            </a:extLst>
          </p:cNvPr>
          <p:cNvSpPr txBox="1"/>
          <p:nvPr/>
        </p:nvSpPr>
        <p:spPr>
          <a:xfrm>
            <a:off x="562194" y="3474061"/>
            <a:ext cx="2149096" cy="1292662"/>
          </a:xfrm>
          <a:prstGeom prst="rect">
            <a:avLst/>
          </a:prstGeom>
          <a:noFill/>
          <a:ln w="6350">
            <a:noFill/>
            <a:miter lim="800000"/>
          </a:ln>
        </p:spPr>
        <p:txBody>
          <a:bodyPr wrap="square">
            <a:spAutoFit/>
          </a:bodyPr>
          <a:lstStyle/>
          <a:p>
            <a:r>
              <a:rPr lang="en-US" sz="1300">
                <a:latin typeface="Nunito" pitchFamily="2" charset="0"/>
              </a:rPr>
              <a:t>Thorizon was spun off from NRG, the national nuclear research institute of the Netherlands, where molten salt technology was developed for years</a:t>
            </a:r>
          </a:p>
        </p:txBody>
      </p:sp>
      <p:sp>
        <p:nvSpPr>
          <p:cNvPr id="37" name="Rectangle: Rounded Corners 36">
            <a:extLst>
              <a:ext uri="{FF2B5EF4-FFF2-40B4-BE49-F238E27FC236}">
                <a16:creationId xmlns:a16="http://schemas.microsoft.com/office/drawing/2014/main" id="{A4ED0937-48C8-1A4D-696F-4835E414B7E6}"/>
              </a:ext>
            </a:extLst>
          </p:cNvPr>
          <p:cNvSpPr/>
          <p:nvPr/>
        </p:nvSpPr>
        <p:spPr>
          <a:xfrm>
            <a:off x="3102172" y="2432703"/>
            <a:ext cx="2285252" cy="2510280"/>
          </a:xfrm>
          <a:prstGeom prst="roundRect">
            <a:avLst>
              <a:gd name="adj" fmla="val 4148"/>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300" err="1">
              <a:solidFill>
                <a:schemeClr val="bg1"/>
              </a:solidFill>
            </a:endParaRPr>
          </a:p>
        </p:txBody>
      </p:sp>
      <p:sp>
        <p:nvSpPr>
          <p:cNvPr id="43" name="TextBox 42">
            <a:extLst>
              <a:ext uri="{FF2B5EF4-FFF2-40B4-BE49-F238E27FC236}">
                <a16:creationId xmlns:a16="http://schemas.microsoft.com/office/drawing/2014/main" id="{6B2B0901-004D-BDB5-2C8A-8BA95E7A2895}"/>
              </a:ext>
            </a:extLst>
          </p:cNvPr>
          <p:cNvSpPr txBox="1"/>
          <p:nvPr/>
        </p:nvSpPr>
        <p:spPr>
          <a:xfrm>
            <a:off x="3142668" y="3474061"/>
            <a:ext cx="2151228" cy="1092607"/>
          </a:xfrm>
          <a:prstGeom prst="rect">
            <a:avLst/>
          </a:prstGeom>
          <a:noFill/>
          <a:ln w="6350">
            <a:noFill/>
            <a:miter lim="800000"/>
          </a:ln>
        </p:spPr>
        <p:txBody>
          <a:bodyPr wrap="square">
            <a:spAutoFit/>
          </a:bodyPr>
          <a:lstStyle/>
          <a:p>
            <a:r>
              <a:rPr lang="en-US" sz="1300">
                <a:latin typeface="Nunito" pitchFamily="2" charset="0"/>
              </a:rPr>
              <a:t>Thorizon raises €12,5mln to develop its technology, starts hiring engineers and opens an office in Amsterdam </a:t>
            </a:r>
          </a:p>
        </p:txBody>
      </p:sp>
      <p:sp>
        <p:nvSpPr>
          <p:cNvPr id="55" name="Oval 54">
            <a:extLst>
              <a:ext uri="{FF2B5EF4-FFF2-40B4-BE49-F238E27FC236}">
                <a16:creationId xmlns:a16="http://schemas.microsoft.com/office/drawing/2014/main" id="{1F4D4413-19D7-6A74-18D5-5BCEEA562B0C}"/>
              </a:ext>
            </a:extLst>
          </p:cNvPr>
          <p:cNvSpPr/>
          <p:nvPr/>
        </p:nvSpPr>
        <p:spPr>
          <a:xfrm>
            <a:off x="5936379" y="2001302"/>
            <a:ext cx="159686" cy="147535"/>
          </a:xfrm>
          <a:prstGeom prst="ellipse">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300" err="1">
              <a:solidFill>
                <a:schemeClr val="bg1"/>
              </a:solidFill>
            </a:endParaRPr>
          </a:p>
        </p:txBody>
      </p:sp>
      <p:cxnSp>
        <p:nvCxnSpPr>
          <p:cNvPr id="56" name="Straight Connector 55">
            <a:extLst>
              <a:ext uri="{FF2B5EF4-FFF2-40B4-BE49-F238E27FC236}">
                <a16:creationId xmlns:a16="http://schemas.microsoft.com/office/drawing/2014/main" id="{0ADF6D52-DABD-706E-A21F-EBE7DF0916F8}"/>
              </a:ext>
            </a:extLst>
          </p:cNvPr>
          <p:cNvCxnSpPr>
            <a:cxnSpLocks/>
          </p:cNvCxnSpPr>
          <p:nvPr/>
        </p:nvCxnSpPr>
        <p:spPr>
          <a:xfrm>
            <a:off x="6025422" y="2136377"/>
            <a:ext cx="0" cy="528677"/>
          </a:xfrm>
          <a:prstGeom prst="line">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id="{1A905310-9D51-64CC-FCAF-D389F076859E}"/>
              </a:ext>
            </a:extLst>
          </p:cNvPr>
          <p:cNvSpPr/>
          <p:nvPr/>
        </p:nvSpPr>
        <p:spPr>
          <a:xfrm>
            <a:off x="5763000" y="2432703"/>
            <a:ext cx="2285252" cy="2510280"/>
          </a:xfrm>
          <a:prstGeom prst="roundRect">
            <a:avLst>
              <a:gd name="adj" fmla="val 4148"/>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300" err="1">
              <a:solidFill>
                <a:schemeClr val="bg1"/>
              </a:solidFill>
            </a:endParaRPr>
          </a:p>
        </p:txBody>
      </p:sp>
      <p:sp>
        <p:nvSpPr>
          <p:cNvPr id="58" name="TextBox 57">
            <a:extLst>
              <a:ext uri="{FF2B5EF4-FFF2-40B4-BE49-F238E27FC236}">
                <a16:creationId xmlns:a16="http://schemas.microsoft.com/office/drawing/2014/main" id="{EF9E6FE2-F6D4-C867-9B1A-7D56254C1B89}"/>
              </a:ext>
            </a:extLst>
          </p:cNvPr>
          <p:cNvSpPr txBox="1"/>
          <p:nvPr/>
        </p:nvSpPr>
        <p:spPr>
          <a:xfrm>
            <a:off x="5803495" y="3474061"/>
            <a:ext cx="2166223" cy="1492716"/>
          </a:xfrm>
          <a:prstGeom prst="rect">
            <a:avLst/>
          </a:prstGeom>
          <a:noFill/>
          <a:ln w="6350">
            <a:noFill/>
            <a:miter lim="800000"/>
          </a:ln>
        </p:spPr>
        <p:txBody>
          <a:bodyPr wrap="square">
            <a:spAutoFit/>
          </a:bodyPr>
          <a:lstStyle/>
          <a:p>
            <a:r>
              <a:rPr lang="en-US" sz="1300">
                <a:latin typeface="Nunito" pitchFamily="2" charset="0"/>
              </a:rPr>
              <a:t>Thorizon expands to France to work closely together with the French nuclear industry. Initially starting in Lille, Thorizon quickly realizes Lyon hosts most nuclear talent.</a:t>
            </a:r>
          </a:p>
        </p:txBody>
      </p:sp>
      <p:sp>
        <p:nvSpPr>
          <p:cNvPr id="61" name="Oval 60">
            <a:extLst>
              <a:ext uri="{FF2B5EF4-FFF2-40B4-BE49-F238E27FC236}">
                <a16:creationId xmlns:a16="http://schemas.microsoft.com/office/drawing/2014/main" id="{1694BCD4-BD84-31C0-204A-DD92C1B94DA1}"/>
              </a:ext>
            </a:extLst>
          </p:cNvPr>
          <p:cNvSpPr/>
          <p:nvPr/>
        </p:nvSpPr>
        <p:spPr>
          <a:xfrm>
            <a:off x="9030762" y="2001302"/>
            <a:ext cx="159686" cy="147535"/>
          </a:xfrm>
          <a:prstGeom prst="ellipse">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300" err="1">
              <a:solidFill>
                <a:schemeClr val="bg1"/>
              </a:solidFill>
            </a:endParaRPr>
          </a:p>
        </p:txBody>
      </p:sp>
      <p:cxnSp>
        <p:nvCxnSpPr>
          <p:cNvPr id="62" name="Straight Connector 61">
            <a:extLst>
              <a:ext uri="{FF2B5EF4-FFF2-40B4-BE49-F238E27FC236}">
                <a16:creationId xmlns:a16="http://schemas.microsoft.com/office/drawing/2014/main" id="{3E29472E-FE96-B1BB-78D8-9F91993F4578}"/>
              </a:ext>
            </a:extLst>
          </p:cNvPr>
          <p:cNvCxnSpPr>
            <a:cxnSpLocks/>
          </p:cNvCxnSpPr>
          <p:nvPr/>
        </p:nvCxnSpPr>
        <p:spPr>
          <a:xfrm>
            <a:off x="9119806" y="2136377"/>
            <a:ext cx="0" cy="528677"/>
          </a:xfrm>
          <a:prstGeom prst="line">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3" name="Rectangle: Rounded Corners 62">
            <a:extLst>
              <a:ext uri="{FF2B5EF4-FFF2-40B4-BE49-F238E27FC236}">
                <a16:creationId xmlns:a16="http://schemas.microsoft.com/office/drawing/2014/main" id="{22917189-EF54-FA0B-6896-60CE19A7E468}"/>
              </a:ext>
            </a:extLst>
          </p:cNvPr>
          <p:cNvSpPr/>
          <p:nvPr/>
        </p:nvSpPr>
        <p:spPr>
          <a:xfrm>
            <a:off x="8427666" y="2432703"/>
            <a:ext cx="2285252" cy="2510280"/>
          </a:xfrm>
          <a:prstGeom prst="roundRect">
            <a:avLst>
              <a:gd name="adj" fmla="val 4148"/>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300" err="1">
              <a:solidFill>
                <a:schemeClr val="bg1"/>
              </a:solidFill>
            </a:endParaRPr>
          </a:p>
        </p:txBody>
      </p:sp>
      <p:sp>
        <p:nvSpPr>
          <p:cNvPr id="64" name="TextBox 63">
            <a:extLst>
              <a:ext uri="{FF2B5EF4-FFF2-40B4-BE49-F238E27FC236}">
                <a16:creationId xmlns:a16="http://schemas.microsoft.com/office/drawing/2014/main" id="{CF48E11D-1CA8-56BC-9ABD-4B286E92143F}"/>
              </a:ext>
            </a:extLst>
          </p:cNvPr>
          <p:cNvSpPr txBox="1"/>
          <p:nvPr/>
        </p:nvSpPr>
        <p:spPr>
          <a:xfrm>
            <a:off x="8468162" y="3474061"/>
            <a:ext cx="2164397" cy="892552"/>
          </a:xfrm>
          <a:prstGeom prst="rect">
            <a:avLst/>
          </a:prstGeom>
          <a:noFill/>
          <a:ln w="6350">
            <a:noFill/>
            <a:miter lim="800000"/>
          </a:ln>
        </p:spPr>
        <p:txBody>
          <a:bodyPr wrap="square">
            <a:spAutoFit/>
          </a:bodyPr>
          <a:lstStyle/>
          <a:p>
            <a:r>
              <a:rPr lang="en-US" sz="1300">
                <a:latin typeface="Nunito" pitchFamily="2" charset="0"/>
              </a:rPr>
              <a:t>Thorizon receives a </a:t>
            </a:r>
            <a:br>
              <a:rPr lang="en-US" sz="1300">
                <a:latin typeface="Nunito" pitchFamily="2" charset="0"/>
              </a:rPr>
            </a:br>
            <a:r>
              <a:rPr lang="en-US" sz="1300">
                <a:latin typeface="Nunito" pitchFamily="2" charset="0"/>
              </a:rPr>
              <a:t>€ 10mln grant for its consortium in France 2030.</a:t>
            </a:r>
          </a:p>
        </p:txBody>
      </p:sp>
      <p:sp>
        <p:nvSpPr>
          <p:cNvPr id="2" name="Subtitle 1">
            <a:extLst>
              <a:ext uri="{FF2B5EF4-FFF2-40B4-BE49-F238E27FC236}">
                <a16:creationId xmlns:a16="http://schemas.microsoft.com/office/drawing/2014/main" id="{C8AFFF4E-DE15-DF94-DAED-BA936D427D1B}"/>
              </a:ext>
            </a:extLst>
          </p:cNvPr>
          <p:cNvSpPr>
            <a:spLocks noGrp="1"/>
          </p:cNvSpPr>
          <p:nvPr>
            <p:ph type="subTitle" idx="1"/>
          </p:nvPr>
        </p:nvSpPr>
        <p:spPr/>
        <p:txBody>
          <a:bodyPr/>
          <a:lstStyle/>
          <a:p>
            <a:pPr>
              <a:buNone/>
            </a:pPr>
            <a:r>
              <a:rPr lang="nl-NL"/>
              <a:t>H</a:t>
            </a:r>
            <a:r>
              <a:rPr lang="en-US" err="1"/>
              <a:t>istory</a:t>
            </a:r>
            <a:r>
              <a:rPr lang="en-US"/>
              <a:t> of Thorizon</a:t>
            </a:r>
          </a:p>
        </p:txBody>
      </p:sp>
      <p:sp>
        <p:nvSpPr>
          <p:cNvPr id="3" name="Title 2">
            <a:extLst>
              <a:ext uri="{FF2B5EF4-FFF2-40B4-BE49-F238E27FC236}">
                <a16:creationId xmlns:a16="http://schemas.microsoft.com/office/drawing/2014/main" id="{FF0BEC08-E962-2F41-2B9C-B4AD9F1DFB05}"/>
              </a:ext>
            </a:extLst>
          </p:cNvPr>
          <p:cNvSpPr>
            <a:spLocks noGrp="1"/>
          </p:cNvSpPr>
          <p:nvPr>
            <p:ph type="title"/>
          </p:nvPr>
        </p:nvSpPr>
        <p:spPr/>
        <p:txBody>
          <a:bodyPr vert="horz"/>
          <a:lstStyle/>
          <a:p>
            <a:r>
              <a:rPr lang="en-US"/>
              <a:t>Thorizon was founded as spin-off from NRG and raised sufficient financing to scale the company</a:t>
            </a:r>
          </a:p>
        </p:txBody>
      </p:sp>
      <p:pic>
        <p:nvPicPr>
          <p:cNvPr id="22" name="Picture 12">
            <a:extLst>
              <a:ext uri="{FF2B5EF4-FFF2-40B4-BE49-F238E27FC236}">
                <a16:creationId xmlns:a16="http://schemas.microsoft.com/office/drawing/2014/main" id="{4E678C3D-F30C-5E39-01D4-12271E84F9F9}"/>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1157983" y="2574553"/>
            <a:ext cx="868967" cy="78065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7AE99766-5981-1A28-8213-E2F2CB7B8522}"/>
              </a:ext>
            </a:extLst>
          </p:cNvPr>
          <p:cNvPicPr>
            <a:picLocks noChangeAspect="1"/>
          </p:cNvPicPr>
          <p:nvPr/>
        </p:nvPicPr>
        <p:blipFill>
          <a:blip r:embed="rId7"/>
          <a:stretch>
            <a:fillRect/>
          </a:stretch>
        </p:blipFill>
        <p:spPr>
          <a:xfrm>
            <a:off x="3227181" y="2596426"/>
            <a:ext cx="1876944" cy="758765"/>
          </a:xfrm>
          <a:prstGeom prst="rect">
            <a:avLst/>
          </a:prstGeom>
        </p:spPr>
      </p:pic>
      <p:pic>
        <p:nvPicPr>
          <p:cNvPr id="60" name="Picture 59">
            <a:extLst>
              <a:ext uri="{FF2B5EF4-FFF2-40B4-BE49-F238E27FC236}">
                <a16:creationId xmlns:a16="http://schemas.microsoft.com/office/drawing/2014/main" id="{55D99FAA-97FA-4D56-E90C-F0CF53B26BB3}"/>
              </a:ext>
            </a:extLst>
          </p:cNvPr>
          <p:cNvPicPr>
            <a:picLocks noChangeAspect="1"/>
          </p:cNvPicPr>
          <p:nvPr/>
        </p:nvPicPr>
        <p:blipFill>
          <a:blip r:embed="rId8"/>
          <a:stretch>
            <a:fillRect/>
          </a:stretch>
        </p:blipFill>
        <p:spPr>
          <a:xfrm>
            <a:off x="6414099" y="2641316"/>
            <a:ext cx="976091" cy="650727"/>
          </a:xfrm>
          <a:prstGeom prst="rect">
            <a:avLst/>
          </a:prstGeom>
        </p:spPr>
      </p:pic>
      <p:pic>
        <p:nvPicPr>
          <p:cNvPr id="4" name="Picture 3">
            <a:extLst>
              <a:ext uri="{FF2B5EF4-FFF2-40B4-BE49-F238E27FC236}">
                <a16:creationId xmlns:a16="http://schemas.microsoft.com/office/drawing/2014/main" id="{899A3779-4D06-1BA5-DE4B-F9E4D8875E67}"/>
              </a:ext>
            </a:extLst>
          </p:cNvPr>
          <p:cNvPicPr>
            <a:picLocks noChangeAspect="1"/>
          </p:cNvPicPr>
          <p:nvPr/>
        </p:nvPicPr>
        <p:blipFill>
          <a:blip r:embed="rId9"/>
          <a:stretch>
            <a:fillRect/>
          </a:stretch>
        </p:blipFill>
        <p:spPr>
          <a:xfrm>
            <a:off x="9174382" y="2585454"/>
            <a:ext cx="773207" cy="758850"/>
          </a:xfrm>
          <a:prstGeom prst="rect">
            <a:avLst/>
          </a:prstGeom>
        </p:spPr>
      </p:pic>
    </p:spTree>
    <p:extLst>
      <p:ext uri="{BB962C8B-B14F-4D97-AF65-F5344CB8AC3E}">
        <p14:creationId xmlns:p14="http://schemas.microsoft.com/office/powerpoint/2010/main" val="2314506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hink-cell data - do not delete" hidden="1">
            <a:extLst>
              <a:ext uri="{FF2B5EF4-FFF2-40B4-BE49-F238E27FC236}">
                <a16:creationId xmlns:a16="http://schemas.microsoft.com/office/drawing/2014/main" id="{89D44C58-CD97-04AE-6B70-A884ED1DB1F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6" name="think-cell data - do not delete" hidden="1">
                        <a:extLst>
                          <a:ext uri="{FF2B5EF4-FFF2-40B4-BE49-F238E27FC236}">
                            <a16:creationId xmlns:a16="http://schemas.microsoft.com/office/drawing/2014/main" id="{89D44C58-CD97-04AE-6B70-A884ED1DB1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Arrow: Right 11">
            <a:extLst>
              <a:ext uri="{FF2B5EF4-FFF2-40B4-BE49-F238E27FC236}">
                <a16:creationId xmlns:a16="http://schemas.microsoft.com/office/drawing/2014/main" id="{191CC9B0-7276-4D97-F745-B17E2A042FA7}"/>
              </a:ext>
            </a:extLst>
          </p:cNvPr>
          <p:cNvSpPr/>
          <p:nvPr/>
        </p:nvSpPr>
        <p:spPr>
          <a:xfrm>
            <a:off x="514649" y="1774759"/>
            <a:ext cx="10557469" cy="561975"/>
          </a:xfrm>
          <a:prstGeom prst="rightArrow">
            <a:avLst/>
          </a:prstGeom>
          <a:solidFill>
            <a:schemeClr val="accent5">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0" name="TextBox 19">
            <a:extLst>
              <a:ext uri="{FF2B5EF4-FFF2-40B4-BE49-F238E27FC236}">
                <a16:creationId xmlns:a16="http://schemas.microsoft.com/office/drawing/2014/main" id="{95ED0D47-2EC9-38CB-BC3C-B4FA69688DEC}"/>
              </a:ext>
            </a:extLst>
          </p:cNvPr>
          <p:cNvSpPr txBox="1"/>
          <p:nvPr/>
        </p:nvSpPr>
        <p:spPr>
          <a:xfrm>
            <a:off x="8759485" y="1642063"/>
            <a:ext cx="801501" cy="292388"/>
          </a:xfrm>
          <a:prstGeom prst="rect">
            <a:avLst/>
          </a:prstGeom>
          <a:noFill/>
          <a:ln w="6350">
            <a:noFill/>
            <a:miter lim="800000"/>
          </a:ln>
        </p:spPr>
        <p:txBody>
          <a:bodyPr wrap="square">
            <a:spAutoFit/>
          </a:bodyPr>
          <a:lstStyle/>
          <a:p>
            <a:r>
              <a:rPr lang="en-US" sz="1300">
                <a:latin typeface="Nunito" pitchFamily="2" charset="0"/>
              </a:rPr>
              <a:t>2024</a:t>
            </a:r>
          </a:p>
        </p:txBody>
      </p:sp>
      <p:sp>
        <p:nvSpPr>
          <p:cNvPr id="61" name="Oval 60">
            <a:extLst>
              <a:ext uri="{FF2B5EF4-FFF2-40B4-BE49-F238E27FC236}">
                <a16:creationId xmlns:a16="http://schemas.microsoft.com/office/drawing/2014/main" id="{1694BCD4-BD84-31C0-204A-DD92C1B94DA1}"/>
              </a:ext>
            </a:extLst>
          </p:cNvPr>
          <p:cNvSpPr/>
          <p:nvPr/>
        </p:nvSpPr>
        <p:spPr>
          <a:xfrm>
            <a:off x="9030762" y="2001302"/>
            <a:ext cx="159686" cy="147535"/>
          </a:xfrm>
          <a:prstGeom prst="ellipse">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300" err="1">
              <a:solidFill>
                <a:schemeClr val="bg1"/>
              </a:solidFill>
            </a:endParaRPr>
          </a:p>
        </p:txBody>
      </p:sp>
      <p:cxnSp>
        <p:nvCxnSpPr>
          <p:cNvPr id="62" name="Straight Connector 61">
            <a:extLst>
              <a:ext uri="{FF2B5EF4-FFF2-40B4-BE49-F238E27FC236}">
                <a16:creationId xmlns:a16="http://schemas.microsoft.com/office/drawing/2014/main" id="{3E29472E-FE96-B1BB-78D8-9F91993F4578}"/>
              </a:ext>
            </a:extLst>
          </p:cNvPr>
          <p:cNvCxnSpPr>
            <a:cxnSpLocks/>
          </p:cNvCxnSpPr>
          <p:nvPr/>
        </p:nvCxnSpPr>
        <p:spPr>
          <a:xfrm>
            <a:off x="9119806" y="2136377"/>
            <a:ext cx="0" cy="528677"/>
          </a:xfrm>
          <a:prstGeom prst="line">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Subtitle 1">
            <a:extLst>
              <a:ext uri="{FF2B5EF4-FFF2-40B4-BE49-F238E27FC236}">
                <a16:creationId xmlns:a16="http://schemas.microsoft.com/office/drawing/2014/main" id="{C8AFFF4E-DE15-DF94-DAED-BA936D427D1B}"/>
              </a:ext>
            </a:extLst>
          </p:cNvPr>
          <p:cNvSpPr>
            <a:spLocks noGrp="1"/>
          </p:cNvSpPr>
          <p:nvPr>
            <p:ph type="subTitle" idx="1"/>
          </p:nvPr>
        </p:nvSpPr>
        <p:spPr/>
        <p:txBody>
          <a:bodyPr/>
          <a:lstStyle/>
          <a:p>
            <a:pPr>
              <a:buNone/>
            </a:pPr>
            <a:r>
              <a:rPr lang="en-US" dirty="0"/>
              <a:t>Latest news</a:t>
            </a:r>
          </a:p>
        </p:txBody>
      </p:sp>
      <p:sp>
        <p:nvSpPr>
          <p:cNvPr id="3" name="Title 2">
            <a:extLst>
              <a:ext uri="{FF2B5EF4-FFF2-40B4-BE49-F238E27FC236}">
                <a16:creationId xmlns:a16="http://schemas.microsoft.com/office/drawing/2014/main" id="{FF0BEC08-E962-2F41-2B9C-B4AD9F1DFB05}"/>
              </a:ext>
            </a:extLst>
          </p:cNvPr>
          <p:cNvSpPr>
            <a:spLocks noGrp="1"/>
          </p:cNvSpPr>
          <p:nvPr>
            <p:ph type="title"/>
          </p:nvPr>
        </p:nvSpPr>
        <p:spPr/>
        <p:txBody>
          <a:bodyPr vert="horz"/>
          <a:lstStyle/>
          <a:p>
            <a:r>
              <a:rPr lang="en-US"/>
              <a:t>Thorizon was founded as spin-off from NRG and raised sufficient financing to scale the company</a:t>
            </a:r>
          </a:p>
        </p:txBody>
      </p:sp>
      <p:pic>
        <p:nvPicPr>
          <p:cNvPr id="5" name="Picture 2" descr="Banner for European Industrial Alliance on Small Modular Reactors">
            <a:extLst>
              <a:ext uri="{FF2B5EF4-FFF2-40B4-BE49-F238E27FC236}">
                <a16:creationId xmlns:a16="http://schemas.microsoft.com/office/drawing/2014/main" id="{07A39C14-A325-4168-35AE-E94534F17071}"/>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831750" y="3417777"/>
            <a:ext cx="3855470" cy="108299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A67743-405E-B69A-6C5C-FDCD14A7AAD2}"/>
              </a:ext>
            </a:extLst>
          </p:cNvPr>
          <p:cNvSpPr/>
          <p:nvPr/>
        </p:nvSpPr>
        <p:spPr>
          <a:xfrm>
            <a:off x="6831750" y="2403585"/>
            <a:ext cx="3855470" cy="922502"/>
          </a:xfrm>
          <a:prstGeom prst="roundRect">
            <a:avLst>
              <a:gd name="adj" fmla="val 4148"/>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300" err="1">
              <a:solidFill>
                <a:schemeClr val="bg1"/>
              </a:solidFill>
            </a:endParaRPr>
          </a:p>
        </p:txBody>
      </p:sp>
      <p:sp>
        <p:nvSpPr>
          <p:cNvPr id="6" name="Text Placeholder 3">
            <a:extLst>
              <a:ext uri="{FF2B5EF4-FFF2-40B4-BE49-F238E27FC236}">
                <a16:creationId xmlns:a16="http://schemas.microsoft.com/office/drawing/2014/main" id="{905E7A26-B023-262B-DBC1-996EBEBEEF11}"/>
              </a:ext>
            </a:extLst>
          </p:cNvPr>
          <p:cNvSpPr txBox="1">
            <a:spLocks/>
          </p:cNvSpPr>
          <p:nvPr/>
        </p:nvSpPr>
        <p:spPr>
          <a:xfrm>
            <a:off x="7019791" y="2541349"/>
            <a:ext cx="3479390" cy="73866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Nunito Sans" pitchFamily="2" charset="0"/>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Nunito Sans" pitchFamily="2" charset="0"/>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Nunito Sans" pitchFamily="2" charset="0"/>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r>
              <a:rPr lang="en-US" sz="1600" dirty="0"/>
              <a:t>October 2024, the Thorizon One project was selected by the European SMR Alliance</a:t>
            </a:r>
          </a:p>
        </p:txBody>
      </p:sp>
      <p:sp>
        <p:nvSpPr>
          <p:cNvPr id="8" name="Rectangle: Rounded Corners 7">
            <a:extLst>
              <a:ext uri="{FF2B5EF4-FFF2-40B4-BE49-F238E27FC236}">
                <a16:creationId xmlns:a16="http://schemas.microsoft.com/office/drawing/2014/main" id="{F3E5A6BD-1482-DCFB-1EC7-0835C4E9C2B2}"/>
              </a:ext>
            </a:extLst>
          </p:cNvPr>
          <p:cNvSpPr/>
          <p:nvPr/>
        </p:nvSpPr>
        <p:spPr>
          <a:xfrm>
            <a:off x="6831749" y="4642769"/>
            <a:ext cx="3855469" cy="922503"/>
          </a:xfrm>
          <a:prstGeom prst="roundRect">
            <a:avLst>
              <a:gd name="adj" fmla="val 4148"/>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300" err="1">
              <a:solidFill>
                <a:schemeClr val="bg1"/>
              </a:solidFill>
            </a:endParaRPr>
          </a:p>
        </p:txBody>
      </p:sp>
      <p:sp>
        <p:nvSpPr>
          <p:cNvPr id="9" name="Text Placeholder 3">
            <a:extLst>
              <a:ext uri="{FF2B5EF4-FFF2-40B4-BE49-F238E27FC236}">
                <a16:creationId xmlns:a16="http://schemas.microsoft.com/office/drawing/2014/main" id="{7E11DBEB-47DE-03F3-7FCC-D3ABC9C0D9CB}"/>
              </a:ext>
            </a:extLst>
          </p:cNvPr>
          <p:cNvSpPr txBox="1">
            <a:spLocks/>
          </p:cNvSpPr>
          <p:nvPr/>
        </p:nvSpPr>
        <p:spPr>
          <a:xfrm>
            <a:off x="6925767" y="4734688"/>
            <a:ext cx="3667432" cy="73866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Nunito Sans" pitchFamily="2" charset="0"/>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Nunito Sans" pitchFamily="2" charset="0"/>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Nunito Sans" pitchFamily="2" charset="0"/>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Nunito Sans" pitchFamily="2" charset="0"/>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r>
              <a:rPr lang="en-US" sz="1600" dirty="0"/>
              <a:t>After successful pre-screening, Preliminary safety review with ASN (French) and ANVS (Dutch) regulators</a:t>
            </a:r>
          </a:p>
        </p:txBody>
      </p:sp>
    </p:spTree>
    <p:extLst>
      <p:ext uri="{BB962C8B-B14F-4D97-AF65-F5344CB8AC3E}">
        <p14:creationId xmlns:p14="http://schemas.microsoft.com/office/powerpoint/2010/main" val="323416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extLst>
              <a:ext uri="{FF2B5EF4-FFF2-40B4-BE49-F238E27FC236}">
                <a16:creationId xmlns:a16="http://schemas.microsoft.com/office/drawing/2014/main" id="{11AC9D92-144A-2D57-B8CC-2CDC559CE40A}"/>
              </a:ext>
            </a:extLst>
          </p:cNvPr>
          <p:cNvSpPr/>
          <p:nvPr/>
        </p:nvSpPr>
        <p:spPr>
          <a:xfrm>
            <a:off x="422868" y="3995092"/>
            <a:ext cx="11464331" cy="2104049"/>
          </a:xfrm>
          <a:prstGeom prst="roundRect">
            <a:avLst>
              <a:gd name="adj" fmla="val 1974"/>
            </a:avLst>
          </a:prstGeom>
          <a:solidFill>
            <a:srgbClr val="D5EFFA">
              <a:alpha val="4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000" tIns="45720" rIns="36000" bIns="45720" numCol="1" spcCol="0" rtlCol="0" fromWordArt="0" anchor="ctr" anchorCtr="0" forceAA="0" compatLnSpc="1">
            <a:prstTxWarp prst="textNoShape">
              <a:avLst/>
            </a:prstTxWarp>
            <a:noAutofit/>
          </a:bodyPr>
          <a:lstStyle/>
          <a:p>
            <a:pPr>
              <a:spcBef>
                <a:spcPts val="300"/>
              </a:spcBef>
              <a:spcAft>
                <a:spcPts val="300"/>
              </a:spcAft>
            </a:pPr>
            <a:endParaRPr lang="en-US" sz="1200">
              <a:solidFill>
                <a:schemeClr val="tx1"/>
              </a:solidFill>
              <a:latin typeface="Nunito" pitchFamily="2" charset="0"/>
            </a:endParaRPr>
          </a:p>
        </p:txBody>
      </p:sp>
      <p:pic>
        <p:nvPicPr>
          <p:cNvPr id="2064" name="Picture 16" descr="Profile photo of Nacer Azeggagh">
            <a:extLst>
              <a:ext uri="{FF2B5EF4-FFF2-40B4-BE49-F238E27FC236}">
                <a16:creationId xmlns:a16="http://schemas.microsoft.com/office/drawing/2014/main" id="{5EBD7BAD-E25E-E57D-88CF-9815623081C7}"/>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317662" y="5365322"/>
            <a:ext cx="636637" cy="639585"/>
          </a:xfrm>
          <a:prstGeom prst="ellipse">
            <a:avLst/>
          </a:prstGeom>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EF907D-5DE1-0A38-01C8-55E5566366A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330160" y="4674240"/>
            <a:ext cx="636637" cy="639585"/>
          </a:xfrm>
          <a:prstGeom prst="ellipse">
            <a:avLst/>
          </a:prstGeom>
        </p:spPr>
      </p:pic>
      <p:graphicFrame>
        <p:nvGraphicFramePr>
          <p:cNvPr id="5" name="think-cell data - do not delete" hidden="1">
            <a:extLst>
              <a:ext uri="{FF2B5EF4-FFF2-40B4-BE49-F238E27FC236}">
                <a16:creationId xmlns:a16="http://schemas.microsoft.com/office/drawing/2014/main" id="{625D51AD-2E97-8BF0-D542-306E070A223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5" progId="TCLayout.ActiveDocument.1">
                  <p:embed/>
                </p:oleObj>
              </mc:Choice>
              <mc:Fallback>
                <p:oleObj name="think-cell Slide" r:id="rId6" imgW="404" imgH="405" progId="TCLayout.ActiveDocument.1">
                  <p:embed/>
                  <p:pic>
                    <p:nvPicPr>
                      <p:cNvPr id="5" name="think-cell data - do not delete" hidden="1">
                        <a:extLst>
                          <a:ext uri="{FF2B5EF4-FFF2-40B4-BE49-F238E27FC236}">
                            <a16:creationId xmlns:a16="http://schemas.microsoft.com/office/drawing/2014/main" id="{625D51AD-2E97-8BF0-D542-306E070A223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3058338D-4719-8D09-FEAA-54F22E23AE89}"/>
              </a:ext>
            </a:extLst>
          </p:cNvPr>
          <p:cNvSpPr>
            <a:spLocks noGrp="1"/>
          </p:cNvSpPr>
          <p:nvPr>
            <p:ph type="subTitle" idx="1"/>
          </p:nvPr>
        </p:nvSpPr>
        <p:spPr/>
        <p:txBody>
          <a:bodyPr/>
          <a:lstStyle/>
          <a:p>
            <a:r>
              <a:rPr lang="en-US"/>
              <a:t>Experienced and scalable</a:t>
            </a:r>
          </a:p>
        </p:txBody>
      </p:sp>
      <p:sp>
        <p:nvSpPr>
          <p:cNvPr id="3" name="Title 2">
            <a:extLst>
              <a:ext uri="{FF2B5EF4-FFF2-40B4-BE49-F238E27FC236}">
                <a16:creationId xmlns:a16="http://schemas.microsoft.com/office/drawing/2014/main" id="{91352429-8192-824D-AE4F-9B00A058F9EC}"/>
              </a:ext>
            </a:extLst>
          </p:cNvPr>
          <p:cNvSpPr>
            <a:spLocks noGrp="1"/>
          </p:cNvSpPr>
          <p:nvPr>
            <p:ph type="title"/>
          </p:nvPr>
        </p:nvSpPr>
        <p:spPr/>
        <p:txBody>
          <a:bodyPr vert="horz"/>
          <a:lstStyle/>
          <a:p>
            <a:r>
              <a:rPr lang="en-US"/>
              <a:t>We are rapidly building a high-performing team across Amsterdam and Lyon, combining strong industry and scale-up experience</a:t>
            </a:r>
          </a:p>
        </p:txBody>
      </p:sp>
      <p:sp>
        <p:nvSpPr>
          <p:cNvPr id="2080" name="Rectangle: Rounded Corners 2079">
            <a:extLst>
              <a:ext uri="{FF2B5EF4-FFF2-40B4-BE49-F238E27FC236}">
                <a16:creationId xmlns:a16="http://schemas.microsoft.com/office/drawing/2014/main" id="{DE3FC81A-30AA-A311-1603-ACD53CB130CD}"/>
              </a:ext>
            </a:extLst>
          </p:cNvPr>
          <p:cNvSpPr/>
          <p:nvPr/>
        </p:nvSpPr>
        <p:spPr>
          <a:xfrm>
            <a:off x="7962972" y="1455730"/>
            <a:ext cx="3924227" cy="2415156"/>
          </a:xfrm>
          <a:prstGeom prst="roundRect">
            <a:avLst>
              <a:gd name="adj" fmla="val 1974"/>
            </a:avLst>
          </a:prstGeom>
          <a:solidFill>
            <a:srgbClr val="D5EFFA">
              <a:alpha val="4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000" tIns="45720" rIns="36000" bIns="45720" numCol="1" spcCol="0" rtlCol="0" fromWordArt="0" anchor="ctr" anchorCtr="0" forceAA="0" compatLnSpc="1">
            <a:prstTxWarp prst="textNoShape">
              <a:avLst/>
            </a:prstTxWarp>
            <a:noAutofit/>
          </a:bodyPr>
          <a:lstStyle/>
          <a:p>
            <a:pPr>
              <a:spcBef>
                <a:spcPts val="300"/>
              </a:spcBef>
              <a:spcAft>
                <a:spcPts val="300"/>
              </a:spcAft>
            </a:pPr>
            <a:endParaRPr lang="en-US" sz="1200">
              <a:solidFill>
                <a:schemeClr val="tx1"/>
              </a:solidFill>
              <a:latin typeface="Nunito" pitchFamily="2" charset="0"/>
            </a:endParaRPr>
          </a:p>
        </p:txBody>
      </p:sp>
      <p:sp>
        <p:nvSpPr>
          <p:cNvPr id="84" name="Rectangle: Rounded Corners 83">
            <a:extLst>
              <a:ext uri="{FF2B5EF4-FFF2-40B4-BE49-F238E27FC236}">
                <a16:creationId xmlns:a16="http://schemas.microsoft.com/office/drawing/2014/main" id="{8947F6AF-652C-C030-FD14-B2DB5D5BC778}"/>
              </a:ext>
            </a:extLst>
          </p:cNvPr>
          <p:cNvSpPr/>
          <p:nvPr/>
        </p:nvSpPr>
        <p:spPr>
          <a:xfrm>
            <a:off x="422868" y="1455730"/>
            <a:ext cx="7353125" cy="2415156"/>
          </a:xfrm>
          <a:prstGeom prst="roundRect">
            <a:avLst>
              <a:gd name="adj" fmla="val 1974"/>
            </a:avLst>
          </a:prstGeom>
          <a:solidFill>
            <a:srgbClr val="D5EFFA">
              <a:alpha val="4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000" tIns="45720" rIns="36000" bIns="45720" numCol="1" spcCol="0" rtlCol="0" fromWordArt="0" anchor="ctr" anchorCtr="0" forceAA="0" compatLnSpc="1">
            <a:prstTxWarp prst="textNoShape">
              <a:avLst/>
            </a:prstTxWarp>
            <a:noAutofit/>
          </a:bodyPr>
          <a:lstStyle/>
          <a:p>
            <a:pPr>
              <a:spcBef>
                <a:spcPts val="300"/>
              </a:spcBef>
              <a:spcAft>
                <a:spcPts val="300"/>
              </a:spcAft>
            </a:pPr>
            <a:endParaRPr lang="en-US" sz="1200">
              <a:solidFill>
                <a:schemeClr val="tx1"/>
              </a:solidFill>
              <a:latin typeface="Nunito" pitchFamily="2" charset="0"/>
            </a:endParaRPr>
          </a:p>
        </p:txBody>
      </p:sp>
      <p:pic>
        <p:nvPicPr>
          <p:cNvPr id="80" name="Picture 79">
            <a:extLst>
              <a:ext uri="{FF2B5EF4-FFF2-40B4-BE49-F238E27FC236}">
                <a16:creationId xmlns:a16="http://schemas.microsoft.com/office/drawing/2014/main" id="{25357C3D-0C60-33E5-9104-161312759989}"/>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964035" y="1806564"/>
            <a:ext cx="897476" cy="901631"/>
          </a:xfrm>
          <a:prstGeom prst="ellipse">
            <a:avLst/>
          </a:prstGeom>
        </p:spPr>
      </p:pic>
      <p:pic>
        <p:nvPicPr>
          <p:cNvPr id="81" name="Picture 80">
            <a:extLst>
              <a:ext uri="{FF2B5EF4-FFF2-40B4-BE49-F238E27FC236}">
                <a16:creationId xmlns:a16="http://schemas.microsoft.com/office/drawing/2014/main" id="{EB549509-D63B-B6EE-7910-9637D5DE6F6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57161" y="1806564"/>
            <a:ext cx="897476" cy="901631"/>
          </a:xfrm>
          <a:prstGeom prst="ellipse">
            <a:avLst/>
          </a:prstGeom>
        </p:spPr>
      </p:pic>
      <p:pic>
        <p:nvPicPr>
          <p:cNvPr id="82" name="Picture 81">
            <a:extLst>
              <a:ext uri="{FF2B5EF4-FFF2-40B4-BE49-F238E27FC236}">
                <a16:creationId xmlns:a16="http://schemas.microsoft.com/office/drawing/2014/main" id="{B3BCAB5F-EBED-8F58-9393-2C1CFEFECEAA}"/>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5286128" y="1806564"/>
            <a:ext cx="897476" cy="901631"/>
          </a:xfrm>
          <a:prstGeom prst="ellipse">
            <a:avLst/>
          </a:prstGeom>
        </p:spPr>
      </p:pic>
      <p:sp>
        <p:nvSpPr>
          <p:cNvPr id="83" name="TextBox 82">
            <a:extLst>
              <a:ext uri="{FF2B5EF4-FFF2-40B4-BE49-F238E27FC236}">
                <a16:creationId xmlns:a16="http://schemas.microsoft.com/office/drawing/2014/main" id="{83EE15E4-8C7D-3504-F58B-5AA1BCC9AC53}"/>
              </a:ext>
            </a:extLst>
          </p:cNvPr>
          <p:cNvSpPr txBox="1"/>
          <p:nvPr/>
        </p:nvSpPr>
        <p:spPr>
          <a:xfrm>
            <a:off x="569491" y="1555580"/>
            <a:ext cx="3270870" cy="183286"/>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Font typeface="Segoe UI" panose="020B0502040204020203" pitchFamily="34" charset="0"/>
              <a:buChar char="​"/>
              <a:defRPr sz="1600">
                <a:latin typeface="Nunito Sans" pitchFamily="2"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Nunito Sans" pitchFamily="2"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Nunito Sans" pitchFamily="2" charset="0"/>
              </a:defRPr>
            </a:lvl3pPr>
            <a:lvl4pPr marL="594360" lvl="3" indent="-155448">
              <a:lnSpc>
                <a:spcPct val="100000"/>
              </a:lnSpc>
              <a:spcBef>
                <a:spcPts val="0"/>
              </a:spcBef>
              <a:spcAft>
                <a:spcPts val="300"/>
              </a:spcAft>
              <a:buClr>
                <a:schemeClr val="tx1"/>
              </a:buClr>
              <a:buFont typeface="Arial" panose="020B0604020202020204" pitchFamily="34" charset="0"/>
              <a:buChar char="•"/>
              <a:defRPr sz="1600">
                <a:latin typeface="Nunito Sans" pitchFamily="2"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Nunito Sans" pitchFamily="2"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Aft>
                <a:spcPts val="600"/>
              </a:spcAft>
              <a:buNone/>
            </a:pPr>
            <a:r>
              <a:rPr lang="en-US" sz="1200" b="1"/>
              <a:t>Our management team</a:t>
            </a:r>
          </a:p>
        </p:txBody>
      </p:sp>
      <p:sp>
        <p:nvSpPr>
          <p:cNvPr id="89" name="TextBox 88">
            <a:extLst>
              <a:ext uri="{FF2B5EF4-FFF2-40B4-BE49-F238E27FC236}">
                <a16:creationId xmlns:a16="http://schemas.microsoft.com/office/drawing/2014/main" id="{B706AC79-7FFE-CE55-5DB8-5A8D10C07AF6}"/>
              </a:ext>
            </a:extLst>
          </p:cNvPr>
          <p:cNvSpPr txBox="1"/>
          <p:nvPr/>
        </p:nvSpPr>
        <p:spPr>
          <a:xfrm>
            <a:off x="1588929" y="1913718"/>
            <a:ext cx="1229627" cy="687322"/>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Font typeface="Segoe UI" panose="020B0502040204020203" pitchFamily="34" charset="0"/>
              <a:buChar char="​"/>
              <a:defRPr sz="1600">
                <a:latin typeface="Nunito Sans" pitchFamily="2"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Nunito Sans" pitchFamily="2"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Nunito Sans" pitchFamily="2" charset="0"/>
              </a:defRPr>
            </a:lvl3pPr>
            <a:lvl4pPr marL="594360" lvl="3" indent="-155448">
              <a:lnSpc>
                <a:spcPct val="100000"/>
              </a:lnSpc>
              <a:spcBef>
                <a:spcPts val="0"/>
              </a:spcBef>
              <a:spcAft>
                <a:spcPts val="300"/>
              </a:spcAft>
              <a:buClr>
                <a:schemeClr val="tx1"/>
              </a:buClr>
              <a:buFont typeface="Arial" panose="020B0604020202020204" pitchFamily="34" charset="0"/>
              <a:buChar char="•"/>
              <a:defRPr sz="1600">
                <a:latin typeface="Nunito Sans" pitchFamily="2"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Nunito Sans" pitchFamily="2"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Aft>
                <a:spcPts val="600"/>
              </a:spcAft>
              <a:buNone/>
            </a:pPr>
            <a:r>
              <a:rPr lang="en-US" sz="1000" b="1"/>
              <a:t>Sander de Groot </a:t>
            </a:r>
            <a:r>
              <a:rPr lang="en-US" sz="1000"/>
              <a:t>CTO &amp; Co-founder</a:t>
            </a:r>
          </a:p>
          <a:p>
            <a:pPr marL="0" lvl="1" indent="0">
              <a:spcAft>
                <a:spcPts val="600"/>
              </a:spcAft>
              <a:buNone/>
            </a:pPr>
            <a:r>
              <a:rPr lang="en-US" sz="1000"/>
              <a:t>25yr nuclear research and development</a:t>
            </a:r>
            <a:endParaRPr lang="en-US" sz="1000" b="1"/>
          </a:p>
        </p:txBody>
      </p:sp>
      <p:sp>
        <p:nvSpPr>
          <p:cNvPr id="91" name="TextBox 90">
            <a:extLst>
              <a:ext uri="{FF2B5EF4-FFF2-40B4-BE49-F238E27FC236}">
                <a16:creationId xmlns:a16="http://schemas.microsoft.com/office/drawing/2014/main" id="{A6A74343-8F79-A06B-3B0E-4AB90F888A84}"/>
              </a:ext>
            </a:extLst>
          </p:cNvPr>
          <p:cNvSpPr txBox="1"/>
          <p:nvPr/>
        </p:nvSpPr>
        <p:spPr>
          <a:xfrm>
            <a:off x="3948188" y="1913718"/>
            <a:ext cx="1188690" cy="687322"/>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Font typeface="Segoe UI" panose="020B0502040204020203" pitchFamily="34" charset="0"/>
              <a:buChar char="​"/>
              <a:defRPr sz="1600">
                <a:latin typeface="Nunito Sans" pitchFamily="2"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Nunito Sans" pitchFamily="2"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Nunito Sans" pitchFamily="2" charset="0"/>
              </a:defRPr>
            </a:lvl3pPr>
            <a:lvl4pPr marL="594360" lvl="3" indent="-155448">
              <a:lnSpc>
                <a:spcPct val="100000"/>
              </a:lnSpc>
              <a:spcBef>
                <a:spcPts val="0"/>
              </a:spcBef>
              <a:spcAft>
                <a:spcPts val="300"/>
              </a:spcAft>
              <a:buClr>
                <a:schemeClr val="tx1"/>
              </a:buClr>
              <a:buFont typeface="Arial" panose="020B0604020202020204" pitchFamily="34" charset="0"/>
              <a:buChar char="•"/>
              <a:defRPr sz="1600">
                <a:latin typeface="Nunito Sans" pitchFamily="2"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Nunito Sans" pitchFamily="2"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Aft>
                <a:spcPts val="600"/>
              </a:spcAft>
              <a:buNone/>
            </a:pPr>
            <a:r>
              <a:rPr lang="en-US" sz="1000" b="1"/>
              <a:t>Kiki Lauwers      </a:t>
            </a:r>
            <a:r>
              <a:rPr lang="en-US" sz="1000"/>
              <a:t>CEO</a:t>
            </a:r>
          </a:p>
          <a:p>
            <a:pPr marL="0" lvl="1" indent="0">
              <a:spcAft>
                <a:spcPts val="600"/>
              </a:spcAft>
              <a:buNone/>
            </a:pPr>
            <a:r>
              <a:rPr lang="en-US" sz="1000"/>
              <a:t>15yr tech scale-up and management</a:t>
            </a:r>
            <a:endParaRPr lang="en-US" sz="1000" b="1"/>
          </a:p>
        </p:txBody>
      </p:sp>
      <p:sp>
        <p:nvSpPr>
          <p:cNvPr id="92" name="TextBox 91">
            <a:extLst>
              <a:ext uri="{FF2B5EF4-FFF2-40B4-BE49-F238E27FC236}">
                <a16:creationId xmlns:a16="http://schemas.microsoft.com/office/drawing/2014/main" id="{68CECBEC-3EB5-3FFA-276F-8EF677AF65C9}"/>
              </a:ext>
            </a:extLst>
          </p:cNvPr>
          <p:cNvSpPr txBox="1"/>
          <p:nvPr/>
        </p:nvSpPr>
        <p:spPr>
          <a:xfrm>
            <a:off x="6296155" y="1913718"/>
            <a:ext cx="1340385" cy="687322"/>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Font typeface="Segoe UI" panose="020B0502040204020203" pitchFamily="34" charset="0"/>
              <a:buChar char="​"/>
              <a:defRPr sz="1600">
                <a:latin typeface="Nunito Sans" pitchFamily="2"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Nunito Sans" pitchFamily="2"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Nunito Sans" pitchFamily="2" charset="0"/>
              </a:defRPr>
            </a:lvl3pPr>
            <a:lvl4pPr marL="594360" lvl="3" indent="-155448">
              <a:lnSpc>
                <a:spcPct val="100000"/>
              </a:lnSpc>
              <a:spcBef>
                <a:spcPts val="0"/>
              </a:spcBef>
              <a:spcAft>
                <a:spcPts val="300"/>
              </a:spcAft>
              <a:buClr>
                <a:schemeClr val="tx1"/>
              </a:buClr>
              <a:buFont typeface="Arial" panose="020B0604020202020204" pitchFamily="34" charset="0"/>
              <a:buChar char="•"/>
              <a:defRPr sz="1600">
                <a:latin typeface="Nunito Sans" pitchFamily="2"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Nunito Sans" pitchFamily="2"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Aft>
                <a:spcPts val="600"/>
              </a:spcAft>
              <a:buNone/>
            </a:pPr>
            <a:r>
              <a:rPr lang="en-US" sz="1000" b="1"/>
              <a:t>Laure Claquin    </a:t>
            </a:r>
            <a:br>
              <a:rPr lang="en-US" sz="1000" b="1"/>
            </a:br>
            <a:r>
              <a:rPr lang="en-US" sz="1000"/>
              <a:t>COO &amp; director France </a:t>
            </a:r>
          </a:p>
          <a:p>
            <a:pPr marL="0" lvl="1" indent="0">
              <a:spcAft>
                <a:spcPts val="600"/>
              </a:spcAft>
              <a:buNone/>
            </a:pPr>
            <a:r>
              <a:rPr lang="en-US" sz="1000"/>
              <a:t>15yr large nuclear projects &amp; management</a:t>
            </a:r>
            <a:endParaRPr lang="en-US" sz="1000" b="1"/>
          </a:p>
        </p:txBody>
      </p:sp>
      <p:sp>
        <p:nvSpPr>
          <p:cNvPr id="94" name="TextBox 93">
            <a:extLst>
              <a:ext uri="{FF2B5EF4-FFF2-40B4-BE49-F238E27FC236}">
                <a16:creationId xmlns:a16="http://schemas.microsoft.com/office/drawing/2014/main" id="{5382F4C1-B76A-AD7B-4566-ADFCB280AEC5}"/>
              </a:ext>
            </a:extLst>
          </p:cNvPr>
          <p:cNvSpPr txBox="1"/>
          <p:nvPr/>
        </p:nvSpPr>
        <p:spPr>
          <a:xfrm>
            <a:off x="2578604" y="2972780"/>
            <a:ext cx="1188690" cy="923330"/>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Font typeface="Segoe UI" panose="020B0502040204020203" pitchFamily="34" charset="0"/>
              <a:buChar char="​"/>
              <a:defRPr sz="1600">
                <a:latin typeface="Nunito Sans" pitchFamily="2"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Nunito Sans" pitchFamily="2"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Nunito Sans" pitchFamily="2" charset="0"/>
              </a:defRPr>
            </a:lvl3pPr>
            <a:lvl4pPr marL="594360" lvl="3" indent="-155448">
              <a:lnSpc>
                <a:spcPct val="100000"/>
              </a:lnSpc>
              <a:spcBef>
                <a:spcPts val="0"/>
              </a:spcBef>
              <a:spcAft>
                <a:spcPts val="300"/>
              </a:spcAft>
              <a:buClr>
                <a:schemeClr val="tx1"/>
              </a:buClr>
              <a:buFont typeface="Arial" panose="020B0604020202020204" pitchFamily="34" charset="0"/>
              <a:buChar char="•"/>
              <a:defRPr sz="1600">
                <a:latin typeface="Nunito Sans" pitchFamily="2"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Nunito Sans" pitchFamily="2"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Aft>
                <a:spcPts val="600"/>
              </a:spcAft>
              <a:buNone/>
            </a:pPr>
            <a:r>
              <a:rPr lang="en-US" sz="1000" b="1" dirty="0"/>
              <a:t>Alexander van der Touw</a:t>
            </a:r>
          </a:p>
          <a:p>
            <a:pPr marL="0" lvl="1" indent="0">
              <a:spcAft>
                <a:spcPts val="600"/>
              </a:spcAft>
              <a:buNone/>
            </a:pPr>
            <a:r>
              <a:rPr lang="en-US" sz="1000" b="1" dirty="0"/>
              <a:t>CFO</a:t>
            </a:r>
          </a:p>
          <a:p>
            <a:pPr marL="0" lvl="1" indent="0">
              <a:spcAft>
                <a:spcPts val="600"/>
              </a:spcAft>
              <a:buNone/>
            </a:pPr>
            <a:r>
              <a:rPr lang="en-US" sz="1000" dirty="0"/>
              <a:t>25yr finance and funding experience </a:t>
            </a:r>
            <a:endParaRPr lang="en-US" sz="1000" b="1" dirty="0"/>
          </a:p>
        </p:txBody>
      </p:sp>
      <p:sp>
        <p:nvSpPr>
          <p:cNvPr id="98" name="TextBox 97">
            <a:extLst>
              <a:ext uri="{FF2B5EF4-FFF2-40B4-BE49-F238E27FC236}">
                <a16:creationId xmlns:a16="http://schemas.microsoft.com/office/drawing/2014/main" id="{49493B5E-6AFC-88F2-0A3A-77CC1299CAA0}"/>
              </a:ext>
            </a:extLst>
          </p:cNvPr>
          <p:cNvSpPr txBox="1"/>
          <p:nvPr/>
        </p:nvSpPr>
        <p:spPr>
          <a:xfrm>
            <a:off x="569491" y="4139534"/>
            <a:ext cx="3270870" cy="183286"/>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Font typeface="Segoe UI" panose="020B0502040204020203" pitchFamily="34" charset="0"/>
              <a:buChar char="​"/>
              <a:defRPr sz="1600">
                <a:latin typeface="Nunito Sans" pitchFamily="2"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Nunito Sans" pitchFamily="2"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Nunito Sans" pitchFamily="2" charset="0"/>
              </a:defRPr>
            </a:lvl3pPr>
            <a:lvl4pPr marL="594360" lvl="3" indent="-155448">
              <a:lnSpc>
                <a:spcPct val="100000"/>
              </a:lnSpc>
              <a:spcBef>
                <a:spcPts val="0"/>
              </a:spcBef>
              <a:spcAft>
                <a:spcPts val="300"/>
              </a:spcAft>
              <a:buClr>
                <a:schemeClr val="tx1"/>
              </a:buClr>
              <a:buFont typeface="Arial" panose="020B0604020202020204" pitchFamily="34" charset="0"/>
              <a:buChar char="•"/>
              <a:defRPr sz="1600">
                <a:latin typeface="Nunito Sans" pitchFamily="2"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Nunito Sans" pitchFamily="2"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Aft>
                <a:spcPts val="600"/>
              </a:spcAft>
              <a:buNone/>
            </a:pPr>
            <a:r>
              <a:rPr lang="en-US" sz="1200" b="1"/>
              <a:t>Our growing team of experts</a:t>
            </a:r>
          </a:p>
        </p:txBody>
      </p:sp>
      <p:pic>
        <p:nvPicPr>
          <p:cNvPr id="122" name="Picture 121">
            <a:extLst>
              <a:ext uri="{FF2B5EF4-FFF2-40B4-BE49-F238E27FC236}">
                <a16:creationId xmlns:a16="http://schemas.microsoft.com/office/drawing/2014/main" id="{4D8800FF-B597-8CFC-6F31-78781E4EC7C3}"/>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862768" y="2865625"/>
            <a:ext cx="897476" cy="901631"/>
          </a:xfrm>
          <a:prstGeom prst="ellipse">
            <a:avLst/>
          </a:prstGeom>
        </p:spPr>
      </p:pic>
      <p:pic>
        <p:nvPicPr>
          <p:cNvPr id="102" name="Picture 101">
            <a:extLst>
              <a:ext uri="{FF2B5EF4-FFF2-40B4-BE49-F238E27FC236}">
                <a16:creationId xmlns:a16="http://schemas.microsoft.com/office/drawing/2014/main" id="{E348DA9C-3699-E193-0525-47ABE5828209}"/>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295359" y="5363677"/>
            <a:ext cx="636637" cy="639585"/>
          </a:xfrm>
          <a:prstGeom prst="ellipse">
            <a:avLst/>
          </a:prstGeom>
        </p:spPr>
      </p:pic>
      <p:pic>
        <p:nvPicPr>
          <p:cNvPr id="103" name="Picture 102">
            <a:extLst>
              <a:ext uri="{FF2B5EF4-FFF2-40B4-BE49-F238E27FC236}">
                <a16:creationId xmlns:a16="http://schemas.microsoft.com/office/drawing/2014/main" id="{8CCD453C-4837-F943-3FB1-11A3881BCD20}"/>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916542" y="4662215"/>
            <a:ext cx="636637" cy="639585"/>
          </a:xfrm>
          <a:prstGeom prst="ellipse">
            <a:avLst/>
          </a:prstGeom>
        </p:spPr>
      </p:pic>
      <p:pic>
        <p:nvPicPr>
          <p:cNvPr id="105" name="Picture 104">
            <a:extLst>
              <a:ext uri="{FF2B5EF4-FFF2-40B4-BE49-F238E27FC236}">
                <a16:creationId xmlns:a16="http://schemas.microsoft.com/office/drawing/2014/main" id="{DCC17C6D-5A19-8A88-1343-ACB6930CDEDB}"/>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r="-232"/>
          <a:stretch/>
        </p:blipFill>
        <p:spPr>
          <a:xfrm>
            <a:off x="2050436" y="5363677"/>
            <a:ext cx="636637" cy="639585"/>
          </a:xfrm>
          <a:prstGeom prst="ellipse">
            <a:avLst/>
          </a:prstGeom>
        </p:spPr>
      </p:pic>
      <p:pic>
        <p:nvPicPr>
          <p:cNvPr id="110" name="Picture 109">
            <a:extLst>
              <a:ext uri="{FF2B5EF4-FFF2-40B4-BE49-F238E27FC236}">
                <a16:creationId xmlns:a16="http://schemas.microsoft.com/office/drawing/2014/main" id="{0BFBD641-02CA-9F68-6CDF-4C182388D945}"/>
              </a:ext>
            </a:extLst>
          </p:cNvPr>
          <p:cNvPicPr>
            <a:picLocks noChangeAspect="1"/>
          </p:cNvPicPr>
          <p:nvPr/>
        </p:nvPicPr>
        <p:blipFill>
          <a:blip r:embed="rId15"/>
          <a:stretch>
            <a:fillRect/>
          </a:stretch>
        </p:blipFill>
        <p:spPr>
          <a:xfrm>
            <a:off x="2621279" y="4662215"/>
            <a:ext cx="636637" cy="639585"/>
          </a:xfrm>
          <a:prstGeom prst="ellipse">
            <a:avLst/>
          </a:prstGeom>
        </p:spPr>
      </p:pic>
      <p:sp>
        <p:nvSpPr>
          <p:cNvPr id="113" name="TextBox 112">
            <a:extLst>
              <a:ext uri="{FF2B5EF4-FFF2-40B4-BE49-F238E27FC236}">
                <a16:creationId xmlns:a16="http://schemas.microsoft.com/office/drawing/2014/main" id="{1BF16689-07BB-05E0-7DA7-731536A0FD31}"/>
              </a:ext>
            </a:extLst>
          </p:cNvPr>
          <p:cNvSpPr txBox="1"/>
          <p:nvPr/>
        </p:nvSpPr>
        <p:spPr>
          <a:xfrm>
            <a:off x="1532752" y="4416148"/>
            <a:ext cx="1188690" cy="152738"/>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Font typeface="Segoe UI" panose="020B0502040204020203" pitchFamily="34" charset="0"/>
              <a:buChar char="​"/>
              <a:defRPr sz="1600">
                <a:latin typeface="Nunito Sans" pitchFamily="2"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Nunito Sans" pitchFamily="2"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Nunito Sans" pitchFamily="2" charset="0"/>
              </a:defRPr>
            </a:lvl3pPr>
            <a:lvl4pPr marL="594360" lvl="3" indent="-155448">
              <a:lnSpc>
                <a:spcPct val="100000"/>
              </a:lnSpc>
              <a:spcBef>
                <a:spcPts val="0"/>
              </a:spcBef>
              <a:spcAft>
                <a:spcPts val="300"/>
              </a:spcAft>
              <a:buClr>
                <a:schemeClr val="tx1"/>
              </a:buClr>
              <a:buFont typeface="Arial" panose="020B0604020202020204" pitchFamily="34" charset="0"/>
              <a:buChar char="•"/>
              <a:defRPr sz="1600">
                <a:latin typeface="Nunito Sans" pitchFamily="2"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Nunito Sans" pitchFamily="2"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lgn="ctr">
              <a:spcAft>
                <a:spcPts val="600"/>
              </a:spcAft>
              <a:buNone/>
            </a:pPr>
            <a:r>
              <a:rPr lang="en-US" sz="1000" b="1"/>
              <a:t>Neutronics</a:t>
            </a:r>
          </a:p>
        </p:txBody>
      </p:sp>
      <p:cxnSp>
        <p:nvCxnSpPr>
          <p:cNvPr id="125" name="Straight Connector 124">
            <a:extLst>
              <a:ext uri="{FF2B5EF4-FFF2-40B4-BE49-F238E27FC236}">
                <a16:creationId xmlns:a16="http://schemas.microsoft.com/office/drawing/2014/main" id="{A65D6A64-CA38-699E-38FA-0C9D1B161BD5}"/>
              </a:ext>
            </a:extLst>
          </p:cNvPr>
          <p:cNvCxnSpPr>
            <a:cxnSpLocks/>
          </p:cNvCxnSpPr>
          <p:nvPr/>
        </p:nvCxnSpPr>
        <p:spPr>
          <a:xfrm>
            <a:off x="1613677" y="4568886"/>
            <a:ext cx="1026841"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107" name="Picture 106">
            <a:extLst>
              <a:ext uri="{FF2B5EF4-FFF2-40B4-BE49-F238E27FC236}">
                <a16:creationId xmlns:a16="http://schemas.microsoft.com/office/drawing/2014/main" id="{C0B46653-C087-80CF-BF87-E00B9AE4F6EC}"/>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2805512" y="5363677"/>
            <a:ext cx="636637" cy="639585"/>
          </a:xfrm>
          <a:prstGeom prst="ellipse">
            <a:avLst/>
          </a:prstGeom>
        </p:spPr>
      </p:pic>
      <p:pic>
        <p:nvPicPr>
          <p:cNvPr id="109" name="Picture 108">
            <a:extLst>
              <a:ext uri="{FF2B5EF4-FFF2-40B4-BE49-F238E27FC236}">
                <a16:creationId xmlns:a16="http://schemas.microsoft.com/office/drawing/2014/main" id="{2AB8D371-7441-60BE-D28B-E3AEE8AA0ABD}"/>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4066874" y="4668999"/>
            <a:ext cx="636637" cy="639585"/>
          </a:xfrm>
          <a:prstGeom prst="ellipse">
            <a:avLst/>
          </a:prstGeom>
        </p:spPr>
      </p:pic>
      <p:pic>
        <p:nvPicPr>
          <p:cNvPr id="2050" name="Picture 2" descr="Profile photo of Adrien Etienney">
            <a:extLst>
              <a:ext uri="{FF2B5EF4-FFF2-40B4-BE49-F238E27FC236}">
                <a16:creationId xmlns:a16="http://schemas.microsoft.com/office/drawing/2014/main" id="{F71F24CE-6264-0590-E78A-726F7CEB405A}"/>
              </a:ext>
            </a:extLst>
          </p:cNvPr>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3560588" y="5363677"/>
            <a:ext cx="636637" cy="639585"/>
          </a:xfrm>
          <a:prstGeom prst="ellipse">
            <a:avLst/>
          </a:prstGeom>
          <a:extLst>
            <a:ext uri="{909E8E84-426E-40DD-AFC4-6F175D3DCCD1}">
              <a14:hiddenFill xmlns:a14="http://schemas.microsoft.com/office/drawing/2010/main">
                <a:solidFill>
                  <a:srgbClr val="FFFFFF"/>
                </a:solidFill>
              </a14:hiddenFill>
            </a:ext>
          </a:extLst>
        </p:spPr>
      </p:pic>
      <p:pic>
        <p:nvPicPr>
          <p:cNvPr id="2052" name="Picture 4" descr="Profile photo of Fabio Alcaro">
            <a:extLst>
              <a:ext uri="{FF2B5EF4-FFF2-40B4-BE49-F238E27FC236}">
                <a16:creationId xmlns:a16="http://schemas.microsoft.com/office/drawing/2014/main" id="{A93CE4BE-B7BC-9D95-80E8-AE1AA76830C0}"/>
              </a:ext>
            </a:extLst>
          </p:cNvPr>
          <p:cNvPicPr>
            <a:picLocks noChangeAspect="1" noChangeArrowheads="1"/>
          </p:cNvPicPr>
          <p:nvPr/>
        </p:nvPicPr>
        <p:blipFill>
          <a:blip r:embed="rId19" cstate="screen">
            <a:extLst>
              <a:ext uri="{28A0092B-C50C-407E-A947-70E740481C1C}">
                <a14:useLocalDpi xmlns:a14="http://schemas.microsoft.com/office/drawing/2010/main" val="0"/>
              </a:ext>
            </a:extLst>
          </a:blip>
          <a:srcRect/>
          <a:stretch>
            <a:fillRect/>
          </a:stretch>
        </p:blipFill>
        <p:spPr bwMode="auto">
          <a:xfrm>
            <a:off x="1230283" y="4649178"/>
            <a:ext cx="636637" cy="639585"/>
          </a:xfrm>
          <a:prstGeom prst="ellipse">
            <a:avLst/>
          </a:prstGeom>
          <a:extLst>
            <a:ext uri="{909E8E84-426E-40DD-AFC4-6F175D3DCCD1}">
              <a14:hiddenFill xmlns:a14="http://schemas.microsoft.com/office/drawing/2010/main">
                <a:solidFill>
                  <a:srgbClr val="FFFFFF"/>
                </a:solidFill>
              </a14:hiddenFill>
            </a:ext>
          </a:extLst>
        </p:spPr>
      </p:pic>
      <p:sp>
        <p:nvSpPr>
          <p:cNvPr id="114" name="TextBox 113">
            <a:extLst>
              <a:ext uri="{FF2B5EF4-FFF2-40B4-BE49-F238E27FC236}">
                <a16:creationId xmlns:a16="http://schemas.microsoft.com/office/drawing/2014/main" id="{83E8D32D-4B8C-652B-AD36-530DD2DB668A}"/>
              </a:ext>
            </a:extLst>
          </p:cNvPr>
          <p:cNvSpPr txBox="1"/>
          <p:nvPr/>
        </p:nvSpPr>
        <p:spPr>
          <a:xfrm>
            <a:off x="2901886" y="4416148"/>
            <a:ext cx="1188690" cy="152738"/>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Font typeface="Segoe UI" panose="020B0502040204020203" pitchFamily="34" charset="0"/>
              <a:buChar char="​"/>
              <a:defRPr sz="1600">
                <a:latin typeface="Nunito Sans" pitchFamily="2"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Nunito Sans" pitchFamily="2"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Nunito Sans" pitchFamily="2" charset="0"/>
              </a:defRPr>
            </a:lvl3pPr>
            <a:lvl4pPr marL="594360" lvl="3" indent="-155448">
              <a:lnSpc>
                <a:spcPct val="100000"/>
              </a:lnSpc>
              <a:spcBef>
                <a:spcPts val="0"/>
              </a:spcBef>
              <a:spcAft>
                <a:spcPts val="300"/>
              </a:spcAft>
              <a:buClr>
                <a:schemeClr val="tx1"/>
              </a:buClr>
              <a:buFont typeface="Arial" panose="020B0604020202020204" pitchFamily="34" charset="0"/>
              <a:buChar char="•"/>
              <a:defRPr sz="1600">
                <a:latin typeface="Nunito Sans" pitchFamily="2"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Nunito Sans" pitchFamily="2"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lgn="ctr">
              <a:spcAft>
                <a:spcPts val="600"/>
              </a:spcAft>
              <a:buNone/>
            </a:pPr>
            <a:r>
              <a:rPr lang="en-US" sz="1000" b="1"/>
              <a:t>Thermal Hydraulics</a:t>
            </a:r>
          </a:p>
        </p:txBody>
      </p:sp>
      <p:cxnSp>
        <p:nvCxnSpPr>
          <p:cNvPr id="126" name="Straight Connector 125">
            <a:extLst>
              <a:ext uri="{FF2B5EF4-FFF2-40B4-BE49-F238E27FC236}">
                <a16:creationId xmlns:a16="http://schemas.microsoft.com/office/drawing/2014/main" id="{ED390C4F-5BB4-7581-495B-1D405364A585}"/>
              </a:ext>
            </a:extLst>
          </p:cNvPr>
          <p:cNvCxnSpPr>
            <a:cxnSpLocks/>
          </p:cNvCxnSpPr>
          <p:nvPr/>
        </p:nvCxnSpPr>
        <p:spPr>
          <a:xfrm>
            <a:off x="2718647" y="4568886"/>
            <a:ext cx="1478578"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2060" name="Picture 12" descr="Profile photo of Christophe Garnier">
            <a:extLst>
              <a:ext uri="{FF2B5EF4-FFF2-40B4-BE49-F238E27FC236}">
                <a16:creationId xmlns:a16="http://schemas.microsoft.com/office/drawing/2014/main" id="{22096879-22D8-5DC0-6B70-935D64810FD1}"/>
              </a:ext>
            </a:extLst>
          </p:cNvPr>
          <p:cNvPicPr>
            <a:picLocks noChangeAspect="1" noChangeArrowheads="1"/>
          </p:cNvPicPr>
          <p:nvPr/>
        </p:nvPicPr>
        <p:blipFill>
          <a:blip r:embed="rId20" cstate="screen">
            <a:extLst>
              <a:ext uri="{28A0092B-C50C-407E-A947-70E740481C1C}">
                <a14:useLocalDpi xmlns:a14="http://schemas.microsoft.com/office/drawing/2010/main" val="0"/>
              </a:ext>
            </a:extLst>
          </a:blip>
          <a:srcRect/>
          <a:stretch>
            <a:fillRect/>
          </a:stretch>
        </p:blipFill>
        <p:spPr bwMode="auto">
          <a:xfrm>
            <a:off x="4764561" y="4690145"/>
            <a:ext cx="636637" cy="639585"/>
          </a:xfrm>
          <a:prstGeom prst="ellipse">
            <a:avLst/>
          </a:prstGeom>
          <a:extLst>
            <a:ext uri="{909E8E84-426E-40DD-AFC4-6F175D3DCCD1}">
              <a14:hiddenFill xmlns:a14="http://schemas.microsoft.com/office/drawing/2010/main">
                <a:solidFill>
                  <a:srgbClr val="FFFFFF"/>
                </a:solidFill>
              </a14:hiddenFill>
            </a:ext>
          </a:extLst>
        </p:spPr>
      </p:pic>
      <p:pic>
        <p:nvPicPr>
          <p:cNvPr id="2062" name="Picture 14" descr="Profile photo of Tevy Seng">
            <a:extLst>
              <a:ext uri="{FF2B5EF4-FFF2-40B4-BE49-F238E27FC236}">
                <a16:creationId xmlns:a16="http://schemas.microsoft.com/office/drawing/2014/main" id="{F9DC2979-0920-2534-3E74-A9A886808DAF}"/>
              </a:ext>
            </a:extLst>
          </p:cNvPr>
          <p:cNvPicPr>
            <a:picLocks noChangeAspect="1" noChangeArrowheads="1"/>
          </p:cNvPicPr>
          <p:nvPr/>
        </p:nvPicPr>
        <p:blipFill>
          <a:blip r:embed="rId21" cstate="screen">
            <a:extLst>
              <a:ext uri="{28A0092B-C50C-407E-A947-70E740481C1C}">
                <a14:useLocalDpi xmlns:a14="http://schemas.microsoft.com/office/drawing/2010/main" val="0"/>
              </a:ext>
            </a:extLst>
          </a:blip>
          <a:srcRect/>
          <a:stretch>
            <a:fillRect/>
          </a:stretch>
        </p:blipFill>
        <p:spPr bwMode="auto">
          <a:xfrm>
            <a:off x="5469298" y="4690145"/>
            <a:ext cx="636637" cy="639585"/>
          </a:xfrm>
          <a:prstGeom prst="ellipse">
            <a:avLst/>
          </a:prstGeom>
          <a:extLst>
            <a:ext uri="{909E8E84-426E-40DD-AFC4-6F175D3DCCD1}">
              <a14:hiddenFill xmlns:a14="http://schemas.microsoft.com/office/drawing/2010/main">
                <a:solidFill>
                  <a:srgbClr val="FFFFFF"/>
                </a:solidFill>
              </a14:hiddenFill>
            </a:ext>
          </a:extLst>
        </p:spPr>
      </p:pic>
      <p:sp>
        <p:nvSpPr>
          <p:cNvPr id="115" name="TextBox 114">
            <a:extLst>
              <a:ext uri="{FF2B5EF4-FFF2-40B4-BE49-F238E27FC236}">
                <a16:creationId xmlns:a16="http://schemas.microsoft.com/office/drawing/2014/main" id="{584E4DCA-F3CF-14D0-0527-4F2D6E10E023}"/>
              </a:ext>
            </a:extLst>
          </p:cNvPr>
          <p:cNvSpPr txBox="1"/>
          <p:nvPr/>
        </p:nvSpPr>
        <p:spPr>
          <a:xfrm>
            <a:off x="4167308" y="4414998"/>
            <a:ext cx="1600579" cy="153888"/>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Font typeface="Segoe UI" panose="020B0502040204020203" pitchFamily="34" charset="0"/>
              <a:buChar char="​"/>
              <a:defRPr sz="1600">
                <a:latin typeface="Nunito Sans" pitchFamily="2"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Nunito Sans" pitchFamily="2"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Nunito Sans" pitchFamily="2" charset="0"/>
              </a:defRPr>
            </a:lvl3pPr>
            <a:lvl4pPr marL="594360" lvl="3" indent="-155448">
              <a:lnSpc>
                <a:spcPct val="100000"/>
              </a:lnSpc>
              <a:spcBef>
                <a:spcPts val="0"/>
              </a:spcBef>
              <a:spcAft>
                <a:spcPts val="300"/>
              </a:spcAft>
              <a:buClr>
                <a:schemeClr val="tx1"/>
              </a:buClr>
              <a:buFont typeface="Arial" panose="020B0604020202020204" pitchFamily="34" charset="0"/>
              <a:buChar char="•"/>
              <a:defRPr sz="1600">
                <a:latin typeface="Nunito Sans" pitchFamily="2"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Nunito Sans" pitchFamily="2"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lgn="ctr">
              <a:spcAft>
                <a:spcPts val="600"/>
              </a:spcAft>
              <a:buNone/>
            </a:pPr>
            <a:r>
              <a:rPr lang="en-US" sz="1000" b="1"/>
              <a:t>Mechanical Engineering</a:t>
            </a:r>
          </a:p>
        </p:txBody>
      </p:sp>
      <p:cxnSp>
        <p:nvCxnSpPr>
          <p:cNvPr id="127" name="Straight Connector 126">
            <a:extLst>
              <a:ext uri="{FF2B5EF4-FFF2-40B4-BE49-F238E27FC236}">
                <a16:creationId xmlns:a16="http://schemas.microsoft.com/office/drawing/2014/main" id="{3B16490A-CC84-7B34-7C59-92D24DC12BDD}"/>
              </a:ext>
            </a:extLst>
          </p:cNvPr>
          <p:cNvCxnSpPr>
            <a:cxnSpLocks/>
          </p:cNvCxnSpPr>
          <p:nvPr/>
        </p:nvCxnSpPr>
        <p:spPr>
          <a:xfrm>
            <a:off x="4378142" y="4568886"/>
            <a:ext cx="1127457"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99" name="Picture 98">
            <a:extLst>
              <a:ext uri="{FF2B5EF4-FFF2-40B4-BE49-F238E27FC236}">
                <a16:creationId xmlns:a16="http://schemas.microsoft.com/office/drawing/2014/main" id="{1B353A4E-D97E-DDE7-F515-1B1A60F58468}"/>
              </a:ext>
            </a:extLst>
          </p:cNvPr>
          <p:cNvPicPr>
            <a:picLocks noChangeAspect="1"/>
          </p:cNvPicPr>
          <p:nvPr/>
        </p:nvPicPr>
        <p:blipFill>
          <a:blip r:embed="rId22" cstate="hqprint">
            <a:extLst>
              <a:ext uri="{28A0092B-C50C-407E-A947-70E740481C1C}">
                <a14:useLocalDpi xmlns:a14="http://schemas.microsoft.com/office/drawing/2010/main"/>
              </a:ext>
            </a:extLst>
          </a:blip>
          <a:stretch>
            <a:fillRect/>
          </a:stretch>
        </p:blipFill>
        <p:spPr>
          <a:xfrm>
            <a:off x="5825816" y="5363677"/>
            <a:ext cx="636637" cy="639585"/>
          </a:xfrm>
          <a:prstGeom prst="ellipse">
            <a:avLst/>
          </a:prstGeom>
        </p:spPr>
      </p:pic>
      <p:pic>
        <p:nvPicPr>
          <p:cNvPr id="100" name="Picture 99">
            <a:extLst>
              <a:ext uri="{FF2B5EF4-FFF2-40B4-BE49-F238E27FC236}">
                <a16:creationId xmlns:a16="http://schemas.microsoft.com/office/drawing/2014/main" id="{BE73D2A8-667B-8EC0-D62A-53070BAEF43B}"/>
              </a:ext>
            </a:extLst>
          </p:cNvPr>
          <p:cNvPicPr>
            <a:picLocks noChangeAspect="1"/>
          </p:cNvPicPr>
          <p:nvPr/>
        </p:nvPicPr>
        <p:blipFill>
          <a:blip r:embed="rId23" cstate="hqprint">
            <a:extLst>
              <a:ext uri="{28A0092B-C50C-407E-A947-70E740481C1C}">
                <a14:useLocalDpi xmlns:a14="http://schemas.microsoft.com/office/drawing/2010/main"/>
              </a:ext>
            </a:extLst>
          </a:blip>
          <a:stretch>
            <a:fillRect/>
          </a:stretch>
        </p:blipFill>
        <p:spPr>
          <a:xfrm>
            <a:off x="7335969" y="5363677"/>
            <a:ext cx="636637" cy="639585"/>
          </a:xfrm>
          <a:prstGeom prst="ellipse">
            <a:avLst/>
          </a:prstGeom>
        </p:spPr>
      </p:pic>
      <p:pic>
        <p:nvPicPr>
          <p:cNvPr id="101" name="Picture 100">
            <a:extLst>
              <a:ext uri="{FF2B5EF4-FFF2-40B4-BE49-F238E27FC236}">
                <a16:creationId xmlns:a16="http://schemas.microsoft.com/office/drawing/2014/main" id="{B328F185-8A49-510C-20B8-4AE739A0AA2F}"/>
              </a:ext>
            </a:extLst>
          </p:cNvPr>
          <p:cNvPicPr>
            <a:picLocks noChangeAspect="1"/>
          </p:cNvPicPr>
          <p:nvPr/>
        </p:nvPicPr>
        <p:blipFill>
          <a:blip r:embed="rId24" cstate="hqprint">
            <a:extLst>
              <a:ext uri="{28A0092B-C50C-407E-A947-70E740481C1C}">
                <a14:useLocalDpi xmlns:a14="http://schemas.microsoft.com/office/drawing/2010/main"/>
              </a:ext>
            </a:extLst>
          </a:blip>
          <a:stretch>
            <a:fillRect/>
          </a:stretch>
        </p:blipFill>
        <p:spPr>
          <a:xfrm>
            <a:off x="8091045" y="5363677"/>
            <a:ext cx="636637" cy="639585"/>
          </a:xfrm>
          <a:prstGeom prst="ellipse">
            <a:avLst/>
          </a:prstGeom>
        </p:spPr>
      </p:pic>
      <p:pic>
        <p:nvPicPr>
          <p:cNvPr id="111" name="Picture 110">
            <a:extLst>
              <a:ext uri="{FF2B5EF4-FFF2-40B4-BE49-F238E27FC236}">
                <a16:creationId xmlns:a16="http://schemas.microsoft.com/office/drawing/2014/main" id="{53A12D59-6CEE-E1A8-A98A-C81339A3916A}"/>
              </a:ext>
            </a:extLst>
          </p:cNvPr>
          <p:cNvPicPr>
            <a:picLocks noChangeAspect="1"/>
          </p:cNvPicPr>
          <p:nvPr/>
        </p:nvPicPr>
        <p:blipFill>
          <a:blip r:embed="rId25"/>
          <a:stretch>
            <a:fillRect/>
          </a:stretch>
        </p:blipFill>
        <p:spPr>
          <a:xfrm>
            <a:off x="5070740" y="5363677"/>
            <a:ext cx="636637" cy="639585"/>
          </a:xfrm>
          <a:prstGeom prst="ellipse">
            <a:avLst/>
          </a:prstGeom>
          <a:ln>
            <a:solidFill>
              <a:schemeClr val="bg1">
                <a:lumMod val="85000"/>
              </a:schemeClr>
            </a:solidFill>
          </a:ln>
        </p:spPr>
      </p:pic>
      <p:pic>
        <p:nvPicPr>
          <p:cNvPr id="2054" name="Picture 6" descr="Profile photo of Giulia Russo">
            <a:extLst>
              <a:ext uri="{FF2B5EF4-FFF2-40B4-BE49-F238E27FC236}">
                <a16:creationId xmlns:a16="http://schemas.microsoft.com/office/drawing/2014/main" id="{871742B3-60CE-3A11-A54C-22853159911A}"/>
              </a:ext>
            </a:extLst>
          </p:cNvPr>
          <p:cNvPicPr>
            <a:picLocks noChangeAspect="1" noChangeArrowheads="1"/>
          </p:cNvPicPr>
          <p:nvPr/>
        </p:nvPicPr>
        <p:blipFill>
          <a:blip r:embed="rId26" cstate="screen">
            <a:extLst>
              <a:ext uri="{28A0092B-C50C-407E-A947-70E740481C1C}">
                <a14:useLocalDpi xmlns:a14="http://schemas.microsoft.com/office/drawing/2010/main" val="0"/>
              </a:ext>
            </a:extLst>
          </a:blip>
          <a:srcRect/>
          <a:stretch>
            <a:fillRect/>
          </a:stretch>
        </p:blipFill>
        <p:spPr bwMode="auto">
          <a:xfrm>
            <a:off x="6178179" y="4662215"/>
            <a:ext cx="636637" cy="639585"/>
          </a:xfrm>
          <a:prstGeom prst="ellipse">
            <a:avLst/>
          </a:prstGeom>
          <a:extLst>
            <a:ext uri="{909E8E84-426E-40DD-AFC4-6F175D3DCCD1}">
              <a14:hiddenFill xmlns:a14="http://schemas.microsoft.com/office/drawing/2010/main">
                <a:solidFill>
                  <a:srgbClr val="FFFFFF"/>
                </a:solidFill>
              </a14:hiddenFill>
            </a:ext>
          </a:extLst>
        </p:spPr>
      </p:pic>
      <p:pic>
        <p:nvPicPr>
          <p:cNvPr id="2058" name="Picture 10" descr="A group of people posing for a selfie&#10;&#10;Description automatically generated">
            <a:extLst>
              <a:ext uri="{FF2B5EF4-FFF2-40B4-BE49-F238E27FC236}">
                <a16:creationId xmlns:a16="http://schemas.microsoft.com/office/drawing/2014/main" id="{200FA5D4-7701-79AA-08F4-EDED4B07A881}"/>
              </a:ext>
            </a:extLst>
          </p:cNvPr>
          <p:cNvPicPr>
            <a:picLocks noChangeAspect="1" noChangeArrowheads="1"/>
          </p:cNvPicPr>
          <p:nvPr/>
        </p:nvPicPr>
        <p:blipFill rotWithShape="1">
          <a:blip r:embed="rId27" cstate="screen">
            <a:extLst>
              <a:ext uri="{28A0092B-C50C-407E-A947-70E740481C1C}">
                <a14:useLocalDpi xmlns:a14="http://schemas.microsoft.com/office/drawing/2010/main" val="0"/>
              </a:ext>
            </a:extLst>
          </a:blip>
          <a:srcRect/>
          <a:stretch/>
        </p:blipFill>
        <p:spPr bwMode="auto">
          <a:xfrm>
            <a:off x="6882916" y="4662215"/>
            <a:ext cx="636637" cy="639585"/>
          </a:xfrm>
          <a:prstGeom prst="ellipse">
            <a:avLst/>
          </a:prstGeom>
          <a:extLst>
            <a:ext uri="{909E8E84-426E-40DD-AFC4-6F175D3DCCD1}">
              <a14:hiddenFill xmlns:a14="http://schemas.microsoft.com/office/drawing/2010/main">
                <a:solidFill>
                  <a:srgbClr val="FFFFFF"/>
                </a:solidFill>
              </a14:hiddenFill>
            </a:ext>
          </a:extLst>
        </p:spPr>
      </p:pic>
      <p:pic>
        <p:nvPicPr>
          <p:cNvPr id="112" name="Picture 111">
            <a:extLst>
              <a:ext uri="{FF2B5EF4-FFF2-40B4-BE49-F238E27FC236}">
                <a16:creationId xmlns:a16="http://schemas.microsoft.com/office/drawing/2014/main" id="{A6130D2F-1062-7EBC-F5B4-5393AE77DC9F}"/>
              </a:ext>
            </a:extLst>
          </p:cNvPr>
          <p:cNvPicPr>
            <a:picLocks noChangeAspect="1"/>
          </p:cNvPicPr>
          <p:nvPr/>
        </p:nvPicPr>
        <p:blipFill>
          <a:blip r:embed="rId28"/>
          <a:stretch>
            <a:fillRect/>
          </a:stretch>
        </p:blipFill>
        <p:spPr>
          <a:xfrm>
            <a:off x="7587653" y="4662215"/>
            <a:ext cx="636637" cy="639585"/>
          </a:xfrm>
          <a:prstGeom prst="ellipse">
            <a:avLst/>
          </a:prstGeom>
        </p:spPr>
      </p:pic>
      <p:sp>
        <p:nvSpPr>
          <p:cNvPr id="116" name="TextBox 115">
            <a:extLst>
              <a:ext uri="{FF2B5EF4-FFF2-40B4-BE49-F238E27FC236}">
                <a16:creationId xmlns:a16="http://schemas.microsoft.com/office/drawing/2014/main" id="{5FA6CB23-3270-723C-875E-6C7CD85A04F8}"/>
              </a:ext>
            </a:extLst>
          </p:cNvPr>
          <p:cNvSpPr txBox="1"/>
          <p:nvPr/>
        </p:nvSpPr>
        <p:spPr>
          <a:xfrm>
            <a:off x="6251884" y="4416148"/>
            <a:ext cx="2606446" cy="152738"/>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Font typeface="Segoe UI" panose="020B0502040204020203" pitchFamily="34" charset="0"/>
              <a:buChar char="​"/>
              <a:defRPr sz="1600">
                <a:latin typeface="Nunito Sans" pitchFamily="2"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Nunito Sans" pitchFamily="2"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Nunito Sans" pitchFamily="2" charset="0"/>
              </a:defRPr>
            </a:lvl3pPr>
            <a:lvl4pPr marL="594360" lvl="3" indent="-155448">
              <a:lnSpc>
                <a:spcPct val="100000"/>
              </a:lnSpc>
              <a:spcBef>
                <a:spcPts val="0"/>
              </a:spcBef>
              <a:spcAft>
                <a:spcPts val="300"/>
              </a:spcAft>
              <a:buClr>
                <a:schemeClr val="tx1"/>
              </a:buClr>
              <a:buFont typeface="Arial" panose="020B0604020202020204" pitchFamily="34" charset="0"/>
              <a:buChar char="•"/>
              <a:defRPr sz="1600">
                <a:latin typeface="Nunito Sans" pitchFamily="2"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Nunito Sans" pitchFamily="2"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lgn="ctr">
              <a:spcAft>
                <a:spcPts val="600"/>
              </a:spcAft>
              <a:buNone/>
            </a:pPr>
            <a:r>
              <a:rPr lang="en-US" sz="1000" b="1"/>
              <a:t>Systems Engineering &amp; Prototyping</a:t>
            </a:r>
          </a:p>
        </p:txBody>
      </p:sp>
      <p:cxnSp>
        <p:nvCxnSpPr>
          <p:cNvPr id="2048" name="Straight Connector 2047">
            <a:extLst>
              <a:ext uri="{FF2B5EF4-FFF2-40B4-BE49-F238E27FC236}">
                <a16:creationId xmlns:a16="http://schemas.microsoft.com/office/drawing/2014/main" id="{F1B8C2E2-6F08-C59F-512A-4099BCCE804C}"/>
              </a:ext>
            </a:extLst>
          </p:cNvPr>
          <p:cNvCxnSpPr>
            <a:cxnSpLocks/>
          </p:cNvCxnSpPr>
          <p:nvPr/>
        </p:nvCxnSpPr>
        <p:spPr>
          <a:xfrm>
            <a:off x="5581862" y="4568886"/>
            <a:ext cx="3592199"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CCDA5BFE-411A-88B2-5E00-181D39B873E2}"/>
              </a:ext>
            </a:extLst>
          </p:cNvPr>
          <p:cNvPicPr>
            <a:picLocks noChangeAspect="1"/>
          </p:cNvPicPr>
          <p:nvPr/>
        </p:nvPicPr>
        <p:blipFill>
          <a:blip r:embed="rId29" cstate="hqprint">
            <a:extLst>
              <a:ext uri="{28A0092B-C50C-407E-A947-70E740481C1C}">
                <a14:useLocalDpi xmlns:a14="http://schemas.microsoft.com/office/drawing/2010/main"/>
              </a:ext>
            </a:extLst>
          </a:blip>
          <a:stretch>
            <a:fillRect/>
          </a:stretch>
        </p:blipFill>
        <p:spPr>
          <a:xfrm>
            <a:off x="8997127" y="4662215"/>
            <a:ext cx="636637" cy="639585"/>
          </a:xfrm>
          <a:prstGeom prst="ellipse">
            <a:avLst/>
          </a:prstGeom>
        </p:spPr>
      </p:pic>
      <p:pic>
        <p:nvPicPr>
          <p:cNvPr id="121" name="Picture 120">
            <a:extLst>
              <a:ext uri="{FF2B5EF4-FFF2-40B4-BE49-F238E27FC236}">
                <a16:creationId xmlns:a16="http://schemas.microsoft.com/office/drawing/2014/main" id="{CDCD04D9-779C-CFAA-592D-46139C15D8ED}"/>
              </a:ext>
            </a:extLst>
          </p:cNvPr>
          <p:cNvPicPr>
            <a:picLocks noChangeAspect="1"/>
          </p:cNvPicPr>
          <p:nvPr/>
        </p:nvPicPr>
        <p:blipFill>
          <a:blip r:embed="rId30"/>
          <a:stretch>
            <a:fillRect/>
          </a:stretch>
        </p:blipFill>
        <p:spPr>
          <a:xfrm>
            <a:off x="9701863" y="4662215"/>
            <a:ext cx="636637" cy="639585"/>
          </a:xfrm>
          <a:prstGeom prst="ellipse">
            <a:avLst/>
          </a:prstGeom>
        </p:spPr>
      </p:pic>
      <p:pic>
        <p:nvPicPr>
          <p:cNvPr id="2066" name="Picture 18" descr="Profile photo of Kévin Perrin">
            <a:extLst>
              <a:ext uri="{FF2B5EF4-FFF2-40B4-BE49-F238E27FC236}">
                <a16:creationId xmlns:a16="http://schemas.microsoft.com/office/drawing/2014/main" id="{FEA97801-D9B0-7CAA-D192-638BC5C38BE8}"/>
              </a:ext>
            </a:extLst>
          </p:cNvPr>
          <p:cNvPicPr>
            <a:picLocks noChangeAspect="1" noChangeArrowheads="1"/>
          </p:cNvPicPr>
          <p:nvPr/>
        </p:nvPicPr>
        <p:blipFill>
          <a:blip r:embed="rId31" cstate="screen">
            <a:extLst>
              <a:ext uri="{28A0092B-C50C-407E-A947-70E740481C1C}">
                <a14:useLocalDpi xmlns:a14="http://schemas.microsoft.com/office/drawing/2010/main" val="0"/>
              </a:ext>
            </a:extLst>
          </a:blip>
          <a:srcRect/>
          <a:stretch>
            <a:fillRect/>
          </a:stretch>
        </p:blipFill>
        <p:spPr bwMode="auto">
          <a:xfrm>
            <a:off x="9601197" y="5363677"/>
            <a:ext cx="636637" cy="639585"/>
          </a:xfrm>
          <a:prstGeom prst="ellipse">
            <a:avLst/>
          </a:prstGeom>
          <a:extLst>
            <a:ext uri="{909E8E84-426E-40DD-AFC4-6F175D3DCCD1}">
              <a14:hiddenFill xmlns:a14="http://schemas.microsoft.com/office/drawing/2010/main">
                <a:solidFill>
                  <a:srgbClr val="FFFFFF"/>
                </a:solidFill>
              </a14:hiddenFill>
            </a:ext>
          </a:extLst>
        </p:spPr>
      </p:pic>
      <p:cxnSp>
        <p:nvCxnSpPr>
          <p:cNvPr id="2051" name="Straight Connector 2050">
            <a:extLst>
              <a:ext uri="{FF2B5EF4-FFF2-40B4-BE49-F238E27FC236}">
                <a16:creationId xmlns:a16="http://schemas.microsoft.com/office/drawing/2014/main" id="{6097C5D6-E594-F41A-8ACD-A4AAF49E7355}"/>
              </a:ext>
            </a:extLst>
          </p:cNvPr>
          <p:cNvCxnSpPr>
            <a:cxnSpLocks/>
          </p:cNvCxnSpPr>
          <p:nvPr/>
        </p:nvCxnSpPr>
        <p:spPr>
          <a:xfrm>
            <a:off x="9309315" y="4568886"/>
            <a:ext cx="1066990"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53" name="TextBox 2052">
            <a:extLst>
              <a:ext uri="{FF2B5EF4-FFF2-40B4-BE49-F238E27FC236}">
                <a16:creationId xmlns:a16="http://schemas.microsoft.com/office/drawing/2014/main" id="{1C26CFC8-C38E-1295-3386-78282B68C904}"/>
              </a:ext>
            </a:extLst>
          </p:cNvPr>
          <p:cNvSpPr txBox="1"/>
          <p:nvPr/>
        </p:nvSpPr>
        <p:spPr>
          <a:xfrm>
            <a:off x="9327526" y="4416148"/>
            <a:ext cx="1048779" cy="152738"/>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Font typeface="Segoe UI" panose="020B0502040204020203" pitchFamily="34" charset="0"/>
              <a:buChar char="​"/>
              <a:defRPr sz="1600">
                <a:latin typeface="Nunito Sans" pitchFamily="2"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Nunito Sans" pitchFamily="2"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Nunito Sans" pitchFamily="2" charset="0"/>
              </a:defRPr>
            </a:lvl3pPr>
            <a:lvl4pPr marL="594360" lvl="3" indent="-155448">
              <a:lnSpc>
                <a:spcPct val="100000"/>
              </a:lnSpc>
              <a:spcBef>
                <a:spcPts val="0"/>
              </a:spcBef>
              <a:spcAft>
                <a:spcPts val="300"/>
              </a:spcAft>
              <a:buClr>
                <a:schemeClr val="tx1"/>
              </a:buClr>
              <a:buFont typeface="Arial" panose="020B0604020202020204" pitchFamily="34" charset="0"/>
              <a:buChar char="•"/>
              <a:defRPr sz="1600">
                <a:latin typeface="Nunito Sans" pitchFamily="2"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Nunito Sans" pitchFamily="2"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lgn="ctr">
              <a:spcAft>
                <a:spcPts val="600"/>
              </a:spcAft>
              <a:buNone/>
            </a:pPr>
            <a:r>
              <a:rPr lang="en-US" sz="1000" b="1"/>
              <a:t>Chemistry</a:t>
            </a:r>
          </a:p>
        </p:txBody>
      </p:sp>
      <p:pic>
        <p:nvPicPr>
          <p:cNvPr id="123" name="Picture 122">
            <a:extLst>
              <a:ext uri="{FF2B5EF4-FFF2-40B4-BE49-F238E27FC236}">
                <a16:creationId xmlns:a16="http://schemas.microsoft.com/office/drawing/2014/main" id="{636AE90F-129A-A8B7-C8E1-8F9F517CCB6C}"/>
              </a:ext>
            </a:extLst>
          </p:cNvPr>
          <p:cNvPicPr>
            <a:picLocks noChangeAspect="1"/>
          </p:cNvPicPr>
          <p:nvPr/>
        </p:nvPicPr>
        <p:blipFill>
          <a:blip r:embed="rId32" cstate="hqprint">
            <a:extLst>
              <a:ext uri="{28A0092B-C50C-407E-A947-70E740481C1C}">
                <a14:useLocalDpi xmlns:a14="http://schemas.microsoft.com/office/drawing/2010/main"/>
              </a:ext>
            </a:extLst>
          </a:blip>
          <a:stretch>
            <a:fillRect/>
          </a:stretch>
        </p:blipFill>
        <p:spPr>
          <a:xfrm>
            <a:off x="11111344" y="4662215"/>
            <a:ext cx="636637" cy="639585"/>
          </a:xfrm>
          <a:prstGeom prst="ellipse">
            <a:avLst/>
          </a:prstGeom>
        </p:spPr>
      </p:pic>
      <p:cxnSp>
        <p:nvCxnSpPr>
          <p:cNvPr id="2055" name="Straight Connector 2054">
            <a:extLst>
              <a:ext uri="{FF2B5EF4-FFF2-40B4-BE49-F238E27FC236}">
                <a16:creationId xmlns:a16="http://schemas.microsoft.com/office/drawing/2014/main" id="{0731A56C-6315-6501-E63B-2EFB491C5291}"/>
              </a:ext>
            </a:extLst>
          </p:cNvPr>
          <p:cNvCxnSpPr>
            <a:cxnSpLocks/>
          </p:cNvCxnSpPr>
          <p:nvPr/>
        </p:nvCxnSpPr>
        <p:spPr>
          <a:xfrm>
            <a:off x="10513216" y="4568886"/>
            <a:ext cx="1207101"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57" name="TextBox 2056">
            <a:extLst>
              <a:ext uri="{FF2B5EF4-FFF2-40B4-BE49-F238E27FC236}">
                <a16:creationId xmlns:a16="http://schemas.microsoft.com/office/drawing/2014/main" id="{37012606-6ED7-EFED-4460-F0166C6D0D59}"/>
              </a:ext>
            </a:extLst>
          </p:cNvPr>
          <p:cNvSpPr txBox="1"/>
          <p:nvPr/>
        </p:nvSpPr>
        <p:spPr>
          <a:xfrm>
            <a:off x="10491169" y="4416149"/>
            <a:ext cx="1308945" cy="152737"/>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Font typeface="Segoe UI" panose="020B0502040204020203" pitchFamily="34" charset="0"/>
              <a:buChar char="​"/>
              <a:defRPr sz="1600">
                <a:latin typeface="Nunito Sans" pitchFamily="2"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Nunito Sans" pitchFamily="2"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Nunito Sans" pitchFamily="2" charset="0"/>
              </a:defRPr>
            </a:lvl3pPr>
            <a:lvl4pPr marL="594360" lvl="3" indent="-155448">
              <a:lnSpc>
                <a:spcPct val="100000"/>
              </a:lnSpc>
              <a:spcBef>
                <a:spcPts val="0"/>
              </a:spcBef>
              <a:spcAft>
                <a:spcPts val="300"/>
              </a:spcAft>
              <a:buClr>
                <a:schemeClr val="tx1"/>
              </a:buClr>
              <a:buFont typeface="Arial" panose="020B0604020202020204" pitchFamily="34" charset="0"/>
              <a:buChar char="•"/>
              <a:defRPr sz="1600">
                <a:latin typeface="Nunito Sans" pitchFamily="2"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Nunito Sans" pitchFamily="2"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lgn="ctr">
              <a:spcAft>
                <a:spcPts val="600"/>
              </a:spcAft>
              <a:buNone/>
            </a:pPr>
            <a:r>
              <a:rPr lang="en-US" sz="1000" b="1"/>
              <a:t>Program</a:t>
            </a:r>
          </a:p>
        </p:txBody>
      </p:sp>
      <p:sp>
        <p:nvSpPr>
          <p:cNvPr id="2059" name="TextBox 2058">
            <a:extLst>
              <a:ext uri="{FF2B5EF4-FFF2-40B4-BE49-F238E27FC236}">
                <a16:creationId xmlns:a16="http://schemas.microsoft.com/office/drawing/2014/main" id="{A6E42AC0-E394-7657-AE00-1900F03DD4E8}"/>
              </a:ext>
            </a:extLst>
          </p:cNvPr>
          <p:cNvSpPr txBox="1"/>
          <p:nvPr/>
        </p:nvSpPr>
        <p:spPr>
          <a:xfrm>
            <a:off x="4883359" y="2972780"/>
            <a:ext cx="1469186" cy="687322"/>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Font typeface="Segoe UI" panose="020B0502040204020203" pitchFamily="34" charset="0"/>
              <a:buChar char="​"/>
              <a:defRPr sz="1600">
                <a:latin typeface="Nunito Sans" pitchFamily="2"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Nunito Sans" pitchFamily="2"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Nunito Sans" pitchFamily="2" charset="0"/>
              </a:defRPr>
            </a:lvl3pPr>
            <a:lvl4pPr marL="594360" lvl="3" indent="-155448">
              <a:lnSpc>
                <a:spcPct val="100000"/>
              </a:lnSpc>
              <a:spcBef>
                <a:spcPts val="0"/>
              </a:spcBef>
              <a:spcAft>
                <a:spcPts val="300"/>
              </a:spcAft>
              <a:buClr>
                <a:schemeClr val="tx1"/>
              </a:buClr>
              <a:buFont typeface="Arial" panose="020B0604020202020204" pitchFamily="34" charset="0"/>
              <a:buChar char="•"/>
              <a:defRPr sz="1600">
                <a:latin typeface="Nunito Sans" pitchFamily="2"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Nunito Sans" pitchFamily="2"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Aft>
                <a:spcPts val="600"/>
              </a:spcAft>
              <a:buNone/>
            </a:pPr>
            <a:r>
              <a:rPr lang="en-US" sz="1000" b="1"/>
              <a:t>Margriet Hooghiemstra </a:t>
            </a:r>
            <a:r>
              <a:rPr lang="en-US" sz="1000"/>
              <a:t>Chief of Staff</a:t>
            </a:r>
          </a:p>
          <a:p>
            <a:pPr marL="0" lvl="1" indent="0">
              <a:spcAft>
                <a:spcPts val="600"/>
              </a:spcAft>
              <a:buNone/>
            </a:pPr>
            <a:r>
              <a:rPr lang="en-US" sz="1000"/>
              <a:t>10yr strategy, M&amp;A and business building</a:t>
            </a:r>
            <a:endParaRPr lang="en-US" sz="1000" b="1"/>
          </a:p>
        </p:txBody>
      </p:sp>
      <p:grpSp>
        <p:nvGrpSpPr>
          <p:cNvPr id="17" name="Group 16">
            <a:extLst>
              <a:ext uri="{FF2B5EF4-FFF2-40B4-BE49-F238E27FC236}">
                <a16:creationId xmlns:a16="http://schemas.microsoft.com/office/drawing/2014/main" id="{F4FC5E70-8739-5EC0-4534-7336D5CEDF73}"/>
              </a:ext>
            </a:extLst>
          </p:cNvPr>
          <p:cNvGrpSpPr/>
          <p:nvPr/>
        </p:nvGrpSpPr>
        <p:grpSpPr>
          <a:xfrm>
            <a:off x="8188668" y="1593003"/>
            <a:ext cx="2833033" cy="2215611"/>
            <a:chOff x="8134950" y="1594037"/>
            <a:chExt cx="3167151" cy="2487350"/>
          </a:xfrm>
        </p:grpSpPr>
        <p:grpSp>
          <p:nvGrpSpPr>
            <p:cNvPr id="2077" name="Group 2076">
              <a:extLst>
                <a:ext uri="{FF2B5EF4-FFF2-40B4-BE49-F238E27FC236}">
                  <a16:creationId xmlns:a16="http://schemas.microsoft.com/office/drawing/2014/main" id="{F1EA0240-2B1B-EE3B-92F7-380477FA8776}"/>
                </a:ext>
              </a:extLst>
            </p:cNvPr>
            <p:cNvGrpSpPr/>
            <p:nvPr/>
          </p:nvGrpSpPr>
          <p:grpSpPr>
            <a:xfrm>
              <a:off x="8134951" y="1736882"/>
              <a:ext cx="1874461" cy="2344505"/>
              <a:chOff x="8472136" y="1489537"/>
              <a:chExt cx="2190315" cy="2739563"/>
            </a:xfrm>
          </p:grpSpPr>
          <p:sp>
            <p:nvSpPr>
              <p:cNvPr id="10" name="Shape 2041">
                <a:extLst>
                  <a:ext uri="{FF2B5EF4-FFF2-40B4-BE49-F238E27FC236}">
                    <a16:creationId xmlns:a16="http://schemas.microsoft.com/office/drawing/2014/main" id="{195BC0FE-8C11-C3B8-603A-E314D3C498F5}"/>
                  </a:ext>
                </a:extLst>
              </p:cNvPr>
              <p:cNvSpPr/>
              <p:nvPr/>
            </p:nvSpPr>
            <p:spPr>
              <a:xfrm>
                <a:off x="8472136" y="2029179"/>
                <a:ext cx="2190315" cy="2199921"/>
              </a:xfrm>
              <a:custGeom>
                <a:avLst/>
                <a:gdLst/>
                <a:ahLst/>
                <a:cxnLst/>
                <a:rect l="0" t="0" r="0" b="0"/>
                <a:pathLst>
                  <a:path w="120000" h="120000" extrusionOk="0">
                    <a:moveTo>
                      <a:pt x="59769" y="105055"/>
                    </a:moveTo>
                    <a:cubicBezTo>
                      <a:pt x="60230" y="104386"/>
                      <a:pt x="60230" y="104386"/>
                      <a:pt x="60230" y="104386"/>
                    </a:cubicBezTo>
                    <a:cubicBezTo>
                      <a:pt x="60230" y="104386"/>
                      <a:pt x="60230" y="103048"/>
                      <a:pt x="59769" y="102825"/>
                    </a:cubicBezTo>
                    <a:cubicBezTo>
                      <a:pt x="59538" y="102602"/>
                      <a:pt x="59307" y="102379"/>
                      <a:pt x="59307" y="102379"/>
                    </a:cubicBezTo>
                    <a:cubicBezTo>
                      <a:pt x="59307" y="102379"/>
                      <a:pt x="59307" y="101486"/>
                      <a:pt x="59307" y="101040"/>
                    </a:cubicBezTo>
                    <a:cubicBezTo>
                      <a:pt x="59307" y="100817"/>
                      <a:pt x="59307" y="99925"/>
                      <a:pt x="59307" y="99702"/>
                    </a:cubicBezTo>
                    <a:cubicBezTo>
                      <a:pt x="59307" y="99479"/>
                      <a:pt x="59538" y="98587"/>
                      <a:pt x="59538" y="98364"/>
                    </a:cubicBezTo>
                    <a:cubicBezTo>
                      <a:pt x="59538" y="98364"/>
                      <a:pt x="59307" y="98364"/>
                      <a:pt x="59769" y="97918"/>
                    </a:cubicBezTo>
                    <a:cubicBezTo>
                      <a:pt x="60230" y="97249"/>
                      <a:pt x="60230" y="96802"/>
                      <a:pt x="60230" y="96802"/>
                    </a:cubicBezTo>
                    <a:cubicBezTo>
                      <a:pt x="61153" y="95687"/>
                      <a:pt x="61153" y="95687"/>
                      <a:pt x="61153" y="95687"/>
                    </a:cubicBezTo>
                    <a:cubicBezTo>
                      <a:pt x="61153" y="95687"/>
                      <a:pt x="61846" y="94572"/>
                      <a:pt x="62076" y="94572"/>
                    </a:cubicBezTo>
                    <a:cubicBezTo>
                      <a:pt x="62307" y="94795"/>
                      <a:pt x="63230" y="94572"/>
                      <a:pt x="63461" y="94572"/>
                    </a:cubicBezTo>
                    <a:cubicBezTo>
                      <a:pt x="63692" y="94572"/>
                      <a:pt x="64615" y="95464"/>
                      <a:pt x="65076" y="94572"/>
                    </a:cubicBezTo>
                    <a:cubicBezTo>
                      <a:pt x="65538" y="93903"/>
                      <a:pt x="65769" y="93457"/>
                      <a:pt x="65769" y="93234"/>
                    </a:cubicBezTo>
                    <a:cubicBezTo>
                      <a:pt x="66000" y="93011"/>
                      <a:pt x="66230" y="92342"/>
                      <a:pt x="66923" y="92342"/>
                    </a:cubicBezTo>
                    <a:cubicBezTo>
                      <a:pt x="67615" y="92118"/>
                      <a:pt x="69230" y="92118"/>
                      <a:pt x="69230" y="92118"/>
                    </a:cubicBezTo>
                    <a:cubicBezTo>
                      <a:pt x="69923" y="92342"/>
                      <a:pt x="69923" y="92342"/>
                      <a:pt x="69923" y="92342"/>
                    </a:cubicBezTo>
                    <a:cubicBezTo>
                      <a:pt x="71769" y="93011"/>
                      <a:pt x="71769" y="93011"/>
                      <a:pt x="71769" y="93011"/>
                    </a:cubicBezTo>
                    <a:cubicBezTo>
                      <a:pt x="71769" y="93011"/>
                      <a:pt x="72461" y="93011"/>
                      <a:pt x="72923" y="93011"/>
                    </a:cubicBezTo>
                    <a:cubicBezTo>
                      <a:pt x="73153" y="93011"/>
                      <a:pt x="73384" y="93011"/>
                      <a:pt x="73384" y="93011"/>
                    </a:cubicBezTo>
                    <a:cubicBezTo>
                      <a:pt x="74076" y="93903"/>
                      <a:pt x="74076" y="93903"/>
                      <a:pt x="74076" y="93903"/>
                    </a:cubicBezTo>
                    <a:cubicBezTo>
                      <a:pt x="74076" y="93903"/>
                      <a:pt x="75000" y="94349"/>
                      <a:pt x="75230" y="94349"/>
                    </a:cubicBezTo>
                    <a:cubicBezTo>
                      <a:pt x="75461" y="94349"/>
                      <a:pt x="77307" y="93903"/>
                      <a:pt x="77307" y="93903"/>
                    </a:cubicBezTo>
                    <a:cubicBezTo>
                      <a:pt x="77307" y="93903"/>
                      <a:pt x="78000" y="93680"/>
                      <a:pt x="78230" y="93903"/>
                    </a:cubicBezTo>
                    <a:cubicBezTo>
                      <a:pt x="78461" y="94126"/>
                      <a:pt x="79153" y="94349"/>
                      <a:pt x="79384" y="94572"/>
                    </a:cubicBezTo>
                    <a:cubicBezTo>
                      <a:pt x="79384" y="94795"/>
                      <a:pt x="81230" y="95687"/>
                      <a:pt x="81692" y="95910"/>
                    </a:cubicBezTo>
                    <a:cubicBezTo>
                      <a:pt x="81923" y="96133"/>
                      <a:pt x="82846" y="95910"/>
                      <a:pt x="82846" y="95910"/>
                    </a:cubicBezTo>
                    <a:cubicBezTo>
                      <a:pt x="83307" y="97026"/>
                      <a:pt x="83307" y="97026"/>
                      <a:pt x="83307" y="97026"/>
                    </a:cubicBezTo>
                    <a:cubicBezTo>
                      <a:pt x="85615" y="97695"/>
                      <a:pt x="85615" y="97695"/>
                      <a:pt x="85615" y="97695"/>
                    </a:cubicBezTo>
                    <a:cubicBezTo>
                      <a:pt x="86538" y="97695"/>
                      <a:pt x="86538" y="97695"/>
                      <a:pt x="86538" y="97695"/>
                    </a:cubicBezTo>
                    <a:cubicBezTo>
                      <a:pt x="89769" y="98810"/>
                      <a:pt x="89769" y="98810"/>
                      <a:pt x="89769" y="98810"/>
                    </a:cubicBezTo>
                    <a:cubicBezTo>
                      <a:pt x="91846" y="97249"/>
                      <a:pt x="91846" y="97249"/>
                      <a:pt x="91846" y="97249"/>
                    </a:cubicBezTo>
                    <a:cubicBezTo>
                      <a:pt x="91846" y="97249"/>
                      <a:pt x="92307" y="97472"/>
                      <a:pt x="92538" y="97472"/>
                    </a:cubicBezTo>
                    <a:cubicBezTo>
                      <a:pt x="92769" y="97472"/>
                      <a:pt x="93230" y="95687"/>
                      <a:pt x="93230" y="95687"/>
                    </a:cubicBezTo>
                    <a:cubicBezTo>
                      <a:pt x="93230" y="95687"/>
                      <a:pt x="93230" y="95241"/>
                      <a:pt x="93461" y="95241"/>
                    </a:cubicBezTo>
                    <a:cubicBezTo>
                      <a:pt x="93923" y="95241"/>
                      <a:pt x="95538" y="94572"/>
                      <a:pt x="95538" y="94572"/>
                    </a:cubicBezTo>
                    <a:cubicBezTo>
                      <a:pt x="95538" y="94349"/>
                      <a:pt x="95307" y="93457"/>
                      <a:pt x="96000" y="93234"/>
                    </a:cubicBezTo>
                    <a:cubicBezTo>
                      <a:pt x="96461" y="93011"/>
                      <a:pt x="97384" y="92342"/>
                      <a:pt x="97384" y="92342"/>
                    </a:cubicBezTo>
                    <a:cubicBezTo>
                      <a:pt x="97615" y="92118"/>
                      <a:pt x="97153" y="91672"/>
                      <a:pt x="97846" y="91449"/>
                    </a:cubicBezTo>
                    <a:cubicBezTo>
                      <a:pt x="98307" y="91449"/>
                      <a:pt x="99000" y="91226"/>
                      <a:pt x="99461" y="91226"/>
                    </a:cubicBezTo>
                    <a:cubicBezTo>
                      <a:pt x="99461" y="91226"/>
                      <a:pt x="99461" y="91226"/>
                      <a:pt x="99461" y="91226"/>
                    </a:cubicBezTo>
                    <a:cubicBezTo>
                      <a:pt x="99461" y="91003"/>
                      <a:pt x="99461" y="91003"/>
                      <a:pt x="99461" y="91003"/>
                    </a:cubicBezTo>
                    <a:cubicBezTo>
                      <a:pt x="99461" y="91003"/>
                      <a:pt x="99461" y="91003"/>
                      <a:pt x="99461"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923" y="90780"/>
                      <a:pt x="99923" y="90780"/>
                      <a:pt x="99923" y="90780"/>
                    </a:cubicBezTo>
                    <a:cubicBezTo>
                      <a:pt x="99923" y="90780"/>
                      <a:pt x="99923" y="90780"/>
                      <a:pt x="99923" y="90780"/>
                    </a:cubicBezTo>
                    <a:cubicBezTo>
                      <a:pt x="99923" y="90780"/>
                      <a:pt x="99923" y="90780"/>
                      <a:pt x="9992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846" y="90334"/>
                      <a:pt x="101076" y="90334"/>
                      <a:pt x="101076" y="90334"/>
                    </a:cubicBezTo>
                    <a:cubicBezTo>
                      <a:pt x="102461" y="89219"/>
                      <a:pt x="102461" y="89219"/>
                      <a:pt x="102461" y="89219"/>
                    </a:cubicBezTo>
                    <a:cubicBezTo>
                      <a:pt x="103153" y="86765"/>
                      <a:pt x="103153" y="86765"/>
                      <a:pt x="103153" y="86765"/>
                    </a:cubicBezTo>
                    <a:cubicBezTo>
                      <a:pt x="102230" y="86096"/>
                      <a:pt x="102230" y="86096"/>
                      <a:pt x="102230" y="86096"/>
                    </a:cubicBezTo>
                    <a:cubicBezTo>
                      <a:pt x="100153" y="86096"/>
                      <a:pt x="100153" y="86096"/>
                      <a:pt x="100153" y="86096"/>
                    </a:cubicBezTo>
                    <a:cubicBezTo>
                      <a:pt x="97846" y="85204"/>
                      <a:pt x="97846" y="85204"/>
                      <a:pt x="97846" y="85204"/>
                    </a:cubicBezTo>
                    <a:cubicBezTo>
                      <a:pt x="96692" y="83420"/>
                      <a:pt x="96692" y="83420"/>
                      <a:pt x="96692" y="83420"/>
                    </a:cubicBezTo>
                    <a:cubicBezTo>
                      <a:pt x="96000" y="83420"/>
                      <a:pt x="96000" y="83420"/>
                      <a:pt x="96000" y="83420"/>
                    </a:cubicBezTo>
                    <a:cubicBezTo>
                      <a:pt x="95769" y="81858"/>
                      <a:pt x="95307" y="82527"/>
                      <a:pt x="96230" y="81412"/>
                    </a:cubicBezTo>
                    <a:cubicBezTo>
                      <a:pt x="97153" y="80074"/>
                      <a:pt x="97153" y="80074"/>
                      <a:pt x="97153" y="80074"/>
                    </a:cubicBezTo>
                    <a:cubicBezTo>
                      <a:pt x="96923" y="77843"/>
                      <a:pt x="96923" y="77843"/>
                      <a:pt x="96923" y="77843"/>
                    </a:cubicBezTo>
                    <a:cubicBezTo>
                      <a:pt x="96230" y="77174"/>
                      <a:pt x="96230" y="77174"/>
                      <a:pt x="96230" y="77174"/>
                    </a:cubicBezTo>
                    <a:cubicBezTo>
                      <a:pt x="95076" y="76505"/>
                      <a:pt x="95076" y="76505"/>
                      <a:pt x="95076" y="76505"/>
                    </a:cubicBezTo>
                    <a:cubicBezTo>
                      <a:pt x="95076" y="76505"/>
                      <a:pt x="94384" y="75613"/>
                      <a:pt x="94153" y="75390"/>
                    </a:cubicBezTo>
                    <a:cubicBezTo>
                      <a:pt x="94153" y="75390"/>
                      <a:pt x="94153" y="74944"/>
                      <a:pt x="94153" y="74944"/>
                    </a:cubicBezTo>
                    <a:cubicBezTo>
                      <a:pt x="93923" y="74721"/>
                      <a:pt x="94846" y="74721"/>
                      <a:pt x="94846" y="74721"/>
                    </a:cubicBezTo>
                    <a:cubicBezTo>
                      <a:pt x="95076" y="74721"/>
                      <a:pt x="95769" y="74498"/>
                      <a:pt x="96000" y="74498"/>
                    </a:cubicBezTo>
                    <a:cubicBezTo>
                      <a:pt x="96230" y="74498"/>
                      <a:pt x="97153" y="73605"/>
                      <a:pt x="97153" y="73605"/>
                    </a:cubicBezTo>
                    <a:cubicBezTo>
                      <a:pt x="97153" y="73605"/>
                      <a:pt x="97615" y="72713"/>
                      <a:pt x="98076" y="72490"/>
                    </a:cubicBezTo>
                    <a:cubicBezTo>
                      <a:pt x="98307" y="72267"/>
                      <a:pt x="98769" y="70483"/>
                      <a:pt x="98769" y="70260"/>
                    </a:cubicBezTo>
                    <a:cubicBezTo>
                      <a:pt x="98769" y="70260"/>
                      <a:pt x="98307" y="69144"/>
                      <a:pt x="98076" y="69144"/>
                    </a:cubicBezTo>
                    <a:cubicBezTo>
                      <a:pt x="96000" y="68252"/>
                      <a:pt x="96461" y="67806"/>
                      <a:pt x="95538" y="67360"/>
                    </a:cubicBezTo>
                    <a:cubicBezTo>
                      <a:pt x="95538" y="66245"/>
                      <a:pt x="95538" y="66245"/>
                      <a:pt x="95538" y="66245"/>
                    </a:cubicBezTo>
                    <a:cubicBezTo>
                      <a:pt x="96692" y="65353"/>
                      <a:pt x="96692" y="65353"/>
                      <a:pt x="96692" y="65353"/>
                    </a:cubicBezTo>
                    <a:cubicBezTo>
                      <a:pt x="96923" y="65130"/>
                      <a:pt x="97384" y="64907"/>
                      <a:pt x="97615" y="64907"/>
                    </a:cubicBezTo>
                    <a:cubicBezTo>
                      <a:pt x="97846" y="64460"/>
                      <a:pt x="97846" y="64460"/>
                      <a:pt x="97846" y="64460"/>
                    </a:cubicBezTo>
                    <a:cubicBezTo>
                      <a:pt x="97846" y="64460"/>
                      <a:pt x="97384" y="64014"/>
                      <a:pt x="97384" y="64014"/>
                    </a:cubicBezTo>
                    <a:cubicBezTo>
                      <a:pt x="97384" y="64014"/>
                      <a:pt x="97153" y="63791"/>
                      <a:pt x="96923" y="63791"/>
                    </a:cubicBezTo>
                    <a:cubicBezTo>
                      <a:pt x="96923" y="63791"/>
                      <a:pt x="96692" y="63568"/>
                      <a:pt x="96692" y="63568"/>
                    </a:cubicBezTo>
                    <a:cubicBezTo>
                      <a:pt x="96692" y="63568"/>
                      <a:pt x="96461" y="63345"/>
                      <a:pt x="96230" y="63345"/>
                    </a:cubicBezTo>
                    <a:cubicBezTo>
                      <a:pt x="96000" y="63345"/>
                      <a:pt x="96230" y="62899"/>
                      <a:pt x="96461" y="62899"/>
                    </a:cubicBezTo>
                    <a:cubicBezTo>
                      <a:pt x="96461" y="62676"/>
                      <a:pt x="96461" y="62230"/>
                      <a:pt x="96461" y="62230"/>
                    </a:cubicBezTo>
                    <a:cubicBezTo>
                      <a:pt x="96461" y="62230"/>
                      <a:pt x="95769" y="62230"/>
                      <a:pt x="95538" y="62230"/>
                    </a:cubicBezTo>
                    <a:cubicBezTo>
                      <a:pt x="95538" y="62007"/>
                      <a:pt x="95538" y="62007"/>
                      <a:pt x="95538" y="62007"/>
                    </a:cubicBezTo>
                    <a:cubicBezTo>
                      <a:pt x="95538" y="62007"/>
                      <a:pt x="95769" y="61338"/>
                      <a:pt x="96000" y="61338"/>
                    </a:cubicBezTo>
                    <a:cubicBezTo>
                      <a:pt x="96000" y="61115"/>
                      <a:pt x="96000" y="60892"/>
                      <a:pt x="96000" y="60892"/>
                    </a:cubicBezTo>
                    <a:cubicBezTo>
                      <a:pt x="96000" y="60892"/>
                      <a:pt x="96000" y="60669"/>
                      <a:pt x="96000" y="60223"/>
                    </a:cubicBezTo>
                    <a:cubicBezTo>
                      <a:pt x="96230" y="60000"/>
                      <a:pt x="96000" y="60000"/>
                      <a:pt x="96000" y="60000"/>
                    </a:cubicBezTo>
                    <a:cubicBezTo>
                      <a:pt x="96000" y="60000"/>
                      <a:pt x="95769" y="59776"/>
                      <a:pt x="95538" y="59776"/>
                    </a:cubicBezTo>
                    <a:cubicBezTo>
                      <a:pt x="95538" y="59776"/>
                      <a:pt x="95538" y="59776"/>
                      <a:pt x="95769" y="59553"/>
                    </a:cubicBezTo>
                    <a:cubicBezTo>
                      <a:pt x="96000" y="59107"/>
                      <a:pt x="96000" y="59330"/>
                      <a:pt x="96000" y="59330"/>
                    </a:cubicBezTo>
                    <a:cubicBezTo>
                      <a:pt x="96000" y="58884"/>
                      <a:pt x="96000" y="58884"/>
                      <a:pt x="96000" y="58884"/>
                    </a:cubicBezTo>
                    <a:cubicBezTo>
                      <a:pt x="95538" y="58661"/>
                      <a:pt x="95538" y="58661"/>
                      <a:pt x="95538" y="58661"/>
                    </a:cubicBezTo>
                    <a:cubicBezTo>
                      <a:pt x="94846" y="58215"/>
                      <a:pt x="94846" y="58215"/>
                      <a:pt x="94846" y="58215"/>
                    </a:cubicBezTo>
                    <a:cubicBezTo>
                      <a:pt x="94846" y="58215"/>
                      <a:pt x="93923" y="58215"/>
                      <a:pt x="93923" y="58215"/>
                    </a:cubicBezTo>
                    <a:cubicBezTo>
                      <a:pt x="93923" y="58215"/>
                      <a:pt x="93230" y="58215"/>
                      <a:pt x="93230" y="58215"/>
                    </a:cubicBezTo>
                    <a:cubicBezTo>
                      <a:pt x="92769" y="58438"/>
                      <a:pt x="92769" y="58438"/>
                      <a:pt x="92769" y="58438"/>
                    </a:cubicBezTo>
                    <a:cubicBezTo>
                      <a:pt x="92538" y="58661"/>
                      <a:pt x="92538" y="58661"/>
                      <a:pt x="92538" y="58661"/>
                    </a:cubicBezTo>
                    <a:cubicBezTo>
                      <a:pt x="91846" y="58884"/>
                      <a:pt x="91846" y="58884"/>
                      <a:pt x="91846" y="58884"/>
                    </a:cubicBezTo>
                    <a:cubicBezTo>
                      <a:pt x="91153" y="59107"/>
                      <a:pt x="91153" y="59107"/>
                      <a:pt x="91153" y="59107"/>
                    </a:cubicBezTo>
                    <a:cubicBezTo>
                      <a:pt x="91153" y="59107"/>
                      <a:pt x="90923" y="59553"/>
                      <a:pt x="90692" y="59776"/>
                    </a:cubicBezTo>
                    <a:cubicBezTo>
                      <a:pt x="90692" y="59776"/>
                      <a:pt x="90692" y="60000"/>
                      <a:pt x="90692" y="60000"/>
                    </a:cubicBezTo>
                    <a:cubicBezTo>
                      <a:pt x="91153" y="60223"/>
                      <a:pt x="91153" y="60223"/>
                      <a:pt x="91153" y="60223"/>
                    </a:cubicBezTo>
                    <a:cubicBezTo>
                      <a:pt x="91153" y="60669"/>
                      <a:pt x="91153" y="60669"/>
                      <a:pt x="91153" y="60669"/>
                    </a:cubicBezTo>
                    <a:cubicBezTo>
                      <a:pt x="91384" y="60669"/>
                      <a:pt x="91384" y="60669"/>
                      <a:pt x="91384" y="60669"/>
                    </a:cubicBezTo>
                    <a:cubicBezTo>
                      <a:pt x="91153" y="61115"/>
                      <a:pt x="91153" y="61115"/>
                      <a:pt x="91153" y="61115"/>
                    </a:cubicBezTo>
                    <a:cubicBezTo>
                      <a:pt x="91153" y="61115"/>
                      <a:pt x="90923" y="61115"/>
                      <a:pt x="90692" y="61338"/>
                    </a:cubicBezTo>
                    <a:cubicBezTo>
                      <a:pt x="90461" y="61561"/>
                      <a:pt x="90461" y="61784"/>
                      <a:pt x="90461" y="61784"/>
                    </a:cubicBezTo>
                    <a:cubicBezTo>
                      <a:pt x="89769" y="62007"/>
                      <a:pt x="89769" y="62007"/>
                      <a:pt x="89769" y="62007"/>
                    </a:cubicBezTo>
                    <a:cubicBezTo>
                      <a:pt x="89307" y="61784"/>
                      <a:pt x="89307" y="61784"/>
                      <a:pt x="89307" y="61784"/>
                    </a:cubicBezTo>
                    <a:cubicBezTo>
                      <a:pt x="88846" y="62007"/>
                      <a:pt x="88846" y="62007"/>
                      <a:pt x="88846" y="62007"/>
                    </a:cubicBezTo>
                    <a:cubicBezTo>
                      <a:pt x="88615" y="62007"/>
                      <a:pt x="88615" y="62007"/>
                      <a:pt x="88615" y="62007"/>
                    </a:cubicBezTo>
                    <a:cubicBezTo>
                      <a:pt x="88615" y="61561"/>
                      <a:pt x="88615" y="61561"/>
                      <a:pt x="88615" y="61561"/>
                    </a:cubicBezTo>
                    <a:cubicBezTo>
                      <a:pt x="88384" y="61338"/>
                      <a:pt x="88384" y="61338"/>
                      <a:pt x="88384" y="61338"/>
                    </a:cubicBezTo>
                    <a:cubicBezTo>
                      <a:pt x="88615" y="61115"/>
                      <a:pt x="88615" y="61115"/>
                      <a:pt x="88615" y="61115"/>
                    </a:cubicBezTo>
                    <a:cubicBezTo>
                      <a:pt x="88615" y="61115"/>
                      <a:pt x="88846" y="60892"/>
                      <a:pt x="88846" y="60892"/>
                    </a:cubicBezTo>
                    <a:cubicBezTo>
                      <a:pt x="89076" y="60892"/>
                      <a:pt x="89307" y="60669"/>
                      <a:pt x="89307" y="60669"/>
                    </a:cubicBezTo>
                    <a:cubicBezTo>
                      <a:pt x="89769" y="60669"/>
                      <a:pt x="89769" y="60669"/>
                      <a:pt x="89769" y="60669"/>
                    </a:cubicBezTo>
                    <a:cubicBezTo>
                      <a:pt x="89769" y="60223"/>
                      <a:pt x="89769" y="60223"/>
                      <a:pt x="89769" y="60223"/>
                    </a:cubicBezTo>
                    <a:cubicBezTo>
                      <a:pt x="90000" y="59776"/>
                      <a:pt x="90000" y="59776"/>
                      <a:pt x="90000" y="59776"/>
                    </a:cubicBezTo>
                    <a:cubicBezTo>
                      <a:pt x="90000" y="59107"/>
                      <a:pt x="90000" y="59107"/>
                      <a:pt x="90000" y="59107"/>
                    </a:cubicBezTo>
                    <a:cubicBezTo>
                      <a:pt x="89769" y="58884"/>
                      <a:pt x="89769" y="58884"/>
                      <a:pt x="89769" y="58884"/>
                    </a:cubicBezTo>
                    <a:cubicBezTo>
                      <a:pt x="89538" y="58661"/>
                      <a:pt x="89538" y="58661"/>
                      <a:pt x="89538" y="58661"/>
                    </a:cubicBezTo>
                    <a:cubicBezTo>
                      <a:pt x="89538" y="58438"/>
                      <a:pt x="89538" y="58438"/>
                      <a:pt x="89538" y="58438"/>
                    </a:cubicBezTo>
                    <a:cubicBezTo>
                      <a:pt x="89538" y="57992"/>
                      <a:pt x="89538" y="57992"/>
                      <a:pt x="89538" y="57992"/>
                    </a:cubicBezTo>
                    <a:cubicBezTo>
                      <a:pt x="89769" y="57769"/>
                      <a:pt x="89769" y="57769"/>
                      <a:pt x="89769" y="57769"/>
                    </a:cubicBezTo>
                    <a:cubicBezTo>
                      <a:pt x="89769" y="57769"/>
                      <a:pt x="90000" y="57546"/>
                      <a:pt x="90000" y="57323"/>
                    </a:cubicBezTo>
                    <a:cubicBezTo>
                      <a:pt x="90000" y="57323"/>
                      <a:pt x="90000" y="56877"/>
                      <a:pt x="90000" y="56877"/>
                    </a:cubicBezTo>
                    <a:cubicBezTo>
                      <a:pt x="90000" y="56877"/>
                      <a:pt x="90000" y="56654"/>
                      <a:pt x="90000" y="56654"/>
                    </a:cubicBezTo>
                    <a:cubicBezTo>
                      <a:pt x="90923" y="55762"/>
                      <a:pt x="90923" y="55762"/>
                      <a:pt x="90923" y="55762"/>
                    </a:cubicBezTo>
                    <a:cubicBezTo>
                      <a:pt x="91384" y="55315"/>
                      <a:pt x="91384" y="55315"/>
                      <a:pt x="91384" y="55315"/>
                    </a:cubicBezTo>
                    <a:cubicBezTo>
                      <a:pt x="91384" y="55315"/>
                      <a:pt x="91846" y="55315"/>
                      <a:pt x="91846" y="55092"/>
                    </a:cubicBezTo>
                    <a:cubicBezTo>
                      <a:pt x="91846" y="55092"/>
                      <a:pt x="92307" y="55092"/>
                      <a:pt x="92307" y="55092"/>
                    </a:cubicBezTo>
                    <a:cubicBezTo>
                      <a:pt x="92307" y="55092"/>
                      <a:pt x="92538" y="54869"/>
                      <a:pt x="92538" y="54869"/>
                    </a:cubicBezTo>
                    <a:cubicBezTo>
                      <a:pt x="92769" y="54646"/>
                      <a:pt x="92769" y="54423"/>
                      <a:pt x="92769" y="54423"/>
                    </a:cubicBezTo>
                    <a:cubicBezTo>
                      <a:pt x="92769" y="54423"/>
                      <a:pt x="92769" y="54200"/>
                      <a:pt x="92769" y="54200"/>
                    </a:cubicBezTo>
                    <a:cubicBezTo>
                      <a:pt x="92769" y="54200"/>
                      <a:pt x="92769" y="53977"/>
                      <a:pt x="92769" y="53977"/>
                    </a:cubicBezTo>
                    <a:cubicBezTo>
                      <a:pt x="92769" y="53977"/>
                      <a:pt x="92769" y="53754"/>
                      <a:pt x="92769" y="53754"/>
                    </a:cubicBezTo>
                    <a:cubicBezTo>
                      <a:pt x="92769" y="53531"/>
                      <a:pt x="93000" y="53531"/>
                      <a:pt x="93000" y="53531"/>
                    </a:cubicBezTo>
                    <a:cubicBezTo>
                      <a:pt x="93000" y="53085"/>
                      <a:pt x="93000" y="53085"/>
                      <a:pt x="93000" y="53085"/>
                    </a:cubicBezTo>
                    <a:cubicBezTo>
                      <a:pt x="93000" y="53085"/>
                      <a:pt x="92769" y="52862"/>
                      <a:pt x="92769" y="52639"/>
                    </a:cubicBezTo>
                    <a:cubicBezTo>
                      <a:pt x="92769" y="52639"/>
                      <a:pt x="92769" y="52639"/>
                      <a:pt x="92769" y="52416"/>
                    </a:cubicBezTo>
                    <a:cubicBezTo>
                      <a:pt x="93000" y="52193"/>
                      <a:pt x="93230" y="52193"/>
                      <a:pt x="93230" y="52193"/>
                    </a:cubicBezTo>
                    <a:cubicBezTo>
                      <a:pt x="93692" y="52193"/>
                      <a:pt x="93692" y="52193"/>
                      <a:pt x="93692" y="52193"/>
                    </a:cubicBezTo>
                    <a:cubicBezTo>
                      <a:pt x="93692" y="52193"/>
                      <a:pt x="93923" y="51970"/>
                      <a:pt x="94153" y="51970"/>
                    </a:cubicBezTo>
                    <a:cubicBezTo>
                      <a:pt x="94153" y="51970"/>
                      <a:pt x="94384" y="51747"/>
                      <a:pt x="94384" y="51747"/>
                    </a:cubicBezTo>
                    <a:cubicBezTo>
                      <a:pt x="94615" y="51301"/>
                      <a:pt x="94615" y="51301"/>
                      <a:pt x="94615" y="51301"/>
                    </a:cubicBezTo>
                    <a:cubicBezTo>
                      <a:pt x="94846" y="51301"/>
                      <a:pt x="94846" y="51301"/>
                      <a:pt x="94846" y="51301"/>
                    </a:cubicBezTo>
                    <a:cubicBezTo>
                      <a:pt x="95076" y="51078"/>
                      <a:pt x="95076" y="51078"/>
                      <a:pt x="95076" y="51078"/>
                    </a:cubicBezTo>
                    <a:cubicBezTo>
                      <a:pt x="95076" y="50631"/>
                      <a:pt x="95076" y="50631"/>
                      <a:pt x="95076" y="50631"/>
                    </a:cubicBezTo>
                    <a:cubicBezTo>
                      <a:pt x="95538" y="50408"/>
                      <a:pt x="95538" y="50408"/>
                      <a:pt x="95538" y="50408"/>
                    </a:cubicBezTo>
                    <a:cubicBezTo>
                      <a:pt x="95538" y="50185"/>
                      <a:pt x="95538" y="50185"/>
                      <a:pt x="95538" y="50185"/>
                    </a:cubicBezTo>
                    <a:cubicBezTo>
                      <a:pt x="95769" y="49962"/>
                      <a:pt x="95769" y="49962"/>
                      <a:pt x="95769" y="49962"/>
                    </a:cubicBezTo>
                    <a:cubicBezTo>
                      <a:pt x="96000" y="49962"/>
                      <a:pt x="96000" y="49962"/>
                      <a:pt x="96000" y="49962"/>
                    </a:cubicBezTo>
                    <a:cubicBezTo>
                      <a:pt x="96461" y="49516"/>
                      <a:pt x="96461" y="49516"/>
                      <a:pt x="96461" y="49516"/>
                    </a:cubicBezTo>
                    <a:cubicBezTo>
                      <a:pt x="96923" y="49293"/>
                      <a:pt x="96923" y="49293"/>
                      <a:pt x="96923" y="49293"/>
                    </a:cubicBezTo>
                    <a:cubicBezTo>
                      <a:pt x="96923" y="49293"/>
                      <a:pt x="97153" y="48847"/>
                      <a:pt x="97153" y="48624"/>
                    </a:cubicBezTo>
                    <a:cubicBezTo>
                      <a:pt x="97153" y="48401"/>
                      <a:pt x="97153" y="48401"/>
                      <a:pt x="97384" y="48178"/>
                    </a:cubicBezTo>
                    <a:cubicBezTo>
                      <a:pt x="97384" y="48178"/>
                      <a:pt x="97615" y="48178"/>
                      <a:pt x="97846" y="47955"/>
                    </a:cubicBezTo>
                    <a:cubicBezTo>
                      <a:pt x="97846" y="47955"/>
                      <a:pt x="97846" y="47732"/>
                      <a:pt x="97846" y="47732"/>
                    </a:cubicBezTo>
                    <a:cubicBezTo>
                      <a:pt x="98076" y="47732"/>
                      <a:pt x="98076" y="47732"/>
                      <a:pt x="98076" y="47732"/>
                    </a:cubicBezTo>
                    <a:cubicBezTo>
                      <a:pt x="98076" y="47286"/>
                      <a:pt x="98076" y="47286"/>
                      <a:pt x="98076" y="47286"/>
                    </a:cubicBezTo>
                    <a:cubicBezTo>
                      <a:pt x="98076" y="47063"/>
                      <a:pt x="98076" y="47063"/>
                      <a:pt x="98076" y="47063"/>
                    </a:cubicBezTo>
                    <a:cubicBezTo>
                      <a:pt x="98076" y="47063"/>
                      <a:pt x="97615" y="47286"/>
                      <a:pt x="97615" y="47286"/>
                    </a:cubicBezTo>
                    <a:cubicBezTo>
                      <a:pt x="97615" y="47286"/>
                      <a:pt x="97384" y="47286"/>
                      <a:pt x="97153" y="47286"/>
                    </a:cubicBezTo>
                    <a:cubicBezTo>
                      <a:pt x="97153" y="47286"/>
                      <a:pt x="96923" y="47286"/>
                      <a:pt x="96692" y="47286"/>
                    </a:cubicBezTo>
                    <a:cubicBezTo>
                      <a:pt x="96461" y="47063"/>
                      <a:pt x="96692" y="47063"/>
                      <a:pt x="96692" y="47063"/>
                    </a:cubicBezTo>
                    <a:cubicBezTo>
                      <a:pt x="96692" y="47063"/>
                      <a:pt x="96923" y="47063"/>
                      <a:pt x="96923" y="46840"/>
                    </a:cubicBezTo>
                    <a:cubicBezTo>
                      <a:pt x="96923" y="46840"/>
                      <a:pt x="97153" y="46394"/>
                      <a:pt x="97153" y="46394"/>
                    </a:cubicBezTo>
                    <a:cubicBezTo>
                      <a:pt x="97384" y="46394"/>
                      <a:pt x="97384" y="46394"/>
                      <a:pt x="97384" y="46394"/>
                    </a:cubicBezTo>
                    <a:cubicBezTo>
                      <a:pt x="97615" y="46171"/>
                      <a:pt x="97615" y="46171"/>
                      <a:pt x="97615" y="46171"/>
                    </a:cubicBezTo>
                    <a:cubicBezTo>
                      <a:pt x="97615" y="46171"/>
                      <a:pt x="97846" y="46171"/>
                      <a:pt x="97846" y="46171"/>
                    </a:cubicBezTo>
                    <a:cubicBezTo>
                      <a:pt x="97846" y="46171"/>
                      <a:pt x="97615" y="45947"/>
                      <a:pt x="97615" y="45947"/>
                    </a:cubicBezTo>
                    <a:cubicBezTo>
                      <a:pt x="97615" y="45501"/>
                      <a:pt x="97615" y="45501"/>
                      <a:pt x="97615" y="45501"/>
                    </a:cubicBezTo>
                    <a:cubicBezTo>
                      <a:pt x="98076" y="45724"/>
                      <a:pt x="98076" y="45724"/>
                      <a:pt x="98076" y="45724"/>
                    </a:cubicBezTo>
                    <a:cubicBezTo>
                      <a:pt x="98769" y="45724"/>
                      <a:pt x="98769" y="45724"/>
                      <a:pt x="98769" y="45724"/>
                    </a:cubicBezTo>
                    <a:cubicBezTo>
                      <a:pt x="99000" y="45501"/>
                      <a:pt x="99000" y="45501"/>
                      <a:pt x="99000" y="45501"/>
                    </a:cubicBezTo>
                    <a:cubicBezTo>
                      <a:pt x="99000" y="45501"/>
                      <a:pt x="99230" y="45947"/>
                      <a:pt x="99230" y="45947"/>
                    </a:cubicBezTo>
                    <a:cubicBezTo>
                      <a:pt x="99230" y="46171"/>
                      <a:pt x="99230" y="46394"/>
                      <a:pt x="99461" y="46394"/>
                    </a:cubicBezTo>
                    <a:cubicBezTo>
                      <a:pt x="99461" y="46394"/>
                      <a:pt x="99923" y="46617"/>
                      <a:pt x="99923" y="46617"/>
                    </a:cubicBezTo>
                    <a:cubicBezTo>
                      <a:pt x="99923" y="46617"/>
                      <a:pt x="99923" y="46394"/>
                      <a:pt x="100153" y="46394"/>
                    </a:cubicBezTo>
                    <a:cubicBezTo>
                      <a:pt x="100153" y="46394"/>
                      <a:pt x="100384" y="46394"/>
                      <a:pt x="100384" y="46394"/>
                    </a:cubicBezTo>
                    <a:cubicBezTo>
                      <a:pt x="100615" y="46394"/>
                      <a:pt x="100846" y="46394"/>
                      <a:pt x="100846" y="46394"/>
                    </a:cubicBezTo>
                    <a:cubicBezTo>
                      <a:pt x="100846" y="46394"/>
                      <a:pt x="101076" y="46394"/>
                      <a:pt x="101307" y="46394"/>
                    </a:cubicBezTo>
                    <a:cubicBezTo>
                      <a:pt x="101307" y="46171"/>
                      <a:pt x="101307" y="46171"/>
                      <a:pt x="101307" y="46171"/>
                    </a:cubicBezTo>
                    <a:cubicBezTo>
                      <a:pt x="101307" y="46171"/>
                      <a:pt x="101307" y="45947"/>
                      <a:pt x="101307" y="45947"/>
                    </a:cubicBezTo>
                    <a:cubicBezTo>
                      <a:pt x="101307" y="45947"/>
                      <a:pt x="101538" y="45501"/>
                      <a:pt x="101538" y="45501"/>
                    </a:cubicBezTo>
                    <a:cubicBezTo>
                      <a:pt x="101538" y="45501"/>
                      <a:pt x="101769" y="45501"/>
                      <a:pt x="101769" y="45501"/>
                    </a:cubicBezTo>
                    <a:cubicBezTo>
                      <a:pt x="101769" y="45501"/>
                      <a:pt x="102000" y="45501"/>
                      <a:pt x="102000" y="45501"/>
                    </a:cubicBezTo>
                    <a:cubicBezTo>
                      <a:pt x="102000" y="45501"/>
                      <a:pt x="102000" y="45278"/>
                      <a:pt x="102000" y="45278"/>
                    </a:cubicBezTo>
                    <a:cubicBezTo>
                      <a:pt x="102000" y="45278"/>
                      <a:pt x="102000" y="45055"/>
                      <a:pt x="102000" y="45055"/>
                    </a:cubicBezTo>
                    <a:cubicBezTo>
                      <a:pt x="102000" y="45055"/>
                      <a:pt x="102230" y="45055"/>
                      <a:pt x="102230" y="45055"/>
                    </a:cubicBezTo>
                    <a:cubicBezTo>
                      <a:pt x="102230" y="44609"/>
                      <a:pt x="102230" y="44609"/>
                      <a:pt x="102230" y="44609"/>
                    </a:cubicBezTo>
                    <a:cubicBezTo>
                      <a:pt x="102230" y="44609"/>
                      <a:pt x="102692" y="44609"/>
                      <a:pt x="102692" y="44609"/>
                    </a:cubicBezTo>
                    <a:cubicBezTo>
                      <a:pt x="102923" y="44609"/>
                      <a:pt x="102692" y="44609"/>
                      <a:pt x="102692" y="44609"/>
                    </a:cubicBezTo>
                    <a:cubicBezTo>
                      <a:pt x="103384" y="44386"/>
                      <a:pt x="103384" y="44386"/>
                      <a:pt x="103384" y="44386"/>
                    </a:cubicBezTo>
                    <a:cubicBezTo>
                      <a:pt x="103384" y="44386"/>
                      <a:pt x="103384" y="44386"/>
                      <a:pt x="103384" y="44609"/>
                    </a:cubicBezTo>
                    <a:cubicBezTo>
                      <a:pt x="102923" y="43940"/>
                      <a:pt x="102230" y="43048"/>
                      <a:pt x="102230" y="43048"/>
                    </a:cubicBezTo>
                    <a:cubicBezTo>
                      <a:pt x="102692" y="42156"/>
                      <a:pt x="102692" y="42156"/>
                      <a:pt x="102692" y="42156"/>
                    </a:cubicBezTo>
                    <a:cubicBezTo>
                      <a:pt x="102692" y="42156"/>
                      <a:pt x="102923" y="40594"/>
                      <a:pt x="102923" y="40148"/>
                    </a:cubicBezTo>
                    <a:cubicBezTo>
                      <a:pt x="102923" y="39925"/>
                      <a:pt x="102923" y="38587"/>
                      <a:pt x="102923" y="38587"/>
                    </a:cubicBezTo>
                    <a:cubicBezTo>
                      <a:pt x="102923" y="38587"/>
                      <a:pt x="102000" y="38364"/>
                      <a:pt x="102692" y="37695"/>
                    </a:cubicBezTo>
                    <a:cubicBezTo>
                      <a:pt x="103384" y="36802"/>
                      <a:pt x="104076" y="35687"/>
                      <a:pt x="104076" y="35687"/>
                    </a:cubicBezTo>
                    <a:cubicBezTo>
                      <a:pt x="104076" y="33457"/>
                      <a:pt x="104076" y="33457"/>
                      <a:pt x="104076" y="33457"/>
                    </a:cubicBezTo>
                    <a:cubicBezTo>
                      <a:pt x="104076" y="33457"/>
                      <a:pt x="103384" y="32788"/>
                      <a:pt x="104307" y="32342"/>
                    </a:cubicBezTo>
                    <a:cubicBezTo>
                      <a:pt x="105230" y="31672"/>
                      <a:pt x="106846" y="29665"/>
                      <a:pt x="106846" y="29665"/>
                    </a:cubicBezTo>
                    <a:cubicBezTo>
                      <a:pt x="108461" y="27881"/>
                      <a:pt x="108461" y="27881"/>
                      <a:pt x="108461" y="27881"/>
                    </a:cubicBezTo>
                    <a:cubicBezTo>
                      <a:pt x="105692" y="27211"/>
                      <a:pt x="105692" y="27211"/>
                      <a:pt x="105692" y="27211"/>
                    </a:cubicBezTo>
                    <a:cubicBezTo>
                      <a:pt x="104076" y="26988"/>
                      <a:pt x="104076" y="26988"/>
                      <a:pt x="104076" y="26988"/>
                    </a:cubicBezTo>
                    <a:cubicBezTo>
                      <a:pt x="102923" y="26319"/>
                      <a:pt x="102923" y="26319"/>
                      <a:pt x="102923" y="26319"/>
                    </a:cubicBezTo>
                    <a:cubicBezTo>
                      <a:pt x="102230" y="25204"/>
                      <a:pt x="102230" y="25204"/>
                      <a:pt x="102230" y="25204"/>
                    </a:cubicBezTo>
                    <a:cubicBezTo>
                      <a:pt x="101538" y="25650"/>
                      <a:pt x="101538" y="25650"/>
                      <a:pt x="101538" y="25650"/>
                    </a:cubicBezTo>
                    <a:cubicBezTo>
                      <a:pt x="100846" y="26096"/>
                      <a:pt x="100846" y="26096"/>
                      <a:pt x="100846" y="26096"/>
                    </a:cubicBezTo>
                    <a:cubicBezTo>
                      <a:pt x="99230" y="25873"/>
                      <a:pt x="99230" y="25873"/>
                      <a:pt x="99230" y="25873"/>
                    </a:cubicBezTo>
                    <a:cubicBezTo>
                      <a:pt x="98076" y="24758"/>
                      <a:pt x="98076" y="24758"/>
                      <a:pt x="98076" y="24758"/>
                    </a:cubicBezTo>
                    <a:cubicBezTo>
                      <a:pt x="97153" y="25427"/>
                      <a:pt x="97153" y="25427"/>
                      <a:pt x="97153" y="25427"/>
                    </a:cubicBezTo>
                    <a:cubicBezTo>
                      <a:pt x="96230" y="24758"/>
                      <a:pt x="96230" y="24758"/>
                      <a:pt x="96230" y="24758"/>
                    </a:cubicBezTo>
                    <a:cubicBezTo>
                      <a:pt x="95538" y="23643"/>
                      <a:pt x="95538" y="23643"/>
                      <a:pt x="95538" y="23643"/>
                    </a:cubicBezTo>
                    <a:cubicBezTo>
                      <a:pt x="95307" y="22750"/>
                      <a:pt x="95307" y="22750"/>
                      <a:pt x="95307" y="22750"/>
                    </a:cubicBezTo>
                    <a:cubicBezTo>
                      <a:pt x="94153" y="21635"/>
                      <a:pt x="94153" y="21635"/>
                      <a:pt x="94153" y="21635"/>
                    </a:cubicBezTo>
                    <a:cubicBezTo>
                      <a:pt x="93692" y="21635"/>
                      <a:pt x="93692" y="21635"/>
                      <a:pt x="93692" y="21635"/>
                    </a:cubicBezTo>
                    <a:cubicBezTo>
                      <a:pt x="93692" y="21858"/>
                      <a:pt x="93461" y="21858"/>
                      <a:pt x="93461" y="21858"/>
                    </a:cubicBezTo>
                    <a:cubicBezTo>
                      <a:pt x="93461" y="21858"/>
                      <a:pt x="92769" y="21635"/>
                      <a:pt x="92769" y="21635"/>
                    </a:cubicBezTo>
                    <a:cubicBezTo>
                      <a:pt x="92769" y="21189"/>
                      <a:pt x="92769" y="21189"/>
                      <a:pt x="92769" y="21189"/>
                    </a:cubicBezTo>
                    <a:cubicBezTo>
                      <a:pt x="92538" y="20966"/>
                      <a:pt x="92538" y="20966"/>
                      <a:pt x="92538" y="20966"/>
                    </a:cubicBezTo>
                    <a:cubicBezTo>
                      <a:pt x="92076" y="20966"/>
                      <a:pt x="92076" y="20966"/>
                      <a:pt x="92076" y="20966"/>
                    </a:cubicBezTo>
                    <a:cubicBezTo>
                      <a:pt x="91615" y="21189"/>
                      <a:pt x="91615" y="21189"/>
                      <a:pt x="91615" y="21189"/>
                    </a:cubicBezTo>
                    <a:cubicBezTo>
                      <a:pt x="91384" y="21412"/>
                      <a:pt x="91384" y="21412"/>
                      <a:pt x="91384" y="21412"/>
                    </a:cubicBezTo>
                    <a:cubicBezTo>
                      <a:pt x="91384" y="21412"/>
                      <a:pt x="91384" y="21412"/>
                      <a:pt x="91384" y="21412"/>
                    </a:cubicBezTo>
                    <a:cubicBezTo>
                      <a:pt x="91153" y="21635"/>
                      <a:pt x="91153" y="21635"/>
                      <a:pt x="91153" y="21635"/>
                    </a:cubicBezTo>
                    <a:cubicBezTo>
                      <a:pt x="90923" y="21635"/>
                      <a:pt x="90923" y="21635"/>
                      <a:pt x="90923" y="21635"/>
                    </a:cubicBezTo>
                    <a:cubicBezTo>
                      <a:pt x="90923" y="21635"/>
                      <a:pt x="90923" y="21635"/>
                      <a:pt x="90923" y="21635"/>
                    </a:cubicBezTo>
                    <a:cubicBezTo>
                      <a:pt x="90923" y="21635"/>
                      <a:pt x="90692" y="21635"/>
                      <a:pt x="90692" y="21635"/>
                    </a:cubicBezTo>
                    <a:cubicBezTo>
                      <a:pt x="90230" y="21635"/>
                      <a:pt x="90230" y="21635"/>
                      <a:pt x="90230" y="21635"/>
                    </a:cubicBezTo>
                    <a:cubicBezTo>
                      <a:pt x="90230" y="21412"/>
                      <a:pt x="90230" y="21412"/>
                      <a:pt x="90230" y="21412"/>
                    </a:cubicBezTo>
                    <a:cubicBezTo>
                      <a:pt x="90230" y="21189"/>
                      <a:pt x="90230" y="21189"/>
                      <a:pt x="90230" y="21189"/>
                    </a:cubicBezTo>
                    <a:cubicBezTo>
                      <a:pt x="89769" y="20966"/>
                      <a:pt x="89769" y="20966"/>
                      <a:pt x="89769" y="20966"/>
                    </a:cubicBezTo>
                    <a:cubicBezTo>
                      <a:pt x="89538" y="20966"/>
                      <a:pt x="89538" y="20966"/>
                      <a:pt x="89538" y="20966"/>
                    </a:cubicBezTo>
                    <a:cubicBezTo>
                      <a:pt x="89538" y="20966"/>
                      <a:pt x="89307" y="20743"/>
                      <a:pt x="89307" y="20743"/>
                    </a:cubicBezTo>
                    <a:cubicBezTo>
                      <a:pt x="89076" y="20743"/>
                      <a:pt x="89076" y="20520"/>
                      <a:pt x="89076" y="20520"/>
                    </a:cubicBezTo>
                    <a:cubicBezTo>
                      <a:pt x="88846" y="20297"/>
                      <a:pt x="88846" y="20297"/>
                      <a:pt x="88846" y="20297"/>
                    </a:cubicBezTo>
                    <a:cubicBezTo>
                      <a:pt x="89307" y="20297"/>
                      <a:pt x="89307" y="20297"/>
                      <a:pt x="89307" y="20297"/>
                    </a:cubicBezTo>
                    <a:cubicBezTo>
                      <a:pt x="89307" y="20297"/>
                      <a:pt x="89307" y="20074"/>
                      <a:pt x="89307" y="20074"/>
                    </a:cubicBezTo>
                    <a:cubicBezTo>
                      <a:pt x="89307" y="20074"/>
                      <a:pt x="89307" y="20074"/>
                      <a:pt x="89307" y="20074"/>
                    </a:cubicBezTo>
                    <a:cubicBezTo>
                      <a:pt x="89307" y="20074"/>
                      <a:pt x="89076" y="20074"/>
                      <a:pt x="89076" y="20074"/>
                    </a:cubicBezTo>
                    <a:cubicBezTo>
                      <a:pt x="88615" y="20074"/>
                      <a:pt x="88615" y="20074"/>
                      <a:pt x="88615" y="20074"/>
                    </a:cubicBezTo>
                    <a:cubicBezTo>
                      <a:pt x="88384" y="20297"/>
                      <a:pt x="88384" y="20297"/>
                      <a:pt x="88384" y="20297"/>
                    </a:cubicBezTo>
                    <a:cubicBezTo>
                      <a:pt x="87923" y="20297"/>
                      <a:pt x="87923" y="20297"/>
                      <a:pt x="87923" y="20297"/>
                    </a:cubicBezTo>
                    <a:cubicBezTo>
                      <a:pt x="87461" y="20520"/>
                      <a:pt x="87461" y="20520"/>
                      <a:pt x="87461" y="20520"/>
                    </a:cubicBezTo>
                    <a:cubicBezTo>
                      <a:pt x="86769" y="20520"/>
                      <a:pt x="86769" y="20520"/>
                      <a:pt x="86769" y="20520"/>
                    </a:cubicBezTo>
                    <a:cubicBezTo>
                      <a:pt x="86538" y="20074"/>
                      <a:pt x="86538" y="20074"/>
                      <a:pt x="86538" y="20074"/>
                    </a:cubicBezTo>
                    <a:cubicBezTo>
                      <a:pt x="86307" y="19628"/>
                      <a:pt x="86307" y="19628"/>
                      <a:pt x="86307" y="19628"/>
                    </a:cubicBezTo>
                    <a:cubicBezTo>
                      <a:pt x="86076" y="19405"/>
                      <a:pt x="86076" y="19405"/>
                      <a:pt x="86076" y="19405"/>
                    </a:cubicBezTo>
                    <a:cubicBezTo>
                      <a:pt x="85846" y="19405"/>
                      <a:pt x="85846" y="19405"/>
                      <a:pt x="85846" y="19405"/>
                    </a:cubicBezTo>
                    <a:cubicBezTo>
                      <a:pt x="85153" y="19182"/>
                      <a:pt x="85153" y="19182"/>
                      <a:pt x="85153" y="19182"/>
                    </a:cubicBezTo>
                    <a:cubicBezTo>
                      <a:pt x="85384" y="18736"/>
                      <a:pt x="85384" y="18736"/>
                      <a:pt x="85384" y="18736"/>
                    </a:cubicBezTo>
                    <a:cubicBezTo>
                      <a:pt x="85384" y="18736"/>
                      <a:pt x="85153" y="18289"/>
                      <a:pt x="85153" y="18289"/>
                    </a:cubicBezTo>
                    <a:cubicBezTo>
                      <a:pt x="84923" y="18289"/>
                      <a:pt x="84692" y="18289"/>
                      <a:pt x="84692" y="18289"/>
                    </a:cubicBezTo>
                    <a:cubicBezTo>
                      <a:pt x="84230" y="17843"/>
                      <a:pt x="84230" y="17843"/>
                      <a:pt x="84230" y="17843"/>
                    </a:cubicBezTo>
                    <a:cubicBezTo>
                      <a:pt x="84230" y="17843"/>
                      <a:pt x="84230" y="17620"/>
                      <a:pt x="84000" y="17397"/>
                    </a:cubicBezTo>
                    <a:cubicBezTo>
                      <a:pt x="83769" y="17397"/>
                      <a:pt x="83769" y="17174"/>
                      <a:pt x="83538" y="17174"/>
                    </a:cubicBezTo>
                    <a:cubicBezTo>
                      <a:pt x="83307" y="17174"/>
                      <a:pt x="82846" y="17174"/>
                      <a:pt x="82846" y="17174"/>
                    </a:cubicBezTo>
                    <a:cubicBezTo>
                      <a:pt x="82846" y="17174"/>
                      <a:pt x="82615" y="16728"/>
                      <a:pt x="82384" y="16728"/>
                    </a:cubicBezTo>
                    <a:cubicBezTo>
                      <a:pt x="82384" y="16728"/>
                      <a:pt x="81461" y="16728"/>
                      <a:pt x="81461" y="16728"/>
                    </a:cubicBezTo>
                    <a:cubicBezTo>
                      <a:pt x="81461" y="16728"/>
                      <a:pt x="81692" y="16059"/>
                      <a:pt x="81692" y="16059"/>
                    </a:cubicBezTo>
                    <a:cubicBezTo>
                      <a:pt x="81692" y="15836"/>
                      <a:pt x="81692" y="15167"/>
                      <a:pt x="81692" y="15167"/>
                    </a:cubicBezTo>
                    <a:cubicBezTo>
                      <a:pt x="81692" y="14944"/>
                      <a:pt x="81692" y="14944"/>
                      <a:pt x="81692" y="14944"/>
                    </a:cubicBezTo>
                    <a:cubicBezTo>
                      <a:pt x="81692" y="14944"/>
                      <a:pt x="81461" y="14721"/>
                      <a:pt x="81692" y="14275"/>
                    </a:cubicBezTo>
                    <a:cubicBezTo>
                      <a:pt x="81923" y="13828"/>
                      <a:pt x="81692" y="14052"/>
                      <a:pt x="81923" y="13605"/>
                    </a:cubicBezTo>
                    <a:cubicBezTo>
                      <a:pt x="82153" y="12936"/>
                      <a:pt x="82153" y="12713"/>
                      <a:pt x="82153" y="12713"/>
                    </a:cubicBezTo>
                    <a:cubicBezTo>
                      <a:pt x="81692" y="12490"/>
                      <a:pt x="81692" y="12490"/>
                      <a:pt x="81692" y="12490"/>
                    </a:cubicBezTo>
                    <a:cubicBezTo>
                      <a:pt x="81692" y="12490"/>
                      <a:pt x="81461" y="12267"/>
                      <a:pt x="81230" y="12490"/>
                    </a:cubicBezTo>
                    <a:cubicBezTo>
                      <a:pt x="81230" y="12936"/>
                      <a:pt x="81000" y="12936"/>
                      <a:pt x="81000" y="12936"/>
                    </a:cubicBezTo>
                    <a:cubicBezTo>
                      <a:pt x="80538" y="13605"/>
                      <a:pt x="80538" y="13605"/>
                      <a:pt x="80538" y="13605"/>
                    </a:cubicBezTo>
                    <a:cubicBezTo>
                      <a:pt x="80538" y="14275"/>
                      <a:pt x="80538" y="14275"/>
                      <a:pt x="80538" y="14275"/>
                    </a:cubicBezTo>
                    <a:cubicBezTo>
                      <a:pt x="80538" y="14275"/>
                      <a:pt x="80769" y="14498"/>
                      <a:pt x="80076" y="14498"/>
                    </a:cubicBezTo>
                    <a:cubicBezTo>
                      <a:pt x="79615" y="14498"/>
                      <a:pt x="79153" y="14498"/>
                      <a:pt x="79153" y="14498"/>
                    </a:cubicBezTo>
                    <a:cubicBezTo>
                      <a:pt x="79153" y="14498"/>
                      <a:pt x="79615" y="14944"/>
                      <a:pt x="78923" y="14944"/>
                    </a:cubicBezTo>
                    <a:cubicBezTo>
                      <a:pt x="78461" y="14944"/>
                      <a:pt x="77769" y="14944"/>
                      <a:pt x="77769" y="14944"/>
                    </a:cubicBezTo>
                    <a:cubicBezTo>
                      <a:pt x="77307" y="14498"/>
                      <a:pt x="77307" y="14498"/>
                      <a:pt x="77307" y="14498"/>
                    </a:cubicBezTo>
                    <a:cubicBezTo>
                      <a:pt x="76384" y="14721"/>
                      <a:pt x="76384" y="14721"/>
                      <a:pt x="76384" y="14721"/>
                    </a:cubicBezTo>
                    <a:cubicBezTo>
                      <a:pt x="76384" y="14721"/>
                      <a:pt x="76384" y="14498"/>
                      <a:pt x="76384" y="14052"/>
                    </a:cubicBezTo>
                    <a:cubicBezTo>
                      <a:pt x="76384" y="13828"/>
                      <a:pt x="76153" y="13382"/>
                      <a:pt x="76384" y="13382"/>
                    </a:cubicBezTo>
                    <a:cubicBezTo>
                      <a:pt x="76615" y="13382"/>
                      <a:pt x="76846" y="13159"/>
                      <a:pt x="76846" y="13159"/>
                    </a:cubicBezTo>
                    <a:cubicBezTo>
                      <a:pt x="76615" y="12490"/>
                      <a:pt x="76615" y="12490"/>
                      <a:pt x="76615" y="12490"/>
                    </a:cubicBezTo>
                    <a:cubicBezTo>
                      <a:pt x="76615" y="12490"/>
                      <a:pt x="76615" y="12490"/>
                      <a:pt x="76615" y="12490"/>
                    </a:cubicBezTo>
                    <a:cubicBezTo>
                      <a:pt x="76615" y="12490"/>
                      <a:pt x="76384" y="12490"/>
                      <a:pt x="76384" y="12267"/>
                    </a:cubicBezTo>
                    <a:cubicBezTo>
                      <a:pt x="76384" y="12044"/>
                      <a:pt x="76615" y="11598"/>
                      <a:pt x="76615" y="11598"/>
                    </a:cubicBezTo>
                    <a:cubicBezTo>
                      <a:pt x="76846" y="11375"/>
                      <a:pt x="76846" y="10929"/>
                      <a:pt x="76846" y="10929"/>
                    </a:cubicBezTo>
                    <a:cubicBezTo>
                      <a:pt x="76615" y="10929"/>
                      <a:pt x="76615" y="10929"/>
                      <a:pt x="76615" y="10929"/>
                    </a:cubicBezTo>
                    <a:cubicBezTo>
                      <a:pt x="76615" y="10929"/>
                      <a:pt x="76153" y="11152"/>
                      <a:pt x="76153" y="10706"/>
                    </a:cubicBezTo>
                    <a:cubicBezTo>
                      <a:pt x="76153" y="10483"/>
                      <a:pt x="75923" y="10037"/>
                      <a:pt x="75923" y="10037"/>
                    </a:cubicBezTo>
                    <a:cubicBezTo>
                      <a:pt x="75923" y="10037"/>
                      <a:pt x="75461" y="9814"/>
                      <a:pt x="75461" y="9814"/>
                    </a:cubicBezTo>
                    <a:cubicBezTo>
                      <a:pt x="75230" y="9814"/>
                      <a:pt x="75230" y="9814"/>
                      <a:pt x="75000" y="10037"/>
                    </a:cubicBezTo>
                    <a:cubicBezTo>
                      <a:pt x="75000" y="10037"/>
                      <a:pt x="74307" y="9814"/>
                      <a:pt x="74307" y="9814"/>
                    </a:cubicBezTo>
                    <a:cubicBezTo>
                      <a:pt x="74307" y="9814"/>
                      <a:pt x="73615" y="9814"/>
                      <a:pt x="73615" y="9814"/>
                    </a:cubicBezTo>
                    <a:cubicBezTo>
                      <a:pt x="73384" y="9814"/>
                      <a:pt x="73153" y="10260"/>
                      <a:pt x="73153" y="10260"/>
                    </a:cubicBezTo>
                    <a:cubicBezTo>
                      <a:pt x="72692" y="9591"/>
                      <a:pt x="72692" y="9591"/>
                      <a:pt x="72692" y="9591"/>
                    </a:cubicBezTo>
                    <a:cubicBezTo>
                      <a:pt x="72923" y="8921"/>
                      <a:pt x="72923" y="8921"/>
                      <a:pt x="72923" y="8921"/>
                    </a:cubicBezTo>
                    <a:cubicBezTo>
                      <a:pt x="72923" y="8921"/>
                      <a:pt x="72461" y="8475"/>
                      <a:pt x="72461" y="8252"/>
                    </a:cubicBezTo>
                    <a:cubicBezTo>
                      <a:pt x="72461" y="8252"/>
                      <a:pt x="72230" y="7806"/>
                      <a:pt x="72230" y="7806"/>
                    </a:cubicBezTo>
                    <a:cubicBezTo>
                      <a:pt x="71769" y="7806"/>
                      <a:pt x="71769" y="7806"/>
                      <a:pt x="71769" y="7806"/>
                    </a:cubicBezTo>
                    <a:cubicBezTo>
                      <a:pt x="71538" y="7583"/>
                      <a:pt x="71538" y="7583"/>
                      <a:pt x="71538" y="7583"/>
                    </a:cubicBezTo>
                    <a:cubicBezTo>
                      <a:pt x="71538" y="7583"/>
                      <a:pt x="71076" y="7583"/>
                      <a:pt x="70846" y="7583"/>
                    </a:cubicBezTo>
                    <a:cubicBezTo>
                      <a:pt x="70615" y="7583"/>
                      <a:pt x="70615" y="7583"/>
                      <a:pt x="70384" y="7583"/>
                    </a:cubicBezTo>
                    <a:cubicBezTo>
                      <a:pt x="70384" y="7583"/>
                      <a:pt x="69923" y="7137"/>
                      <a:pt x="69923" y="7137"/>
                    </a:cubicBezTo>
                    <a:cubicBezTo>
                      <a:pt x="69923" y="6914"/>
                      <a:pt x="69923" y="6691"/>
                      <a:pt x="69923" y="6468"/>
                    </a:cubicBezTo>
                    <a:cubicBezTo>
                      <a:pt x="69692" y="6245"/>
                      <a:pt x="69461" y="5799"/>
                      <a:pt x="69461" y="5576"/>
                    </a:cubicBezTo>
                    <a:cubicBezTo>
                      <a:pt x="69461" y="5576"/>
                      <a:pt x="69692" y="5130"/>
                      <a:pt x="69692" y="5130"/>
                    </a:cubicBezTo>
                    <a:cubicBezTo>
                      <a:pt x="69461" y="4907"/>
                      <a:pt x="69000" y="4460"/>
                      <a:pt x="69000" y="4460"/>
                    </a:cubicBezTo>
                    <a:cubicBezTo>
                      <a:pt x="68769" y="4014"/>
                      <a:pt x="68769" y="4014"/>
                      <a:pt x="68769" y="4014"/>
                    </a:cubicBezTo>
                    <a:cubicBezTo>
                      <a:pt x="68769" y="4014"/>
                      <a:pt x="68076" y="4460"/>
                      <a:pt x="67846" y="4460"/>
                    </a:cubicBezTo>
                    <a:cubicBezTo>
                      <a:pt x="67615" y="4460"/>
                      <a:pt x="67153" y="4237"/>
                      <a:pt x="67153" y="4460"/>
                    </a:cubicBezTo>
                    <a:cubicBezTo>
                      <a:pt x="67153" y="4460"/>
                      <a:pt x="67384" y="4907"/>
                      <a:pt x="67153" y="4907"/>
                    </a:cubicBezTo>
                    <a:cubicBezTo>
                      <a:pt x="66923" y="4907"/>
                      <a:pt x="66461" y="4907"/>
                      <a:pt x="66230" y="4684"/>
                    </a:cubicBezTo>
                    <a:cubicBezTo>
                      <a:pt x="66000" y="4460"/>
                      <a:pt x="66000" y="4237"/>
                      <a:pt x="66000" y="4014"/>
                    </a:cubicBezTo>
                    <a:cubicBezTo>
                      <a:pt x="65769" y="4014"/>
                      <a:pt x="65769" y="3568"/>
                      <a:pt x="65538" y="3568"/>
                    </a:cubicBezTo>
                    <a:cubicBezTo>
                      <a:pt x="65307" y="3568"/>
                      <a:pt x="65076" y="3568"/>
                      <a:pt x="65076" y="3345"/>
                    </a:cubicBezTo>
                    <a:cubicBezTo>
                      <a:pt x="65076" y="3345"/>
                      <a:pt x="65076" y="2676"/>
                      <a:pt x="65076" y="2676"/>
                    </a:cubicBezTo>
                    <a:cubicBezTo>
                      <a:pt x="65076" y="2230"/>
                      <a:pt x="65076" y="2230"/>
                      <a:pt x="65076" y="2230"/>
                    </a:cubicBezTo>
                    <a:cubicBezTo>
                      <a:pt x="65076" y="2230"/>
                      <a:pt x="65076" y="1561"/>
                      <a:pt x="64846" y="1561"/>
                    </a:cubicBezTo>
                    <a:cubicBezTo>
                      <a:pt x="64846" y="1338"/>
                      <a:pt x="64615" y="1115"/>
                      <a:pt x="64615" y="1115"/>
                    </a:cubicBezTo>
                    <a:cubicBezTo>
                      <a:pt x="64615" y="446"/>
                      <a:pt x="64615" y="446"/>
                      <a:pt x="64615" y="446"/>
                    </a:cubicBezTo>
                    <a:cubicBezTo>
                      <a:pt x="64846" y="223"/>
                      <a:pt x="64846" y="223"/>
                      <a:pt x="64846" y="223"/>
                    </a:cubicBezTo>
                    <a:cubicBezTo>
                      <a:pt x="64846" y="223"/>
                      <a:pt x="64846" y="0"/>
                      <a:pt x="65076" y="0"/>
                    </a:cubicBezTo>
                    <a:cubicBezTo>
                      <a:pt x="59769" y="892"/>
                      <a:pt x="59769" y="892"/>
                      <a:pt x="59769" y="892"/>
                    </a:cubicBezTo>
                    <a:cubicBezTo>
                      <a:pt x="57461" y="1115"/>
                      <a:pt x="57461" y="1115"/>
                      <a:pt x="57461" y="1115"/>
                    </a:cubicBezTo>
                    <a:cubicBezTo>
                      <a:pt x="56538" y="2230"/>
                      <a:pt x="56538" y="2230"/>
                      <a:pt x="56538" y="2230"/>
                    </a:cubicBezTo>
                    <a:cubicBezTo>
                      <a:pt x="56076" y="3345"/>
                      <a:pt x="56076" y="3345"/>
                      <a:pt x="56076" y="3345"/>
                    </a:cubicBezTo>
                    <a:cubicBezTo>
                      <a:pt x="56307" y="5130"/>
                      <a:pt x="56307" y="5130"/>
                      <a:pt x="56307" y="5130"/>
                    </a:cubicBezTo>
                    <a:cubicBezTo>
                      <a:pt x="55615" y="6245"/>
                      <a:pt x="55615" y="6245"/>
                      <a:pt x="55615" y="6245"/>
                    </a:cubicBezTo>
                    <a:cubicBezTo>
                      <a:pt x="55615" y="7583"/>
                      <a:pt x="55615" y="7583"/>
                      <a:pt x="55615" y="7583"/>
                    </a:cubicBezTo>
                    <a:cubicBezTo>
                      <a:pt x="55615" y="9591"/>
                      <a:pt x="55615" y="9591"/>
                      <a:pt x="55615" y="9591"/>
                    </a:cubicBezTo>
                    <a:cubicBezTo>
                      <a:pt x="54461" y="10260"/>
                      <a:pt x="54461" y="10260"/>
                      <a:pt x="54461" y="10260"/>
                    </a:cubicBezTo>
                    <a:cubicBezTo>
                      <a:pt x="52846" y="11821"/>
                      <a:pt x="52846" y="11821"/>
                      <a:pt x="52846" y="11821"/>
                    </a:cubicBezTo>
                    <a:cubicBezTo>
                      <a:pt x="50538" y="12713"/>
                      <a:pt x="50538" y="12713"/>
                      <a:pt x="50538" y="12713"/>
                    </a:cubicBezTo>
                    <a:cubicBezTo>
                      <a:pt x="47538" y="13382"/>
                      <a:pt x="47538" y="13382"/>
                      <a:pt x="47538" y="13382"/>
                    </a:cubicBezTo>
                    <a:cubicBezTo>
                      <a:pt x="45230" y="14052"/>
                      <a:pt x="45230" y="14052"/>
                      <a:pt x="45230" y="14052"/>
                    </a:cubicBezTo>
                    <a:cubicBezTo>
                      <a:pt x="43153" y="15167"/>
                      <a:pt x="43153" y="15167"/>
                      <a:pt x="43153" y="15167"/>
                    </a:cubicBezTo>
                    <a:cubicBezTo>
                      <a:pt x="42692" y="16728"/>
                      <a:pt x="42692" y="16728"/>
                      <a:pt x="42692" y="16728"/>
                    </a:cubicBezTo>
                    <a:cubicBezTo>
                      <a:pt x="42461" y="18736"/>
                      <a:pt x="42461" y="18736"/>
                      <a:pt x="42461" y="18736"/>
                    </a:cubicBezTo>
                    <a:cubicBezTo>
                      <a:pt x="40846" y="19405"/>
                      <a:pt x="40846" y="19405"/>
                      <a:pt x="40846" y="19405"/>
                    </a:cubicBezTo>
                    <a:cubicBezTo>
                      <a:pt x="40846" y="19405"/>
                      <a:pt x="40153" y="19851"/>
                      <a:pt x="39692" y="19628"/>
                    </a:cubicBezTo>
                    <a:cubicBezTo>
                      <a:pt x="39000" y="19628"/>
                      <a:pt x="37615" y="19182"/>
                      <a:pt x="37615" y="19182"/>
                    </a:cubicBezTo>
                    <a:cubicBezTo>
                      <a:pt x="37615" y="19182"/>
                      <a:pt x="36000" y="18289"/>
                      <a:pt x="35307" y="18289"/>
                    </a:cubicBezTo>
                    <a:cubicBezTo>
                      <a:pt x="34615" y="18066"/>
                      <a:pt x="33461" y="16951"/>
                      <a:pt x="33461" y="16951"/>
                    </a:cubicBezTo>
                    <a:cubicBezTo>
                      <a:pt x="32307" y="17843"/>
                      <a:pt x="32307" y="17843"/>
                      <a:pt x="32307" y="17843"/>
                    </a:cubicBezTo>
                    <a:cubicBezTo>
                      <a:pt x="32307" y="17843"/>
                      <a:pt x="31615" y="17174"/>
                      <a:pt x="31615" y="16728"/>
                    </a:cubicBezTo>
                    <a:cubicBezTo>
                      <a:pt x="31615" y="16505"/>
                      <a:pt x="31615" y="16505"/>
                      <a:pt x="31615" y="16059"/>
                    </a:cubicBezTo>
                    <a:cubicBezTo>
                      <a:pt x="31615" y="15390"/>
                      <a:pt x="31615" y="14275"/>
                      <a:pt x="31615" y="14275"/>
                    </a:cubicBezTo>
                    <a:cubicBezTo>
                      <a:pt x="30000" y="13605"/>
                      <a:pt x="30000" y="13605"/>
                      <a:pt x="30000" y="13605"/>
                    </a:cubicBezTo>
                    <a:cubicBezTo>
                      <a:pt x="28384" y="13382"/>
                      <a:pt x="28384" y="13382"/>
                      <a:pt x="28384" y="13382"/>
                    </a:cubicBezTo>
                    <a:cubicBezTo>
                      <a:pt x="28384" y="13382"/>
                      <a:pt x="28384" y="13828"/>
                      <a:pt x="27923" y="13382"/>
                    </a:cubicBezTo>
                    <a:cubicBezTo>
                      <a:pt x="27230" y="12936"/>
                      <a:pt x="27230" y="12044"/>
                      <a:pt x="27230" y="12044"/>
                    </a:cubicBezTo>
                    <a:cubicBezTo>
                      <a:pt x="25846" y="11375"/>
                      <a:pt x="25846" y="11375"/>
                      <a:pt x="25846" y="11375"/>
                    </a:cubicBezTo>
                    <a:cubicBezTo>
                      <a:pt x="25384" y="13159"/>
                      <a:pt x="25384" y="13159"/>
                      <a:pt x="25384" y="13159"/>
                    </a:cubicBezTo>
                    <a:cubicBezTo>
                      <a:pt x="27000" y="14498"/>
                      <a:pt x="27000" y="14498"/>
                      <a:pt x="27000" y="14498"/>
                    </a:cubicBezTo>
                    <a:cubicBezTo>
                      <a:pt x="27461" y="15390"/>
                      <a:pt x="27461" y="15390"/>
                      <a:pt x="27461" y="15390"/>
                    </a:cubicBezTo>
                    <a:cubicBezTo>
                      <a:pt x="27000" y="16728"/>
                      <a:pt x="27000" y="16728"/>
                      <a:pt x="27000" y="16728"/>
                    </a:cubicBezTo>
                    <a:cubicBezTo>
                      <a:pt x="27461" y="17843"/>
                      <a:pt x="27461" y="17843"/>
                      <a:pt x="27461" y="17843"/>
                    </a:cubicBezTo>
                    <a:cubicBezTo>
                      <a:pt x="27692" y="18736"/>
                      <a:pt x="27692" y="18736"/>
                      <a:pt x="27692" y="18736"/>
                    </a:cubicBezTo>
                    <a:cubicBezTo>
                      <a:pt x="27692" y="18736"/>
                      <a:pt x="27923" y="18736"/>
                      <a:pt x="27923" y="19405"/>
                    </a:cubicBezTo>
                    <a:cubicBezTo>
                      <a:pt x="27923" y="19851"/>
                      <a:pt x="27692" y="22081"/>
                      <a:pt x="27692" y="22081"/>
                    </a:cubicBezTo>
                    <a:cubicBezTo>
                      <a:pt x="27692" y="23866"/>
                      <a:pt x="27692" y="23866"/>
                      <a:pt x="27692" y="23866"/>
                    </a:cubicBezTo>
                    <a:cubicBezTo>
                      <a:pt x="28384" y="25650"/>
                      <a:pt x="28384" y="25650"/>
                      <a:pt x="28384" y="25650"/>
                    </a:cubicBezTo>
                    <a:cubicBezTo>
                      <a:pt x="28384" y="25650"/>
                      <a:pt x="27230" y="26319"/>
                      <a:pt x="26769" y="26319"/>
                    </a:cubicBezTo>
                    <a:cubicBezTo>
                      <a:pt x="26307" y="26319"/>
                      <a:pt x="25153" y="25873"/>
                      <a:pt x="25153" y="25873"/>
                    </a:cubicBezTo>
                    <a:cubicBezTo>
                      <a:pt x="24692" y="24758"/>
                      <a:pt x="24692" y="24758"/>
                      <a:pt x="24692" y="24758"/>
                    </a:cubicBezTo>
                    <a:cubicBezTo>
                      <a:pt x="21923" y="24981"/>
                      <a:pt x="21923" y="24981"/>
                      <a:pt x="21923" y="24981"/>
                    </a:cubicBezTo>
                    <a:cubicBezTo>
                      <a:pt x="20307" y="24758"/>
                      <a:pt x="20307" y="24758"/>
                      <a:pt x="20307" y="24758"/>
                    </a:cubicBezTo>
                    <a:cubicBezTo>
                      <a:pt x="18923" y="25650"/>
                      <a:pt x="18923" y="25650"/>
                      <a:pt x="18923" y="25650"/>
                    </a:cubicBezTo>
                    <a:cubicBezTo>
                      <a:pt x="18000" y="25427"/>
                      <a:pt x="18000" y="25427"/>
                      <a:pt x="18000" y="25427"/>
                    </a:cubicBezTo>
                    <a:cubicBezTo>
                      <a:pt x="17076" y="24535"/>
                      <a:pt x="17076" y="24535"/>
                      <a:pt x="17076" y="24535"/>
                    </a:cubicBezTo>
                    <a:cubicBezTo>
                      <a:pt x="16846" y="23197"/>
                      <a:pt x="16846" y="23197"/>
                      <a:pt x="16846" y="23197"/>
                    </a:cubicBezTo>
                    <a:cubicBezTo>
                      <a:pt x="16384" y="22081"/>
                      <a:pt x="16384" y="22081"/>
                      <a:pt x="16384" y="22081"/>
                    </a:cubicBezTo>
                    <a:cubicBezTo>
                      <a:pt x="15461" y="20966"/>
                      <a:pt x="15461" y="20966"/>
                      <a:pt x="15461" y="20966"/>
                    </a:cubicBezTo>
                    <a:cubicBezTo>
                      <a:pt x="12461" y="21189"/>
                      <a:pt x="12461" y="21189"/>
                      <a:pt x="12461" y="21189"/>
                    </a:cubicBezTo>
                    <a:cubicBezTo>
                      <a:pt x="11307" y="21412"/>
                      <a:pt x="11307" y="21412"/>
                      <a:pt x="11307" y="21412"/>
                    </a:cubicBezTo>
                    <a:cubicBezTo>
                      <a:pt x="10615" y="22081"/>
                      <a:pt x="10615" y="22081"/>
                      <a:pt x="10615" y="22081"/>
                    </a:cubicBezTo>
                    <a:cubicBezTo>
                      <a:pt x="9230" y="21858"/>
                      <a:pt x="9230" y="21858"/>
                      <a:pt x="9230" y="21858"/>
                    </a:cubicBezTo>
                    <a:cubicBezTo>
                      <a:pt x="8769" y="22527"/>
                      <a:pt x="8769" y="22527"/>
                      <a:pt x="8769" y="22527"/>
                    </a:cubicBezTo>
                    <a:cubicBezTo>
                      <a:pt x="7153" y="22081"/>
                      <a:pt x="7153" y="22081"/>
                      <a:pt x="7153" y="22081"/>
                    </a:cubicBezTo>
                    <a:cubicBezTo>
                      <a:pt x="5538" y="22304"/>
                      <a:pt x="5538" y="22304"/>
                      <a:pt x="5538" y="22304"/>
                    </a:cubicBezTo>
                    <a:cubicBezTo>
                      <a:pt x="4384" y="22081"/>
                      <a:pt x="4384" y="22081"/>
                      <a:pt x="4384" y="22081"/>
                    </a:cubicBezTo>
                    <a:cubicBezTo>
                      <a:pt x="2307" y="22527"/>
                      <a:pt x="2307" y="22527"/>
                      <a:pt x="2307" y="22527"/>
                    </a:cubicBezTo>
                    <a:cubicBezTo>
                      <a:pt x="1153" y="23420"/>
                      <a:pt x="1153" y="23420"/>
                      <a:pt x="1153" y="23420"/>
                    </a:cubicBezTo>
                    <a:cubicBezTo>
                      <a:pt x="0" y="25204"/>
                      <a:pt x="0" y="25204"/>
                      <a:pt x="0" y="25204"/>
                    </a:cubicBezTo>
                    <a:cubicBezTo>
                      <a:pt x="0" y="25204"/>
                      <a:pt x="461" y="25204"/>
                      <a:pt x="923" y="25204"/>
                    </a:cubicBezTo>
                    <a:cubicBezTo>
                      <a:pt x="1153" y="25204"/>
                      <a:pt x="3230" y="25427"/>
                      <a:pt x="3230" y="25427"/>
                    </a:cubicBezTo>
                    <a:cubicBezTo>
                      <a:pt x="3692" y="26096"/>
                      <a:pt x="3692" y="26096"/>
                      <a:pt x="3692" y="26096"/>
                    </a:cubicBezTo>
                    <a:cubicBezTo>
                      <a:pt x="2307" y="26765"/>
                      <a:pt x="2307" y="26765"/>
                      <a:pt x="2307" y="26765"/>
                    </a:cubicBezTo>
                    <a:cubicBezTo>
                      <a:pt x="3461" y="27211"/>
                      <a:pt x="3461" y="27211"/>
                      <a:pt x="3461" y="27211"/>
                    </a:cubicBezTo>
                    <a:cubicBezTo>
                      <a:pt x="3692" y="27657"/>
                      <a:pt x="3692" y="27657"/>
                      <a:pt x="3692" y="27657"/>
                    </a:cubicBezTo>
                    <a:cubicBezTo>
                      <a:pt x="3692" y="28327"/>
                      <a:pt x="3692" y="28327"/>
                      <a:pt x="3692" y="28327"/>
                    </a:cubicBezTo>
                    <a:cubicBezTo>
                      <a:pt x="1153" y="28550"/>
                      <a:pt x="1153" y="28550"/>
                      <a:pt x="1153" y="28550"/>
                    </a:cubicBezTo>
                    <a:cubicBezTo>
                      <a:pt x="1153" y="28550"/>
                      <a:pt x="461" y="28327"/>
                      <a:pt x="461" y="28773"/>
                    </a:cubicBezTo>
                    <a:cubicBezTo>
                      <a:pt x="230" y="29219"/>
                      <a:pt x="1153" y="29442"/>
                      <a:pt x="1153" y="29442"/>
                    </a:cubicBezTo>
                    <a:cubicBezTo>
                      <a:pt x="2307" y="30111"/>
                      <a:pt x="2307" y="30111"/>
                      <a:pt x="2307" y="30111"/>
                    </a:cubicBezTo>
                    <a:cubicBezTo>
                      <a:pt x="2076" y="32342"/>
                      <a:pt x="2076" y="32342"/>
                      <a:pt x="2076" y="32342"/>
                    </a:cubicBezTo>
                    <a:cubicBezTo>
                      <a:pt x="3000" y="32342"/>
                      <a:pt x="3000" y="32342"/>
                      <a:pt x="3000" y="32342"/>
                    </a:cubicBezTo>
                    <a:cubicBezTo>
                      <a:pt x="4384" y="32342"/>
                      <a:pt x="4384" y="32342"/>
                      <a:pt x="4384" y="32342"/>
                    </a:cubicBezTo>
                    <a:cubicBezTo>
                      <a:pt x="4384" y="32342"/>
                      <a:pt x="4615" y="31895"/>
                      <a:pt x="5307" y="31672"/>
                    </a:cubicBezTo>
                    <a:cubicBezTo>
                      <a:pt x="5769" y="31672"/>
                      <a:pt x="6461" y="31672"/>
                      <a:pt x="6461" y="31672"/>
                    </a:cubicBezTo>
                    <a:cubicBezTo>
                      <a:pt x="6461" y="31672"/>
                      <a:pt x="6461" y="31449"/>
                      <a:pt x="6923" y="32565"/>
                    </a:cubicBezTo>
                    <a:cubicBezTo>
                      <a:pt x="7153" y="33457"/>
                      <a:pt x="7153" y="33457"/>
                      <a:pt x="7153" y="33457"/>
                    </a:cubicBezTo>
                    <a:cubicBezTo>
                      <a:pt x="8076" y="33680"/>
                      <a:pt x="8076" y="33680"/>
                      <a:pt x="8076" y="33680"/>
                    </a:cubicBezTo>
                    <a:cubicBezTo>
                      <a:pt x="8538" y="33903"/>
                      <a:pt x="8538" y="33903"/>
                      <a:pt x="8538" y="33903"/>
                    </a:cubicBezTo>
                    <a:cubicBezTo>
                      <a:pt x="8538" y="33903"/>
                      <a:pt x="9461" y="34349"/>
                      <a:pt x="9923" y="34572"/>
                    </a:cubicBezTo>
                    <a:cubicBezTo>
                      <a:pt x="10384" y="34795"/>
                      <a:pt x="11307" y="35687"/>
                      <a:pt x="11307" y="35687"/>
                    </a:cubicBezTo>
                    <a:cubicBezTo>
                      <a:pt x="11769" y="35910"/>
                      <a:pt x="11769" y="35910"/>
                      <a:pt x="11769" y="35910"/>
                    </a:cubicBezTo>
                    <a:cubicBezTo>
                      <a:pt x="11769" y="37026"/>
                      <a:pt x="11769" y="37026"/>
                      <a:pt x="11769" y="37026"/>
                    </a:cubicBezTo>
                    <a:cubicBezTo>
                      <a:pt x="11769" y="37026"/>
                      <a:pt x="12692" y="37249"/>
                      <a:pt x="13384" y="37249"/>
                    </a:cubicBezTo>
                    <a:cubicBezTo>
                      <a:pt x="14076" y="37249"/>
                      <a:pt x="15692" y="37026"/>
                      <a:pt x="15692" y="37026"/>
                    </a:cubicBezTo>
                    <a:cubicBezTo>
                      <a:pt x="16153" y="37918"/>
                      <a:pt x="16153" y="37918"/>
                      <a:pt x="16153" y="37918"/>
                    </a:cubicBezTo>
                    <a:cubicBezTo>
                      <a:pt x="16615" y="37918"/>
                      <a:pt x="18692" y="38587"/>
                      <a:pt x="18692" y="38587"/>
                    </a:cubicBezTo>
                    <a:cubicBezTo>
                      <a:pt x="18000" y="39479"/>
                      <a:pt x="18000" y="39479"/>
                      <a:pt x="18000" y="39479"/>
                    </a:cubicBezTo>
                    <a:cubicBezTo>
                      <a:pt x="17307" y="40148"/>
                      <a:pt x="17307" y="40148"/>
                      <a:pt x="17307" y="40148"/>
                    </a:cubicBezTo>
                    <a:cubicBezTo>
                      <a:pt x="17076" y="40817"/>
                      <a:pt x="17076" y="40817"/>
                      <a:pt x="17076" y="40817"/>
                    </a:cubicBezTo>
                    <a:cubicBezTo>
                      <a:pt x="17076" y="40817"/>
                      <a:pt x="17307" y="40817"/>
                      <a:pt x="18230" y="41040"/>
                    </a:cubicBezTo>
                    <a:cubicBezTo>
                      <a:pt x="19153" y="41263"/>
                      <a:pt x="19846" y="41710"/>
                      <a:pt x="19846" y="41710"/>
                    </a:cubicBezTo>
                    <a:cubicBezTo>
                      <a:pt x="19384" y="42825"/>
                      <a:pt x="19384" y="42825"/>
                      <a:pt x="19384" y="42825"/>
                    </a:cubicBezTo>
                    <a:cubicBezTo>
                      <a:pt x="20538" y="43717"/>
                      <a:pt x="20538" y="43717"/>
                      <a:pt x="20538" y="43717"/>
                    </a:cubicBezTo>
                    <a:cubicBezTo>
                      <a:pt x="20538" y="43717"/>
                      <a:pt x="21000" y="44386"/>
                      <a:pt x="21000" y="44609"/>
                    </a:cubicBezTo>
                    <a:cubicBezTo>
                      <a:pt x="20769" y="44832"/>
                      <a:pt x="20769" y="45278"/>
                      <a:pt x="20769" y="45278"/>
                    </a:cubicBezTo>
                    <a:cubicBezTo>
                      <a:pt x="20076" y="45055"/>
                      <a:pt x="20076" y="45055"/>
                      <a:pt x="20076" y="45055"/>
                    </a:cubicBezTo>
                    <a:cubicBezTo>
                      <a:pt x="20076" y="45055"/>
                      <a:pt x="20076" y="45501"/>
                      <a:pt x="19846" y="45055"/>
                    </a:cubicBezTo>
                    <a:cubicBezTo>
                      <a:pt x="19384" y="44609"/>
                      <a:pt x="19153" y="44163"/>
                      <a:pt x="19153" y="44163"/>
                    </a:cubicBezTo>
                    <a:cubicBezTo>
                      <a:pt x="18923" y="45055"/>
                      <a:pt x="18923" y="45055"/>
                      <a:pt x="18923" y="45055"/>
                    </a:cubicBezTo>
                    <a:cubicBezTo>
                      <a:pt x="18923" y="45055"/>
                      <a:pt x="19153" y="45947"/>
                      <a:pt x="19384" y="46171"/>
                    </a:cubicBezTo>
                    <a:cubicBezTo>
                      <a:pt x="19846" y="46171"/>
                      <a:pt x="19846" y="45947"/>
                      <a:pt x="19846" y="46617"/>
                    </a:cubicBezTo>
                    <a:cubicBezTo>
                      <a:pt x="19846" y="47063"/>
                      <a:pt x="20076" y="48178"/>
                      <a:pt x="20307" y="48401"/>
                    </a:cubicBezTo>
                    <a:cubicBezTo>
                      <a:pt x="20538" y="48847"/>
                      <a:pt x="20538" y="49962"/>
                      <a:pt x="20769" y="50185"/>
                    </a:cubicBezTo>
                    <a:cubicBezTo>
                      <a:pt x="21230" y="50185"/>
                      <a:pt x="21461" y="50408"/>
                      <a:pt x="21461" y="50408"/>
                    </a:cubicBezTo>
                    <a:cubicBezTo>
                      <a:pt x="21923" y="50855"/>
                      <a:pt x="21923" y="50855"/>
                      <a:pt x="21923" y="50855"/>
                    </a:cubicBezTo>
                    <a:cubicBezTo>
                      <a:pt x="23307" y="51970"/>
                      <a:pt x="23307" y="51970"/>
                      <a:pt x="23307" y="51970"/>
                    </a:cubicBezTo>
                    <a:cubicBezTo>
                      <a:pt x="23307" y="51970"/>
                      <a:pt x="24230" y="52639"/>
                      <a:pt x="24692" y="52862"/>
                    </a:cubicBezTo>
                    <a:cubicBezTo>
                      <a:pt x="25153" y="53085"/>
                      <a:pt x="25384" y="53085"/>
                      <a:pt x="25384" y="53085"/>
                    </a:cubicBezTo>
                    <a:cubicBezTo>
                      <a:pt x="26538" y="54200"/>
                      <a:pt x="26538" y="54200"/>
                      <a:pt x="26538" y="54200"/>
                    </a:cubicBezTo>
                    <a:cubicBezTo>
                      <a:pt x="26538" y="54200"/>
                      <a:pt x="27230" y="55315"/>
                      <a:pt x="27000" y="55315"/>
                    </a:cubicBezTo>
                    <a:cubicBezTo>
                      <a:pt x="26769" y="55315"/>
                      <a:pt x="27000" y="55539"/>
                      <a:pt x="26538" y="55539"/>
                    </a:cubicBezTo>
                    <a:cubicBezTo>
                      <a:pt x="25846" y="55539"/>
                      <a:pt x="26076" y="55985"/>
                      <a:pt x="25615" y="55539"/>
                    </a:cubicBezTo>
                    <a:cubicBezTo>
                      <a:pt x="24923" y="55092"/>
                      <a:pt x="24461" y="54423"/>
                      <a:pt x="23769" y="54423"/>
                    </a:cubicBezTo>
                    <a:cubicBezTo>
                      <a:pt x="23076" y="54423"/>
                      <a:pt x="23076" y="54423"/>
                      <a:pt x="23076" y="54423"/>
                    </a:cubicBezTo>
                    <a:cubicBezTo>
                      <a:pt x="24461" y="55539"/>
                      <a:pt x="24461" y="55539"/>
                      <a:pt x="24461" y="55539"/>
                    </a:cubicBezTo>
                    <a:cubicBezTo>
                      <a:pt x="25153" y="55762"/>
                      <a:pt x="25153" y="55762"/>
                      <a:pt x="25153" y="55762"/>
                    </a:cubicBezTo>
                    <a:cubicBezTo>
                      <a:pt x="26076" y="56654"/>
                      <a:pt x="26076" y="56654"/>
                      <a:pt x="26076" y="56654"/>
                    </a:cubicBezTo>
                    <a:cubicBezTo>
                      <a:pt x="26307" y="56654"/>
                      <a:pt x="26307" y="56654"/>
                      <a:pt x="26307" y="56654"/>
                    </a:cubicBezTo>
                    <a:cubicBezTo>
                      <a:pt x="26307" y="56654"/>
                      <a:pt x="26538" y="57100"/>
                      <a:pt x="26538" y="57323"/>
                    </a:cubicBezTo>
                    <a:cubicBezTo>
                      <a:pt x="26538" y="57546"/>
                      <a:pt x="26307" y="58215"/>
                      <a:pt x="26076" y="58438"/>
                    </a:cubicBezTo>
                    <a:cubicBezTo>
                      <a:pt x="26076" y="58884"/>
                      <a:pt x="26076" y="59330"/>
                      <a:pt x="26076" y="59330"/>
                    </a:cubicBezTo>
                    <a:cubicBezTo>
                      <a:pt x="25384" y="57769"/>
                      <a:pt x="25384" y="57769"/>
                      <a:pt x="25384" y="57769"/>
                    </a:cubicBezTo>
                    <a:cubicBezTo>
                      <a:pt x="25384" y="57769"/>
                      <a:pt x="25615" y="57323"/>
                      <a:pt x="25153" y="57100"/>
                    </a:cubicBezTo>
                    <a:cubicBezTo>
                      <a:pt x="24692" y="57100"/>
                      <a:pt x="24230" y="57323"/>
                      <a:pt x="24230" y="57323"/>
                    </a:cubicBezTo>
                    <a:cubicBezTo>
                      <a:pt x="24230" y="57323"/>
                      <a:pt x="24000" y="57769"/>
                      <a:pt x="24230" y="57992"/>
                    </a:cubicBezTo>
                    <a:cubicBezTo>
                      <a:pt x="24692" y="58215"/>
                      <a:pt x="24923" y="58438"/>
                      <a:pt x="24923" y="58661"/>
                    </a:cubicBezTo>
                    <a:cubicBezTo>
                      <a:pt x="25153" y="58884"/>
                      <a:pt x="25153" y="59107"/>
                      <a:pt x="25153" y="59107"/>
                    </a:cubicBezTo>
                    <a:cubicBezTo>
                      <a:pt x="25153" y="59107"/>
                      <a:pt x="25615" y="59107"/>
                      <a:pt x="25615" y="59553"/>
                    </a:cubicBezTo>
                    <a:cubicBezTo>
                      <a:pt x="25615" y="60223"/>
                      <a:pt x="25384" y="60892"/>
                      <a:pt x="25384" y="60892"/>
                    </a:cubicBezTo>
                    <a:cubicBezTo>
                      <a:pt x="25384" y="60892"/>
                      <a:pt x="24923" y="60892"/>
                      <a:pt x="25615" y="61338"/>
                    </a:cubicBezTo>
                    <a:cubicBezTo>
                      <a:pt x="26307" y="61784"/>
                      <a:pt x="26538" y="62007"/>
                      <a:pt x="26769" y="62230"/>
                    </a:cubicBezTo>
                    <a:cubicBezTo>
                      <a:pt x="27000" y="62453"/>
                      <a:pt x="27923" y="63568"/>
                      <a:pt x="27923" y="63568"/>
                    </a:cubicBezTo>
                    <a:cubicBezTo>
                      <a:pt x="28615" y="64460"/>
                      <a:pt x="28615" y="64460"/>
                      <a:pt x="28615" y="64460"/>
                    </a:cubicBezTo>
                    <a:cubicBezTo>
                      <a:pt x="28615" y="64460"/>
                      <a:pt x="28615" y="64907"/>
                      <a:pt x="28615" y="64907"/>
                    </a:cubicBezTo>
                    <a:cubicBezTo>
                      <a:pt x="28384" y="64907"/>
                      <a:pt x="27923" y="64907"/>
                      <a:pt x="27923" y="64907"/>
                    </a:cubicBezTo>
                    <a:cubicBezTo>
                      <a:pt x="27923" y="64907"/>
                      <a:pt x="27692" y="64907"/>
                      <a:pt x="27461" y="64684"/>
                    </a:cubicBezTo>
                    <a:cubicBezTo>
                      <a:pt x="27230" y="64237"/>
                      <a:pt x="26769" y="63568"/>
                      <a:pt x="26769" y="63568"/>
                    </a:cubicBezTo>
                    <a:cubicBezTo>
                      <a:pt x="26307" y="63345"/>
                      <a:pt x="26307" y="63345"/>
                      <a:pt x="26307" y="63345"/>
                    </a:cubicBezTo>
                    <a:cubicBezTo>
                      <a:pt x="25846" y="63568"/>
                      <a:pt x="25846" y="63568"/>
                      <a:pt x="25846" y="63568"/>
                    </a:cubicBezTo>
                    <a:cubicBezTo>
                      <a:pt x="25846" y="63568"/>
                      <a:pt x="25384" y="64460"/>
                      <a:pt x="25384" y="64460"/>
                    </a:cubicBezTo>
                    <a:cubicBezTo>
                      <a:pt x="25384" y="64684"/>
                      <a:pt x="24692" y="66022"/>
                      <a:pt x="24692" y="66022"/>
                    </a:cubicBezTo>
                    <a:cubicBezTo>
                      <a:pt x="24230" y="68698"/>
                      <a:pt x="24230" y="68698"/>
                      <a:pt x="24230" y="68698"/>
                    </a:cubicBezTo>
                    <a:cubicBezTo>
                      <a:pt x="24230" y="68698"/>
                      <a:pt x="24230" y="71821"/>
                      <a:pt x="24000" y="72044"/>
                    </a:cubicBezTo>
                    <a:cubicBezTo>
                      <a:pt x="24000" y="72267"/>
                      <a:pt x="23076" y="74498"/>
                      <a:pt x="23076" y="74498"/>
                    </a:cubicBezTo>
                    <a:cubicBezTo>
                      <a:pt x="23076" y="74498"/>
                      <a:pt x="23076" y="74721"/>
                      <a:pt x="23076" y="75390"/>
                    </a:cubicBezTo>
                    <a:cubicBezTo>
                      <a:pt x="22846" y="76059"/>
                      <a:pt x="22615" y="77174"/>
                      <a:pt x="22615" y="77174"/>
                    </a:cubicBezTo>
                    <a:cubicBezTo>
                      <a:pt x="22615" y="77174"/>
                      <a:pt x="22384" y="78066"/>
                      <a:pt x="22384" y="78513"/>
                    </a:cubicBezTo>
                    <a:cubicBezTo>
                      <a:pt x="22153" y="78959"/>
                      <a:pt x="21461" y="80743"/>
                      <a:pt x="21461" y="80743"/>
                    </a:cubicBezTo>
                    <a:cubicBezTo>
                      <a:pt x="21230" y="82750"/>
                      <a:pt x="21230" y="82750"/>
                      <a:pt x="21230" y="82750"/>
                    </a:cubicBezTo>
                    <a:cubicBezTo>
                      <a:pt x="19384" y="86542"/>
                      <a:pt x="19384" y="86542"/>
                      <a:pt x="19384" y="86542"/>
                    </a:cubicBezTo>
                    <a:cubicBezTo>
                      <a:pt x="18000" y="87657"/>
                      <a:pt x="18000" y="87657"/>
                      <a:pt x="18000" y="87657"/>
                    </a:cubicBezTo>
                    <a:cubicBezTo>
                      <a:pt x="17307" y="88104"/>
                      <a:pt x="17307" y="88104"/>
                      <a:pt x="17307" y="88104"/>
                    </a:cubicBezTo>
                    <a:cubicBezTo>
                      <a:pt x="18000" y="88327"/>
                      <a:pt x="18461" y="88550"/>
                      <a:pt x="18692" y="89219"/>
                    </a:cubicBezTo>
                    <a:cubicBezTo>
                      <a:pt x="19153" y="90334"/>
                      <a:pt x="20076" y="92118"/>
                      <a:pt x="20076" y="92118"/>
                    </a:cubicBezTo>
                    <a:cubicBezTo>
                      <a:pt x="23076" y="93234"/>
                      <a:pt x="23076" y="93234"/>
                      <a:pt x="23076" y="93234"/>
                    </a:cubicBezTo>
                    <a:cubicBezTo>
                      <a:pt x="23076" y="93234"/>
                      <a:pt x="24692" y="94572"/>
                      <a:pt x="24923" y="95018"/>
                    </a:cubicBezTo>
                    <a:cubicBezTo>
                      <a:pt x="25153" y="95241"/>
                      <a:pt x="28615" y="96356"/>
                      <a:pt x="28615" y="96356"/>
                    </a:cubicBezTo>
                    <a:cubicBezTo>
                      <a:pt x="30923" y="98364"/>
                      <a:pt x="30923" y="98364"/>
                      <a:pt x="30923" y="98364"/>
                    </a:cubicBezTo>
                    <a:cubicBezTo>
                      <a:pt x="34384" y="98364"/>
                      <a:pt x="34384" y="98364"/>
                      <a:pt x="34384" y="98364"/>
                    </a:cubicBezTo>
                    <a:cubicBezTo>
                      <a:pt x="36692" y="98810"/>
                      <a:pt x="36692" y="98810"/>
                      <a:pt x="36692" y="98810"/>
                    </a:cubicBezTo>
                    <a:cubicBezTo>
                      <a:pt x="37846" y="97472"/>
                      <a:pt x="37846" y="97472"/>
                      <a:pt x="37846" y="97472"/>
                    </a:cubicBezTo>
                    <a:cubicBezTo>
                      <a:pt x="37846" y="97472"/>
                      <a:pt x="43615" y="100148"/>
                      <a:pt x="43846" y="100148"/>
                    </a:cubicBezTo>
                    <a:cubicBezTo>
                      <a:pt x="44076" y="100148"/>
                      <a:pt x="44076" y="100817"/>
                      <a:pt x="44307" y="101486"/>
                    </a:cubicBezTo>
                    <a:cubicBezTo>
                      <a:pt x="44307" y="101486"/>
                      <a:pt x="44307" y="101486"/>
                      <a:pt x="44307" y="101486"/>
                    </a:cubicBezTo>
                    <a:cubicBezTo>
                      <a:pt x="44307" y="101486"/>
                      <a:pt x="44307" y="101486"/>
                      <a:pt x="44307" y="101486"/>
                    </a:cubicBezTo>
                    <a:cubicBezTo>
                      <a:pt x="44538" y="101486"/>
                      <a:pt x="44538" y="101486"/>
                      <a:pt x="44538" y="101486"/>
                    </a:cubicBezTo>
                    <a:cubicBezTo>
                      <a:pt x="44538" y="101486"/>
                      <a:pt x="44307" y="101263"/>
                      <a:pt x="44307" y="101263"/>
                    </a:cubicBezTo>
                    <a:cubicBezTo>
                      <a:pt x="44307" y="101040"/>
                      <a:pt x="44307" y="101040"/>
                      <a:pt x="44307" y="101040"/>
                    </a:cubicBezTo>
                    <a:cubicBezTo>
                      <a:pt x="44538" y="101040"/>
                      <a:pt x="44538" y="101040"/>
                      <a:pt x="44538" y="101040"/>
                    </a:cubicBezTo>
                    <a:cubicBezTo>
                      <a:pt x="44538" y="101040"/>
                      <a:pt x="44538" y="101040"/>
                      <a:pt x="44538" y="101040"/>
                    </a:cubicBezTo>
                    <a:cubicBezTo>
                      <a:pt x="44538" y="101040"/>
                      <a:pt x="44538" y="101040"/>
                      <a:pt x="44538" y="101040"/>
                    </a:cubicBezTo>
                    <a:cubicBezTo>
                      <a:pt x="44769" y="101040"/>
                      <a:pt x="44769" y="101040"/>
                      <a:pt x="44769" y="101040"/>
                    </a:cubicBezTo>
                    <a:cubicBezTo>
                      <a:pt x="45000" y="100817"/>
                      <a:pt x="45000" y="100817"/>
                      <a:pt x="45000" y="100817"/>
                    </a:cubicBezTo>
                    <a:cubicBezTo>
                      <a:pt x="45000" y="100817"/>
                      <a:pt x="45000" y="100817"/>
                      <a:pt x="45000" y="100817"/>
                    </a:cubicBezTo>
                    <a:cubicBezTo>
                      <a:pt x="45000" y="100594"/>
                      <a:pt x="44769" y="100594"/>
                      <a:pt x="44769" y="100594"/>
                    </a:cubicBezTo>
                    <a:cubicBezTo>
                      <a:pt x="44769" y="100594"/>
                      <a:pt x="45000" y="100594"/>
                      <a:pt x="45000" y="100371"/>
                    </a:cubicBezTo>
                    <a:cubicBezTo>
                      <a:pt x="45000" y="100371"/>
                      <a:pt x="45000" y="100371"/>
                      <a:pt x="45000" y="100371"/>
                    </a:cubicBezTo>
                    <a:cubicBezTo>
                      <a:pt x="45230" y="100371"/>
                      <a:pt x="45230" y="100371"/>
                      <a:pt x="45230" y="100371"/>
                    </a:cubicBezTo>
                    <a:cubicBezTo>
                      <a:pt x="45230" y="100371"/>
                      <a:pt x="45230" y="100371"/>
                      <a:pt x="45230" y="100371"/>
                    </a:cubicBezTo>
                    <a:cubicBezTo>
                      <a:pt x="45230" y="100371"/>
                      <a:pt x="45230" y="100371"/>
                      <a:pt x="45230" y="100371"/>
                    </a:cubicBezTo>
                    <a:cubicBezTo>
                      <a:pt x="45461" y="100371"/>
                      <a:pt x="45461" y="100371"/>
                      <a:pt x="45461" y="100371"/>
                    </a:cubicBezTo>
                    <a:cubicBezTo>
                      <a:pt x="45461" y="100371"/>
                      <a:pt x="45461" y="100371"/>
                      <a:pt x="45461" y="100371"/>
                    </a:cubicBezTo>
                    <a:cubicBezTo>
                      <a:pt x="45692" y="100371"/>
                      <a:pt x="45692" y="100371"/>
                      <a:pt x="45692" y="100371"/>
                    </a:cubicBezTo>
                    <a:cubicBezTo>
                      <a:pt x="45692" y="100371"/>
                      <a:pt x="45692" y="100371"/>
                      <a:pt x="45692" y="100371"/>
                    </a:cubicBezTo>
                    <a:cubicBezTo>
                      <a:pt x="45692" y="100371"/>
                      <a:pt x="45923" y="100371"/>
                      <a:pt x="45923" y="100371"/>
                    </a:cubicBezTo>
                    <a:cubicBezTo>
                      <a:pt x="45923" y="100371"/>
                      <a:pt x="45923" y="100594"/>
                      <a:pt x="45923" y="100594"/>
                    </a:cubicBezTo>
                    <a:cubicBezTo>
                      <a:pt x="45923" y="100594"/>
                      <a:pt x="45923" y="100594"/>
                      <a:pt x="45923" y="100594"/>
                    </a:cubicBezTo>
                    <a:cubicBezTo>
                      <a:pt x="45923" y="100594"/>
                      <a:pt x="46153" y="100594"/>
                      <a:pt x="46153" y="100594"/>
                    </a:cubicBezTo>
                    <a:cubicBezTo>
                      <a:pt x="46153" y="100594"/>
                      <a:pt x="46153" y="100817"/>
                      <a:pt x="46153" y="100817"/>
                    </a:cubicBezTo>
                    <a:cubicBezTo>
                      <a:pt x="46153" y="100817"/>
                      <a:pt x="46384" y="100817"/>
                      <a:pt x="46384" y="100817"/>
                    </a:cubicBezTo>
                    <a:cubicBezTo>
                      <a:pt x="46384" y="100817"/>
                      <a:pt x="46615" y="100817"/>
                      <a:pt x="46615" y="100817"/>
                    </a:cubicBezTo>
                    <a:cubicBezTo>
                      <a:pt x="46615" y="100817"/>
                      <a:pt x="46615" y="100817"/>
                      <a:pt x="46615" y="101040"/>
                    </a:cubicBezTo>
                    <a:cubicBezTo>
                      <a:pt x="46846" y="101040"/>
                      <a:pt x="46846" y="101040"/>
                      <a:pt x="46846" y="101040"/>
                    </a:cubicBezTo>
                    <a:cubicBezTo>
                      <a:pt x="46846" y="100817"/>
                      <a:pt x="47076" y="100817"/>
                      <a:pt x="47076" y="100817"/>
                    </a:cubicBezTo>
                    <a:cubicBezTo>
                      <a:pt x="47076" y="101040"/>
                      <a:pt x="47076" y="101040"/>
                      <a:pt x="47076" y="101040"/>
                    </a:cubicBezTo>
                    <a:cubicBezTo>
                      <a:pt x="47307" y="101040"/>
                      <a:pt x="47307" y="101040"/>
                      <a:pt x="47307" y="101040"/>
                    </a:cubicBezTo>
                    <a:cubicBezTo>
                      <a:pt x="47538" y="101040"/>
                      <a:pt x="47538" y="101040"/>
                      <a:pt x="47538" y="101040"/>
                    </a:cubicBezTo>
                    <a:cubicBezTo>
                      <a:pt x="47538" y="101263"/>
                      <a:pt x="47538" y="101263"/>
                      <a:pt x="47538" y="101263"/>
                    </a:cubicBezTo>
                    <a:cubicBezTo>
                      <a:pt x="47307" y="101263"/>
                      <a:pt x="47307" y="101263"/>
                      <a:pt x="47307" y="101263"/>
                    </a:cubicBezTo>
                    <a:cubicBezTo>
                      <a:pt x="47307" y="101263"/>
                      <a:pt x="47307" y="101263"/>
                      <a:pt x="47307" y="101263"/>
                    </a:cubicBezTo>
                    <a:cubicBezTo>
                      <a:pt x="47307" y="101486"/>
                      <a:pt x="47307" y="101486"/>
                      <a:pt x="47307" y="101486"/>
                    </a:cubicBezTo>
                    <a:cubicBezTo>
                      <a:pt x="47538" y="101486"/>
                      <a:pt x="47538" y="101486"/>
                      <a:pt x="47538" y="101486"/>
                    </a:cubicBezTo>
                    <a:cubicBezTo>
                      <a:pt x="47538" y="101486"/>
                      <a:pt x="47538" y="101486"/>
                      <a:pt x="47538" y="101486"/>
                    </a:cubicBezTo>
                    <a:cubicBezTo>
                      <a:pt x="48000" y="101710"/>
                      <a:pt x="48000" y="101710"/>
                      <a:pt x="48000" y="101710"/>
                    </a:cubicBezTo>
                    <a:cubicBezTo>
                      <a:pt x="47769" y="101710"/>
                      <a:pt x="47769" y="101710"/>
                      <a:pt x="47769" y="101710"/>
                    </a:cubicBezTo>
                    <a:cubicBezTo>
                      <a:pt x="47769" y="101710"/>
                      <a:pt x="47769" y="101710"/>
                      <a:pt x="47769" y="101710"/>
                    </a:cubicBezTo>
                    <a:cubicBezTo>
                      <a:pt x="47769" y="101710"/>
                      <a:pt x="47538" y="101710"/>
                      <a:pt x="47538" y="101710"/>
                    </a:cubicBezTo>
                    <a:cubicBezTo>
                      <a:pt x="47538" y="101710"/>
                      <a:pt x="47307" y="101710"/>
                      <a:pt x="47307" y="101710"/>
                    </a:cubicBezTo>
                    <a:cubicBezTo>
                      <a:pt x="47307" y="101933"/>
                      <a:pt x="47307" y="101933"/>
                      <a:pt x="47307" y="101933"/>
                    </a:cubicBezTo>
                    <a:cubicBezTo>
                      <a:pt x="47307" y="102379"/>
                      <a:pt x="47307" y="102379"/>
                      <a:pt x="47307" y="102379"/>
                    </a:cubicBezTo>
                    <a:cubicBezTo>
                      <a:pt x="47076" y="102379"/>
                      <a:pt x="47076" y="102379"/>
                      <a:pt x="47076" y="102379"/>
                    </a:cubicBezTo>
                    <a:cubicBezTo>
                      <a:pt x="47076" y="102602"/>
                      <a:pt x="47076" y="102602"/>
                      <a:pt x="47076" y="102602"/>
                    </a:cubicBezTo>
                    <a:cubicBezTo>
                      <a:pt x="47076" y="102602"/>
                      <a:pt x="47076" y="102602"/>
                      <a:pt x="47076" y="102602"/>
                    </a:cubicBezTo>
                    <a:cubicBezTo>
                      <a:pt x="47076" y="102602"/>
                      <a:pt x="47076" y="102602"/>
                      <a:pt x="47076" y="102602"/>
                    </a:cubicBezTo>
                    <a:cubicBezTo>
                      <a:pt x="47076" y="102602"/>
                      <a:pt x="47076" y="102602"/>
                      <a:pt x="46846" y="102602"/>
                    </a:cubicBezTo>
                    <a:cubicBezTo>
                      <a:pt x="46846" y="102602"/>
                      <a:pt x="46846" y="102602"/>
                      <a:pt x="46846" y="102602"/>
                    </a:cubicBezTo>
                    <a:cubicBezTo>
                      <a:pt x="46615" y="102379"/>
                      <a:pt x="46615" y="102379"/>
                      <a:pt x="46615" y="102379"/>
                    </a:cubicBezTo>
                    <a:cubicBezTo>
                      <a:pt x="46615" y="102602"/>
                      <a:pt x="46615" y="102602"/>
                      <a:pt x="46615" y="102602"/>
                    </a:cubicBezTo>
                    <a:cubicBezTo>
                      <a:pt x="46615" y="102825"/>
                      <a:pt x="46615" y="102825"/>
                      <a:pt x="46615" y="102825"/>
                    </a:cubicBezTo>
                    <a:cubicBezTo>
                      <a:pt x="46615" y="102825"/>
                      <a:pt x="46615" y="102825"/>
                      <a:pt x="46615" y="102825"/>
                    </a:cubicBezTo>
                    <a:cubicBezTo>
                      <a:pt x="46384" y="102825"/>
                      <a:pt x="46384" y="102825"/>
                      <a:pt x="46384" y="102825"/>
                    </a:cubicBezTo>
                    <a:cubicBezTo>
                      <a:pt x="46153" y="102825"/>
                      <a:pt x="46153" y="102825"/>
                      <a:pt x="46153" y="102825"/>
                    </a:cubicBezTo>
                    <a:cubicBezTo>
                      <a:pt x="45923" y="102825"/>
                      <a:pt x="45923" y="102825"/>
                      <a:pt x="45923" y="102825"/>
                    </a:cubicBezTo>
                    <a:cubicBezTo>
                      <a:pt x="45923" y="102825"/>
                      <a:pt x="45923" y="102825"/>
                      <a:pt x="45923" y="102825"/>
                    </a:cubicBezTo>
                    <a:cubicBezTo>
                      <a:pt x="45692" y="103048"/>
                      <a:pt x="45692" y="103048"/>
                      <a:pt x="45692" y="103048"/>
                    </a:cubicBezTo>
                    <a:cubicBezTo>
                      <a:pt x="45692" y="103048"/>
                      <a:pt x="45692" y="103048"/>
                      <a:pt x="45692" y="103048"/>
                    </a:cubicBezTo>
                    <a:cubicBezTo>
                      <a:pt x="45692" y="103048"/>
                      <a:pt x="45692" y="103048"/>
                      <a:pt x="45692" y="103048"/>
                    </a:cubicBezTo>
                    <a:cubicBezTo>
                      <a:pt x="45692" y="103048"/>
                      <a:pt x="45692" y="103048"/>
                      <a:pt x="45692" y="103048"/>
                    </a:cubicBezTo>
                    <a:cubicBezTo>
                      <a:pt x="45461" y="102825"/>
                      <a:pt x="45461" y="102825"/>
                      <a:pt x="45461" y="102825"/>
                    </a:cubicBezTo>
                    <a:cubicBezTo>
                      <a:pt x="45461" y="103048"/>
                      <a:pt x="45461" y="103048"/>
                      <a:pt x="45461" y="103048"/>
                    </a:cubicBezTo>
                    <a:cubicBezTo>
                      <a:pt x="45461" y="103048"/>
                      <a:pt x="45461" y="103048"/>
                      <a:pt x="45461" y="103048"/>
                    </a:cubicBezTo>
                    <a:cubicBezTo>
                      <a:pt x="45461" y="103048"/>
                      <a:pt x="45461" y="103048"/>
                      <a:pt x="45461" y="103048"/>
                    </a:cubicBezTo>
                    <a:cubicBezTo>
                      <a:pt x="48461" y="103717"/>
                      <a:pt x="48461" y="103717"/>
                      <a:pt x="48461" y="103717"/>
                    </a:cubicBezTo>
                    <a:cubicBezTo>
                      <a:pt x="49153" y="103940"/>
                      <a:pt x="49153" y="104386"/>
                      <a:pt x="49846" y="104832"/>
                    </a:cubicBezTo>
                    <a:cubicBezTo>
                      <a:pt x="51692" y="104163"/>
                      <a:pt x="51692" y="104163"/>
                      <a:pt x="51692" y="104163"/>
                    </a:cubicBezTo>
                    <a:cubicBezTo>
                      <a:pt x="54000" y="105724"/>
                      <a:pt x="54000" y="105724"/>
                      <a:pt x="54000" y="105724"/>
                    </a:cubicBezTo>
                    <a:cubicBezTo>
                      <a:pt x="56076" y="105055"/>
                      <a:pt x="56076" y="105055"/>
                      <a:pt x="56076" y="105055"/>
                    </a:cubicBezTo>
                    <a:cubicBezTo>
                      <a:pt x="58153" y="105055"/>
                      <a:pt x="58153" y="105055"/>
                      <a:pt x="58153" y="105055"/>
                    </a:cubicBezTo>
                    <a:cubicBezTo>
                      <a:pt x="58153" y="104832"/>
                      <a:pt x="59076" y="104832"/>
                      <a:pt x="59769" y="105055"/>
                    </a:cubicBezTo>
                    <a:cubicBezTo>
                      <a:pt x="59769" y="105055"/>
                      <a:pt x="59769" y="105055"/>
                      <a:pt x="59769" y="105055"/>
                    </a:cubicBezTo>
                    <a:close/>
                    <a:moveTo>
                      <a:pt x="44307" y="101710"/>
                    </a:moveTo>
                    <a:cubicBezTo>
                      <a:pt x="44307" y="101710"/>
                      <a:pt x="44307" y="101710"/>
                      <a:pt x="44307" y="101710"/>
                    </a:cubicBezTo>
                    <a:cubicBezTo>
                      <a:pt x="44307" y="101710"/>
                      <a:pt x="44307" y="101710"/>
                      <a:pt x="44307" y="101710"/>
                    </a:cubicBezTo>
                    <a:cubicBezTo>
                      <a:pt x="44307" y="101710"/>
                      <a:pt x="44538" y="101710"/>
                      <a:pt x="44538" y="101710"/>
                    </a:cubicBezTo>
                    <a:cubicBezTo>
                      <a:pt x="44538" y="101710"/>
                      <a:pt x="44538" y="101933"/>
                      <a:pt x="44538" y="101933"/>
                    </a:cubicBezTo>
                    <a:cubicBezTo>
                      <a:pt x="44538" y="101933"/>
                      <a:pt x="44538" y="101933"/>
                      <a:pt x="44538" y="101933"/>
                    </a:cubicBezTo>
                    <a:cubicBezTo>
                      <a:pt x="44538" y="101933"/>
                      <a:pt x="44538" y="101933"/>
                      <a:pt x="44769" y="102156"/>
                    </a:cubicBezTo>
                    <a:cubicBezTo>
                      <a:pt x="44769" y="102156"/>
                      <a:pt x="44538" y="102156"/>
                      <a:pt x="44538" y="102156"/>
                    </a:cubicBezTo>
                    <a:cubicBezTo>
                      <a:pt x="44538" y="102156"/>
                      <a:pt x="44538" y="102156"/>
                      <a:pt x="44538" y="102156"/>
                    </a:cubicBezTo>
                    <a:cubicBezTo>
                      <a:pt x="44307" y="102156"/>
                      <a:pt x="44307" y="102156"/>
                      <a:pt x="44307" y="102156"/>
                    </a:cubicBezTo>
                    <a:cubicBezTo>
                      <a:pt x="44307" y="102156"/>
                      <a:pt x="44307" y="102156"/>
                      <a:pt x="44307" y="102156"/>
                    </a:cubicBezTo>
                    <a:cubicBezTo>
                      <a:pt x="44307" y="101710"/>
                      <a:pt x="44307" y="101710"/>
                      <a:pt x="44307" y="101710"/>
                    </a:cubicBezTo>
                    <a:close/>
                    <a:moveTo>
                      <a:pt x="103846" y="45055"/>
                    </a:moveTo>
                    <a:cubicBezTo>
                      <a:pt x="103846" y="45055"/>
                      <a:pt x="103846" y="45055"/>
                      <a:pt x="103846" y="45055"/>
                    </a:cubicBezTo>
                    <a:cubicBezTo>
                      <a:pt x="103615" y="45055"/>
                      <a:pt x="103615" y="45055"/>
                      <a:pt x="103615" y="45055"/>
                    </a:cubicBezTo>
                    <a:cubicBezTo>
                      <a:pt x="103384" y="44832"/>
                      <a:pt x="103384" y="44832"/>
                      <a:pt x="103384" y="44832"/>
                    </a:cubicBezTo>
                    <a:cubicBezTo>
                      <a:pt x="103384" y="44832"/>
                      <a:pt x="103384" y="44832"/>
                      <a:pt x="103384" y="44832"/>
                    </a:cubicBezTo>
                    <a:cubicBezTo>
                      <a:pt x="103384" y="44832"/>
                      <a:pt x="103384" y="44832"/>
                      <a:pt x="103384" y="44832"/>
                    </a:cubicBezTo>
                    <a:cubicBezTo>
                      <a:pt x="103615" y="44832"/>
                      <a:pt x="103615" y="44609"/>
                      <a:pt x="103615" y="44609"/>
                    </a:cubicBezTo>
                    <a:cubicBezTo>
                      <a:pt x="103615" y="44832"/>
                      <a:pt x="103846" y="44832"/>
                      <a:pt x="103846" y="45055"/>
                    </a:cubicBezTo>
                    <a:close/>
                    <a:moveTo>
                      <a:pt x="113769" y="115985"/>
                    </a:moveTo>
                    <a:cubicBezTo>
                      <a:pt x="113769" y="115985"/>
                      <a:pt x="113769" y="115985"/>
                      <a:pt x="113769" y="115985"/>
                    </a:cubicBezTo>
                    <a:cubicBezTo>
                      <a:pt x="113307" y="116877"/>
                      <a:pt x="113307" y="116877"/>
                      <a:pt x="113307" y="116877"/>
                    </a:cubicBezTo>
                    <a:cubicBezTo>
                      <a:pt x="112846" y="117546"/>
                      <a:pt x="112846" y="117546"/>
                      <a:pt x="112846" y="117546"/>
                    </a:cubicBezTo>
                    <a:cubicBezTo>
                      <a:pt x="114000" y="117992"/>
                      <a:pt x="114000" y="117992"/>
                      <a:pt x="114000" y="117992"/>
                    </a:cubicBezTo>
                    <a:cubicBezTo>
                      <a:pt x="114692" y="118884"/>
                      <a:pt x="114692" y="118884"/>
                      <a:pt x="114692" y="118884"/>
                    </a:cubicBezTo>
                    <a:cubicBezTo>
                      <a:pt x="114692" y="118884"/>
                      <a:pt x="115153" y="119553"/>
                      <a:pt x="115615" y="119553"/>
                    </a:cubicBezTo>
                    <a:cubicBezTo>
                      <a:pt x="116076" y="119553"/>
                      <a:pt x="116769" y="120000"/>
                      <a:pt x="116769" y="120000"/>
                    </a:cubicBezTo>
                    <a:cubicBezTo>
                      <a:pt x="116769" y="120000"/>
                      <a:pt x="117230" y="119330"/>
                      <a:pt x="117230" y="118438"/>
                    </a:cubicBezTo>
                    <a:cubicBezTo>
                      <a:pt x="117461" y="117769"/>
                      <a:pt x="116538" y="116877"/>
                      <a:pt x="117923" y="116654"/>
                    </a:cubicBezTo>
                    <a:cubicBezTo>
                      <a:pt x="119307" y="116654"/>
                      <a:pt x="118384" y="115092"/>
                      <a:pt x="118384" y="115092"/>
                    </a:cubicBezTo>
                    <a:cubicBezTo>
                      <a:pt x="118384" y="113977"/>
                      <a:pt x="118384" y="113977"/>
                      <a:pt x="118384" y="113977"/>
                    </a:cubicBezTo>
                    <a:cubicBezTo>
                      <a:pt x="118153" y="112639"/>
                      <a:pt x="118153" y="112639"/>
                      <a:pt x="118153" y="112639"/>
                    </a:cubicBezTo>
                    <a:cubicBezTo>
                      <a:pt x="118384" y="112193"/>
                      <a:pt x="118384" y="112193"/>
                      <a:pt x="118384" y="112193"/>
                    </a:cubicBezTo>
                    <a:cubicBezTo>
                      <a:pt x="119076" y="111301"/>
                      <a:pt x="119076" y="111301"/>
                      <a:pt x="119076" y="111301"/>
                    </a:cubicBezTo>
                    <a:cubicBezTo>
                      <a:pt x="119769" y="110631"/>
                      <a:pt x="119769" y="110631"/>
                      <a:pt x="119769" y="110631"/>
                    </a:cubicBezTo>
                    <a:cubicBezTo>
                      <a:pt x="119769" y="110631"/>
                      <a:pt x="120000" y="109962"/>
                      <a:pt x="120000" y="109516"/>
                    </a:cubicBezTo>
                    <a:cubicBezTo>
                      <a:pt x="119769" y="109293"/>
                      <a:pt x="119076" y="108178"/>
                      <a:pt x="119076" y="108178"/>
                    </a:cubicBezTo>
                    <a:cubicBezTo>
                      <a:pt x="119769" y="105501"/>
                      <a:pt x="119769" y="105501"/>
                      <a:pt x="119769" y="105501"/>
                    </a:cubicBezTo>
                    <a:cubicBezTo>
                      <a:pt x="119538" y="105055"/>
                      <a:pt x="119538" y="105055"/>
                      <a:pt x="119538" y="105055"/>
                    </a:cubicBezTo>
                    <a:cubicBezTo>
                      <a:pt x="119307" y="104386"/>
                      <a:pt x="119307" y="104386"/>
                      <a:pt x="119307" y="104386"/>
                    </a:cubicBezTo>
                    <a:cubicBezTo>
                      <a:pt x="118846" y="102379"/>
                      <a:pt x="118846" y="102379"/>
                      <a:pt x="118846" y="102379"/>
                    </a:cubicBezTo>
                    <a:cubicBezTo>
                      <a:pt x="118846" y="99702"/>
                      <a:pt x="118846" y="99702"/>
                      <a:pt x="118846" y="99702"/>
                    </a:cubicBezTo>
                    <a:cubicBezTo>
                      <a:pt x="117461" y="100148"/>
                      <a:pt x="117461" y="100148"/>
                      <a:pt x="117461" y="100148"/>
                    </a:cubicBezTo>
                    <a:cubicBezTo>
                      <a:pt x="117923" y="101263"/>
                      <a:pt x="117923" y="101263"/>
                      <a:pt x="117923" y="101263"/>
                    </a:cubicBezTo>
                    <a:cubicBezTo>
                      <a:pt x="117461" y="103271"/>
                      <a:pt x="117461" y="103271"/>
                      <a:pt x="117461" y="103271"/>
                    </a:cubicBezTo>
                    <a:cubicBezTo>
                      <a:pt x="116307" y="103494"/>
                      <a:pt x="116307" y="103494"/>
                      <a:pt x="116307" y="103494"/>
                    </a:cubicBezTo>
                    <a:cubicBezTo>
                      <a:pt x="115846" y="103717"/>
                      <a:pt x="115846" y="103717"/>
                      <a:pt x="115846" y="103717"/>
                    </a:cubicBezTo>
                    <a:cubicBezTo>
                      <a:pt x="115153" y="104386"/>
                      <a:pt x="115153" y="104386"/>
                      <a:pt x="115153" y="104386"/>
                    </a:cubicBezTo>
                    <a:cubicBezTo>
                      <a:pt x="114000" y="104609"/>
                      <a:pt x="114000" y="104609"/>
                      <a:pt x="114000" y="104609"/>
                    </a:cubicBezTo>
                    <a:cubicBezTo>
                      <a:pt x="112846" y="105501"/>
                      <a:pt x="112846" y="105501"/>
                      <a:pt x="112846" y="105501"/>
                    </a:cubicBezTo>
                    <a:cubicBezTo>
                      <a:pt x="111923" y="106617"/>
                      <a:pt x="111923" y="106617"/>
                      <a:pt x="111923" y="106617"/>
                    </a:cubicBezTo>
                    <a:cubicBezTo>
                      <a:pt x="111230" y="107286"/>
                      <a:pt x="111230" y="107286"/>
                      <a:pt x="111230" y="107286"/>
                    </a:cubicBezTo>
                    <a:cubicBezTo>
                      <a:pt x="111230" y="107286"/>
                      <a:pt x="111230" y="107732"/>
                      <a:pt x="111692" y="108178"/>
                    </a:cubicBezTo>
                    <a:cubicBezTo>
                      <a:pt x="112153" y="108847"/>
                      <a:pt x="111000" y="111078"/>
                      <a:pt x="111000" y="111078"/>
                    </a:cubicBezTo>
                    <a:cubicBezTo>
                      <a:pt x="111923" y="111078"/>
                      <a:pt x="111923" y="111078"/>
                      <a:pt x="111923" y="111078"/>
                    </a:cubicBezTo>
                    <a:cubicBezTo>
                      <a:pt x="112153" y="112193"/>
                      <a:pt x="112153" y="112193"/>
                      <a:pt x="112153" y="112193"/>
                    </a:cubicBezTo>
                    <a:cubicBezTo>
                      <a:pt x="111461" y="113308"/>
                      <a:pt x="111461" y="113308"/>
                      <a:pt x="111461" y="113308"/>
                    </a:cubicBezTo>
                    <a:cubicBezTo>
                      <a:pt x="112153" y="113754"/>
                      <a:pt x="112153" y="113754"/>
                      <a:pt x="112153" y="113754"/>
                    </a:cubicBezTo>
                    <a:cubicBezTo>
                      <a:pt x="112846" y="113754"/>
                      <a:pt x="112846" y="113754"/>
                      <a:pt x="112846" y="113754"/>
                    </a:cubicBezTo>
                    <a:cubicBezTo>
                      <a:pt x="112153" y="115092"/>
                      <a:pt x="112153" y="115092"/>
                      <a:pt x="112153" y="115092"/>
                    </a:cubicBezTo>
                    <a:cubicBezTo>
                      <a:pt x="112153" y="115539"/>
                      <a:pt x="112153" y="115539"/>
                      <a:pt x="112153" y="115539"/>
                    </a:cubicBezTo>
                    <a:lnTo>
                      <a:pt x="113769" y="115985"/>
                    </a:lnTo>
                    <a:close/>
                  </a:path>
                </a:pathLst>
              </a:custGeom>
              <a:solidFill>
                <a:schemeClr val="accent1">
                  <a:lumMod val="20000"/>
                  <a:lumOff val="8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 name="Shape 2028">
                <a:extLst>
                  <a:ext uri="{FF2B5EF4-FFF2-40B4-BE49-F238E27FC236}">
                    <a16:creationId xmlns:a16="http://schemas.microsoft.com/office/drawing/2014/main" id="{6DEC3F00-758D-A0C3-F0AB-18687C0AEA8E}"/>
                  </a:ext>
                </a:extLst>
              </p:cNvPr>
              <p:cNvSpPr/>
              <p:nvPr/>
            </p:nvSpPr>
            <p:spPr>
              <a:xfrm>
                <a:off x="9782669" y="1489537"/>
                <a:ext cx="572975" cy="649932"/>
              </a:xfrm>
              <a:custGeom>
                <a:avLst/>
                <a:gdLst/>
                <a:ahLst/>
                <a:cxnLst/>
                <a:rect l="0" t="0" r="0" b="0"/>
                <a:pathLst>
                  <a:path w="120000" h="120000" extrusionOk="0">
                    <a:moveTo>
                      <a:pt x="63529" y="26415"/>
                    </a:moveTo>
                    <a:cubicBezTo>
                      <a:pt x="62647" y="24905"/>
                      <a:pt x="62647" y="24905"/>
                      <a:pt x="62647" y="24905"/>
                    </a:cubicBezTo>
                    <a:cubicBezTo>
                      <a:pt x="60882" y="24905"/>
                      <a:pt x="60882" y="24905"/>
                      <a:pt x="60882" y="24905"/>
                    </a:cubicBezTo>
                    <a:cubicBezTo>
                      <a:pt x="58235" y="26415"/>
                      <a:pt x="58235" y="26415"/>
                      <a:pt x="58235" y="26415"/>
                    </a:cubicBezTo>
                    <a:cubicBezTo>
                      <a:pt x="58235" y="24905"/>
                      <a:pt x="58235" y="24905"/>
                      <a:pt x="58235" y="24905"/>
                    </a:cubicBezTo>
                    <a:cubicBezTo>
                      <a:pt x="61764" y="23396"/>
                      <a:pt x="61764" y="23396"/>
                      <a:pt x="61764" y="23396"/>
                    </a:cubicBezTo>
                    <a:cubicBezTo>
                      <a:pt x="63529" y="22641"/>
                      <a:pt x="63529" y="22641"/>
                      <a:pt x="63529" y="22641"/>
                    </a:cubicBezTo>
                    <a:cubicBezTo>
                      <a:pt x="64411" y="21132"/>
                      <a:pt x="64411" y="21132"/>
                      <a:pt x="64411" y="21132"/>
                    </a:cubicBezTo>
                    <a:cubicBezTo>
                      <a:pt x="66176" y="18867"/>
                      <a:pt x="66176" y="18867"/>
                      <a:pt x="66176" y="18867"/>
                    </a:cubicBezTo>
                    <a:cubicBezTo>
                      <a:pt x="66176" y="18867"/>
                      <a:pt x="67941" y="17358"/>
                      <a:pt x="68823" y="16603"/>
                    </a:cubicBezTo>
                    <a:cubicBezTo>
                      <a:pt x="69705" y="16603"/>
                      <a:pt x="73235" y="15094"/>
                      <a:pt x="73235" y="15094"/>
                    </a:cubicBezTo>
                    <a:cubicBezTo>
                      <a:pt x="73235" y="15094"/>
                      <a:pt x="76764" y="13584"/>
                      <a:pt x="77647" y="13584"/>
                    </a:cubicBezTo>
                    <a:cubicBezTo>
                      <a:pt x="78529" y="13584"/>
                      <a:pt x="84705" y="12830"/>
                      <a:pt x="84705" y="12830"/>
                    </a:cubicBezTo>
                    <a:cubicBezTo>
                      <a:pt x="90882" y="14339"/>
                      <a:pt x="90882" y="14339"/>
                      <a:pt x="90882" y="14339"/>
                    </a:cubicBezTo>
                    <a:cubicBezTo>
                      <a:pt x="90882" y="14339"/>
                      <a:pt x="92647" y="12830"/>
                      <a:pt x="94411" y="12830"/>
                    </a:cubicBezTo>
                    <a:cubicBezTo>
                      <a:pt x="94411" y="12830"/>
                      <a:pt x="96176" y="13584"/>
                      <a:pt x="97058" y="13584"/>
                    </a:cubicBezTo>
                    <a:cubicBezTo>
                      <a:pt x="97941" y="13584"/>
                      <a:pt x="99705" y="12830"/>
                      <a:pt x="99705" y="12830"/>
                    </a:cubicBezTo>
                    <a:cubicBezTo>
                      <a:pt x="103235" y="12830"/>
                      <a:pt x="103235" y="12830"/>
                      <a:pt x="103235" y="12830"/>
                    </a:cubicBezTo>
                    <a:cubicBezTo>
                      <a:pt x="105882" y="15849"/>
                      <a:pt x="105882" y="15849"/>
                      <a:pt x="105882" y="15849"/>
                    </a:cubicBezTo>
                    <a:cubicBezTo>
                      <a:pt x="106764" y="18867"/>
                      <a:pt x="106764" y="18867"/>
                      <a:pt x="106764" y="18867"/>
                    </a:cubicBezTo>
                    <a:cubicBezTo>
                      <a:pt x="111176" y="19622"/>
                      <a:pt x="111176" y="19622"/>
                      <a:pt x="111176" y="19622"/>
                    </a:cubicBezTo>
                    <a:cubicBezTo>
                      <a:pt x="111176" y="19622"/>
                      <a:pt x="110294" y="21132"/>
                      <a:pt x="110294" y="21886"/>
                    </a:cubicBezTo>
                    <a:cubicBezTo>
                      <a:pt x="111176" y="21886"/>
                      <a:pt x="113823" y="22641"/>
                      <a:pt x="113823" y="22641"/>
                    </a:cubicBezTo>
                    <a:cubicBezTo>
                      <a:pt x="113823" y="23396"/>
                      <a:pt x="113823" y="23396"/>
                      <a:pt x="113823" y="23396"/>
                    </a:cubicBezTo>
                    <a:cubicBezTo>
                      <a:pt x="113823" y="23396"/>
                      <a:pt x="113823" y="26415"/>
                      <a:pt x="113823" y="27169"/>
                    </a:cubicBezTo>
                    <a:cubicBezTo>
                      <a:pt x="113823" y="27924"/>
                      <a:pt x="113823" y="32452"/>
                      <a:pt x="113823" y="32452"/>
                    </a:cubicBezTo>
                    <a:cubicBezTo>
                      <a:pt x="113823" y="32452"/>
                      <a:pt x="111176" y="36981"/>
                      <a:pt x="110294" y="36981"/>
                    </a:cubicBezTo>
                    <a:cubicBezTo>
                      <a:pt x="109411" y="37735"/>
                      <a:pt x="110294" y="40754"/>
                      <a:pt x="110294" y="40754"/>
                    </a:cubicBezTo>
                    <a:cubicBezTo>
                      <a:pt x="109411" y="44528"/>
                      <a:pt x="109411" y="44528"/>
                      <a:pt x="109411" y="44528"/>
                    </a:cubicBezTo>
                    <a:cubicBezTo>
                      <a:pt x="109411" y="44528"/>
                      <a:pt x="109411" y="47547"/>
                      <a:pt x="108529" y="46792"/>
                    </a:cubicBezTo>
                    <a:cubicBezTo>
                      <a:pt x="107647" y="46792"/>
                      <a:pt x="103235" y="45283"/>
                      <a:pt x="103235" y="45283"/>
                    </a:cubicBezTo>
                    <a:cubicBezTo>
                      <a:pt x="99705" y="46037"/>
                      <a:pt x="99705" y="46037"/>
                      <a:pt x="99705" y="46037"/>
                    </a:cubicBezTo>
                    <a:cubicBezTo>
                      <a:pt x="99705" y="48301"/>
                      <a:pt x="99705" y="48301"/>
                      <a:pt x="99705" y="48301"/>
                    </a:cubicBezTo>
                    <a:cubicBezTo>
                      <a:pt x="101470" y="49056"/>
                      <a:pt x="101470" y="49056"/>
                      <a:pt x="101470" y="49056"/>
                    </a:cubicBezTo>
                    <a:cubicBezTo>
                      <a:pt x="98823" y="49056"/>
                      <a:pt x="98823" y="49056"/>
                      <a:pt x="98823" y="49056"/>
                    </a:cubicBezTo>
                    <a:cubicBezTo>
                      <a:pt x="98823" y="50566"/>
                      <a:pt x="98823" y="50566"/>
                      <a:pt x="98823" y="50566"/>
                    </a:cubicBezTo>
                    <a:cubicBezTo>
                      <a:pt x="98823" y="50566"/>
                      <a:pt x="99705" y="52075"/>
                      <a:pt x="100588" y="52830"/>
                    </a:cubicBezTo>
                    <a:cubicBezTo>
                      <a:pt x="100588" y="53584"/>
                      <a:pt x="103235" y="53584"/>
                      <a:pt x="103235" y="53584"/>
                    </a:cubicBezTo>
                    <a:cubicBezTo>
                      <a:pt x="105000" y="55094"/>
                      <a:pt x="105000" y="55094"/>
                      <a:pt x="105000" y="55094"/>
                    </a:cubicBezTo>
                    <a:cubicBezTo>
                      <a:pt x="107647" y="54339"/>
                      <a:pt x="107647" y="54339"/>
                      <a:pt x="107647" y="54339"/>
                    </a:cubicBezTo>
                    <a:cubicBezTo>
                      <a:pt x="109411" y="57358"/>
                      <a:pt x="109411" y="57358"/>
                      <a:pt x="109411" y="57358"/>
                    </a:cubicBezTo>
                    <a:cubicBezTo>
                      <a:pt x="108529" y="58867"/>
                      <a:pt x="108529" y="58867"/>
                      <a:pt x="108529" y="58867"/>
                    </a:cubicBezTo>
                    <a:cubicBezTo>
                      <a:pt x="108529" y="58867"/>
                      <a:pt x="108529" y="60377"/>
                      <a:pt x="108529" y="61132"/>
                    </a:cubicBezTo>
                    <a:cubicBezTo>
                      <a:pt x="108529" y="61886"/>
                      <a:pt x="109411" y="62641"/>
                      <a:pt x="108529" y="62641"/>
                    </a:cubicBezTo>
                    <a:cubicBezTo>
                      <a:pt x="108529" y="62641"/>
                      <a:pt x="106764" y="63396"/>
                      <a:pt x="106764" y="63396"/>
                    </a:cubicBezTo>
                    <a:cubicBezTo>
                      <a:pt x="105882" y="64905"/>
                      <a:pt x="105882" y="64905"/>
                      <a:pt x="105882" y="64905"/>
                    </a:cubicBezTo>
                    <a:cubicBezTo>
                      <a:pt x="105882" y="64905"/>
                      <a:pt x="104117" y="65660"/>
                      <a:pt x="103235" y="65660"/>
                    </a:cubicBezTo>
                    <a:cubicBezTo>
                      <a:pt x="102352" y="66415"/>
                      <a:pt x="102352" y="66415"/>
                      <a:pt x="102352" y="67169"/>
                    </a:cubicBezTo>
                    <a:cubicBezTo>
                      <a:pt x="102352" y="67169"/>
                      <a:pt x="98823" y="66415"/>
                      <a:pt x="98823" y="66415"/>
                    </a:cubicBezTo>
                    <a:cubicBezTo>
                      <a:pt x="98823" y="68679"/>
                      <a:pt x="98823" y="68679"/>
                      <a:pt x="98823" y="68679"/>
                    </a:cubicBezTo>
                    <a:cubicBezTo>
                      <a:pt x="97058" y="68679"/>
                      <a:pt x="97058" y="68679"/>
                      <a:pt x="97058" y="68679"/>
                    </a:cubicBezTo>
                    <a:cubicBezTo>
                      <a:pt x="98823" y="70943"/>
                      <a:pt x="98823" y="70943"/>
                      <a:pt x="98823" y="70943"/>
                    </a:cubicBezTo>
                    <a:cubicBezTo>
                      <a:pt x="101470" y="72452"/>
                      <a:pt x="101470" y="72452"/>
                      <a:pt x="101470" y="72452"/>
                    </a:cubicBezTo>
                    <a:cubicBezTo>
                      <a:pt x="100588" y="73207"/>
                      <a:pt x="100588" y="73207"/>
                      <a:pt x="100588" y="73207"/>
                    </a:cubicBezTo>
                    <a:cubicBezTo>
                      <a:pt x="98823" y="73962"/>
                      <a:pt x="98823" y="73962"/>
                      <a:pt x="98823" y="73962"/>
                    </a:cubicBezTo>
                    <a:cubicBezTo>
                      <a:pt x="97941" y="75471"/>
                      <a:pt x="97941" y="75471"/>
                      <a:pt x="97941" y="75471"/>
                    </a:cubicBezTo>
                    <a:cubicBezTo>
                      <a:pt x="95294" y="75471"/>
                      <a:pt x="95294" y="75471"/>
                      <a:pt x="95294" y="75471"/>
                    </a:cubicBezTo>
                    <a:cubicBezTo>
                      <a:pt x="92647" y="76226"/>
                      <a:pt x="92647" y="76226"/>
                      <a:pt x="92647" y="76226"/>
                    </a:cubicBezTo>
                    <a:cubicBezTo>
                      <a:pt x="91764" y="76226"/>
                      <a:pt x="91764" y="76226"/>
                      <a:pt x="91764" y="76226"/>
                    </a:cubicBezTo>
                    <a:cubicBezTo>
                      <a:pt x="89117" y="76226"/>
                      <a:pt x="89117" y="76226"/>
                      <a:pt x="89117" y="76226"/>
                    </a:cubicBezTo>
                    <a:cubicBezTo>
                      <a:pt x="88235" y="77735"/>
                      <a:pt x="88235" y="77735"/>
                      <a:pt x="88235" y="77735"/>
                    </a:cubicBezTo>
                    <a:cubicBezTo>
                      <a:pt x="87352" y="76226"/>
                      <a:pt x="87352" y="76226"/>
                      <a:pt x="87352" y="76226"/>
                    </a:cubicBezTo>
                    <a:cubicBezTo>
                      <a:pt x="84705" y="75471"/>
                      <a:pt x="84705" y="75471"/>
                      <a:pt x="84705" y="75471"/>
                    </a:cubicBezTo>
                    <a:cubicBezTo>
                      <a:pt x="82941" y="73962"/>
                      <a:pt x="82941" y="73962"/>
                      <a:pt x="82941" y="73962"/>
                    </a:cubicBezTo>
                    <a:cubicBezTo>
                      <a:pt x="80294" y="74716"/>
                      <a:pt x="80294" y="74716"/>
                      <a:pt x="80294" y="74716"/>
                    </a:cubicBezTo>
                    <a:cubicBezTo>
                      <a:pt x="82941" y="76226"/>
                      <a:pt x="82941" y="76226"/>
                      <a:pt x="82941" y="76226"/>
                    </a:cubicBezTo>
                    <a:cubicBezTo>
                      <a:pt x="81176" y="76226"/>
                      <a:pt x="81176" y="76226"/>
                      <a:pt x="81176" y="76226"/>
                    </a:cubicBezTo>
                    <a:cubicBezTo>
                      <a:pt x="76764" y="75471"/>
                      <a:pt x="76764" y="75471"/>
                      <a:pt x="76764" y="75471"/>
                    </a:cubicBezTo>
                    <a:cubicBezTo>
                      <a:pt x="76764" y="77735"/>
                      <a:pt x="76764" y="77735"/>
                      <a:pt x="76764" y="77735"/>
                    </a:cubicBezTo>
                    <a:cubicBezTo>
                      <a:pt x="76764" y="79245"/>
                      <a:pt x="76764" y="79245"/>
                      <a:pt x="76764" y="79245"/>
                    </a:cubicBezTo>
                    <a:cubicBezTo>
                      <a:pt x="76764" y="79245"/>
                      <a:pt x="75882" y="80000"/>
                      <a:pt x="76764" y="80000"/>
                    </a:cubicBezTo>
                    <a:cubicBezTo>
                      <a:pt x="77647" y="80000"/>
                      <a:pt x="79411" y="81509"/>
                      <a:pt x="79411" y="81509"/>
                    </a:cubicBezTo>
                    <a:cubicBezTo>
                      <a:pt x="79411" y="83018"/>
                      <a:pt x="79411" y="83018"/>
                      <a:pt x="79411" y="83018"/>
                    </a:cubicBezTo>
                    <a:cubicBezTo>
                      <a:pt x="80294" y="84528"/>
                      <a:pt x="80294" y="84528"/>
                      <a:pt x="80294" y="84528"/>
                    </a:cubicBezTo>
                    <a:cubicBezTo>
                      <a:pt x="80294" y="85283"/>
                      <a:pt x="80294" y="85283"/>
                      <a:pt x="80294" y="85283"/>
                    </a:cubicBezTo>
                    <a:cubicBezTo>
                      <a:pt x="82058" y="87547"/>
                      <a:pt x="82058" y="87547"/>
                      <a:pt x="82058" y="87547"/>
                    </a:cubicBezTo>
                    <a:cubicBezTo>
                      <a:pt x="82058" y="89811"/>
                      <a:pt x="82058" y="89811"/>
                      <a:pt x="82058" y="89811"/>
                    </a:cubicBezTo>
                    <a:cubicBezTo>
                      <a:pt x="83823" y="92075"/>
                      <a:pt x="83823" y="92075"/>
                      <a:pt x="83823" y="92075"/>
                    </a:cubicBezTo>
                    <a:cubicBezTo>
                      <a:pt x="82941" y="94339"/>
                      <a:pt x="82941" y="94339"/>
                      <a:pt x="82941" y="94339"/>
                    </a:cubicBezTo>
                    <a:cubicBezTo>
                      <a:pt x="82941" y="94339"/>
                      <a:pt x="83823" y="95849"/>
                      <a:pt x="82941" y="96603"/>
                    </a:cubicBezTo>
                    <a:cubicBezTo>
                      <a:pt x="82941" y="96603"/>
                      <a:pt x="81176" y="98113"/>
                      <a:pt x="81176" y="98113"/>
                    </a:cubicBezTo>
                    <a:cubicBezTo>
                      <a:pt x="80294" y="99622"/>
                      <a:pt x="80294" y="99622"/>
                      <a:pt x="80294" y="99622"/>
                    </a:cubicBezTo>
                    <a:cubicBezTo>
                      <a:pt x="78529" y="100377"/>
                      <a:pt x="78529" y="100377"/>
                      <a:pt x="78529" y="100377"/>
                    </a:cubicBezTo>
                    <a:cubicBezTo>
                      <a:pt x="78529" y="101886"/>
                      <a:pt x="78529" y="101886"/>
                      <a:pt x="78529" y="101886"/>
                    </a:cubicBezTo>
                    <a:cubicBezTo>
                      <a:pt x="78529" y="101886"/>
                      <a:pt x="78529" y="104150"/>
                      <a:pt x="79411" y="104150"/>
                    </a:cubicBezTo>
                    <a:cubicBezTo>
                      <a:pt x="79411" y="104150"/>
                      <a:pt x="81176" y="102641"/>
                      <a:pt x="81176" y="102641"/>
                    </a:cubicBezTo>
                    <a:cubicBezTo>
                      <a:pt x="81176" y="102641"/>
                      <a:pt x="82941" y="104150"/>
                      <a:pt x="82058" y="104905"/>
                    </a:cubicBezTo>
                    <a:cubicBezTo>
                      <a:pt x="82058" y="104905"/>
                      <a:pt x="78529" y="104905"/>
                      <a:pt x="78529" y="104905"/>
                    </a:cubicBezTo>
                    <a:cubicBezTo>
                      <a:pt x="76764" y="104905"/>
                      <a:pt x="76764" y="104905"/>
                      <a:pt x="76764" y="104905"/>
                    </a:cubicBezTo>
                    <a:cubicBezTo>
                      <a:pt x="76764" y="104905"/>
                      <a:pt x="75882" y="106415"/>
                      <a:pt x="75000" y="106415"/>
                    </a:cubicBezTo>
                    <a:cubicBezTo>
                      <a:pt x="75000" y="107169"/>
                      <a:pt x="75000" y="107924"/>
                      <a:pt x="75000" y="107924"/>
                    </a:cubicBezTo>
                    <a:cubicBezTo>
                      <a:pt x="73235" y="106415"/>
                      <a:pt x="73235" y="106415"/>
                      <a:pt x="73235" y="106415"/>
                    </a:cubicBezTo>
                    <a:cubicBezTo>
                      <a:pt x="72352" y="107169"/>
                      <a:pt x="72352" y="107169"/>
                      <a:pt x="72352" y="107169"/>
                    </a:cubicBezTo>
                    <a:cubicBezTo>
                      <a:pt x="73235" y="108679"/>
                      <a:pt x="73235" y="108679"/>
                      <a:pt x="73235" y="108679"/>
                    </a:cubicBezTo>
                    <a:cubicBezTo>
                      <a:pt x="73235" y="110188"/>
                      <a:pt x="73235" y="110188"/>
                      <a:pt x="73235" y="110188"/>
                    </a:cubicBezTo>
                    <a:cubicBezTo>
                      <a:pt x="73235" y="110188"/>
                      <a:pt x="75000" y="110188"/>
                      <a:pt x="75000" y="110188"/>
                    </a:cubicBezTo>
                    <a:cubicBezTo>
                      <a:pt x="75000" y="110188"/>
                      <a:pt x="76764" y="110943"/>
                      <a:pt x="76764" y="110943"/>
                    </a:cubicBezTo>
                    <a:cubicBezTo>
                      <a:pt x="76764" y="110943"/>
                      <a:pt x="75882" y="111698"/>
                      <a:pt x="76764" y="111698"/>
                    </a:cubicBezTo>
                    <a:cubicBezTo>
                      <a:pt x="76764" y="112452"/>
                      <a:pt x="76764" y="112452"/>
                      <a:pt x="77647" y="112452"/>
                    </a:cubicBezTo>
                    <a:cubicBezTo>
                      <a:pt x="78529" y="113207"/>
                      <a:pt x="78529" y="113207"/>
                      <a:pt x="78529" y="113207"/>
                    </a:cubicBezTo>
                    <a:cubicBezTo>
                      <a:pt x="78529" y="113207"/>
                      <a:pt x="78529" y="114716"/>
                      <a:pt x="78529" y="115471"/>
                    </a:cubicBezTo>
                    <a:cubicBezTo>
                      <a:pt x="77647" y="115471"/>
                      <a:pt x="77647" y="116226"/>
                      <a:pt x="77647" y="116226"/>
                    </a:cubicBezTo>
                    <a:cubicBezTo>
                      <a:pt x="76764" y="116226"/>
                      <a:pt x="76764" y="116226"/>
                      <a:pt x="76764" y="116226"/>
                    </a:cubicBezTo>
                    <a:cubicBezTo>
                      <a:pt x="75882" y="116981"/>
                      <a:pt x="75882" y="117735"/>
                      <a:pt x="75882" y="117735"/>
                    </a:cubicBezTo>
                    <a:cubicBezTo>
                      <a:pt x="75882" y="117735"/>
                      <a:pt x="75000" y="117735"/>
                      <a:pt x="75000" y="117735"/>
                    </a:cubicBezTo>
                    <a:cubicBezTo>
                      <a:pt x="75000" y="118490"/>
                      <a:pt x="75882" y="119245"/>
                      <a:pt x="75882" y="120000"/>
                    </a:cubicBezTo>
                    <a:cubicBezTo>
                      <a:pt x="75882" y="120000"/>
                      <a:pt x="75882" y="120000"/>
                      <a:pt x="75000" y="120000"/>
                    </a:cubicBezTo>
                    <a:cubicBezTo>
                      <a:pt x="75000" y="120000"/>
                      <a:pt x="75000" y="120000"/>
                      <a:pt x="75000" y="120000"/>
                    </a:cubicBezTo>
                    <a:cubicBezTo>
                      <a:pt x="75000" y="120000"/>
                      <a:pt x="73235" y="118490"/>
                      <a:pt x="73235" y="118490"/>
                    </a:cubicBezTo>
                    <a:cubicBezTo>
                      <a:pt x="72352" y="118490"/>
                      <a:pt x="71470" y="119245"/>
                      <a:pt x="69705" y="119245"/>
                    </a:cubicBezTo>
                    <a:cubicBezTo>
                      <a:pt x="68823" y="118490"/>
                      <a:pt x="68823" y="118490"/>
                      <a:pt x="68823" y="118490"/>
                    </a:cubicBezTo>
                    <a:cubicBezTo>
                      <a:pt x="65294" y="119245"/>
                      <a:pt x="65294" y="119245"/>
                      <a:pt x="65294" y="119245"/>
                    </a:cubicBezTo>
                    <a:cubicBezTo>
                      <a:pt x="65294" y="117735"/>
                      <a:pt x="65294" y="117735"/>
                      <a:pt x="65294" y="117735"/>
                    </a:cubicBezTo>
                    <a:cubicBezTo>
                      <a:pt x="64411" y="116226"/>
                      <a:pt x="64411" y="116226"/>
                      <a:pt x="64411" y="116226"/>
                    </a:cubicBezTo>
                    <a:cubicBezTo>
                      <a:pt x="64411" y="116226"/>
                      <a:pt x="64411" y="114716"/>
                      <a:pt x="64411" y="113962"/>
                    </a:cubicBezTo>
                    <a:cubicBezTo>
                      <a:pt x="64411" y="113962"/>
                      <a:pt x="65294" y="113207"/>
                      <a:pt x="65294" y="113207"/>
                    </a:cubicBezTo>
                    <a:cubicBezTo>
                      <a:pt x="66176" y="113207"/>
                      <a:pt x="67058" y="111698"/>
                      <a:pt x="67058" y="111698"/>
                    </a:cubicBezTo>
                    <a:cubicBezTo>
                      <a:pt x="67058" y="111698"/>
                      <a:pt x="67941" y="110188"/>
                      <a:pt x="68823" y="109433"/>
                    </a:cubicBezTo>
                    <a:cubicBezTo>
                      <a:pt x="68823" y="109433"/>
                      <a:pt x="69705" y="107169"/>
                      <a:pt x="69705" y="107169"/>
                    </a:cubicBezTo>
                    <a:cubicBezTo>
                      <a:pt x="69705" y="106415"/>
                      <a:pt x="70588" y="105660"/>
                      <a:pt x="70588" y="105660"/>
                    </a:cubicBezTo>
                    <a:cubicBezTo>
                      <a:pt x="70588" y="105660"/>
                      <a:pt x="72352" y="104150"/>
                      <a:pt x="72352" y="103396"/>
                    </a:cubicBezTo>
                    <a:cubicBezTo>
                      <a:pt x="72352" y="102641"/>
                      <a:pt x="71470" y="102641"/>
                      <a:pt x="70588" y="102641"/>
                    </a:cubicBezTo>
                    <a:cubicBezTo>
                      <a:pt x="70588" y="102641"/>
                      <a:pt x="67941" y="101886"/>
                      <a:pt x="67058" y="101132"/>
                    </a:cubicBezTo>
                    <a:cubicBezTo>
                      <a:pt x="66176" y="101132"/>
                      <a:pt x="64411" y="100377"/>
                      <a:pt x="62647" y="100377"/>
                    </a:cubicBezTo>
                    <a:cubicBezTo>
                      <a:pt x="60882" y="99622"/>
                      <a:pt x="61764" y="99622"/>
                      <a:pt x="62647" y="98113"/>
                    </a:cubicBezTo>
                    <a:cubicBezTo>
                      <a:pt x="62647" y="97358"/>
                      <a:pt x="60882" y="97358"/>
                      <a:pt x="60882" y="96603"/>
                    </a:cubicBezTo>
                    <a:cubicBezTo>
                      <a:pt x="60882" y="96603"/>
                      <a:pt x="60000" y="97358"/>
                      <a:pt x="59117" y="98113"/>
                    </a:cubicBezTo>
                    <a:cubicBezTo>
                      <a:pt x="58235" y="98113"/>
                      <a:pt x="57352" y="97358"/>
                      <a:pt x="56470" y="97358"/>
                    </a:cubicBezTo>
                    <a:cubicBezTo>
                      <a:pt x="56470" y="97358"/>
                      <a:pt x="53823" y="97358"/>
                      <a:pt x="53823" y="97358"/>
                    </a:cubicBezTo>
                    <a:cubicBezTo>
                      <a:pt x="53823" y="97358"/>
                      <a:pt x="53823" y="96603"/>
                      <a:pt x="53823" y="95849"/>
                    </a:cubicBezTo>
                    <a:cubicBezTo>
                      <a:pt x="53823" y="95094"/>
                      <a:pt x="52941" y="95094"/>
                      <a:pt x="52941" y="95094"/>
                    </a:cubicBezTo>
                    <a:cubicBezTo>
                      <a:pt x="52941" y="95094"/>
                      <a:pt x="51176" y="95094"/>
                      <a:pt x="51176" y="94339"/>
                    </a:cubicBezTo>
                    <a:cubicBezTo>
                      <a:pt x="50294" y="94339"/>
                      <a:pt x="51176" y="94339"/>
                      <a:pt x="51176" y="93584"/>
                    </a:cubicBezTo>
                    <a:cubicBezTo>
                      <a:pt x="51176" y="92830"/>
                      <a:pt x="51176" y="93584"/>
                      <a:pt x="50294" y="93584"/>
                    </a:cubicBezTo>
                    <a:cubicBezTo>
                      <a:pt x="49411" y="93584"/>
                      <a:pt x="49411" y="91320"/>
                      <a:pt x="49411" y="91320"/>
                    </a:cubicBezTo>
                    <a:cubicBezTo>
                      <a:pt x="49411" y="91320"/>
                      <a:pt x="48529" y="89811"/>
                      <a:pt x="48529" y="89056"/>
                    </a:cubicBezTo>
                    <a:cubicBezTo>
                      <a:pt x="47647" y="87547"/>
                      <a:pt x="47647" y="89056"/>
                      <a:pt x="47647" y="89056"/>
                    </a:cubicBezTo>
                    <a:cubicBezTo>
                      <a:pt x="45882" y="91320"/>
                      <a:pt x="45882" y="91320"/>
                      <a:pt x="45882" y="91320"/>
                    </a:cubicBezTo>
                    <a:cubicBezTo>
                      <a:pt x="45882" y="91320"/>
                      <a:pt x="45000" y="91320"/>
                      <a:pt x="42352" y="90566"/>
                    </a:cubicBezTo>
                    <a:cubicBezTo>
                      <a:pt x="40588" y="89811"/>
                      <a:pt x="41470" y="89811"/>
                      <a:pt x="41470" y="89811"/>
                    </a:cubicBezTo>
                    <a:cubicBezTo>
                      <a:pt x="43235" y="88301"/>
                      <a:pt x="43235" y="88301"/>
                      <a:pt x="43235" y="88301"/>
                    </a:cubicBezTo>
                    <a:cubicBezTo>
                      <a:pt x="43235" y="88301"/>
                      <a:pt x="41470" y="87547"/>
                      <a:pt x="40588" y="87547"/>
                    </a:cubicBezTo>
                    <a:cubicBezTo>
                      <a:pt x="39705" y="86792"/>
                      <a:pt x="39705" y="86792"/>
                      <a:pt x="38823" y="88301"/>
                    </a:cubicBezTo>
                    <a:cubicBezTo>
                      <a:pt x="37941" y="89056"/>
                      <a:pt x="37941" y="89056"/>
                      <a:pt x="37058" y="89811"/>
                    </a:cubicBezTo>
                    <a:cubicBezTo>
                      <a:pt x="36176" y="90566"/>
                      <a:pt x="36176" y="90566"/>
                      <a:pt x="34411" y="90566"/>
                    </a:cubicBezTo>
                    <a:cubicBezTo>
                      <a:pt x="33529" y="90566"/>
                      <a:pt x="33529" y="89811"/>
                      <a:pt x="32647" y="89811"/>
                    </a:cubicBezTo>
                    <a:cubicBezTo>
                      <a:pt x="32647" y="89056"/>
                      <a:pt x="32647" y="89056"/>
                      <a:pt x="31764" y="88301"/>
                    </a:cubicBezTo>
                    <a:cubicBezTo>
                      <a:pt x="31764" y="87547"/>
                      <a:pt x="30882" y="87547"/>
                      <a:pt x="30882" y="87547"/>
                    </a:cubicBezTo>
                    <a:cubicBezTo>
                      <a:pt x="30882" y="87547"/>
                      <a:pt x="29117" y="88301"/>
                      <a:pt x="29117" y="89056"/>
                    </a:cubicBezTo>
                    <a:cubicBezTo>
                      <a:pt x="28235" y="89056"/>
                      <a:pt x="29117" y="89811"/>
                      <a:pt x="29117" y="90566"/>
                    </a:cubicBezTo>
                    <a:cubicBezTo>
                      <a:pt x="30000" y="91320"/>
                      <a:pt x="29117" y="92075"/>
                      <a:pt x="29117" y="92075"/>
                    </a:cubicBezTo>
                    <a:cubicBezTo>
                      <a:pt x="29117" y="92075"/>
                      <a:pt x="27352" y="92075"/>
                      <a:pt x="26470" y="92075"/>
                    </a:cubicBezTo>
                    <a:cubicBezTo>
                      <a:pt x="25588" y="92075"/>
                      <a:pt x="24705" y="92075"/>
                      <a:pt x="23823" y="91320"/>
                    </a:cubicBezTo>
                    <a:cubicBezTo>
                      <a:pt x="22058" y="90566"/>
                      <a:pt x="22941" y="92075"/>
                      <a:pt x="22941" y="92830"/>
                    </a:cubicBezTo>
                    <a:cubicBezTo>
                      <a:pt x="22941" y="92830"/>
                      <a:pt x="21176" y="94339"/>
                      <a:pt x="21176" y="94339"/>
                    </a:cubicBezTo>
                    <a:cubicBezTo>
                      <a:pt x="21176" y="94339"/>
                      <a:pt x="21176" y="94339"/>
                      <a:pt x="21176" y="94339"/>
                    </a:cubicBezTo>
                    <a:cubicBezTo>
                      <a:pt x="19411" y="94339"/>
                      <a:pt x="17647" y="93584"/>
                      <a:pt x="17647" y="93584"/>
                    </a:cubicBezTo>
                    <a:cubicBezTo>
                      <a:pt x="16764" y="94339"/>
                      <a:pt x="16764" y="94339"/>
                      <a:pt x="16764" y="94339"/>
                    </a:cubicBezTo>
                    <a:cubicBezTo>
                      <a:pt x="14117" y="93584"/>
                      <a:pt x="14117" y="93584"/>
                      <a:pt x="14117" y="93584"/>
                    </a:cubicBezTo>
                    <a:cubicBezTo>
                      <a:pt x="13235" y="93584"/>
                      <a:pt x="13235" y="93584"/>
                      <a:pt x="13235" y="93584"/>
                    </a:cubicBezTo>
                    <a:cubicBezTo>
                      <a:pt x="12352" y="91320"/>
                      <a:pt x="12352" y="91320"/>
                      <a:pt x="12352" y="91320"/>
                    </a:cubicBezTo>
                    <a:cubicBezTo>
                      <a:pt x="11470" y="91320"/>
                      <a:pt x="11470" y="91320"/>
                      <a:pt x="11470" y="91320"/>
                    </a:cubicBezTo>
                    <a:cubicBezTo>
                      <a:pt x="7941" y="89811"/>
                      <a:pt x="7941" y="89811"/>
                      <a:pt x="7941" y="89811"/>
                    </a:cubicBezTo>
                    <a:cubicBezTo>
                      <a:pt x="7058" y="89056"/>
                      <a:pt x="7058" y="89056"/>
                      <a:pt x="7058" y="89056"/>
                    </a:cubicBezTo>
                    <a:cubicBezTo>
                      <a:pt x="5294" y="89811"/>
                      <a:pt x="5294" y="89811"/>
                      <a:pt x="5294" y="89811"/>
                    </a:cubicBezTo>
                    <a:cubicBezTo>
                      <a:pt x="4411" y="90566"/>
                      <a:pt x="4411" y="90566"/>
                      <a:pt x="4411" y="90566"/>
                    </a:cubicBezTo>
                    <a:cubicBezTo>
                      <a:pt x="4411" y="90566"/>
                      <a:pt x="2647" y="91320"/>
                      <a:pt x="1764" y="91320"/>
                    </a:cubicBezTo>
                    <a:cubicBezTo>
                      <a:pt x="1764" y="90566"/>
                      <a:pt x="0" y="87547"/>
                      <a:pt x="0" y="87547"/>
                    </a:cubicBezTo>
                    <a:cubicBezTo>
                      <a:pt x="882" y="85283"/>
                      <a:pt x="882" y="85283"/>
                      <a:pt x="882" y="85283"/>
                    </a:cubicBezTo>
                    <a:cubicBezTo>
                      <a:pt x="882" y="85283"/>
                      <a:pt x="3529" y="84528"/>
                      <a:pt x="3529" y="84528"/>
                    </a:cubicBezTo>
                    <a:cubicBezTo>
                      <a:pt x="3529" y="84528"/>
                      <a:pt x="5294" y="84528"/>
                      <a:pt x="5294" y="84528"/>
                    </a:cubicBezTo>
                    <a:cubicBezTo>
                      <a:pt x="5294" y="84528"/>
                      <a:pt x="6176" y="84528"/>
                      <a:pt x="6176" y="85283"/>
                    </a:cubicBezTo>
                    <a:cubicBezTo>
                      <a:pt x="7058" y="85283"/>
                      <a:pt x="8823" y="86792"/>
                      <a:pt x="9705" y="86792"/>
                    </a:cubicBezTo>
                    <a:cubicBezTo>
                      <a:pt x="9705" y="86792"/>
                      <a:pt x="11470" y="87547"/>
                      <a:pt x="11470" y="87547"/>
                    </a:cubicBezTo>
                    <a:cubicBezTo>
                      <a:pt x="12352" y="87547"/>
                      <a:pt x="14117" y="88301"/>
                      <a:pt x="14117" y="88301"/>
                    </a:cubicBezTo>
                    <a:cubicBezTo>
                      <a:pt x="14117" y="88301"/>
                      <a:pt x="15882" y="88301"/>
                      <a:pt x="15882" y="88301"/>
                    </a:cubicBezTo>
                    <a:cubicBezTo>
                      <a:pt x="15882" y="88301"/>
                      <a:pt x="17647" y="87547"/>
                      <a:pt x="17647" y="87547"/>
                    </a:cubicBezTo>
                    <a:cubicBezTo>
                      <a:pt x="17647" y="87547"/>
                      <a:pt x="17647" y="87547"/>
                      <a:pt x="17647" y="87547"/>
                    </a:cubicBezTo>
                    <a:cubicBezTo>
                      <a:pt x="18529" y="86792"/>
                      <a:pt x="18529" y="86037"/>
                      <a:pt x="18529" y="86037"/>
                    </a:cubicBezTo>
                    <a:cubicBezTo>
                      <a:pt x="18529" y="86037"/>
                      <a:pt x="19411" y="86037"/>
                      <a:pt x="19411" y="86037"/>
                    </a:cubicBezTo>
                    <a:cubicBezTo>
                      <a:pt x="19411" y="86792"/>
                      <a:pt x="20294" y="87547"/>
                      <a:pt x="20294" y="87547"/>
                    </a:cubicBezTo>
                    <a:cubicBezTo>
                      <a:pt x="20294" y="87547"/>
                      <a:pt x="21176" y="88301"/>
                      <a:pt x="21176" y="88301"/>
                    </a:cubicBezTo>
                    <a:cubicBezTo>
                      <a:pt x="22058" y="89056"/>
                      <a:pt x="22941" y="89056"/>
                      <a:pt x="22941" y="89056"/>
                    </a:cubicBezTo>
                    <a:cubicBezTo>
                      <a:pt x="22941" y="89056"/>
                      <a:pt x="23823" y="88301"/>
                      <a:pt x="23823" y="88301"/>
                    </a:cubicBezTo>
                    <a:cubicBezTo>
                      <a:pt x="23823" y="88301"/>
                      <a:pt x="24705" y="89056"/>
                      <a:pt x="24705" y="88301"/>
                    </a:cubicBezTo>
                    <a:cubicBezTo>
                      <a:pt x="24705" y="88301"/>
                      <a:pt x="25588" y="88301"/>
                      <a:pt x="25588" y="88301"/>
                    </a:cubicBezTo>
                    <a:cubicBezTo>
                      <a:pt x="25588" y="88301"/>
                      <a:pt x="26470" y="87547"/>
                      <a:pt x="25588" y="87547"/>
                    </a:cubicBezTo>
                    <a:cubicBezTo>
                      <a:pt x="25588" y="87547"/>
                      <a:pt x="25588" y="86792"/>
                      <a:pt x="25588" y="87547"/>
                    </a:cubicBezTo>
                    <a:cubicBezTo>
                      <a:pt x="24705" y="87547"/>
                      <a:pt x="24705" y="87547"/>
                      <a:pt x="23823" y="87547"/>
                    </a:cubicBezTo>
                    <a:cubicBezTo>
                      <a:pt x="22941" y="87547"/>
                      <a:pt x="21176" y="86792"/>
                      <a:pt x="21176" y="86792"/>
                    </a:cubicBezTo>
                    <a:cubicBezTo>
                      <a:pt x="21176" y="86037"/>
                      <a:pt x="20294" y="86037"/>
                      <a:pt x="20294" y="85283"/>
                    </a:cubicBezTo>
                    <a:cubicBezTo>
                      <a:pt x="19411" y="85283"/>
                      <a:pt x="19411" y="84528"/>
                      <a:pt x="18529" y="84528"/>
                    </a:cubicBezTo>
                    <a:cubicBezTo>
                      <a:pt x="17647" y="84528"/>
                      <a:pt x="17647" y="84528"/>
                      <a:pt x="17647" y="84528"/>
                    </a:cubicBezTo>
                    <a:cubicBezTo>
                      <a:pt x="17647" y="84528"/>
                      <a:pt x="16764" y="85283"/>
                      <a:pt x="16764" y="86037"/>
                    </a:cubicBezTo>
                    <a:cubicBezTo>
                      <a:pt x="16764" y="86037"/>
                      <a:pt x="17647" y="86792"/>
                      <a:pt x="15882" y="86037"/>
                    </a:cubicBezTo>
                    <a:cubicBezTo>
                      <a:pt x="14117" y="86037"/>
                      <a:pt x="12352" y="86037"/>
                      <a:pt x="12352" y="86037"/>
                    </a:cubicBezTo>
                    <a:cubicBezTo>
                      <a:pt x="9705" y="83773"/>
                      <a:pt x="9705" y="83773"/>
                      <a:pt x="9705" y="83773"/>
                    </a:cubicBezTo>
                    <a:cubicBezTo>
                      <a:pt x="9705" y="83773"/>
                      <a:pt x="8823" y="83773"/>
                      <a:pt x="7941" y="83773"/>
                    </a:cubicBezTo>
                    <a:cubicBezTo>
                      <a:pt x="7941" y="83773"/>
                      <a:pt x="6176" y="83018"/>
                      <a:pt x="6176" y="82264"/>
                    </a:cubicBezTo>
                    <a:cubicBezTo>
                      <a:pt x="6176" y="82264"/>
                      <a:pt x="5294" y="81509"/>
                      <a:pt x="5294" y="80754"/>
                    </a:cubicBezTo>
                    <a:cubicBezTo>
                      <a:pt x="5294" y="80754"/>
                      <a:pt x="4411" y="80754"/>
                      <a:pt x="4411" y="80000"/>
                    </a:cubicBezTo>
                    <a:cubicBezTo>
                      <a:pt x="4411" y="80000"/>
                      <a:pt x="3529" y="79245"/>
                      <a:pt x="3529" y="79245"/>
                    </a:cubicBezTo>
                    <a:cubicBezTo>
                      <a:pt x="3529" y="79245"/>
                      <a:pt x="3529" y="78490"/>
                      <a:pt x="4411" y="77735"/>
                    </a:cubicBezTo>
                    <a:cubicBezTo>
                      <a:pt x="6176" y="77735"/>
                      <a:pt x="6176" y="77735"/>
                      <a:pt x="7058" y="77735"/>
                    </a:cubicBezTo>
                    <a:cubicBezTo>
                      <a:pt x="7941" y="77735"/>
                      <a:pt x="7058" y="77735"/>
                      <a:pt x="8823" y="77735"/>
                    </a:cubicBezTo>
                    <a:cubicBezTo>
                      <a:pt x="10588" y="77735"/>
                      <a:pt x="9705" y="77735"/>
                      <a:pt x="10588" y="77735"/>
                    </a:cubicBezTo>
                    <a:cubicBezTo>
                      <a:pt x="11470" y="77735"/>
                      <a:pt x="13235" y="77735"/>
                      <a:pt x="13235" y="77735"/>
                    </a:cubicBezTo>
                    <a:cubicBezTo>
                      <a:pt x="13235" y="77735"/>
                      <a:pt x="11470" y="76981"/>
                      <a:pt x="14117" y="77735"/>
                    </a:cubicBezTo>
                    <a:cubicBezTo>
                      <a:pt x="14117" y="77735"/>
                      <a:pt x="17647" y="78490"/>
                      <a:pt x="16764" y="80000"/>
                    </a:cubicBezTo>
                    <a:cubicBezTo>
                      <a:pt x="16764" y="80000"/>
                      <a:pt x="15882" y="80754"/>
                      <a:pt x="15882" y="80754"/>
                    </a:cubicBezTo>
                    <a:cubicBezTo>
                      <a:pt x="15882" y="80754"/>
                      <a:pt x="17647" y="81509"/>
                      <a:pt x="17647" y="81509"/>
                    </a:cubicBezTo>
                    <a:cubicBezTo>
                      <a:pt x="17647" y="81509"/>
                      <a:pt x="18529" y="80754"/>
                      <a:pt x="18529" y="80754"/>
                    </a:cubicBezTo>
                    <a:cubicBezTo>
                      <a:pt x="19411" y="81509"/>
                      <a:pt x="19411" y="81509"/>
                      <a:pt x="19411" y="81509"/>
                    </a:cubicBezTo>
                    <a:cubicBezTo>
                      <a:pt x="21176" y="83018"/>
                      <a:pt x="21176" y="83018"/>
                      <a:pt x="21176" y="83018"/>
                    </a:cubicBezTo>
                    <a:cubicBezTo>
                      <a:pt x="21176" y="83018"/>
                      <a:pt x="22941" y="83018"/>
                      <a:pt x="22941" y="83018"/>
                    </a:cubicBezTo>
                    <a:cubicBezTo>
                      <a:pt x="22058" y="83773"/>
                      <a:pt x="21176" y="82264"/>
                      <a:pt x="22058" y="83773"/>
                    </a:cubicBezTo>
                    <a:cubicBezTo>
                      <a:pt x="22941" y="85283"/>
                      <a:pt x="23823" y="86037"/>
                      <a:pt x="23823" y="86037"/>
                    </a:cubicBezTo>
                    <a:cubicBezTo>
                      <a:pt x="24705" y="86037"/>
                      <a:pt x="24705" y="86037"/>
                      <a:pt x="24705" y="86037"/>
                    </a:cubicBezTo>
                    <a:cubicBezTo>
                      <a:pt x="24705" y="86037"/>
                      <a:pt x="24705" y="85283"/>
                      <a:pt x="25588" y="85283"/>
                    </a:cubicBezTo>
                    <a:cubicBezTo>
                      <a:pt x="25588" y="86037"/>
                      <a:pt x="27352" y="86037"/>
                      <a:pt x="28235" y="86037"/>
                    </a:cubicBezTo>
                    <a:cubicBezTo>
                      <a:pt x="28235" y="86037"/>
                      <a:pt x="28235" y="85283"/>
                      <a:pt x="27352" y="83773"/>
                    </a:cubicBezTo>
                    <a:cubicBezTo>
                      <a:pt x="26470" y="83018"/>
                      <a:pt x="25588" y="82264"/>
                      <a:pt x="25588" y="82264"/>
                    </a:cubicBezTo>
                    <a:cubicBezTo>
                      <a:pt x="24705" y="82264"/>
                      <a:pt x="25588" y="83018"/>
                      <a:pt x="23823" y="82264"/>
                    </a:cubicBezTo>
                    <a:cubicBezTo>
                      <a:pt x="22058" y="81509"/>
                      <a:pt x="22058" y="82264"/>
                      <a:pt x="21176" y="81509"/>
                    </a:cubicBezTo>
                    <a:cubicBezTo>
                      <a:pt x="20294" y="80000"/>
                      <a:pt x="19411" y="80000"/>
                      <a:pt x="19411" y="79245"/>
                    </a:cubicBezTo>
                    <a:cubicBezTo>
                      <a:pt x="19411" y="79245"/>
                      <a:pt x="20294" y="79245"/>
                      <a:pt x="21176" y="78490"/>
                    </a:cubicBezTo>
                    <a:cubicBezTo>
                      <a:pt x="22058" y="78490"/>
                      <a:pt x="20294" y="77735"/>
                      <a:pt x="22058" y="78490"/>
                    </a:cubicBezTo>
                    <a:cubicBezTo>
                      <a:pt x="24705" y="79245"/>
                      <a:pt x="24705" y="79245"/>
                      <a:pt x="25588" y="79245"/>
                    </a:cubicBezTo>
                    <a:cubicBezTo>
                      <a:pt x="25588" y="79245"/>
                      <a:pt x="27352" y="79245"/>
                      <a:pt x="25588" y="78490"/>
                    </a:cubicBezTo>
                    <a:cubicBezTo>
                      <a:pt x="23823" y="78490"/>
                      <a:pt x="22941" y="77735"/>
                      <a:pt x="22941" y="77735"/>
                    </a:cubicBezTo>
                    <a:cubicBezTo>
                      <a:pt x="21176" y="77735"/>
                      <a:pt x="21176" y="77735"/>
                      <a:pt x="21176" y="77735"/>
                    </a:cubicBezTo>
                    <a:cubicBezTo>
                      <a:pt x="21176" y="77735"/>
                      <a:pt x="21176" y="77735"/>
                      <a:pt x="20294" y="77735"/>
                    </a:cubicBezTo>
                    <a:cubicBezTo>
                      <a:pt x="19411" y="77735"/>
                      <a:pt x="19411" y="78490"/>
                      <a:pt x="19411" y="77735"/>
                    </a:cubicBezTo>
                    <a:cubicBezTo>
                      <a:pt x="18529" y="77735"/>
                      <a:pt x="17647" y="77735"/>
                      <a:pt x="17647" y="76981"/>
                    </a:cubicBezTo>
                    <a:cubicBezTo>
                      <a:pt x="16764" y="76981"/>
                      <a:pt x="15882" y="76226"/>
                      <a:pt x="15882" y="76226"/>
                    </a:cubicBezTo>
                    <a:cubicBezTo>
                      <a:pt x="15882" y="75471"/>
                      <a:pt x="15000" y="74716"/>
                      <a:pt x="15000" y="74716"/>
                    </a:cubicBezTo>
                    <a:cubicBezTo>
                      <a:pt x="15000" y="74716"/>
                      <a:pt x="15000" y="74716"/>
                      <a:pt x="15000" y="74716"/>
                    </a:cubicBezTo>
                    <a:cubicBezTo>
                      <a:pt x="14117" y="74716"/>
                      <a:pt x="13235" y="74716"/>
                      <a:pt x="12352" y="74716"/>
                    </a:cubicBezTo>
                    <a:cubicBezTo>
                      <a:pt x="12352" y="74716"/>
                      <a:pt x="11470" y="74716"/>
                      <a:pt x="11470" y="74716"/>
                    </a:cubicBezTo>
                    <a:cubicBezTo>
                      <a:pt x="11470" y="73962"/>
                      <a:pt x="11470" y="73962"/>
                      <a:pt x="11470" y="73207"/>
                    </a:cubicBezTo>
                    <a:cubicBezTo>
                      <a:pt x="11470" y="73207"/>
                      <a:pt x="11470" y="72452"/>
                      <a:pt x="12352" y="72452"/>
                    </a:cubicBezTo>
                    <a:cubicBezTo>
                      <a:pt x="13235" y="72452"/>
                      <a:pt x="14117" y="72452"/>
                      <a:pt x="15000" y="72452"/>
                    </a:cubicBezTo>
                    <a:cubicBezTo>
                      <a:pt x="15882" y="72452"/>
                      <a:pt x="16764" y="72452"/>
                      <a:pt x="17647" y="72452"/>
                    </a:cubicBezTo>
                    <a:cubicBezTo>
                      <a:pt x="17647" y="72452"/>
                      <a:pt x="18529" y="73207"/>
                      <a:pt x="18529" y="73207"/>
                    </a:cubicBezTo>
                    <a:cubicBezTo>
                      <a:pt x="19411" y="73962"/>
                      <a:pt x="20294" y="73962"/>
                      <a:pt x="20294" y="73962"/>
                    </a:cubicBezTo>
                    <a:cubicBezTo>
                      <a:pt x="20294" y="74716"/>
                      <a:pt x="20294" y="74716"/>
                      <a:pt x="21176" y="74716"/>
                    </a:cubicBezTo>
                    <a:cubicBezTo>
                      <a:pt x="21176" y="75471"/>
                      <a:pt x="22058" y="75471"/>
                      <a:pt x="22058" y="75471"/>
                    </a:cubicBezTo>
                    <a:cubicBezTo>
                      <a:pt x="22941" y="76981"/>
                      <a:pt x="22941" y="76981"/>
                      <a:pt x="22941" y="76981"/>
                    </a:cubicBezTo>
                    <a:cubicBezTo>
                      <a:pt x="22941" y="76981"/>
                      <a:pt x="22941" y="76981"/>
                      <a:pt x="22941" y="76981"/>
                    </a:cubicBezTo>
                    <a:cubicBezTo>
                      <a:pt x="24705" y="77735"/>
                      <a:pt x="24705" y="77735"/>
                      <a:pt x="24705" y="77735"/>
                    </a:cubicBezTo>
                    <a:cubicBezTo>
                      <a:pt x="24705" y="77735"/>
                      <a:pt x="27352" y="78490"/>
                      <a:pt x="27352" y="78490"/>
                    </a:cubicBezTo>
                    <a:cubicBezTo>
                      <a:pt x="27352" y="78490"/>
                      <a:pt x="27352" y="78490"/>
                      <a:pt x="28235" y="78490"/>
                    </a:cubicBezTo>
                    <a:cubicBezTo>
                      <a:pt x="29117" y="78490"/>
                      <a:pt x="29117" y="77735"/>
                      <a:pt x="29117" y="77735"/>
                    </a:cubicBezTo>
                    <a:cubicBezTo>
                      <a:pt x="29117" y="77735"/>
                      <a:pt x="30000" y="77735"/>
                      <a:pt x="30000" y="77735"/>
                    </a:cubicBezTo>
                    <a:cubicBezTo>
                      <a:pt x="30000" y="77735"/>
                      <a:pt x="32647" y="76226"/>
                      <a:pt x="32647" y="76226"/>
                    </a:cubicBezTo>
                    <a:cubicBezTo>
                      <a:pt x="32647" y="76981"/>
                      <a:pt x="33529" y="76981"/>
                      <a:pt x="34411" y="76981"/>
                    </a:cubicBezTo>
                    <a:cubicBezTo>
                      <a:pt x="34411" y="76981"/>
                      <a:pt x="37058" y="78490"/>
                      <a:pt x="37058" y="78490"/>
                    </a:cubicBezTo>
                    <a:cubicBezTo>
                      <a:pt x="37058" y="77735"/>
                      <a:pt x="37058" y="76981"/>
                      <a:pt x="37058" y="76981"/>
                    </a:cubicBezTo>
                    <a:cubicBezTo>
                      <a:pt x="37058" y="76981"/>
                      <a:pt x="37941" y="76226"/>
                      <a:pt x="37941" y="76226"/>
                    </a:cubicBezTo>
                    <a:cubicBezTo>
                      <a:pt x="41470" y="76226"/>
                      <a:pt x="41470" y="76226"/>
                      <a:pt x="41470" y="76226"/>
                    </a:cubicBezTo>
                    <a:cubicBezTo>
                      <a:pt x="41470" y="76226"/>
                      <a:pt x="42352" y="75471"/>
                      <a:pt x="42352" y="75471"/>
                    </a:cubicBezTo>
                    <a:cubicBezTo>
                      <a:pt x="41470" y="75471"/>
                      <a:pt x="40588" y="75471"/>
                      <a:pt x="40588" y="75471"/>
                    </a:cubicBezTo>
                    <a:cubicBezTo>
                      <a:pt x="38823" y="76226"/>
                      <a:pt x="38823" y="76226"/>
                      <a:pt x="38823" y="76226"/>
                    </a:cubicBezTo>
                    <a:cubicBezTo>
                      <a:pt x="37058" y="76226"/>
                      <a:pt x="37058" y="76226"/>
                      <a:pt x="37058" y="76226"/>
                    </a:cubicBezTo>
                    <a:cubicBezTo>
                      <a:pt x="37058" y="76226"/>
                      <a:pt x="36176" y="76981"/>
                      <a:pt x="36176" y="76981"/>
                    </a:cubicBezTo>
                    <a:cubicBezTo>
                      <a:pt x="35294" y="76981"/>
                      <a:pt x="34411" y="76226"/>
                      <a:pt x="34411" y="76226"/>
                    </a:cubicBezTo>
                    <a:cubicBezTo>
                      <a:pt x="33529" y="75471"/>
                      <a:pt x="31764" y="74716"/>
                      <a:pt x="31764" y="74716"/>
                    </a:cubicBezTo>
                    <a:cubicBezTo>
                      <a:pt x="30882" y="74716"/>
                      <a:pt x="31764" y="74716"/>
                      <a:pt x="30000" y="73962"/>
                    </a:cubicBezTo>
                    <a:cubicBezTo>
                      <a:pt x="28235" y="73207"/>
                      <a:pt x="27352" y="72452"/>
                      <a:pt x="27352" y="72452"/>
                    </a:cubicBezTo>
                    <a:cubicBezTo>
                      <a:pt x="26470" y="71698"/>
                      <a:pt x="26470" y="71698"/>
                      <a:pt x="26470" y="71698"/>
                    </a:cubicBezTo>
                    <a:cubicBezTo>
                      <a:pt x="26470" y="71698"/>
                      <a:pt x="26470" y="70943"/>
                      <a:pt x="25588" y="70943"/>
                    </a:cubicBezTo>
                    <a:cubicBezTo>
                      <a:pt x="24705" y="70188"/>
                      <a:pt x="22058" y="69433"/>
                      <a:pt x="22058" y="69433"/>
                    </a:cubicBezTo>
                    <a:cubicBezTo>
                      <a:pt x="22058" y="69433"/>
                      <a:pt x="22058" y="68679"/>
                      <a:pt x="22058" y="68679"/>
                    </a:cubicBezTo>
                    <a:cubicBezTo>
                      <a:pt x="22058" y="68679"/>
                      <a:pt x="22058" y="66415"/>
                      <a:pt x="22058" y="66415"/>
                    </a:cubicBezTo>
                    <a:cubicBezTo>
                      <a:pt x="22058" y="65660"/>
                      <a:pt x="21176" y="64150"/>
                      <a:pt x="21176" y="64150"/>
                    </a:cubicBezTo>
                    <a:cubicBezTo>
                      <a:pt x="21176" y="64150"/>
                      <a:pt x="22941" y="63396"/>
                      <a:pt x="22941" y="63396"/>
                    </a:cubicBezTo>
                    <a:cubicBezTo>
                      <a:pt x="23823" y="63396"/>
                      <a:pt x="24705" y="64150"/>
                      <a:pt x="24705" y="64150"/>
                    </a:cubicBezTo>
                    <a:cubicBezTo>
                      <a:pt x="25588" y="63396"/>
                      <a:pt x="25588" y="63396"/>
                      <a:pt x="25588" y="63396"/>
                    </a:cubicBezTo>
                    <a:cubicBezTo>
                      <a:pt x="32647" y="55094"/>
                      <a:pt x="32647" y="55094"/>
                      <a:pt x="32647" y="55094"/>
                    </a:cubicBezTo>
                    <a:cubicBezTo>
                      <a:pt x="38823" y="47547"/>
                      <a:pt x="38823" y="47547"/>
                      <a:pt x="38823" y="47547"/>
                    </a:cubicBezTo>
                    <a:cubicBezTo>
                      <a:pt x="41470" y="36226"/>
                      <a:pt x="41470" y="36226"/>
                      <a:pt x="41470" y="36226"/>
                    </a:cubicBezTo>
                    <a:cubicBezTo>
                      <a:pt x="43235" y="30943"/>
                      <a:pt x="43235" y="30943"/>
                      <a:pt x="43235" y="30943"/>
                    </a:cubicBezTo>
                    <a:cubicBezTo>
                      <a:pt x="45000" y="26415"/>
                      <a:pt x="45000" y="26415"/>
                      <a:pt x="45000" y="26415"/>
                    </a:cubicBezTo>
                    <a:cubicBezTo>
                      <a:pt x="45000" y="26415"/>
                      <a:pt x="45000" y="25660"/>
                      <a:pt x="45882" y="26415"/>
                    </a:cubicBezTo>
                    <a:cubicBezTo>
                      <a:pt x="45882" y="26415"/>
                      <a:pt x="46764" y="27924"/>
                      <a:pt x="46764" y="27924"/>
                    </a:cubicBezTo>
                    <a:cubicBezTo>
                      <a:pt x="47647" y="28679"/>
                      <a:pt x="47647" y="28679"/>
                      <a:pt x="47647" y="28679"/>
                    </a:cubicBezTo>
                    <a:cubicBezTo>
                      <a:pt x="48529" y="28679"/>
                      <a:pt x="48529" y="28679"/>
                      <a:pt x="48529" y="28679"/>
                    </a:cubicBezTo>
                    <a:cubicBezTo>
                      <a:pt x="48529" y="28679"/>
                      <a:pt x="50294" y="27924"/>
                      <a:pt x="51176" y="27924"/>
                    </a:cubicBezTo>
                    <a:cubicBezTo>
                      <a:pt x="51176" y="27924"/>
                      <a:pt x="54705" y="29433"/>
                      <a:pt x="54705" y="29433"/>
                    </a:cubicBezTo>
                    <a:cubicBezTo>
                      <a:pt x="54705" y="29433"/>
                      <a:pt x="54705" y="30943"/>
                      <a:pt x="54705" y="31698"/>
                    </a:cubicBezTo>
                    <a:cubicBezTo>
                      <a:pt x="54705" y="31698"/>
                      <a:pt x="56470" y="33207"/>
                      <a:pt x="55588" y="33962"/>
                    </a:cubicBezTo>
                    <a:cubicBezTo>
                      <a:pt x="55588" y="33962"/>
                      <a:pt x="54705" y="35471"/>
                      <a:pt x="54705" y="35471"/>
                    </a:cubicBezTo>
                    <a:cubicBezTo>
                      <a:pt x="54705" y="35471"/>
                      <a:pt x="55588" y="36226"/>
                      <a:pt x="55588" y="36226"/>
                    </a:cubicBezTo>
                    <a:cubicBezTo>
                      <a:pt x="56470" y="36226"/>
                      <a:pt x="56470" y="36226"/>
                      <a:pt x="57352" y="36226"/>
                    </a:cubicBezTo>
                    <a:cubicBezTo>
                      <a:pt x="58235" y="36226"/>
                      <a:pt x="59117" y="36981"/>
                      <a:pt x="59117" y="36981"/>
                    </a:cubicBezTo>
                    <a:cubicBezTo>
                      <a:pt x="59117" y="36981"/>
                      <a:pt x="59117" y="37735"/>
                      <a:pt x="59117" y="37735"/>
                    </a:cubicBezTo>
                    <a:cubicBezTo>
                      <a:pt x="59117" y="37735"/>
                      <a:pt x="59117" y="39245"/>
                      <a:pt x="59117" y="39245"/>
                    </a:cubicBezTo>
                    <a:cubicBezTo>
                      <a:pt x="59117" y="40000"/>
                      <a:pt x="57352" y="40000"/>
                      <a:pt x="57352" y="40000"/>
                    </a:cubicBezTo>
                    <a:cubicBezTo>
                      <a:pt x="57352" y="40000"/>
                      <a:pt x="57352" y="40754"/>
                      <a:pt x="57352" y="40754"/>
                    </a:cubicBezTo>
                    <a:cubicBezTo>
                      <a:pt x="56470" y="41509"/>
                      <a:pt x="55588" y="42264"/>
                      <a:pt x="54705" y="42264"/>
                    </a:cubicBezTo>
                    <a:cubicBezTo>
                      <a:pt x="54705" y="42264"/>
                      <a:pt x="52941" y="40754"/>
                      <a:pt x="52941" y="40754"/>
                    </a:cubicBezTo>
                    <a:cubicBezTo>
                      <a:pt x="52941" y="40754"/>
                      <a:pt x="52058" y="41509"/>
                      <a:pt x="52058" y="41509"/>
                    </a:cubicBezTo>
                    <a:cubicBezTo>
                      <a:pt x="52941" y="43018"/>
                      <a:pt x="52941" y="43018"/>
                      <a:pt x="52941" y="43018"/>
                    </a:cubicBezTo>
                    <a:cubicBezTo>
                      <a:pt x="53823" y="45283"/>
                      <a:pt x="53823" y="45283"/>
                      <a:pt x="53823" y="45283"/>
                    </a:cubicBezTo>
                    <a:cubicBezTo>
                      <a:pt x="52941" y="46037"/>
                      <a:pt x="52941" y="46037"/>
                      <a:pt x="52941" y="46037"/>
                    </a:cubicBezTo>
                    <a:cubicBezTo>
                      <a:pt x="53823" y="48301"/>
                      <a:pt x="53823" y="48301"/>
                      <a:pt x="53823" y="48301"/>
                    </a:cubicBezTo>
                    <a:cubicBezTo>
                      <a:pt x="53823" y="49811"/>
                      <a:pt x="53823" y="49811"/>
                      <a:pt x="53823" y="49811"/>
                    </a:cubicBezTo>
                    <a:cubicBezTo>
                      <a:pt x="52058" y="50566"/>
                      <a:pt x="52058" y="50566"/>
                      <a:pt x="52058" y="50566"/>
                    </a:cubicBezTo>
                    <a:cubicBezTo>
                      <a:pt x="52058" y="50566"/>
                      <a:pt x="51176" y="51320"/>
                      <a:pt x="50294" y="51320"/>
                    </a:cubicBezTo>
                    <a:cubicBezTo>
                      <a:pt x="50294" y="51320"/>
                      <a:pt x="49411" y="50566"/>
                      <a:pt x="49411" y="51320"/>
                    </a:cubicBezTo>
                    <a:cubicBezTo>
                      <a:pt x="50294" y="52075"/>
                      <a:pt x="50294" y="52830"/>
                      <a:pt x="51176" y="52830"/>
                    </a:cubicBezTo>
                    <a:cubicBezTo>
                      <a:pt x="52058" y="52830"/>
                      <a:pt x="53823" y="52830"/>
                      <a:pt x="53823" y="52830"/>
                    </a:cubicBezTo>
                    <a:cubicBezTo>
                      <a:pt x="55588" y="55094"/>
                      <a:pt x="55588" y="55094"/>
                      <a:pt x="55588" y="55094"/>
                    </a:cubicBezTo>
                    <a:cubicBezTo>
                      <a:pt x="55588" y="55094"/>
                      <a:pt x="56470" y="55094"/>
                      <a:pt x="57352" y="55094"/>
                    </a:cubicBezTo>
                    <a:cubicBezTo>
                      <a:pt x="57352" y="55094"/>
                      <a:pt x="59117" y="55849"/>
                      <a:pt x="59117" y="55849"/>
                    </a:cubicBezTo>
                    <a:cubicBezTo>
                      <a:pt x="59117" y="55849"/>
                      <a:pt x="59117" y="55849"/>
                      <a:pt x="60000" y="56603"/>
                    </a:cubicBezTo>
                    <a:cubicBezTo>
                      <a:pt x="60882" y="56603"/>
                      <a:pt x="62647" y="57358"/>
                      <a:pt x="62647" y="57358"/>
                    </a:cubicBezTo>
                    <a:cubicBezTo>
                      <a:pt x="62647" y="57358"/>
                      <a:pt x="62647" y="56603"/>
                      <a:pt x="61764" y="56603"/>
                    </a:cubicBezTo>
                    <a:cubicBezTo>
                      <a:pt x="61764" y="56603"/>
                      <a:pt x="60882" y="54339"/>
                      <a:pt x="59117" y="54339"/>
                    </a:cubicBezTo>
                    <a:cubicBezTo>
                      <a:pt x="58235" y="53584"/>
                      <a:pt x="57352" y="53584"/>
                      <a:pt x="56470" y="53584"/>
                    </a:cubicBezTo>
                    <a:cubicBezTo>
                      <a:pt x="55588" y="53584"/>
                      <a:pt x="53823" y="52830"/>
                      <a:pt x="53823" y="52830"/>
                    </a:cubicBezTo>
                    <a:cubicBezTo>
                      <a:pt x="53823" y="52075"/>
                      <a:pt x="52941" y="51320"/>
                      <a:pt x="53823" y="51320"/>
                    </a:cubicBezTo>
                    <a:cubicBezTo>
                      <a:pt x="53823" y="50566"/>
                      <a:pt x="53823" y="49811"/>
                      <a:pt x="55588" y="49811"/>
                    </a:cubicBezTo>
                    <a:cubicBezTo>
                      <a:pt x="56470" y="49811"/>
                      <a:pt x="57352" y="50566"/>
                      <a:pt x="58235" y="49811"/>
                    </a:cubicBezTo>
                    <a:cubicBezTo>
                      <a:pt x="59117" y="49811"/>
                      <a:pt x="60882" y="47547"/>
                      <a:pt x="60882" y="47547"/>
                    </a:cubicBezTo>
                    <a:cubicBezTo>
                      <a:pt x="62647" y="46037"/>
                      <a:pt x="62647" y="46037"/>
                      <a:pt x="62647" y="46037"/>
                    </a:cubicBezTo>
                    <a:cubicBezTo>
                      <a:pt x="65294" y="45283"/>
                      <a:pt x="65294" y="45283"/>
                      <a:pt x="65294" y="45283"/>
                    </a:cubicBezTo>
                    <a:cubicBezTo>
                      <a:pt x="65294" y="45283"/>
                      <a:pt x="68823" y="43773"/>
                      <a:pt x="68823" y="43773"/>
                    </a:cubicBezTo>
                    <a:cubicBezTo>
                      <a:pt x="68823" y="43773"/>
                      <a:pt x="69705" y="43773"/>
                      <a:pt x="70588" y="44528"/>
                    </a:cubicBezTo>
                    <a:cubicBezTo>
                      <a:pt x="71470" y="45283"/>
                      <a:pt x="71470" y="45283"/>
                      <a:pt x="71470" y="45283"/>
                    </a:cubicBezTo>
                    <a:cubicBezTo>
                      <a:pt x="72352" y="45283"/>
                      <a:pt x="74117" y="46037"/>
                      <a:pt x="74117" y="46037"/>
                    </a:cubicBezTo>
                    <a:cubicBezTo>
                      <a:pt x="74117" y="46037"/>
                      <a:pt x="74117" y="46037"/>
                      <a:pt x="75000" y="46792"/>
                    </a:cubicBezTo>
                    <a:cubicBezTo>
                      <a:pt x="75000" y="46792"/>
                      <a:pt x="75882" y="47547"/>
                      <a:pt x="75000" y="49056"/>
                    </a:cubicBezTo>
                    <a:cubicBezTo>
                      <a:pt x="75000" y="49811"/>
                      <a:pt x="75000" y="50566"/>
                      <a:pt x="75000" y="50566"/>
                    </a:cubicBezTo>
                    <a:cubicBezTo>
                      <a:pt x="75000" y="50566"/>
                      <a:pt x="75882" y="49811"/>
                      <a:pt x="75882" y="49056"/>
                    </a:cubicBezTo>
                    <a:cubicBezTo>
                      <a:pt x="75882" y="47547"/>
                      <a:pt x="75882" y="46792"/>
                      <a:pt x="75882" y="46037"/>
                    </a:cubicBezTo>
                    <a:cubicBezTo>
                      <a:pt x="75882" y="45283"/>
                      <a:pt x="75000" y="44528"/>
                      <a:pt x="75000" y="44528"/>
                    </a:cubicBezTo>
                    <a:cubicBezTo>
                      <a:pt x="75000" y="44528"/>
                      <a:pt x="73235" y="45283"/>
                      <a:pt x="71470" y="44528"/>
                    </a:cubicBezTo>
                    <a:cubicBezTo>
                      <a:pt x="70588" y="43773"/>
                      <a:pt x="70588" y="43018"/>
                      <a:pt x="69705" y="43018"/>
                    </a:cubicBezTo>
                    <a:cubicBezTo>
                      <a:pt x="69705" y="43018"/>
                      <a:pt x="68823" y="42264"/>
                      <a:pt x="67941" y="42264"/>
                    </a:cubicBezTo>
                    <a:cubicBezTo>
                      <a:pt x="67941" y="42264"/>
                      <a:pt x="67941" y="41509"/>
                      <a:pt x="67941" y="40754"/>
                    </a:cubicBezTo>
                    <a:cubicBezTo>
                      <a:pt x="67941" y="40000"/>
                      <a:pt x="67941" y="39245"/>
                      <a:pt x="67941" y="38490"/>
                    </a:cubicBezTo>
                    <a:cubicBezTo>
                      <a:pt x="67941" y="38490"/>
                      <a:pt x="67058" y="37735"/>
                      <a:pt x="67941" y="36981"/>
                    </a:cubicBezTo>
                    <a:cubicBezTo>
                      <a:pt x="68823" y="36226"/>
                      <a:pt x="68823" y="36226"/>
                      <a:pt x="69705" y="36226"/>
                    </a:cubicBezTo>
                    <a:cubicBezTo>
                      <a:pt x="69705" y="35471"/>
                      <a:pt x="71470" y="34716"/>
                      <a:pt x="70588" y="34716"/>
                    </a:cubicBezTo>
                    <a:cubicBezTo>
                      <a:pt x="70588" y="33962"/>
                      <a:pt x="69705" y="33962"/>
                      <a:pt x="68823" y="33962"/>
                    </a:cubicBezTo>
                    <a:cubicBezTo>
                      <a:pt x="67941" y="33962"/>
                      <a:pt x="68823" y="34716"/>
                      <a:pt x="67941" y="34716"/>
                    </a:cubicBezTo>
                    <a:cubicBezTo>
                      <a:pt x="66176" y="34716"/>
                      <a:pt x="66176" y="33962"/>
                      <a:pt x="65294" y="33207"/>
                    </a:cubicBezTo>
                    <a:cubicBezTo>
                      <a:pt x="65294" y="32452"/>
                      <a:pt x="65294" y="32452"/>
                      <a:pt x="64411" y="33207"/>
                    </a:cubicBezTo>
                    <a:cubicBezTo>
                      <a:pt x="63529" y="33207"/>
                      <a:pt x="62647" y="32452"/>
                      <a:pt x="62647" y="32452"/>
                    </a:cubicBezTo>
                    <a:cubicBezTo>
                      <a:pt x="62647" y="32452"/>
                      <a:pt x="61764" y="31698"/>
                      <a:pt x="62647" y="30943"/>
                    </a:cubicBezTo>
                    <a:cubicBezTo>
                      <a:pt x="62647" y="30943"/>
                      <a:pt x="63529" y="29433"/>
                      <a:pt x="63529" y="29433"/>
                    </a:cubicBezTo>
                    <a:cubicBezTo>
                      <a:pt x="63529" y="29433"/>
                      <a:pt x="63529" y="27169"/>
                      <a:pt x="63529" y="27169"/>
                    </a:cubicBezTo>
                    <a:cubicBezTo>
                      <a:pt x="63529" y="26415"/>
                      <a:pt x="63529" y="26415"/>
                      <a:pt x="63529" y="26415"/>
                    </a:cubicBezTo>
                    <a:close/>
                    <a:moveTo>
                      <a:pt x="112058" y="754"/>
                    </a:moveTo>
                    <a:cubicBezTo>
                      <a:pt x="112058" y="754"/>
                      <a:pt x="112058" y="754"/>
                      <a:pt x="112058" y="754"/>
                    </a:cubicBezTo>
                    <a:cubicBezTo>
                      <a:pt x="112058" y="754"/>
                      <a:pt x="112058" y="0"/>
                      <a:pt x="112941" y="0"/>
                    </a:cubicBezTo>
                    <a:cubicBezTo>
                      <a:pt x="113823" y="0"/>
                      <a:pt x="113823" y="0"/>
                      <a:pt x="114705" y="0"/>
                    </a:cubicBezTo>
                    <a:cubicBezTo>
                      <a:pt x="114705" y="0"/>
                      <a:pt x="116470" y="0"/>
                      <a:pt x="116470" y="0"/>
                    </a:cubicBezTo>
                    <a:cubicBezTo>
                      <a:pt x="116470" y="0"/>
                      <a:pt x="117352" y="0"/>
                      <a:pt x="118235" y="0"/>
                    </a:cubicBezTo>
                    <a:cubicBezTo>
                      <a:pt x="118235" y="0"/>
                      <a:pt x="119117" y="0"/>
                      <a:pt x="119117" y="0"/>
                    </a:cubicBezTo>
                    <a:cubicBezTo>
                      <a:pt x="120000" y="0"/>
                      <a:pt x="119117" y="754"/>
                      <a:pt x="119117" y="754"/>
                    </a:cubicBezTo>
                    <a:cubicBezTo>
                      <a:pt x="117352" y="754"/>
                      <a:pt x="117352" y="754"/>
                      <a:pt x="117352" y="754"/>
                    </a:cubicBezTo>
                    <a:cubicBezTo>
                      <a:pt x="117352" y="754"/>
                      <a:pt x="116470" y="754"/>
                      <a:pt x="115588" y="754"/>
                    </a:cubicBezTo>
                    <a:cubicBezTo>
                      <a:pt x="115588" y="1509"/>
                      <a:pt x="114705" y="1509"/>
                      <a:pt x="114705" y="1509"/>
                    </a:cubicBezTo>
                    <a:cubicBezTo>
                      <a:pt x="114705" y="1509"/>
                      <a:pt x="113823" y="1509"/>
                      <a:pt x="113823" y="1509"/>
                    </a:cubicBezTo>
                    <a:cubicBezTo>
                      <a:pt x="112941" y="1509"/>
                      <a:pt x="112941" y="754"/>
                      <a:pt x="112941" y="1509"/>
                    </a:cubicBezTo>
                    <a:cubicBezTo>
                      <a:pt x="112058" y="1509"/>
                      <a:pt x="112058" y="754"/>
                      <a:pt x="112058" y="754"/>
                    </a:cubicBezTo>
                    <a:close/>
                    <a:moveTo>
                      <a:pt x="104117" y="4528"/>
                    </a:moveTo>
                    <a:cubicBezTo>
                      <a:pt x="104117" y="4528"/>
                      <a:pt x="104117" y="4528"/>
                      <a:pt x="104117" y="4528"/>
                    </a:cubicBezTo>
                    <a:cubicBezTo>
                      <a:pt x="104117" y="4528"/>
                      <a:pt x="104117" y="3773"/>
                      <a:pt x="105000" y="3773"/>
                    </a:cubicBezTo>
                    <a:cubicBezTo>
                      <a:pt x="105000" y="3773"/>
                      <a:pt x="105000" y="3018"/>
                      <a:pt x="105882" y="3773"/>
                    </a:cubicBezTo>
                    <a:cubicBezTo>
                      <a:pt x="105882" y="3773"/>
                      <a:pt x="105882" y="5283"/>
                      <a:pt x="105882" y="5283"/>
                    </a:cubicBezTo>
                    <a:cubicBezTo>
                      <a:pt x="105000" y="5283"/>
                      <a:pt x="105000" y="5283"/>
                      <a:pt x="104117" y="5283"/>
                    </a:cubicBezTo>
                    <a:cubicBezTo>
                      <a:pt x="104117" y="5283"/>
                      <a:pt x="104117" y="4528"/>
                      <a:pt x="104117" y="4528"/>
                    </a:cubicBezTo>
                    <a:close/>
                    <a:moveTo>
                      <a:pt x="98823" y="6792"/>
                    </a:moveTo>
                    <a:cubicBezTo>
                      <a:pt x="98823" y="6792"/>
                      <a:pt x="98823" y="6792"/>
                      <a:pt x="98823" y="6792"/>
                    </a:cubicBezTo>
                    <a:cubicBezTo>
                      <a:pt x="98823" y="6792"/>
                      <a:pt x="97941" y="6037"/>
                      <a:pt x="97941" y="6037"/>
                    </a:cubicBezTo>
                    <a:cubicBezTo>
                      <a:pt x="97941" y="6037"/>
                      <a:pt x="97941" y="5283"/>
                      <a:pt x="98823" y="5283"/>
                    </a:cubicBezTo>
                    <a:cubicBezTo>
                      <a:pt x="98823" y="5283"/>
                      <a:pt x="99705" y="5283"/>
                      <a:pt x="99705" y="5283"/>
                    </a:cubicBezTo>
                    <a:cubicBezTo>
                      <a:pt x="100588" y="5283"/>
                      <a:pt x="100588" y="5283"/>
                      <a:pt x="100588" y="5283"/>
                    </a:cubicBezTo>
                    <a:cubicBezTo>
                      <a:pt x="100588" y="5283"/>
                      <a:pt x="101470" y="4528"/>
                      <a:pt x="101470" y="4528"/>
                    </a:cubicBezTo>
                    <a:cubicBezTo>
                      <a:pt x="101470" y="4528"/>
                      <a:pt x="102352" y="6037"/>
                      <a:pt x="102352" y="6037"/>
                    </a:cubicBezTo>
                    <a:cubicBezTo>
                      <a:pt x="102352" y="6037"/>
                      <a:pt x="102352" y="6037"/>
                      <a:pt x="101470" y="6037"/>
                    </a:cubicBezTo>
                    <a:cubicBezTo>
                      <a:pt x="101470" y="6037"/>
                      <a:pt x="100588" y="6792"/>
                      <a:pt x="100588" y="6792"/>
                    </a:cubicBezTo>
                    <a:cubicBezTo>
                      <a:pt x="99705" y="7547"/>
                      <a:pt x="99705" y="7547"/>
                      <a:pt x="99705" y="7547"/>
                    </a:cubicBezTo>
                    <a:cubicBezTo>
                      <a:pt x="98823" y="6792"/>
                      <a:pt x="98823" y="6792"/>
                      <a:pt x="98823" y="6792"/>
                    </a:cubicBezTo>
                    <a:close/>
                    <a:moveTo>
                      <a:pt x="95294" y="9056"/>
                    </a:moveTo>
                    <a:cubicBezTo>
                      <a:pt x="95294" y="9056"/>
                      <a:pt x="95294" y="9056"/>
                      <a:pt x="95294" y="9056"/>
                    </a:cubicBezTo>
                    <a:cubicBezTo>
                      <a:pt x="95294" y="8301"/>
                      <a:pt x="94411" y="8301"/>
                      <a:pt x="94411" y="8301"/>
                    </a:cubicBezTo>
                    <a:cubicBezTo>
                      <a:pt x="94411" y="8301"/>
                      <a:pt x="93529" y="7547"/>
                      <a:pt x="93529" y="7547"/>
                    </a:cubicBezTo>
                    <a:cubicBezTo>
                      <a:pt x="93529" y="7547"/>
                      <a:pt x="93529" y="6792"/>
                      <a:pt x="94411" y="6792"/>
                    </a:cubicBezTo>
                    <a:cubicBezTo>
                      <a:pt x="94411" y="6792"/>
                      <a:pt x="94411" y="6792"/>
                      <a:pt x="94411" y="7547"/>
                    </a:cubicBezTo>
                    <a:cubicBezTo>
                      <a:pt x="95294" y="7547"/>
                      <a:pt x="95294" y="8301"/>
                      <a:pt x="95294" y="8301"/>
                    </a:cubicBezTo>
                    <a:cubicBezTo>
                      <a:pt x="95294" y="9056"/>
                      <a:pt x="95294" y="9056"/>
                      <a:pt x="95294" y="9056"/>
                    </a:cubicBezTo>
                    <a:close/>
                    <a:moveTo>
                      <a:pt x="84705" y="9056"/>
                    </a:moveTo>
                    <a:cubicBezTo>
                      <a:pt x="84705" y="9056"/>
                      <a:pt x="84705" y="9056"/>
                      <a:pt x="84705" y="9056"/>
                    </a:cubicBezTo>
                    <a:cubicBezTo>
                      <a:pt x="84705" y="9056"/>
                      <a:pt x="84705" y="9056"/>
                      <a:pt x="85588" y="9056"/>
                    </a:cubicBezTo>
                    <a:cubicBezTo>
                      <a:pt x="86470" y="8301"/>
                      <a:pt x="86470" y="7547"/>
                      <a:pt x="87352" y="8301"/>
                    </a:cubicBezTo>
                    <a:cubicBezTo>
                      <a:pt x="88235" y="8301"/>
                      <a:pt x="90000" y="9056"/>
                      <a:pt x="90000" y="9056"/>
                    </a:cubicBezTo>
                    <a:cubicBezTo>
                      <a:pt x="90000" y="9056"/>
                      <a:pt x="90000" y="8301"/>
                      <a:pt x="90000" y="8301"/>
                    </a:cubicBezTo>
                    <a:cubicBezTo>
                      <a:pt x="90882" y="8301"/>
                      <a:pt x="90882" y="9056"/>
                      <a:pt x="90882" y="9056"/>
                    </a:cubicBezTo>
                    <a:cubicBezTo>
                      <a:pt x="90882" y="9056"/>
                      <a:pt x="90000" y="9056"/>
                      <a:pt x="90000" y="9056"/>
                    </a:cubicBezTo>
                    <a:cubicBezTo>
                      <a:pt x="89117" y="9811"/>
                      <a:pt x="89117" y="9811"/>
                      <a:pt x="88235" y="9811"/>
                    </a:cubicBezTo>
                    <a:cubicBezTo>
                      <a:pt x="87352" y="9811"/>
                      <a:pt x="87352" y="9056"/>
                      <a:pt x="86470" y="9811"/>
                    </a:cubicBezTo>
                    <a:cubicBezTo>
                      <a:pt x="86470" y="9811"/>
                      <a:pt x="86470" y="10566"/>
                      <a:pt x="85588" y="10566"/>
                    </a:cubicBezTo>
                    <a:cubicBezTo>
                      <a:pt x="85588" y="10566"/>
                      <a:pt x="84705" y="10566"/>
                      <a:pt x="84705" y="10566"/>
                    </a:cubicBezTo>
                    <a:cubicBezTo>
                      <a:pt x="84705" y="9811"/>
                      <a:pt x="84705" y="9056"/>
                      <a:pt x="84705" y="9056"/>
                    </a:cubicBezTo>
                    <a:close/>
                    <a:moveTo>
                      <a:pt x="82058" y="9811"/>
                    </a:moveTo>
                    <a:cubicBezTo>
                      <a:pt x="82058" y="9811"/>
                      <a:pt x="82058" y="9811"/>
                      <a:pt x="82058" y="9811"/>
                    </a:cubicBezTo>
                    <a:cubicBezTo>
                      <a:pt x="82058" y="9811"/>
                      <a:pt x="82058" y="9056"/>
                      <a:pt x="82941" y="9811"/>
                    </a:cubicBezTo>
                    <a:cubicBezTo>
                      <a:pt x="82941" y="9811"/>
                      <a:pt x="82941" y="9056"/>
                      <a:pt x="82941" y="9811"/>
                    </a:cubicBezTo>
                    <a:cubicBezTo>
                      <a:pt x="83823" y="10566"/>
                      <a:pt x="83823" y="11320"/>
                      <a:pt x="82941" y="11320"/>
                    </a:cubicBezTo>
                    <a:cubicBezTo>
                      <a:pt x="82058" y="10566"/>
                      <a:pt x="82058" y="9811"/>
                      <a:pt x="82058" y="9811"/>
                    </a:cubicBezTo>
                    <a:close/>
                    <a:moveTo>
                      <a:pt x="71470" y="9811"/>
                    </a:moveTo>
                    <a:cubicBezTo>
                      <a:pt x="71470" y="9811"/>
                      <a:pt x="71470" y="9811"/>
                      <a:pt x="71470" y="9811"/>
                    </a:cubicBezTo>
                    <a:cubicBezTo>
                      <a:pt x="71470" y="9811"/>
                      <a:pt x="71470" y="9056"/>
                      <a:pt x="72352" y="9056"/>
                    </a:cubicBezTo>
                    <a:cubicBezTo>
                      <a:pt x="72352" y="9056"/>
                      <a:pt x="72352" y="9056"/>
                      <a:pt x="73235" y="9056"/>
                    </a:cubicBezTo>
                    <a:cubicBezTo>
                      <a:pt x="73235" y="9811"/>
                      <a:pt x="74117" y="9811"/>
                      <a:pt x="74117" y="9811"/>
                    </a:cubicBezTo>
                    <a:cubicBezTo>
                      <a:pt x="75000" y="9811"/>
                      <a:pt x="75000" y="9811"/>
                      <a:pt x="75000" y="9811"/>
                    </a:cubicBezTo>
                    <a:cubicBezTo>
                      <a:pt x="75882" y="9811"/>
                      <a:pt x="75882" y="9056"/>
                      <a:pt x="76764" y="9811"/>
                    </a:cubicBezTo>
                    <a:cubicBezTo>
                      <a:pt x="77647" y="9811"/>
                      <a:pt x="77647" y="9811"/>
                      <a:pt x="78529" y="9811"/>
                    </a:cubicBezTo>
                    <a:cubicBezTo>
                      <a:pt x="78529" y="9811"/>
                      <a:pt x="80294" y="9811"/>
                      <a:pt x="80294" y="9811"/>
                    </a:cubicBezTo>
                    <a:cubicBezTo>
                      <a:pt x="80294" y="9811"/>
                      <a:pt x="80294" y="10566"/>
                      <a:pt x="80294" y="10566"/>
                    </a:cubicBezTo>
                    <a:cubicBezTo>
                      <a:pt x="79411" y="10566"/>
                      <a:pt x="79411" y="10566"/>
                      <a:pt x="78529" y="10566"/>
                    </a:cubicBezTo>
                    <a:cubicBezTo>
                      <a:pt x="78529" y="10566"/>
                      <a:pt x="79411" y="10566"/>
                      <a:pt x="77647" y="10566"/>
                    </a:cubicBezTo>
                    <a:cubicBezTo>
                      <a:pt x="76764" y="10566"/>
                      <a:pt x="76764" y="10566"/>
                      <a:pt x="75882" y="10566"/>
                    </a:cubicBezTo>
                    <a:cubicBezTo>
                      <a:pt x="75882" y="10566"/>
                      <a:pt x="75882" y="10566"/>
                      <a:pt x="75000" y="10566"/>
                    </a:cubicBezTo>
                    <a:cubicBezTo>
                      <a:pt x="75000" y="10566"/>
                      <a:pt x="75000" y="10566"/>
                      <a:pt x="75000" y="10566"/>
                    </a:cubicBezTo>
                    <a:cubicBezTo>
                      <a:pt x="74117" y="10566"/>
                      <a:pt x="76764" y="9811"/>
                      <a:pt x="74117" y="10566"/>
                    </a:cubicBezTo>
                    <a:cubicBezTo>
                      <a:pt x="71470" y="11320"/>
                      <a:pt x="71470" y="11320"/>
                      <a:pt x="71470" y="11320"/>
                    </a:cubicBezTo>
                    <a:cubicBezTo>
                      <a:pt x="71470" y="11320"/>
                      <a:pt x="71470" y="10566"/>
                      <a:pt x="71470" y="10566"/>
                    </a:cubicBezTo>
                    <a:cubicBezTo>
                      <a:pt x="71470" y="10566"/>
                      <a:pt x="71470" y="9811"/>
                      <a:pt x="71470" y="9811"/>
                    </a:cubicBezTo>
                    <a:close/>
                    <a:moveTo>
                      <a:pt x="60000" y="12075"/>
                    </a:moveTo>
                    <a:cubicBezTo>
                      <a:pt x="60000" y="12075"/>
                      <a:pt x="60000" y="12075"/>
                      <a:pt x="60000" y="12075"/>
                    </a:cubicBezTo>
                    <a:cubicBezTo>
                      <a:pt x="60882" y="12075"/>
                      <a:pt x="60882" y="12075"/>
                      <a:pt x="60882" y="12075"/>
                    </a:cubicBezTo>
                    <a:cubicBezTo>
                      <a:pt x="60882" y="12075"/>
                      <a:pt x="62647" y="12075"/>
                      <a:pt x="62647" y="11320"/>
                    </a:cubicBezTo>
                    <a:cubicBezTo>
                      <a:pt x="63529" y="11320"/>
                      <a:pt x="63529" y="11320"/>
                      <a:pt x="63529" y="11320"/>
                    </a:cubicBezTo>
                    <a:cubicBezTo>
                      <a:pt x="63529" y="11320"/>
                      <a:pt x="65294" y="10566"/>
                      <a:pt x="65294" y="10566"/>
                    </a:cubicBezTo>
                    <a:cubicBezTo>
                      <a:pt x="66176" y="10566"/>
                      <a:pt x="67058" y="9811"/>
                      <a:pt x="67058" y="9811"/>
                    </a:cubicBezTo>
                    <a:cubicBezTo>
                      <a:pt x="67058" y="9811"/>
                      <a:pt x="68823" y="10566"/>
                      <a:pt x="68823" y="10566"/>
                    </a:cubicBezTo>
                    <a:cubicBezTo>
                      <a:pt x="69705" y="10566"/>
                      <a:pt x="69705" y="9811"/>
                      <a:pt x="69705" y="9811"/>
                    </a:cubicBezTo>
                    <a:cubicBezTo>
                      <a:pt x="67941" y="9056"/>
                      <a:pt x="67941" y="9056"/>
                      <a:pt x="67941" y="9056"/>
                    </a:cubicBezTo>
                    <a:cubicBezTo>
                      <a:pt x="64411" y="9811"/>
                      <a:pt x="64411" y="9811"/>
                      <a:pt x="64411" y="9811"/>
                    </a:cubicBezTo>
                    <a:cubicBezTo>
                      <a:pt x="64411" y="9811"/>
                      <a:pt x="61764" y="10566"/>
                      <a:pt x="60882" y="10566"/>
                    </a:cubicBezTo>
                    <a:cubicBezTo>
                      <a:pt x="60000" y="9811"/>
                      <a:pt x="59117" y="10566"/>
                      <a:pt x="59117" y="10566"/>
                    </a:cubicBezTo>
                    <a:cubicBezTo>
                      <a:pt x="58235" y="11320"/>
                      <a:pt x="58235" y="11320"/>
                      <a:pt x="58235" y="11320"/>
                    </a:cubicBezTo>
                    <a:cubicBezTo>
                      <a:pt x="58235" y="11320"/>
                      <a:pt x="59117" y="12075"/>
                      <a:pt x="59117" y="12075"/>
                    </a:cubicBezTo>
                    <a:cubicBezTo>
                      <a:pt x="59117" y="12830"/>
                      <a:pt x="60000" y="12075"/>
                      <a:pt x="60000" y="12075"/>
                    </a:cubicBezTo>
                    <a:close/>
                    <a:moveTo>
                      <a:pt x="49411" y="16603"/>
                    </a:moveTo>
                    <a:cubicBezTo>
                      <a:pt x="49411" y="16603"/>
                      <a:pt x="49411" y="16603"/>
                      <a:pt x="49411" y="16603"/>
                    </a:cubicBezTo>
                    <a:cubicBezTo>
                      <a:pt x="49411" y="16603"/>
                      <a:pt x="49411" y="16603"/>
                      <a:pt x="49411" y="16603"/>
                    </a:cubicBezTo>
                    <a:cubicBezTo>
                      <a:pt x="50294" y="17358"/>
                      <a:pt x="50294" y="17358"/>
                      <a:pt x="50294" y="17358"/>
                    </a:cubicBezTo>
                    <a:cubicBezTo>
                      <a:pt x="50294" y="17358"/>
                      <a:pt x="51176" y="16603"/>
                      <a:pt x="51176" y="16603"/>
                    </a:cubicBezTo>
                    <a:cubicBezTo>
                      <a:pt x="51176" y="15849"/>
                      <a:pt x="52058" y="15849"/>
                      <a:pt x="52058" y="15849"/>
                    </a:cubicBezTo>
                    <a:cubicBezTo>
                      <a:pt x="52058" y="15849"/>
                      <a:pt x="52941" y="15094"/>
                      <a:pt x="53823" y="15094"/>
                    </a:cubicBezTo>
                    <a:cubicBezTo>
                      <a:pt x="53823" y="15094"/>
                      <a:pt x="55588" y="14339"/>
                      <a:pt x="55588" y="14339"/>
                    </a:cubicBezTo>
                    <a:cubicBezTo>
                      <a:pt x="55588" y="13584"/>
                      <a:pt x="55588" y="13584"/>
                      <a:pt x="55588" y="13584"/>
                    </a:cubicBezTo>
                    <a:cubicBezTo>
                      <a:pt x="55588" y="13584"/>
                      <a:pt x="52941" y="13584"/>
                      <a:pt x="52941" y="13584"/>
                    </a:cubicBezTo>
                    <a:cubicBezTo>
                      <a:pt x="52941" y="13584"/>
                      <a:pt x="51176" y="15094"/>
                      <a:pt x="51176" y="15094"/>
                    </a:cubicBezTo>
                    <a:cubicBezTo>
                      <a:pt x="51176" y="15094"/>
                      <a:pt x="49411" y="16603"/>
                      <a:pt x="49411" y="16603"/>
                    </a:cubicBezTo>
                    <a:close/>
                    <a:moveTo>
                      <a:pt x="48529" y="24150"/>
                    </a:moveTo>
                    <a:cubicBezTo>
                      <a:pt x="48529" y="24150"/>
                      <a:pt x="48529" y="24150"/>
                      <a:pt x="48529" y="24150"/>
                    </a:cubicBezTo>
                    <a:cubicBezTo>
                      <a:pt x="48529" y="24150"/>
                      <a:pt x="50294" y="22641"/>
                      <a:pt x="50294" y="21886"/>
                    </a:cubicBezTo>
                    <a:cubicBezTo>
                      <a:pt x="50294" y="21886"/>
                      <a:pt x="50294" y="20377"/>
                      <a:pt x="50294" y="20377"/>
                    </a:cubicBezTo>
                    <a:cubicBezTo>
                      <a:pt x="50294" y="18867"/>
                      <a:pt x="50294" y="18867"/>
                      <a:pt x="50294" y="18867"/>
                    </a:cubicBezTo>
                    <a:cubicBezTo>
                      <a:pt x="48529" y="17358"/>
                      <a:pt x="48529" y="17358"/>
                      <a:pt x="48529" y="17358"/>
                    </a:cubicBezTo>
                    <a:cubicBezTo>
                      <a:pt x="48529" y="17358"/>
                      <a:pt x="47647" y="18867"/>
                      <a:pt x="47647" y="18867"/>
                    </a:cubicBezTo>
                    <a:cubicBezTo>
                      <a:pt x="47647" y="19622"/>
                      <a:pt x="46764" y="19622"/>
                      <a:pt x="45882" y="20377"/>
                    </a:cubicBezTo>
                    <a:cubicBezTo>
                      <a:pt x="45000" y="21132"/>
                      <a:pt x="45000" y="21886"/>
                      <a:pt x="45000" y="22641"/>
                    </a:cubicBezTo>
                    <a:cubicBezTo>
                      <a:pt x="45000" y="22641"/>
                      <a:pt x="44117" y="23396"/>
                      <a:pt x="44117" y="24150"/>
                    </a:cubicBezTo>
                    <a:cubicBezTo>
                      <a:pt x="44117" y="24905"/>
                      <a:pt x="45000" y="24905"/>
                      <a:pt x="45882" y="24905"/>
                    </a:cubicBezTo>
                    <a:cubicBezTo>
                      <a:pt x="46764" y="24905"/>
                      <a:pt x="45882" y="24905"/>
                      <a:pt x="45882" y="24905"/>
                    </a:cubicBezTo>
                    <a:cubicBezTo>
                      <a:pt x="48529" y="24150"/>
                      <a:pt x="48529" y="24150"/>
                      <a:pt x="48529" y="24150"/>
                    </a:cubicBezTo>
                    <a:close/>
                    <a:moveTo>
                      <a:pt x="18529" y="70943"/>
                    </a:moveTo>
                    <a:cubicBezTo>
                      <a:pt x="18529" y="70943"/>
                      <a:pt x="18529" y="70943"/>
                      <a:pt x="18529" y="70943"/>
                    </a:cubicBezTo>
                    <a:cubicBezTo>
                      <a:pt x="18529" y="70943"/>
                      <a:pt x="18529" y="70943"/>
                      <a:pt x="19411" y="70943"/>
                    </a:cubicBezTo>
                    <a:cubicBezTo>
                      <a:pt x="19411" y="70943"/>
                      <a:pt x="19411" y="70188"/>
                      <a:pt x="19411" y="70188"/>
                    </a:cubicBezTo>
                    <a:cubicBezTo>
                      <a:pt x="20294" y="70188"/>
                      <a:pt x="20294" y="70943"/>
                      <a:pt x="20294" y="70943"/>
                    </a:cubicBezTo>
                    <a:cubicBezTo>
                      <a:pt x="21176" y="70943"/>
                      <a:pt x="21176" y="71698"/>
                      <a:pt x="21176" y="71698"/>
                    </a:cubicBezTo>
                    <a:cubicBezTo>
                      <a:pt x="22058" y="73207"/>
                      <a:pt x="22058" y="73207"/>
                      <a:pt x="22058" y="73207"/>
                    </a:cubicBezTo>
                    <a:cubicBezTo>
                      <a:pt x="22058" y="73207"/>
                      <a:pt x="22058" y="73962"/>
                      <a:pt x="22058" y="73962"/>
                    </a:cubicBezTo>
                    <a:cubicBezTo>
                      <a:pt x="22058" y="74716"/>
                      <a:pt x="22058" y="74716"/>
                      <a:pt x="22058" y="74716"/>
                    </a:cubicBezTo>
                    <a:cubicBezTo>
                      <a:pt x="22058" y="74716"/>
                      <a:pt x="22941" y="74716"/>
                      <a:pt x="23823" y="74716"/>
                    </a:cubicBezTo>
                    <a:cubicBezTo>
                      <a:pt x="23823" y="74716"/>
                      <a:pt x="23823" y="75471"/>
                      <a:pt x="24705" y="75471"/>
                    </a:cubicBezTo>
                    <a:cubicBezTo>
                      <a:pt x="25588" y="76226"/>
                      <a:pt x="25588" y="76226"/>
                      <a:pt x="25588" y="76226"/>
                    </a:cubicBezTo>
                    <a:cubicBezTo>
                      <a:pt x="26470" y="76981"/>
                      <a:pt x="26470" y="76981"/>
                      <a:pt x="27352" y="77735"/>
                    </a:cubicBezTo>
                    <a:cubicBezTo>
                      <a:pt x="28235" y="77735"/>
                      <a:pt x="28235" y="77735"/>
                      <a:pt x="29117" y="77735"/>
                    </a:cubicBezTo>
                    <a:cubicBezTo>
                      <a:pt x="29117" y="76981"/>
                      <a:pt x="29117" y="76981"/>
                      <a:pt x="30000" y="76981"/>
                    </a:cubicBezTo>
                    <a:cubicBezTo>
                      <a:pt x="30000" y="76981"/>
                      <a:pt x="30000" y="76981"/>
                      <a:pt x="30882" y="76981"/>
                    </a:cubicBezTo>
                    <a:cubicBezTo>
                      <a:pt x="30882" y="76226"/>
                      <a:pt x="30000" y="76226"/>
                      <a:pt x="30000" y="76226"/>
                    </a:cubicBezTo>
                    <a:cubicBezTo>
                      <a:pt x="30000" y="76226"/>
                      <a:pt x="29117" y="75471"/>
                      <a:pt x="28235" y="74716"/>
                    </a:cubicBezTo>
                    <a:cubicBezTo>
                      <a:pt x="28235" y="74716"/>
                      <a:pt x="28235" y="74716"/>
                      <a:pt x="28235" y="73962"/>
                    </a:cubicBezTo>
                    <a:cubicBezTo>
                      <a:pt x="28235" y="73962"/>
                      <a:pt x="28235" y="73962"/>
                      <a:pt x="27352" y="73207"/>
                    </a:cubicBezTo>
                    <a:cubicBezTo>
                      <a:pt x="26470" y="73207"/>
                      <a:pt x="26470" y="73207"/>
                      <a:pt x="26470" y="73207"/>
                    </a:cubicBezTo>
                    <a:cubicBezTo>
                      <a:pt x="25588" y="72452"/>
                      <a:pt x="25588" y="71698"/>
                      <a:pt x="25588" y="71698"/>
                    </a:cubicBezTo>
                    <a:cubicBezTo>
                      <a:pt x="25588" y="71698"/>
                      <a:pt x="23823" y="71698"/>
                      <a:pt x="23823" y="70943"/>
                    </a:cubicBezTo>
                    <a:cubicBezTo>
                      <a:pt x="23823" y="70943"/>
                      <a:pt x="22941" y="70943"/>
                      <a:pt x="22941" y="70943"/>
                    </a:cubicBezTo>
                    <a:cubicBezTo>
                      <a:pt x="22941" y="70943"/>
                      <a:pt x="21176" y="70188"/>
                      <a:pt x="21176" y="69433"/>
                    </a:cubicBezTo>
                    <a:cubicBezTo>
                      <a:pt x="21176" y="69433"/>
                      <a:pt x="21176" y="68679"/>
                      <a:pt x="21176" y="68679"/>
                    </a:cubicBezTo>
                    <a:cubicBezTo>
                      <a:pt x="21176" y="68679"/>
                      <a:pt x="20294" y="68679"/>
                      <a:pt x="19411" y="68679"/>
                    </a:cubicBezTo>
                    <a:cubicBezTo>
                      <a:pt x="18529" y="69433"/>
                      <a:pt x="17647" y="69433"/>
                      <a:pt x="17647" y="69433"/>
                    </a:cubicBezTo>
                    <a:cubicBezTo>
                      <a:pt x="16764" y="69433"/>
                      <a:pt x="16764" y="70188"/>
                      <a:pt x="16764" y="70188"/>
                    </a:cubicBezTo>
                    <a:cubicBezTo>
                      <a:pt x="16764" y="70188"/>
                      <a:pt x="16764" y="70943"/>
                      <a:pt x="17647" y="70943"/>
                    </a:cubicBezTo>
                    <a:cubicBezTo>
                      <a:pt x="17647" y="71698"/>
                      <a:pt x="18529" y="70943"/>
                      <a:pt x="18529" y="70943"/>
                    </a:cubicBezTo>
                    <a:close/>
                    <a:moveTo>
                      <a:pt x="62647" y="56603"/>
                    </a:moveTo>
                    <a:cubicBezTo>
                      <a:pt x="62647" y="56603"/>
                      <a:pt x="62647" y="56603"/>
                      <a:pt x="62647" y="56603"/>
                    </a:cubicBezTo>
                    <a:cubicBezTo>
                      <a:pt x="62647" y="57358"/>
                      <a:pt x="62647" y="57358"/>
                      <a:pt x="62647" y="57358"/>
                    </a:cubicBezTo>
                    <a:cubicBezTo>
                      <a:pt x="62647" y="57358"/>
                      <a:pt x="62647" y="57358"/>
                      <a:pt x="63529" y="57358"/>
                    </a:cubicBezTo>
                    <a:cubicBezTo>
                      <a:pt x="63529" y="56603"/>
                      <a:pt x="63529" y="57358"/>
                      <a:pt x="64411" y="57358"/>
                    </a:cubicBezTo>
                    <a:cubicBezTo>
                      <a:pt x="64411" y="57358"/>
                      <a:pt x="64411" y="57358"/>
                      <a:pt x="64411" y="57358"/>
                    </a:cubicBezTo>
                    <a:cubicBezTo>
                      <a:pt x="65294" y="57358"/>
                      <a:pt x="66176" y="55849"/>
                      <a:pt x="66176" y="55849"/>
                    </a:cubicBezTo>
                    <a:cubicBezTo>
                      <a:pt x="66176" y="55849"/>
                      <a:pt x="66176" y="55849"/>
                      <a:pt x="67058" y="55849"/>
                    </a:cubicBezTo>
                    <a:cubicBezTo>
                      <a:pt x="67058" y="55849"/>
                      <a:pt x="67941" y="55849"/>
                      <a:pt x="67941" y="55094"/>
                    </a:cubicBezTo>
                    <a:cubicBezTo>
                      <a:pt x="67941" y="55094"/>
                      <a:pt x="67941" y="55094"/>
                      <a:pt x="68823" y="55094"/>
                    </a:cubicBezTo>
                    <a:cubicBezTo>
                      <a:pt x="68823" y="54339"/>
                      <a:pt x="68823" y="54339"/>
                      <a:pt x="68823" y="54339"/>
                    </a:cubicBezTo>
                    <a:cubicBezTo>
                      <a:pt x="69705" y="53584"/>
                      <a:pt x="70588" y="53584"/>
                      <a:pt x="70588" y="53584"/>
                    </a:cubicBezTo>
                    <a:cubicBezTo>
                      <a:pt x="71470" y="52830"/>
                      <a:pt x="71470" y="52830"/>
                      <a:pt x="71470" y="52075"/>
                    </a:cubicBezTo>
                    <a:cubicBezTo>
                      <a:pt x="71470" y="52075"/>
                      <a:pt x="70588" y="52075"/>
                      <a:pt x="70588" y="52830"/>
                    </a:cubicBezTo>
                    <a:cubicBezTo>
                      <a:pt x="69705" y="52830"/>
                      <a:pt x="68823" y="52830"/>
                      <a:pt x="68823" y="52830"/>
                    </a:cubicBezTo>
                    <a:cubicBezTo>
                      <a:pt x="68823" y="53584"/>
                      <a:pt x="67941" y="53584"/>
                      <a:pt x="67941" y="53584"/>
                    </a:cubicBezTo>
                    <a:cubicBezTo>
                      <a:pt x="67058" y="53584"/>
                      <a:pt x="66176" y="54339"/>
                      <a:pt x="65294" y="54339"/>
                    </a:cubicBezTo>
                    <a:cubicBezTo>
                      <a:pt x="65294" y="54339"/>
                      <a:pt x="65294" y="55094"/>
                      <a:pt x="64411" y="55849"/>
                    </a:cubicBezTo>
                    <a:cubicBezTo>
                      <a:pt x="64411" y="55849"/>
                      <a:pt x="64411" y="55849"/>
                      <a:pt x="64411" y="56603"/>
                    </a:cubicBezTo>
                    <a:cubicBezTo>
                      <a:pt x="63529" y="56603"/>
                      <a:pt x="62647" y="56603"/>
                      <a:pt x="62647" y="56603"/>
                    </a:cubicBezTo>
                    <a:close/>
                  </a:path>
                </a:pathLst>
              </a:custGeom>
              <a:solidFill>
                <a:schemeClr val="accent1">
                  <a:lumMod val="20000"/>
                  <a:lumOff val="8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 name="Shape 2033">
                <a:extLst>
                  <a:ext uri="{FF2B5EF4-FFF2-40B4-BE49-F238E27FC236}">
                    <a16:creationId xmlns:a16="http://schemas.microsoft.com/office/drawing/2014/main" id="{D7955E13-42C5-422D-DB11-A7F4D8B77A90}"/>
                  </a:ext>
                </a:extLst>
              </p:cNvPr>
              <p:cNvSpPr/>
              <p:nvPr/>
            </p:nvSpPr>
            <p:spPr>
              <a:xfrm>
                <a:off x="9650601" y="1960247"/>
                <a:ext cx="544531" cy="445106"/>
              </a:xfrm>
              <a:custGeom>
                <a:avLst/>
                <a:gdLst/>
                <a:ahLst/>
                <a:cxnLst/>
                <a:rect l="0" t="0" r="0" b="0"/>
                <a:pathLst>
                  <a:path w="120000" h="120000" extrusionOk="0">
                    <a:moveTo>
                      <a:pt x="930" y="19816"/>
                    </a:moveTo>
                    <a:cubicBezTo>
                      <a:pt x="930" y="19816"/>
                      <a:pt x="19534" y="6605"/>
                      <a:pt x="19534" y="6605"/>
                    </a:cubicBezTo>
                    <a:cubicBezTo>
                      <a:pt x="25116" y="5504"/>
                      <a:pt x="25116" y="5504"/>
                      <a:pt x="25116" y="5504"/>
                    </a:cubicBezTo>
                    <a:cubicBezTo>
                      <a:pt x="27906" y="5504"/>
                      <a:pt x="27906" y="5504"/>
                      <a:pt x="27906" y="5504"/>
                    </a:cubicBezTo>
                    <a:cubicBezTo>
                      <a:pt x="28837" y="4403"/>
                      <a:pt x="28837" y="4403"/>
                      <a:pt x="28837" y="4403"/>
                    </a:cubicBezTo>
                    <a:cubicBezTo>
                      <a:pt x="28837" y="4403"/>
                      <a:pt x="29767" y="7706"/>
                      <a:pt x="30697" y="7706"/>
                    </a:cubicBezTo>
                    <a:cubicBezTo>
                      <a:pt x="30697" y="7706"/>
                      <a:pt x="32558" y="9908"/>
                      <a:pt x="32558" y="8807"/>
                    </a:cubicBezTo>
                    <a:cubicBezTo>
                      <a:pt x="33488" y="7706"/>
                      <a:pt x="33488" y="6605"/>
                      <a:pt x="34418" y="6605"/>
                    </a:cubicBezTo>
                    <a:cubicBezTo>
                      <a:pt x="34418" y="5504"/>
                      <a:pt x="35348" y="4403"/>
                      <a:pt x="37209" y="5504"/>
                    </a:cubicBezTo>
                    <a:cubicBezTo>
                      <a:pt x="38139" y="6605"/>
                      <a:pt x="38139" y="11009"/>
                      <a:pt x="38139" y="11009"/>
                    </a:cubicBezTo>
                    <a:cubicBezTo>
                      <a:pt x="45581" y="13211"/>
                      <a:pt x="40930" y="14311"/>
                      <a:pt x="51162" y="11009"/>
                    </a:cubicBezTo>
                    <a:cubicBezTo>
                      <a:pt x="51162" y="11009"/>
                      <a:pt x="53023" y="8807"/>
                      <a:pt x="53023" y="8807"/>
                    </a:cubicBezTo>
                    <a:cubicBezTo>
                      <a:pt x="53023" y="7706"/>
                      <a:pt x="52093" y="5504"/>
                      <a:pt x="53953" y="6605"/>
                    </a:cubicBezTo>
                    <a:cubicBezTo>
                      <a:pt x="54883" y="7706"/>
                      <a:pt x="55813" y="7706"/>
                      <a:pt x="56744" y="7706"/>
                    </a:cubicBezTo>
                    <a:cubicBezTo>
                      <a:pt x="57674" y="7706"/>
                      <a:pt x="59534" y="7706"/>
                      <a:pt x="59534" y="7706"/>
                    </a:cubicBezTo>
                    <a:cubicBezTo>
                      <a:pt x="59534" y="7706"/>
                      <a:pt x="60465" y="6605"/>
                      <a:pt x="59534" y="5504"/>
                    </a:cubicBezTo>
                    <a:cubicBezTo>
                      <a:pt x="59534" y="4403"/>
                      <a:pt x="58604" y="3302"/>
                      <a:pt x="59534" y="3302"/>
                    </a:cubicBezTo>
                    <a:cubicBezTo>
                      <a:pt x="59534" y="2201"/>
                      <a:pt x="61395" y="1100"/>
                      <a:pt x="61395" y="1100"/>
                    </a:cubicBezTo>
                    <a:cubicBezTo>
                      <a:pt x="61395" y="1100"/>
                      <a:pt x="62325" y="1100"/>
                      <a:pt x="62325" y="2201"/>
                    </a:cubicBezTo>
                    <a:cubicBezTo>
                      <a:pt x="63255" y="3302"/>
                      <a:pt x="63255" y="3302"/>
                      <a:pt x="63255" y="4403"/>
                    </a:cubicBezTo>
                    <a:cubicBezTo>
                      <a:pt x="64186" y="4403"/>
                      <a:pt x="64186" y="5504"/>
                      <a:pt x="65116" y="5504"/>
                    </a:cubicBezTo>
                    <a:cubicBezTo>
                      <a:pt x="66976" y="5504"/>
                      <a:pt x="66976" y="5504"/>
                      <a:pt x="67906" y="4403"/>
                    </a:cubicBezTo>
                    <a:cubicBezTo>
                      <a:pt x="68837" y="3302"/>
                      <a:pt x="68837" y="3302"/>
                      <a:pt x="69767" y="2201"/>
                    </a:cubicBezTo>
                    <a:cubicBezTo>
                      <a:pt x="70697" y="0"/>
                      <a:pt x="70697" y="0"/>
                      <a:pt x="71627" y="1100"/>
                    </a:cubicBezTo>
                    <a:cubicBezTo>
                      <a:pt x="72558" y="1100"/>
                      <a:pt x="74418" y="2201"/>
                      <a:pt x="74418" y="2201"/>
                    </a:cubicBezTo>
                    <a:cubicBezTo>
                      <a:pt x="72558" y="4403"/>
                      <a:pt x="72558" y="4403"/>
                      <a:pt x="72558" y="4403"/>
                    </a:cubicBezTo>
                    <a:cubicBezTo>
                      <a:pt x="72558" y="4403"/>
                      <a:pt x="71627" y="4403"/>
                      <a:pt x="73488" y="5504"/>
                    </a:cubicBezTo>
                    <a:cubicBezTo>
                      <a:pt x="76279" y="6605"/>
                      <a:pt x="77209" y="6605"/>
                      <a:pt x="77209" y="6605"/>
                    </a:cubicBezTo>
                    <a:cubicBezTo>
                      <a:pt x="79069" y="3302"/>
                      <a:pt x="79069" y="3302"/>
                      <a:pt x="79069" y="3302"/>
                    </a:cubicBezTo>
                    <a:cubicBezTo>
                      <a:pt x="79069" y="3302"/>
                      <a:pt x="79069" y="1100"/>
                      <a:pt x="80000" y="3302"/>
                    </a:cubicBezTo>
                    <a:cubicBezTo>
                      <a:pt x="80000" y="4403"/>
                      <a:pt x="80930" y="6605"/>
                      <a:pt x="80930" y="6605"/>
                    </a:cubicBezTo>
                    <a:cubicBezTo>
                      <a:pt x="80930" y="6605"/>
                      <a:pt x="80930" y="9908"/>
                      <a:pt x="81860" y="9908"/>
                    </a:cubicBezTo>
                    <a:cubicBezTo>
                      <a:pt x="82790" y="9908"/>
                      <a:pt x="82790" y="8807"/>
                      <a:pt x="82790" y="9908"/>
                    </a:cubicBezTo>
                    <a:cubicBezTo>
                      <a:pt x="82790" y="11009"/>
                      <a:pt x="81860" y="11009"/>
                      <a:pt x="82790" y="11009"/>
                    </a:cubicBezTo>
                    <a:cubicBezTo>
                      <a:pt x="82790" y="12110"/>
                      <a:pt x="84651" y="12110"/>
                      <a:pt x="84651" y="12110"/>
                    </a:cubicBezTo>
                    <a:cubicBezTo>
                      <a:pt x="84651" y="12110"/>
                      <a:pt x="85581" y="12110"/>
                      <a:pt x="85581" y="13211"/>
                    </a:cubicBezTo>
                    <a:cubicBezTo>
                      <a:pt x="85581" y="14311"/>
                      <a:pt x="85581" y="15412"/>
                      <a:pt x="85581" y="15412"/>
                    </a:cubicBezTo>
                    <a:cubicBezTo>
                      <a:pt x="85581" y="15412"/>
                      <a:pt x="88372" y="15412"/>
                      <a:pt x="88372" y="15412"/>
                    </a:cubicBezTo>
                    <a:cubicBezTo>
                      <a:pt x="89302" y="15412"/>
                      <a:pt x="90232" y="16513"/>
                      <a:pt x="91162" y="16513"/>
                    </a:cubicBezTo>
                    <a:cubicBezTo>
                      <a:pt x="92093" y="15412"/>
                      <a:pt x="93023" y="14311"/>
                      <a:pt x="93023" y="14311"/>
                    </a:cubicBezTo>
                    <a:cubicBezTo>
                      <a:pt x="93023" y="15412"/>
                      <a:pt x="94883" y="15412"/>
                      <a:pt x="94883" y="16513"/>
                    </a:cubicBezTo>
                    <a:cubicBezTo>
                      <a:pt x="93953" y="18715"/>
                      <a:pt x="93023" y="18715"/>
                      <a:pt x="94883" y="19816"/>
                    </a:cubicBezTo>
                    <a:cubicBezTo>
                      <a:pt x="96744" y="19816"/>
                      <a:pt x="98604" y="20917"/>
                      <a:pt x="99534" y="20917"/>
                    </a:cubicBezTo>
                    <a:cubicBezTo>
                      <a:pt x="100465" y="22018"/>
                      <a:pt x="103255" y="23119"/>
                      <a:pt x="103255" y="23119"/>
                    </a:cubicBezTo>
                    <a:cubicBezTo>
                      <a:pt x="104186" y="23119"/>
                      <a:pt x="105116" y="23119"/>
                      <a:pt x="105116" y="24220"/>
                    </a:cubicBezTo>
                    <a:cubicBezTo>
                      <a:pt x="105116" y="25321"/>
                      <a:pt x="103255" y="27522"/>
                      <a:pt x="103255" y="27522"/>
                    </a:cubicBezTo>
                    <a:cubicBezTo>
                      <a:pt x="103255" y="27522"/>
                      <a:pt x="102325" y="28623"/>
                      <a:pt x="102325" y="29724"/>
                    </a:cubicBezTo>
                    <a:cubicBezTo>
                      <a:pt x="102325" y="29724"/>
                      <a:pt x="101395" y="33027"/>
                      <a:pt x="101395" y="33027"/>
                    </a:cubicBezTo>
                    <a:cubicBezTo>
                      <a:pt x="100465" y="34128"/>
                      <a:pt x="99534" y="36330"/>
                      <a:pt x="99534" y="36330"/>
                    </a:cubicBezTo>
                    <a:cubicBezTo>
                      <a:pt x="99534" y="36330"/>
                      <a:pt x="98604" y="38532"/>
                      <a:pt x="97674" y="38532"/>
                    </a:cubicBezTo>
                    <a:cubicBezTo>
                      <a:pt x="97674" y="38532"/>
                      <a:pt x="96744" y="39633"/>
                      <a:pt x="96744" y="39633"/>
                    </a:cubicBezTo>
                    <a:cubicBezTo>
                      <a:pt x="96744" y="40733"/>
                      <a:pt x="96744" y="42935"/>
                      <a:pt x="96744" y="42935"/>
                    </a:cubicBezTo>
                    <a:cubicBezTo>
                      <a:pt x="97674" y="45137"/>
                      <a:pt x="97674" y="45137"/>
                      <a:pt x="97674" y="45137"/>
                    </a:cubicBezTo>
                    <a:cubicBezTo>
                      <a:pt x="97674" y="47339"/>
                      <a:pt x="97674" y="47339"/>
                      <a:pt x="97674" y="47339"/>
                    </a:cubicBezTo>
                    <a:cubicBezTo>
                      <a:pt x="101395" y="46238"/>
                      <a:pt x="101395" y="46238"/>
                      <a:pt x="101395" y="46238"/>
                    </a:cubicBezTo>
                    <a:cubicBezTo>
                      <a:pt x="101395" y="46238"/>
                      <a:pt x="101395" y="46238"/>
                      <a:pt x="102325" y="47339"/>
                    </a:cubicBezTo>
                    <a:cubicBezTo>
                      <a:pt x="104186" y="47339"/>
                      <a:pt x="105116" y="46238"/>
                      <a:pt x="106046" y="46238"/>
                    </a:cubicBezTo>
                    <a:cubicBezTo>
                      <a:pt x="106046" y="46238"/>
                      <a:pt x="107906" y="48440"/>
                      <a:pt x="107906" y="48440"/>
                    </a:cubicBezTo>
                    <a:cubicBezTo>
                      <a:pt x="107906" y="48440"/>
                      <a:pt x="108837" y="49541"/>
                      <a:pt x="108837" y="49541"/>
                    </a:cubicBezTo>
                    <a:cubicBezTo>
                      <a:pt x="109767" y="49541"/>
                      <a:pt x="111627" y="50642"/>
                      <a:pt x="111627" y="50642"/>
                    </a:cubicBezTo>
                    <a:cubicBezTo>
                      <a:pt x="111627" y="53944"/>
                      <a:pt x="111627" y="53944"/>
                      <a:pt x="111627" y="53944"/>
                    </a:cubicBezTo>
                    <a:cubicBezTo>
                      <a:pt x="111627" y="53944"/>
                      <a:pt x="113488" y="53944"/>
                      <a:pt x="113488" y="53944"/>
                    </a:cubicBezTo>
                    <a:cubicBezTo>
                      <a:pt x="114418" y="53944"/>
                      <a:pt x="115348" y="55045"/>
                      <a:pt x="115348" y="55045"/>
                    </a:cubicBezTo>
                    <a:cubicBezTo>
                      <a:pt x="115348" y="55045"/>
                      <a:pt x="115348" y="58348"/>
                      <a:pt x="114418" y="58348"/>
                    </a:cubicBezTo>
                    <a:cubicBezTo>
                      <a:pt x="114418" y="59449"/>
                      <a:pt x="113488" y="60550"/>
                      <a:pt x="113488" y="60550"/>
                    </a:cubicBezTo>
                    <a:cubicBezTo>
                      <a:pt x="113488" y="60550"/>
                      <a:pt x="114418" y="62752"/>
                      <a:pt x="115348" y="62752"/>
                    </a:cubicBezTo>
                    <a:cubicBezTo>
                      <a:pt x="115348" y="62752"/>
                      <a:pt x="117209" y="62752"/>
                      <a:pt x="117209" y="62752"/>
                    </a:cubicBezTo>
                    <a:cubicBezTo>
                      <a:pt x="118139" y="62752"/>
                      <a:pt x="119069" y="64954"/>
                      <a:pt x="119069" y="64954"/>
                    </a:cubicBezTo>
                    <a:cubicBezTo>
                      <a:pt x="119069" y="64954"/>
                      <a:pt x="120000" y="66055"/>
                      <a:pt x="120000" y="67155"/>
                    </a:cubicBezTo>
                    <a:cubicBezTo>
                      <a:pt x="120000" y="68256"/>
                      <a:pt x="119069" y="70458"/>
                      <a:pt x="119069" y="70458"/>
                    </a:cubicBezTo>
                    <a:cubicBezTo>
                      <a:pt x="119069" y="70458"/>
                      <a:pt x="119069" y="71559"/>
                      <a:pt x="119069" y="72660"/>
                    </a:cubicBezTo>
                    <a:cubicBezTo>
                      <a:pt x="119069" y="72660"/>
                      <a:pt x="118139" y="73761"/>
                      <a:pt x="118139" y="73761"/>
                    </a:cubicBezTo>
                    <a:cubicBezTo>
                      <a:pt x="116279" y="73761"/>
                      <a:pt x="116279" y="73761"/>
                      <a:pt x="116279" y="73761"/>
                    </a:cubicBezTo>
                    <a:cubicBezTo>
                      <a:pt x="116279" y="73761"/>
                      <a:pt x="116279" y="77064"/>
                      <a:pt x="115348" y="77064"/>
                    </a:cubicBezTo>
                    <a:cubicBezTo>
                      <a:pt x="115348" y="77064"/>
                      <a:pt x="114418" y="77064"/>
                      <a:pt x="114418" y="77064"/>
                    </a:cubicBezTo>
                    <a:cubicBezTo>
                      <a:pt x="113488" y="77064"/>
                      <a:pt x="112558" y="78165"/>
                      <a:pt x="112558" y="78165"/>
                    </a:cubicBezTo>
                    <a:cubicBezTo>
                      <a:pt x="112558" y="79266"/>
                      <a:pt x="112558" y="79266"/>
                      <a:pt x="112558" y="79266"/>
                    </a:cubicBezTo>
                    <a:cubicBezTo>
                      <a:pt x="111627" y="81467"/>
                      <a:pt x="111627" y="81467"/>
                      <a:pt x="111627" y="81467"/>
                    </a:cubicBezTo>
                    <a:cubicBezTo>
                      <a:pt x="111627" y="81467"/>
                      <a:pt x="111627" y="81467"/>
                      <a:pt x="110697" y="81467"/>
                    </a:cubicBezTo>
                    <a:cubicBezTo>
                      <a:pt x="110697" y="81467"/>
                      <a:pt x="110697" y="81467"/>
                      <a:pt x="109767" y="81467"/>
                    </a:cubicBezTo>
                    <a:cubicBezTo>
                      <a:pt x="109767" y="82568"/>
                      <a:pt x="108837" y="82568"/>
                      <a:pt x="108837" y="82568"/>
                    </a:cubicBezTo>
                    <a:cubicBezTo>
                      <a:pt x="108837" y="82568"/>
                      <a:pt x="107906" y="81467"/>
                      <a:pt x="106976" y="81467"/>
                    </a:cubicBezTo>
                    <a:cubicBezTo>
                      <a:pt x="106976" y="81467"/>
                      <a:pt x="106046" y="81467"/>
                      <a:pt x="106046" y="82568"/>
                    </a:cubicBezTo>
                    <a:cubicBezTo>
                      <a:pt x="105116" y="83669"/>
                      <a:pt x="105116" y="84770"/>
                      <a:pt x="104186" y="84770"/>
                    </a:cubicBezTo>
                    <a:cubicBezTo>
                      <a:pt x="104186" y="84770"/>
                      <a:pt x="103255" y="85871"/>
                      <a:pt x="103255" y="85871"/>
                    </a:cubicBezTo>
                    <a:cubicBezTo>
                      <a:pt x="103255" y="85871"/>
                      <a:pt x="103255" y="88073"/>
                      <a:pt x="102325" y="88073"/>
                    </a:cubicBezTo>
                    <a:cubicBezTo>
                      <a:pt x="102325" y="89174"/>
                      <a:pt x="101395" y="90275"/>
                      <a:pt x="101395" y="90275"/>
                    </a:cubicBezTo>
                    <a:cubicBezTo>
                      <a:pt x="101395" y="90275"/>
                      <a:pt x="101395" y="91376"/>
                      <a:pt x="101395" y="91376"/>
                    </a:cubicBezTo>
                    <a:cubicBezTo>
                      <a:pt x="101395" y="92477"/>
                      <a:pt x="101395" y="93577"/>
                      <a:pt x="100465" y="94678"/>
                    </a:cubicBezTo>
                    <a:cubicBezTo>
                      <a:pt x="99534" y="94678"/>
                      <a:pt x="97674" y="96880"/>
                      <a:pt x="97674" y="96880"/>
                    </a:cubicBezTo>
                    <a:cubicBezTo>
                      <a:pt x="97674" y="96880"/>
                      <a:pt x="97674" y="96880"/>
                      <a:pt x="97674" y="97981"/>
                    </a:cubicBezTo>
                    <a:cubicBezTo>
                      <a:pt x="98604" y="97981"/>
                      <a:pt x="98604" y="99082"/>
                      <a:pt x="98604" y="99082"/>
                    </a:cubicBezTo>
                    <a:cubicBezTo>
                      <a:pt x="98604" y="101284"/>
                      <a:pt x="98604" y="101284"/>
                      <a:pt x="98604" y="101284"/>
                    </a:cubicBezTo>
                    <a:cubicBezTo>
                      <a:pt x="98604" y="101284"/>
                      <a:pt x="97674" y="102385"/>
                      <a:pt x="97674" y="103486"/>
                    </a:cubicBezTo>
                    <a:cubicBezTo>
                      <a:pt x="98604" y="103486"/>
                      <a:pt x="98604" y="103486"/>
                      <a:pt x="98604" y="103486"/>
                    </a:cubicBezTo>
                    <a:cubicBezTo>
                      <a:pt x="99534" y="105688"/>
                      <a:pt x="99534" y="105688"/>
                      <a:pt x="99534" y="105688"/>
                    </a:cubicBezTo>
                    <a:cubicBezTo>
                      <a:pt x="100465" y="107889"/>
                      <a:pt x="100465" y="107889"/>
                      <a:pt x="100465" y="107889"/>
                    </a:cubicBezTo>
                    <a:cubicBezTo>
                      <a:pt x="101395" y="107889"/>
                      <a:pt x="101395" y="107889"/>
                      <a:pt x="101395" y="107889"/>
                    </a:cubicBezTo>
                    <a:cubicBezTo>
                      <a:pt x="101395" y="107889"/>
                      <a:pt x="102325" y="110091"/>
                      <a:pt x="102325" y="111192"/>
                    </a:cubicBezTo>
                    <a:cubicBezTo>
                      <a:pt x="102325" y="111192"/>
                      <a:pt x="102325" y="113394"/>
                      <a:pt x="102325" y="113394"/>
                    </a:cubicBezTo>
                    <a:cubicBezTo>
                      <a:pt x="100465" y="115596"/>
                      <a:pt x="100465" y="115596"/>
                      <a:pt x="100465" y="115596"/>
                    </a:cubicBezTo>
                    <a:cubicBezTo>
                      <a:pt x="99534" y="117798"/>
                      <a:pt x="99534" y="117798"/>
                      <a:pt x="99534" y="117798"/>
                    </a:cubicBezTo>
                    <a:cubicBezTo>
                      <a:pt x="99534" y="117798"/>
                      <a:pt x="98604" y="117798"/>
                      <a:pt x="98604" y="117798"/>
                    </a:cubicBezTo>
                    <a:cubicBezTo>
                      <a:pt x="97674" y="117798"/>
                      <a:pt x="96744" y="117798"/>
                      <a:pt x="96744" y="117798"/>
                    </a:cubicBezTo>
                    <a:cubicBezTo>
                      <a:pt x="95813" y="118899"/>
                      <a:pt x="95813" y="118899"/>
                      <a:pt x="95813" y="118899"/>
                    </a:cubicBezTo>
                    <a:cubicBezTo>
                      <a:pt x="93953" y="118899"/>
                      <a:pt x="93953" y="118899"/>
                      <a:pt x="93953" y="118899"/>
                    </a:cubicBezTo>
                    <a:cubicBezTo>
                      <a:pt x="92093" y="120000"/>
                      <a:pt x="92093" y="120000"/>
                      <a:pt x="92093" y="120000"/>
                    </a:cubicBezTo>
                    <a:cubicBezTo>
                      <a:pt x="89302" y="120000"/>
                      <a:pt x="89302" y="120000"/>
                      <a:pt x="89302" y="120000"/>
                    </a:cubicBezTo>
                    <a:cubicBezTo>
                      <a:pt x="88372" y="117798"/>
                      <a:pt x="88372" y="117798"/>
                      <a:pt x="88372" y="117798"/>
                    </a:cubicBezTo>
                    <a:cubicBezTo>
                      <a:pt x="87441" y="115596"/>
                      <a:pt x="87441" y="115596"/>
                      <a:pt x="87441" y="115596"/>
                    </a:cubicBezTo>
                    <a:cubicBezTo>
                      <a:pt x="86511" y="114495"/>
                      <a:pt x="86511" y="114495"/>
                      <a:pt x="86511" y="114495"/>
                    </a:cubicBezTo>
                    <a:cubicBezTo>
                      <a:pt x="85581" y="114495"/>
                      <a:pt x="85581" y="114495"/>
                      <a:pt x="85581" y="114495"/>
                    </a:cubicBezTo>
                    <a:cubicBezTo>
                      <a:pt x="82790" y="113394"/>
                      <a:pt x="82790" y="113394"/>
                      <a:pt x="82790" y="113394"/>
                    </a:cubicBezTo>
                    <a:cubicBezTo>
                      <a:pt x="83720" y="111192"/>
                      <a:pt x="83720" y="111192"/>
                      <a:pt x="83720" y="111192"/>
                    </a:cubicBezTo>
                    <a:cubicBezTo>
                      <a:pt x="83720" y="111192"/>
                      <a:pt x="82790" y="108990"/>
                      <a:pt x="82790" y="108990"/>
                    </a:cubicBezTo>
                    <a:cubicBezTo>
                      <a:pt x="81860" y="108990"/>
                      <a:pt x="80930" y="108990"/>
                      <a:pt x="80930" y="108990"/>
                    </a:cubicBezTo>
                    <a:cubicBezTo>
                      <a:pt x="79069" y="106788"/>
                      <a:pt x="79069" y="106788"/>
                      <a:pt x="79069" y="106788"/>
                    </a:cubicBezTo>
                    <a:cubicBezTo>
                      <a:pt x="79069" y="106788"/>
                      <a:pt x="79069" y="105688"/>
                      <a:pt x="78139" y="104587"/>
                    </a:cubicBezTo>
                    <a:cubicBezTo>
                      <a:pt x="77209" y="104587"/>
                      <a:pt x="77209" y="103486"/>
                      <a:pt x="76279" y="103486"/>
                    </a:cubicBezTo>
                    <a:cubicBezTo>
                      <a:pt x="75348" y="103486"/>
                      <a:pt x="73488" y="103486"/>
                      <a:pt x="73488" y="103486"/>
                    </a:cubicBezTo>
                    <a:cubicBezTo>
                      <a:pt x="73488" y="103486"/>
                      <a:pt x="72558" y="101284"/>
                      <a:pt x="71627" y="101284"/>
                    </a:cubicBezTo>
                    <a:cubicBezTo>
                      <a:pt x="71627" y="101284"/>
                      <a:pt x="67906" y="101284"/>
                      <a:pt x="67906" y="101284"/>
                    </a:cubicBezTo>
                    <a:cubicBezTo>
                      <a:pt x="67906" y="101284"/>
                      <a:pt x="68837" y="97981"/>
                      <a:pt x="68837" y="97981"/>
                    </a:cubicBezTo>
                    <a:cubicBezTo>
                      <a:pt x="68837" y="96880"/>
                      <a:pt x="68837" y="93577"/>
                      <a:pt x="68837" y="93577"/>
                    </a:cubicBezTo>
                    <a:cubicBezTo>
                      <a:pt x="68837" y="92477"/>
                      <a:pt x="68837" y="92477"/>
                      <a:pt x="68837" y="92477"/>
                    </a:cubicBezTo>
                    <a:cubicBezTo>
                      <a:pt x="68837" y="92477"/>
                      <a:pt x="67906" y="91376"/>
                      <a:pt x="68837" y="89174"/>
                    </a:cubicBezTo>
                    <a:cubicBezTo>
                      <a:pt x="69767" y="86972"/>
                      <a:pt x="68837" y="88073"/>
                      <a:pt x="69767" y="85871"/>
                    </a:cubicBezTo>
                    <a:cubicBezTo>
                      <a:pt x="70697" y="82568"/>
                      <a:pt x="70697" y="81467"/>
                      <a:pt x="70697" y="81467"/>
                    </a:cubicBezTo>
                    <a:cubicBezTo>
                      <a:pt x="68837" y="80366"/>
                      <a:pt x="68837" y="80366"/>
                      <a:pt x="68837" y="80366"/>
                    </a:cubicBezTo>
                    <a:cubicBezTo>
                      <a:pt x="68837" y="80366"/>
                      <a:pt x="67906" y="79266"/>
                      <a:pt x="66976" y="80366"/>
                    </a:cubicBezTo>
                    <a:cubicBezTo>
                      <a:pt x="66976" y="82568"/>
                      <a:pt x="66046" y="82568"/>
                      <a:pt x="66046" y="82568"/>
                    </a:cubicBezTo>
                    <a:cubicBezTo>
                      <a:pt x="64186" y="85871"/>
                      <a:pt x="64186" y="85871"/>
                      <a:pt x="64186" y="85871"/>
                    </a:cubicBezTo>
                    <a:cubicBezTo>
                      <a:pt x="64186" y="89174"/>
                      <a:pt x="64186" y="89174"/>
                      <a:pt x="64186" y="89174"/>
                    </a:cubicBezTo>
                    <a:cubicBezTo>
                      <a:pt x="64186" y="89174"/>
                      <a:pt x="65116" y="90275"/>
                      <a:pt x="62325" y="90275"/>
                    </a:cubicBezTo>
                    <a:cubicBezTo>
                      <a:pt x="60465" y="90275"/>
                      <a:pt x="58604" y="90275"/>
                      <a:pt x="58604" y="90275"/>
                    </a:cubicBezTo>
                    <a:cubicBezTo>
                      <a:pt x="58604" y="90275"/>
                      <a:pt x="60465" y="92477"/>
                      <a:pt x="58604" y="92477"/>
                    </a:cubicBezTo>
                    <a:cubicBezTo>
                      <a:pt x="55813" y="92477"/>
                      <a:pt x="53023" y="92477"/>
                      <a:pt x="53023" y="92477"/>
                    </a:cubicBezTo>
                    <a:cubicBezTo>
                      <a:pt x="51162" y="90275"/>
                      <a:pt x="51162" y="90275"/>
                      <a:pt x="51162" y="90275"/>
                    </a:cubicBezTo>
                    <a:cubicBezTo>
                      <a:pt x="47441" y="91376"/>
                      <a:pt x="47441" y="91376"/>
                      <a:pt x="47441" y="91376"/>
                    </a:cubicBezTo>
                    <a:cubicBezTo>
                      <a:pt x="47441" y="91376"/>
                      <a:pt x="47441" y="90275"/>
                      <a:pt x="47441" y="88073"/>
                    </a:cubicBezTo>
                    <a:cubicBezTo>
                      <a:pt x="47441" y="86972"/>
                      <a:pt x="46511" y="84770"/>
                      <a:pt x="47441" y="84770"/>
                    </a:cubicBezTo>
                    <a:cubicBezTo>
                      <a:pt x="48372" y="84770"/>
                      <a:pt x="49302" y="83669"/>
                      <a:pt x="49302" y="83669"/>
                    </a:cubicBezTo>
                    <a:cubicBezTo>
                      <a:pt x="48372" y="80366"/>
                      <a:pt x="48372" y="80366"/>
                      <a:pt x="48372" y="80366"/>
                    </a:cubicBezTo>
                    <a:cubicBezTo>
                      <a:pt x="48372" y="80366"/>
                      <a:pt x="48372" y="80366"/>
                      <a:pt x="48372" y="80366"/>
                    </a:cubicBezTo>
                    <a:cubicBezTo>
                      <a:pt x="48372" y="80366"/>
                      <a:pt x="47441" y="80366"/>
                      <a:pt x="47441" y="79266"/>
                    </a:cubicBezTo>
                    <a:cubicBezTo>
                      <a:pt x="47441" y="78165"/>
                      <a:pt x="48372" y="75963"/>
                      <a:pt x="48372" y="75963"/>
                    </a:cubicBezTo>
                    <a:cubicBezTo>
                      <a:pt x="49302" y="74862"/>
                      <a:pt x="49302" y="72660"/>
                      <a:pt x="49302" y="72660"/>
                    </a:cubicBezTo>
                    <a:cubicBezTo>
                      <a:pt x="48372" y="72660"/>
                      <a:pt x="48372" y="72660"/>
                      <a:pt x="48372" y="72660"/>
                    </a:cubicBezTo>
                    <a:cubicBezTo>
                      <a:pt x="48372" y="72660"/>
                      <a:pt x="46511" y="73761"/>
                      <a:pt x="46511" y="71559"/>
                    </a:cubicBezTo>
                    <a:cubicBezTo>
                      <a:pt x="46511" y="70458"/>
                      <a:pt x="45581" y="68256"/>
                      <a:pt x="45581" y="68256"/>
                    </a:cubicBezTo>
                    <a:cubicBezTo>
                      <a:pt x="45581" y="68256"/>
                      <a:pt x="43720" y="67155"/>
                      <a:pt x="43720" y="67155"/>
                    </a:cubicBezTo>
                    <a:cubicBezTo>
                      <a:pt x="42790" y="67155"/>
                      <a:pt x="42790" y="67155"/>
                      <a:pt x="41860" y="68256"/>
                    </a:cubicBezTo>
                    <a:cubicBezTo>
                      <a:pt x="41860" y="68256"/>
                      <a:pt x="39069" y="67155"/>
                      <a:pt x="39069" y="67155"/>
                    </a:cubicBezTo>
                    <a:cubicBezTo>
                      <a:pt x="39069" y="67155"/>
                      <a:pt x="36279" y="67155"/>
                      <a:pt x="36279" y="67155"/>
                    </a:cubicBezTo>
                    <a:cubicBezTo>
                      <a:pt x="35348" y="67155"/>
                      <a:pt x="34418" y="69357"/>
                      <a:pt x="34418" y="69357"/>
                    </a:cubicBezTo>
                    <a:cubicBezTo>
                      <a:pt x="32558" y="66055"/>
                      <a:pt x="32558" y="66055"/>
                      <a:pt x="32558" y="66055"/>
                    </a:cubicBezTo>
                    <a:cubicBezTo>
                      <a:pt x="33488" y="62752"/>
                      <a:pt x="33488" y="62752"/>
                      <a:pt x="33488" y="62752"/>
                    </a:cubicBezTo>
                    <a:cubicBezTo>
                      <a:pt x="33488" y="62752"/>
                      <a:pt x="31627" y="60550"/>
                      <a:pt x="31627" y="59449"/>
                    </a:cubicBezTo>
                    <a:cubicBezTo>
                      <a:pt x="31627" y="59449"/>
                      <a:pt x="30697" y="57247"/>
                      <a:pt x="30697" y="57247"/>
                    </a:cubicBezTo>
                    <a:cubicBezTo>
                      <a:pt x="28837" y="57247"/>
                      <a:pt x="28837" y="57247"/>
                      <a:pt x="28837" y="57247"/>
                    </a:cubicBezTo>
                    <a:cubicBezTo>
                      <a:pt x="27906" y="56146"/>
                      <a:pt x="27906" y="56146"/>
                      <a:pt x="27906" y="56146"/>
                    </a:cubicBezTo>
                    <a:cubicBezTo>
                      <a:pt x="27906" y="56146"/>
                      <a:pt x="26046" y="56146"/>
                      <a:pt x="25116" y="56146"/>
                    </a:cubicBezTo>
                    <a:cubicBezTo>
                      <a:pt x="24186" y="56146"/>
                      <a:pt x="24186" y="56146"/>
                      <a:pt x="23255" y="56146"/>
                    </a:cubicBezTo>
                    <a:cubicBezTo>
                      <a:pt x="23255" y="56146"/>
                      <a:pt x="21395" y="53944"/>
                      <a:pt x="21395" y="53944"/>
                    </a:cubicBezTo>
                    <a:cubicBezTo>
                      <a:pt x="21395" y="52844"/>
                      <a:pt x="21395" y="51743"/>
                      <a:pt x="21395" y="50642"/>
                    </a:cubicBezTo>
                    <a:cubicBezTo>
                      <a:pt x="20465" y="49541"/>
                      <a:pt x="19534" y="47339"/>
                      <a:pt x="19534" y="46238"/>
                    </a:cubicBezTo>
                    <a:cubicBezTo>
                      <a:pt x="19534" y="46238"/>
                      <a:pt x="20465" y="44036"/>
                      <a:pt x="20465" y="44036"/>
                    </a:cubicBezTo>
                    <a:cubicBezTo>
                      <a:pt x="19534" y="42935"/>
                      <a:pt x="17674" y="40733"/>
                      <a:pt x="17674" y="40733"/>
                    </a:cubicBezTo>
                    <a:cubicBezTo>
                      <a:pt x="16744" y="38532"/>
                      <a:pt x="16744" y="38532"/>
                      <a:pt x="16744" y="38532"/>
                    </a:cubicBezTo>
                    <a:cubicBezTo>
                      <a:pt x="16744" y="38532"/>
                      <a:pt x="13953" y="40733"/>
                      <a:pt x="13023" y="40733"/>
                    </a:cubicBezTo>
                    <a:cubicBezTo>
                      <a:pt x="12093" y="40733"/>
                      <a:pt x="10232" y="39633"/>
                      <a:pt x="10232" y="40733"/>
                    </a:cubicBezTo>
                    <a:cubicBezTo>
                      <a:pt x="10232" y="40733"/>
                      <a:pt x="11162" y="42935"/>
                      <a:pt x="10232" y="42935"/>
                    </a:cubicBezTo>
                    <a:cubicBezTo>
                      <a:pt x="9302" y="42935"/>
                      <a:pt x="7441" y="42935"/>
                      <a:pt x="6511" y="41834"/>
                    </a:cubicBezTo>
                    <a:cubicBezTo>
                      <a:pt x="5581" y="40733"/>
                      <a:pt x="5581" y="39633"/>
                      <a:pt x="5581" y="38532"/>
                    </a:cubicBezTo>
                    <a:cubicBezTo>
                      <a:pt x="4651" y="38532"/>
                      <a:pt x="4651" y="36330"/>
                      <a:pt x="3720" y="36330"/>
                    </a:cubicBezTo>
                    <a:cubicBezTo>
                      <a:pt x="2790" y="36330"/>
                      <a:pt x="1860" y="36330"/>
                      <a:pt x="1860" y="35229"/>
                    </a:cubicBezTo>
                    <a:cubicBezTo>
                      <a:pt x="1860" y="35229"/>
                      <a:pt x="1860" y="31926"/>
                      <a:pt x="1860" y="31926"/>
                    </a:cubicBezTo>
                    <a:cubicBezTo>
                      <a:pt x="1860" y="29724"/>
                      <a:pt x="1860" y="29724"/>
                      <a:pt x="1860" y="29724"/>
                    </a:cubicBezTo>
                    <a:cubicBezTo>
                      <a:pt x="1860" y="29724"/>
                      <a:pt x="1860" y="26422"/>
                      <a:pt x="930" y="26422"/>
                    </a:cubicBezTo>
                    <a:cubicBezTo>
                      <a:pt x="930" y="25321"/>
                      <a:pt x="0" y="24220"/>
                      <a:pt x="0" y="24220"/>
                    </a:cubicBezTo>
                    <a:cubicBezTo>
                      <a:pt x="0" y="20917"/>
                      <a:pt x="0" y="20917"/>
                      <a:pt x="0" y="20917"/>
                    </a:cubicBezTo>
                    <a:lnTo>
                      <a:pt x="930" y="19816"/>
                    </a:lnTo>
                    <a:close/>
                  </a:path>
                </a:pathLst>
              </a:custGeom>
              <a:solidFill>
                <a:schemeClr val="accent5">
                  <a:lumMod val="20000"/>
                  <a:lumOff val="8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grpSp>
        <p:grpSp>
          <p:nvGrpSpPr>
            <p:cNvPr id="11" name="Group 10">
              <a:extLst>
                <a:ext uri="{FF2B5EF4-FFF2-40B4-BE49-F238E27FC236}">
                  <a16:creationId xmlns:a16="http://schemas.microsoft.com/office/drawing/2014/main" id="{09C1083E-718C-C862-BDDB-43E62F7CE488}"/>
                </a:ext>
              </a:extLst>
            </p:cNvPr>
            <p:cNvGrpSpPr/>
            <p:nvPr/>
          </p:nvGrpSpPr>
          <p:grpSpPr>
            <a:xfrm>
              <a:off x="9326429" y="1652148"/>
              <a:ext cx="253827" cy="253827"/>
              <a:chOff x="6481013" y="1075997"/>
              <a:chExt cx="560521" cy="560521"/>
            </a:xfrm>
          </p:grpSpPr>
          <p:grpSp>
            <p:nvGrpSpPr>
              <p:cNvPr id="12" name="Group 11">
                <a:extLst>
                  <a:ext uri="{FF2B5EF4-FFF2-40B4-BE49-F238E27FC236}">
                    <a16:creationId xmlns:a16="http://schemas.microsoft.com/office/drawing/2014/main" id="{D34778CA-ACCB-C6B6-6917-0F0360F2620F}"/>
                  </a:ext>
                </a:extLst>
              </p:cNvPr>
              <p:cNvGrpSpPr/>
              <p:nvPr/>
            </p:nvGrpSpPr>
            <p:grpSpPr>
              <a:xfrm>
                <a:off x="6481013" y="1075997"/>
                <a:ext cx="560521" cy="560521"/>
                <a:chOff x="7262063" y="3800873"/>
                <a:chExt cx="560521" cy="560521"/>
              </a:xfrm>
            </p:grpSpPr>
            <p:sp>
              <p:nvSpPr>
                <p:cNvPr id="14" name="Teardrop 13">
                  <a:extLst>
                    <a:ext uri="{FF2B5EF4-FFF2-40B4-BE49-F238E27FC236}">
                      <a16:creationId xmlns:a16="http://schemas.microsoft.com/office/drawing/2014/main" id="{4CFACC9F-1703-1DFA-D441-8B9E164A0424}"/>
                    </a:ext>
                  </a:extLst>
                </p:cNvPr>
                <p:cNvSpPr/>
                <p:nvPr/>
              </p:nvSpPr>
              <p:spPr>
                <a:xfrm rot="8100000">
                  <a:off x="7262063" y="3800873"/>
                  <a:ext cx="560521" cy="560521"/>
                </a:xfrm>
                <a:prstGeom prst="teardrop">
                  <a:avLst>
                    <a:gd name="adj" fmla="val 1176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65DC87D-0C2B-0CB0-BFC2-3CB8A2CC753D}"/>
                    </a:ext>
                  </a:extLst>
                </p:cNvPr>
                <p:cNvSpPr/>
                <p:nvPr/>
              </p:nvSpPr>
              <p:spPr>
                <a:xfrm>
                  <a:off x="7332936" y="3869773"/>
                  <a:ext cx="418048" cy="418048"/>
                </a:xfrm>
                <a:prstGeom prst="ellipse">
                  <a:avLst/>
                </a:prstGeom>
                <a:solidFill>
                  <a:schemeClr val="tx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4CD34506-D38A-933D-395E-F1F2D702AD43}"/>
                  </a:ext>
                </a:extLst>
              </p:cNvPr>
              <p:cNvPicPr>
                <a:picLocks noChangeAspect="1"/>
              </p:cNvPicPr>
              <p:nvPr/>
            </p:nvPicPr>
            <p:blipFill rotWithShape="1">
              <a:blip r:embed="rId33" cstate="hqprint">
                <a:extLst>
                  <a:ext uri="{28A0092B-C50C-407E-A947-70E740481C1C}">
                    <a14:useLocalDpi xmlns:a14="http://schemas.microsoft.com/office/drawing/2010/main"/>
                  </a:ext>
                </a:extLst>
              </a:blip>
              <a:srcRect/>
              <a:stretch/>
            </p:blipFill>
            <p:spPr>
              <a:xfrm>
                <a:off x="6577547" y="1170832"/>
                <a:ext cx="360000" cy="360000"/>
              </a:xfrm>
              <a:prstGeom prst="ellipse">
                <a:avLst/>
              </a:prstGeom>
            </p:spPr>
          </p:pic>
        </p:grpSp>
        <p:grpSp>
          <p:nvGrpSpPr>
            <p:cNvPr id="18" name="Group 17">
              <a:extLst>
                <a:ext uri="{FF2B5EF4-FFF2-40B4-BE49-F238E27FC236}">
                  <a16:creationId xmlns:a16="http://schemas.microsoft.com/office/drawing/2014/main" id="{4CCAC761-8A78-9A21-7308-8098C3EF9E15}"/>
                </a:ext>
              </a:extLst>
            </p:cNvPr>
            <p:cNvGrpSpPr/>
            <p:nvPr/>
          </p:nvGrpSpPr>
          <p:grpSpPr>
            <a:xfrm>
              <a:off x="9291990" y="2923351"/>
              <a:ext cx="365336" cy="365336"/>
              <a:chOff x="7262063" y="3800873"/>
              <a:chExt cx="560521" cy="560521"/>
            </a:xfrm>
          </p:grpSpPr>
          <p:sp>
            <p:nvSpPr>
              <p:cNvPr id="20" name="Teardrop 19">
                <a:extLst>
                  <a:ext uri="{FF2B5EF4-FFF2-40B4-BE49-F238E27FC236}">
                    <a16:creationId xmlns:a16="http://schemas.microsoft.com/office/drawing/2014/main" id="{4317B08A-DEB1-7CE9-ED09-A096074EF1AA}"/>
                  </a:ext>
                </a:extLst>
              </p:cNvPr>
              <p:cNvSpPr/>
              <p:nvPr/>
            </p:nvSpPr>
            <p:spPr>
              <a:xfrm rot="8100000">
                <a:off x="7262063" y="3800873"/>
                <a:ext cx="560521" cy="560521"/>
              </a:xfrm>
              <a:prstGeom prst="teardrop">
                <a:avLst>
                  <a:gd name="adj" fmla="val 1176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57BD3F2-2C14-A37E-2FCF-2C61C8975705}"/>
                  </a:ext>
                </a:extLst>
              </p:cNvPr>
              <p:cNvSpPr/>
              <p:nvPr/>
            </p:nvSpPr>
            <p:spPr>
              <a:xfrm>
                <a:off x="7332936" y="3869773"/>
                <a:ext cx="418048" cy="418048"/>
              </a:xfrm>
              <a:prstGeom prst="ellipse">
                <a:avLst/>
              </a:prstGeom>
              <a:solidFill>
                <a:schemeClr val="tx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1758E29-14E8-8B06-1FDB-F1DB0E1E81B8}"/>
                  </a:ext>
                </a:extLst>
              </p:cNvPr>
              <p:cNvSpPr/>
              <p:nvPr/>
            </p:nvSpPr>
            <p:spPr>
              <a:xfrm>
                <a:off x="7355687" y="3894216"/>
                <a:ext cx="372324" cy="372324"/>
              </a:xfrm>
              <a:prstGeom prst="ellipse">
                <a:avLst/>
              </a:prstGeom>
              <a:blipFill>
                <a:blip r:embed="rId34" cstate="hqprint">
                  <a:extLst>
                    <a:ext uri="{28A0092B-C50C-407E-A947-70E740481C1C}">
                      <a14:useLocalDpi xmlns:a14="http://schemas.microsoft.com/office/drawing/2010/main"/>
                    </a:ext>
                  </a:extLst>
                </a:blip>
                <a:stretch>
                  <a:fillRect/>
                </a:stretch>
              </a:bli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
          <p:nvSpPr>
            <p:cNvPr id="2074" name="TextBox 2073">
              <a:extLst>
                <a:ext uri="{FF2B5EF4-FFF2-40B4-BE49-F238E27FC236}">
                  <a16:creationId xmlns:a16="http://schemas.microsoft.com/office/drawing/2014/main" id="{826B010A-495F-828B-2AE7-0F17D2FB42FC}"/>
                </a:ext>
              </a:extLst>
            </p:cNvPr>
            <p:cNvSpPr txBox="1"/>
            <p:nvPr/>
          </p:nvSpPr>
          <p:spPr>
            <a:xfrm>
              <a:off x="8134950" y="1594037"/>
              <a:ext cx="1081375" cy="386239"/>
            </a:xfrm>
            <a:prstGeom prst="rect">
              <a:avLst/>
            </a:prstGeom>
            <a:ln w="6350">
              <a:noFill/>
              <a:miter lim="800000"/>
            </a:ln>
          </p:spPr>
          <p:txBody>
            <a:bodyPr vert="horz" wrap="square" lIns="0" tIns="0" rIns="0" bIns="0" rtlCol="0">
              <a:noAutofit/>
            </a:bodyPr>
            <a:lstStyle>
              <a:defPPr>
                <a:defRPr lang="en-US"/>
              </a:defPPr>
              <a:lvl1pPr marL="171450" indent="-171450">
                <a:spcBef>
                  <a:spcPts val="300"/>
                </a:spcBef>
                <a:spcAft>
                  <a:spcPts val="300"/>
                </a:spcAft>
                <a:buFont typeface="Arial" panose="020B0604020202020204" pitchFamily="34" charset="0"/>
                <a:buChar char="•"/>
                <a:defRPr sz="1200">
                  <a:latin typeface="Nunito" pitchFamily="2" charset="0"/>
                </a:defRPr>
              </a:lvl1pPr>
            </a:lstStyle>
            <a:p>
              <a:pPr marL="0" indent="0">
                <a:buNone/>
              </a:pPr>
              <a:r>
                <a:rPr lang="en-US" dirty="0"/>
                <a:t>20 team members</a:t>
              </a:r>
              <a:br>
                <a:rPr lang="en-US" dirty="0"/>
              </a:br>
              <a:r>
                <a:rPr lang="en-US" dirty="0"/>
                <a:t>in Amsterdam</a:t>
              </a:r>
              <a:br>
                <a:rPr lang="en-US" dirty="0"/>
              </a:br>
              <a:r>
                <a:rPr lang="en-US" b="1" dirty="0"/>
                <a:t>Netherlands</a:t>
              </a:r>
            </a:p>
            <a:p>
              <a:endParaRPr lang="en-US" dirty="0"/>
            </a:p>
          </p:txBody>
        </p:sp>
        <p:sp>
          <p:nvSpPr>
            <p:cNvPr id="2075" name="TextBox 2074">
              <a:extLst>
                <a:ext uri="{FF2B5EF4-FFF2-40B4-BE49-F238E27FC236}">
                  <a16:creationId xmlns:a16="http://schemas.microsoft.com/office/drawing/2014/main" id="{4AFDF928-F511-3937-B9A5-55268BD069AD}"/>
                </a:ext>
              </a:extLst>
            </p:cNvPr>
            <p:cNvSpPr txBox="1"/>
            <p:nvPr/>
          </p:nvSpPr>
          <p:spPr>
            <a:xfrm>
              <a:off x="9957621" y="2776013"/>
              <a:ext cx="1344480" cy="318308"/>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200" dirty="0">
                  <a:latin typeface="Nunito" pitchFamily="2" charset="0"/>
                </a:rPr>
                <a:t>19 team</a:t>
              </a:r>
              <a:br>
                <a:rPr lang="en-US" sz="1200" dirty="0">
                  <a:latin typeface="Nunito" pitchFamily="2" charset="0"/>
                </a:rPr>
              </a:br>
              <a:r>
                <a:rPr lang="en-US" sz="1200" dirty="0">
                  <a:latin typeface="Nunito" pitchFamily="2" charset="0"/>
                </a:rPr>
                <a:t> members</a:t>
              </a:r>
              <a:br>
                <a:rPr lang="en-US" sz="1200" dirty="0">
                  <a:latin typeface="Nunito" pitchFamily="2" charset="0"/>
                </a:rPr>
              </a:br>
              <a:r>
                <a:rPr lang="en-US" sz="1200" dirty="0">
                  <a:latin typeface="Nunito" pitchFamily="2" charset="0"/>
                </a:rPr>
                <a:t> in Lyon</a:t>
              </a:r>
              <a:br>
                <a:rPr lang="en-US" sz="1200" dirty="0">
                  <a:latin typeface="Nunito" pitchFamily="2" charset="0"/>
                </a:rPr>
              </a:br>
              <a:r>
                <a:rPr lang="en-US" sz="1200" b="1" dirty="0">
                  <a:latin typeface="Nunito" pitchFamily="2" charset="0"/>
                </a:rPr>
                <a:t>France</a:t>
              </a:r>
            </a:p>
          </p:txBody>
        </p:sp>
      </p:grpSp>
      <p:sp>
        <p:nvSpPr>
          <p:cNvPr id="2079" name="TextBox 2078">
            <a:extLst>
              <a:ext uri="{FF2B5EF4-FFF2-40B4-BE49-F238E27FC236}">
                <a16:creationId xmlns:a16="http://schemas.microsoft.com/office/drawing/2014/main" id="{B196619B-97CF-CC69-7170-85BC3D4A24AC}"/>
              </a:ext>
            </a:extLst>
          </p:cNvPr>
          <p:cNvSpPr txBox="1"/>
          <p:nvPr/>
        </p:nvSpPr>
        <p:spPr>
          <a:xfrm>
            <a:off x="10360645" y="1837525"/>
            <a:ext cx="1393876" cy="902125"/>
          </a:xfrm>
          <a:prstGeom prst="rect">
            <a:avLst/>
          </a:prstGeom>
          <a:ln w="6350">
            <a:noFill/>
            <a:miter lim="800000"/>
          </a:ln>
        </p:spPr>
        <p:txBody>
          <a:bodyPr vert="horz" wrap="square" lIns="0" tIns="0" rIns="0" bIns="0" rtlCol="0">
            <a:noAutofit/>
          </a:bodyPr>
          <a:lstStyle/>
          <a:p>
            <a:pPr marL="171450" indent="-171450" algn="l">
              <a:spcBef>
                <a:spcPts val="300"/>
              </a:spcBef>
              <a:spcAft>
                <a:spcPts val="300"/>
              </a:spcAft>
              <a:buFont typeface="Arial" panose="020B0604020202020204" pitchFamily="34" charset="0"/>
              <a:buChar char="•"/>
            </a:pPr>
            <a:r>
              <a:rPr lang="en-US" sz="1200">
                <a:latin typeface="Nunito" pitchFamily="2" charset="0"/>
              </a:rPr>
              <a:t>~30% women</a:t>
            </a:r>
          </a:p>
          <a:p>
            <a:pPr marL="171450" indent="-171450" algn="l">
              <a:spcBef>
                <a:spcPts val="300"/>
              </a:spcBef>
              <a:spcAft>
                <a:spcPts val="300"/>
              </a:spcAft>
              <a:buFont typeface="Arial" panose="020B0604020202020204" pitchFamily="34" charset="0"/>
              <a:buChar char="•"/>
            </a:pPr>
            <a:r>
              <a:rPr lang="en-US" sz="1200">
                <a:latin typeface="Nunito" pitchFamily="2" charset="0"/>
              </a:rPr>
              <a:t>&gt;10 nationalities</a:t>
            </a:r>
          </a:p>
        </p:txBody>
      </p:sp>
      <p:pic>
        <p:nvPicPr>
          <p:cNvPr id="16" name="Picture 15">
            <a:extLst>
              <a:ext uri="{FF2B5EF4-FFF2-40B4-BE49-F238E27FC236}">
                <a16:creationId xmlns:a16="http://schemas.microsoft.com/office/drawing/2014/main" id="{9F4989C0-671B-C216-C8AF-D313B4556100}"/>
              </a:ext>
            </a:extLst>
          </p:cNvPr>
          <p:cNvPicPr>
            <a:picLocks noChangeAspect="1"/>
          </p:cNvPicPr>
          <p:nvPr/>
        </p:nvPicPr>
        <p:blipFill>
          <a:blip r:embed="rId35"/>
          <a:stretch>
            <a:fillRect/>
          </a:stretch>
        </p:blipFill>
        <p:spPr>
          <a:xfrm>
            <a:off x="8292390" y="4662215"/>
            <a:ext cx="636637" cy="639585"/>
          </a:xfrm>
          <a:prstGeom prst="ellipse">
            <a:avLst/>
          </a:prstGeom>
        </p:spPr>
      </p:pic>
      <p:sp>
        <p:nvSpPr>
          <p:cNvPr id="23" name="TextBox 22">
            <a:extLst>
              <a:ext uri="{FF2B5EF4-FFF2-40B4-BE49-F238E27FC236}">
                <a16:creationId xmlns:a16="http://schemas.microsoft.com/office/drawing/2014/main" id="{A3C6F70E-2A14-4270-9D18-A4F06B3629D6}"/>
              </a:ext>
            </a:extLst>
          </p:cNvPr>
          <p:cNvSpPr txBox="1"/>
          <p:nvPr/>
        </p:nvSpPr>
        <p:spPr>
          <a:xfrm>
            <a:off x="860173" y="4416148"/>
            <a:ext cx="647457" cy="152738"/>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Font typeface="Segoe UI" panose="020B0502040204020203" pitchFamily="34" charset="0"/>
              <a:buChar char="​"/>
              <a:defRPr sz="1600">
                <a:latin typeface="Nunito Sans" pitchFamily="2"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Nunito Sans" pitchFamily="2"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Nunito Sans" pitchFamily="2" charset="0"/>
              </a:defRPr>
            </a:lvl3pPr>
            <a:lvl4pPr marL="594360" lvl="3" indent="-155448">
              <a:lnSpc>
                <a:spcPct val="100000"/>
              </a:lnSpc>
              <a:spcBef>
                <a:spcPts val="0"/>
              </a:spcBef>
              <a:spcAft>
                <a:spcPts val="300"/>
              </a:spcAft>
              <a:buClr>
                <a:schemeClr val="tx1"/>
              </a:buClr>
              <a:buFont typeface="Arial" panose="020B0604020202020204" pitchFamily="34" charset="0"/>
              <a:buChar char="•"/>
              <a:defRPr sz="1600">
                <a:latin typeface="Nunito Sans" pitchFamily="2"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Nunito Sans" pitchFamily="2"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lgn="ctr">
              <a:spcAft>
                <a:spcPts val="600"/>
              </a:spcAft>
              <a:buNone/>
            </a:pPr>
            <a:r>
              <a:rPr lang="en-US" sz="1000" b="1"/>
              <a:t>Safety</a:t>
            </a:r>
          </a:p>
        </p:txBody>
      </p:sp>
      <p:cxnSp>
        <p:nvCxnSpPr>
          <p:cNvPr id="24" name="Straight Connector 23">
            <a:extLst>
              <a:ext uri="{FF2B5EF4-FFF2-40B4-BE49-F238E27FC236}">
                <a16:creationId xmlns:a16="http://schemas.microsoft.com/office/drawing/2014/main" id="{BCE31081-36FF-2FFB-1A7C-9807A4E62AE9}"/>
              </a:ext>
            </a:extLst>
          </p:cNvPr>
          <p:cNvCxnSpPr>
            <a:cxnSpLocks/>
          </p:cNvCxnSpPr>
          <p:nvPr/>
        </p:nvCxnSpPr>
        <p:spPr>
          <a:xfrm>
            <a:off x="582551" y="4568886"/>
            <a:ext cx="925079"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1026" name="Picture 2" descr="Profile photo of Guillaume Keller">
            <a:extLst>
              <a:ext uri="{FF2B5EF4-FFF2-40B4-BE49-F238E27FC236}">
                <a16:creationId xmlns:a16="http://schemas.microsoft.com/office/drawing/2014/main" id="{5E9D4A6D-5C75-C821-E7C7-163307E8CF68}"/>
              </a:ext>
            </a:extLst>
          </p:cNvPr>
          <p:cNvPicPr>
            <a:picLocks noChangeAspect="1" noChangeArrowheads="1"/>
          </p:cNvPicPr>
          <p:nvPr/>
        </p:nvPicPr>
        <p:blipFill>
          <a:blip r:embed="rId36" cstate="screen">
            <a:extLst>
              <a:ext uri="{28A0092B-C50C-407E-A947-70E740481C1C}">
                <a14:useLocalDpi xmlns:a14="http://schemas.microsoft.com/office/drawing/2010/main" val="0"/>
              </a:ext>
            </a:extLst>
          </a:blip>
          <a:srcRect/>
          <a:stretch>
            <a:fillRect/>
          </a:stretch>
        </p:blipFill>
        <p:spPr bwMode="auto">
          <a:xfrm>
            <a:off x="11111344" y="5363677"/>
            <a:ext cx="636637" cy="639585"/>
          </a:xfrm>
          <a:prstGeom prst="ellipse">
            <a:avLst/>
          </a:prstGeom>
          <a:extLst>
            <a:ext uri="{909E8E84-426E-40DD-AFC4-6F175D3DCCD1}">
              <a14:hiddenFill xmlns:a14="http://schemas.microsoft.com/office/drawing/2010/main">
                <a:solidFill>
                  <a:srgbClr val="FFFFFF"/>
                </a:solidFill>
              </a14:hiddenFill>
            </a:ext>
          </a:extLst>
        </p:spPr>
      </p:pic>
      <p:pic>
        <p:nvPicPr>
          <p:cNvPr id="1028" name="Picture 4" descr="Profile photo of Antoine Claisse">
            <a:extLst>
              <a:ext uri="{FF2B5EF4-FFF2-40B4-BE49-F238E27FC236}">
                <a16:creationId xmlns:a16="http://schemas.microsoft.com/office/drawing/2014/main" id="{B6C79A53-AD91-607C-8F31-7D03A04220CB}"/>
              </a:ext>
            </a:extLst>
          </p:cNvPr>
          <p:cNvPicPr>
            <a:picLocks noChangeAspect="1" noChangeArrowheads="1"/>
          </p:cNvPicPr>
          <p:nvPr/>
        </p:nvPicPr>
        <p:blipFill>
          <a:blip r:embed="rId37" cstate="screen">
            <a:extLst>
              <a:ext uri="{28A0092B-C50C-407E-A947-70E740481C1C}">
                <a14:useLocalDpi xmlns:a14="http://schemas.microsoft.com/office/drawing/2010/main" val="0"/>
              </a:ext>
            </a:extLst>
          </a:blip>
          <a:srcRect/>
          <a:stretch>
            <a:fillRect/>
          </a:stretch>
        </p:blipFill>
        <p:spPr bwMode="auto">
          <a:xfrm>
            <a:off x="540283" y="4662215"/>
            <a:ext cx="636637" cy="639585"/>
          </a:xfrm>
          <a:prstGeom prst="ellipse">
            <a:avLst/>
          </a:prstGeom>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7AC0452-1310-1451-E20A-D43C7724FD8A}"/>
              </a:ext>
            </a:extLst>
          </p:cNvPr>
          <p:cNvPicPr>
            <a:picLocks noChangeAspect="1"/>
          </p:cNvPicPr>
          <p:nvPr/>
        </p:nvPicPr>
        <p:blipFill>
          <a:blip r:embed="rId38"/>
          <a:stretch>
            <a:fillRect/>
          </a:stretch>
        </p:blipFill>
        <p:spPr>
          <a:xfrm>
            <a:off x="540283" y="5363677"/>
            <a:ext cx="636637" cy="639585"/>
          </a:xfrm>
          <a:prstGeom prst="ellipse">
            <a:avLst/>
          </a:prstGeom>
        </p:spPr>
      </p:pic>
      <p:pic>
        <p:nvPicPr>
          <p:cNvPr id="7" name="Picture 6">
            <a:extLst>
              <a:ext uri="{FF2B5EF4-FFF2-40B4-BE49-F238E27FC236}">
                <a16:creationId xmlns:a16="http://schemas.microsoft.com/office/drawing/2014/main" id="{5571829E-15F6-F73B-CFA1-A7ED2A176204}"/>
              </a:ext>
            </a:extLst>
          </p:cNvPr>
          <p:cNvPicPr>
            <a:picLocks noChangeAspect="1"/>
          </p:cNvPicPr>
          <p:nvPr/>
        </p:nvPicPr>
        <p:blipFill>
          <a:blip r:embed="rId39"/>
          <a:stretch>
            <a:fillRect/>
          </a:stretch>
        </p:blipFill>
        <p:spPr>
          <a:xfrm>
            <a:off x="8846121" y="5363677"/>
            <a:ext cx="636637" cy="639585"/>
          </a:xfrm>
          <a:prstGeom prst="ellipse">
            <a:avLst/>
          </a:prstGeom>
        </p:spPr>
      </p:pic>
      <p:pic>
        <p:nvPicPr>
          <p:cNvPr id="27" name="Picture 26">
            <a:extLst>
              <a:ext uri="{FF2B5EF4-FFF2-40B4-BE49-F238E27FC236}">
                <a16:creationId xmlns:a16="http://schemas.microsoft.com/office/drawing/2014/main" id="{9B782F45-CBB7-980B-F9CB-ABEC532BD11E}"/>
              </a:ext>
            </a:extLst>
          </p:cNvPr>
          <p:cNvPicPr>
            <a:picLocks noChangeAspect="1"/>
          </p:cNvPicPr>
          <p:nvPr/>
        </p:nvPicPr>
        <p:blipFill>
          <a:blip r:embed="rId40"/>
          <a:stretch>
            <a:fillRect/>
          </a:stretch>
        </p:blipFill>
        <p:spPr>
          <a:xfrm>
            <a:off x="10356273" y="5363677"/>
            <a:ext cx="636637" cy="639585"/>
          </a:xfrm>
          <a:prstGeom prst="ellipse">
            <a:avLst/>
          </a:prstGeom>
        </p:spPr>
      </p:pic>
      <p:pic>
        <p:nvPicPr>
          <p:cNvPr id="28" name="Picture 27">
            <a:extLst>
              <a:ext uri="{FF2B5EF4-FFF2-40B4-BE49-F238E27FC236}">
                <a16:creationId xmlns:a16="http://schemas.microsoft.com/office/drawing/2014/main" id="{F2EE70A0-01DA-1FB7-E6EF-BF78F21E3EF5}"/>
              </a:ext>
            </a:extLst>
          </p:cNvPr>
          <p:cNvPicPr>
            <a:picLocks noChangeAspect="1"/>
          </p:cNvPicPr>
          <p:nvPr/>
        </p:nvPicPr>
        <p:blipFill>
          <a:blip r:embed="rId41"/>
          <a:stretch>
            <a:fillRect/>
          </a:stretch>
        </p:blipFill>
        <p:spPr>
          <a:xfrm>
            <a:off x="10406600" y="4662215"/>
            <a:ext cx="636637" cy="639585"/>
          </a:xfrm>
          <a:prstGeom prst="ellipse">
            <a:avLst/>
          </a:prstGeom>
        </p:spPr>
      </p:pic>
      <p:pic>
        <p:nvPicPr>
          <p:cNvPr id="29" name="Picture 28">
            <a:extLst>
              <a:ext uri="{FF2B5EF4-FFF2-40B4-BE49-F238E27FC236}">
                <a16:creationId xmlns:a16="http://schemas.microsoft.com/office/drawing/2014/main" id="{C5939302-17CA-A8D8-3904-C9D814924B21}"/>
              </a:ext>
            </a:extLst>
          </p:cNvPr>
          <p:cNvPicPr>
            <a:picLocks noChangeAspect="1"/>
          </p:cNvPicPr>
          <p:nvPr/>
        </p:nvPicPr>
        <p:blipFill>
          <a:blip r:embed="rId42"/>
          <a:stretch>
            <a:fillRect/>
          </a:stretch>
        </p:blipFill>
        <p:spPr>
          <a:xfrm>
            <a:off x="6580892" y="5335711"/>
            <a:ext cx="636637" cy="639585"/>
          </a:xfrm>
          <a:prstGeom prst="ellipse">
            <a:avLst/>
          </a:prstGeom>
        </p:spPr>
      </p:pic>
      <p:pic>
        <p:nvPicPr>
          <p:cNvPr id="4" name="Picture 3">
            <a:extLst>
              <a:ext uri="{FF2B5EF4-FFF2-40B4-BE49-F238E27FC236}">
                <a16:creationId xmlns:a16="http://schemas.microsoft.com/office/drawing/2014/main" id="{8D02A357-D751-33EC-0554-70A12F51A8B6}"/>
              </a:ext>
            </a:extLst>
          </p:cNvPr>
          <p:cNvPicPr>
            <a:picLocks noChangeAspect="1"/>
          </p:cNvPicPr>
          <p:nvPr/>
        </p:nvPicPr>
        <p:blipFill rotWithShape="1">
          <a:blip r:embed="rId43" cstate="screen">
            <a:extLst>
              <a:ext uri="{28A0092B-C50C-407E-A947-70E740481C1C}">
                <a14:useLocalDpi xmlns:a14="http://schemas.microsoft.com/office/drawing/2010/main" val="0"/>
              </a:ext>
            </a:extLst>
          </a:blip>
          <a:srcRect/>
          <a:stretch/>
        </p:blipFill>
        <p:spPr>
          <a:xfrm>
            <a:off x="1538148" y="2828657"/>
            <a:ext cx="897475" cy="901631"/>
          </a:xfrm>
          <a:prstGeom prst="ellipse">
            <a:avLst/>
          </a:prstGeom>
        </p:spPr>
      </p:pic>
    </p:spTree>
    <p:extLst>
      <p:ext uri="{BB962C8B-B14F-4D97-AF65-F5344CB8AC3E}">
        <p14:creationId xmlns:p14="http://schemas.microsoft.com/office/powerpoint/2010/main" val="6595568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SCLIENT" val="True"/>
  <p:tag name="TCCONTRASTACCENTS" val="4|5|6|7|8|9"/>
  <p:tag name="TCLIGHTACCENTS" val="4|5|6|7|8|9"/>
  <p:tag name="TEMPLATELASTEDITED" val="2023-02-15 08:02 AM"/>
  <p:tag name="THINKCELLPRESENTATIONDONOTDELETE" val="&lt;?xml version=&quot;1.0&quot; encoding=&quot;UTF-16&quot; standalone=&quot;yes&quot;?&gt;&lt;root reqver=&quot;28224&quot;&gt;&lt;version val=&quot;3531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1.00000000000000000000E+00&quot;&gt;&lt;m_msothmcolidx val=&quot;0&quot;/&gt;&lt;m_rgb r=&quot;FF&quot; g=&quot;E0&quot; b=&quot;D9&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NAME" val="ACET"/>
</p:tagLst>
</file>

<file path=ppt/tags/tag101.xml><?xml version="1.0" encoding="utf-8"?>
<p:tagLst xmlns:a="http://schemas.openxmlformats.org/drawingml/2006/main" xmlns:r="http://schemas.openxmlformats.org/officeDocument/2006/relationships" xmlns:p="http://schemas.openxmlformats.org/presentationml/2006/main">
  <p:tag name="NAME" val="Moon"/>
</p:tagLst>
</file>

<file path=ppt/tags/tag102.xml><?xml version="1.0" encoding="utf-8"?>
<p:tagLst xmlns:a="http://schemas.openxmlformats.org/drawingml/2006/main" xmlns:r="http://schemas.openxmlformats.org/officeDocument/2006/relationships" xmlns:p="http://schemas.openxmlformats.org/presentationml/2006/main">
  <p:tag name="NAME" val="Moon"/>
</p:tagLst>
</file>

<file path=ppt/tags/tag103.xml><?xml version="1.0" encoding="utf-8"?>
<p:tagLst xmlns:a="http://schemas.openxmlformats.org/drawingml/2006/main" xmlns:r="http://schemas.openxmlformats.org/officeDocument/2006/relationships" xmlns:p="http://schemas.openxmlformats.org/presentationml/2006/main">
  <p:tag name="NAME" val="Moon"/>
</p:tagLst>
</file>

<file path=ppt/tags/tag104.xml><?xml version="1.0" encoding="utf-8"?>
<p:tagLst xmlns:a="http://schemas.openxmlformats.org/drawingml/2006/main" xmlns:r="http://schemas.openxmlformats.org/officeDocument/2006/relationships" xmlns:p="http://schemas.openxmlformats.org/presentationml/2006/main">
  <p:tag name="NAME" val="Moon"/>
</p:tagLst>
</file>

<file path=ppt/tags/tag105.xml><?xml version="1.0" encoding="utf-8"?>
<p:tagLst xmlns:a="http://schemas.openxmlformats.org/drawingml/2006/main" xmlns:r="http://schemas.openxmlformats.org/officeDocument/2006/relationships" xmlns:p="http://schemas.openxmlformats.org/presentationml/2006/main">
  <p:tag name="NAME" val="Moon"/>
</p:tagLst>
</file>

<file path=ppt/tags/tag106.xml><?xml version="1.0" encoding="utf-8"?>
<p:tagLst xmlns:a="http://schemas.openxmlformats.org/drawingml/2006/main" xmlns:r="http://schemas.openxmlformats.org/officeDocument/2006/relationships" xmlns:p="http://schemas.openxmlformats.org/presentationml/2006/main">
  <p:tag name="ANGLE" val="5"/>
</p:tagLst>
</file>

<file path=ppt/tags/tag107.xml><?xml version="1.0" encoding="utf-8"?>
<p:tagLst xmlns:a="http://schemas.openxmlformats.org/drawingml/2006/main" xmlns:r="http://schemas.openxmlformats.org/officeDocument/2006/relationships" xmlns:p="http://schemas.openxmlformats.org/presentationml/2006/main">
  <p:tag name="ANGLE" val="5"/>
</p:tagLst>
</file>

<file path=ppt/tags/tag108.xml><?xml version="1.0" encoding="utf-8"?>
<p:tagLst xmlns:a="http://schemas.openxmlformats.org/drawingml/2006/main" xmlns:r="http://schemas.openxmlformats.org/officeDocument/2006/relationships" xmlns:p="http://schemas.openxmlformats.org/presentationml/2006/main">
  <p:tag name="ANGLE" val="4"/>
</p:tagLst>
</file>

<file path=ppt/tags/tag109.xml><?xml version="1.0" encoding="utf-8"?>
<p:tagLst xmlns:a="http://schemas.openxmlformats.org/drawingml/2006/main" xmlns:r="http://schemas.openxmlformats.org/officeDocument/2006/relationships" xmlns:p="http://schemas.openxmlformats.org/presentationml/2006/main">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ANGLE" val="3"/>
</p:tagLst>
</file>

<file path=ppt/tags/tag111.xml><?xml version="1.0" encoding="utf-8"?>
<p:tagLst xmlns:a="http://schemas.openxmlformats.org/drawingml/2006/main" xmlns:r="http://schemas.openxmlformats.org/officeDocument/2006/relationships" xmlns:p="http://schemas.openxmlformats.org/presentationml/2006/main">
  <p:tag name="ANGLE" val="3"/>
</p:tagLst>
</file>

<file path=ppt/tags/tag112.xml><?xml version="1.0" encoding="utf-8"?>
<p:tagLst xmlns:a="http://schemas.openxmlformats.org/drawingml/2006/main" xmlns:r="http://schemas.openxmlformats.org/officeDocument/2006/relationships" xmlns:p="http://schemas.openxmlformats.org/presentationml/2006/main">
  <p:tag name="ANGLE" val="2"/>
</p:tagLst>
</file>

<file path=ppt/tags/tag113.xml><?xml version="1.0" encoding="utf-8"?>
<p:tagLst xmlns:a="http://schemas.openxmlformats.org/drawingml/2006/main" xmlns:r="http://schemas.openxmlformats.org/officeDocument/2006/relationships" xmlns:p="http://schemas.openxmlformats.org/presentationml/2006/main">
  <p:tag name="ANGLE" val="2"/>
</p:tagLst>
</file>

<file path=ppt/tags/tag114.xml><?xml version="1.0" encoding="utf-8"?>
<p:tagLst xmlns:a="http://schemas.openxmlformats.org/drawingml/2006/main" xmlns:r="http://schemas.openxmlformats.org/officeDocument/2006/relationships" xmlns:p="http://schemas.openxmlformats.org/presentationml/2006/main">
  <p:tag name="ANGLE" val="1"/>
</p:tagLst>
</file>

<file path=ppt/tags/tag115.xml><?xml version="1.0" encoding="utf-8"?>
<p:tagLst xmlns:a="http://schemas.openxmlformats.org/drawingml/2006/main" xmlns:r="http://schemas.openxmlformats.org/officeDocument/2006/relationships" xmlns:p="http://schemas.openxmlformats.org/presentationml/2006/main">
  <p:tag name="ANGLE" val="1"/>
</p:tagLst>
</file>

<file path=ppt/tags/tag11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8.xml><?xml version="1.0" encoding="utf-8"?>
<p:tagLst xmlns:a="http://schemas.openxmlformats.org/drawingml/2006/main" xmlns:r="http://schemas.openxmlformats.org/officeDocument/2006/relationships" xmlns:p="http://schemas.openxmlformats.org/presentationml/2006/main">
  <p:tag name="SHAPENAME" val="Subtitle"/>
</p:tagLst>
</file>

<file path=ppt/tags/tag119.xml><?xml version="1.0" encoding="utf-8"?>
<p:tagLst xmlns:a="http://schemas.openxmlformats.org/drawingml/2006/main" xmlns:r="http://schemas.openxmlformats.org/officeDocument/2006/relationships" xmlns:p="http://schemas.openxmlformats.org/presentationml/2006/main">
  <p:tag name="SHAPENAME" val="Title"/>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2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5.xml><?xml version="1.0" encoding="utf-8"?>
<p:tagLst xmlns:a="http://schemas.openxmlformats.org/drawingml/2006/main" xmlns:r="http://schemas.openxmlformats.org/officeDocument/2006/relationships" xmlns:p="http://schemas.openxmlformats.org/presentationml/2006/main">
  <p:tag name="SHAPENAME" val="5. Source"/>
</p:tagLst>
</file>

<file path=ppt/tags/tag1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5. Source"/>
</p:tagLst>
</file>

<file path=ppt/tags/tag1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5.xml><?xml version="1.0" encoding="utf-8"?>
<p:tagLst xmlns:a="http://schemas.openxmlformats.org/drawingml/2006/main" xmlns:r="http://schemas.openxmlformats.org/officeDocument/2006/relationships" xmlns:p="http://schemas.openxmlformats.org/presentationml/2006/main">
  <p:tag name="SHAPENAME" val="5. Sourc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3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3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SHAPENAME" val="5. Source"/>
</p:tagLst>
</file>

<file path=ppt/tags/tag1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4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4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6.xml><?xml version="1.0" encoding="utf-8"?>
<p:tagLst xmlns:a="http://schemas.openxmlformats.org/drawingml/2006/main" xmlns:r="http://schemas.openxmlformats.org/officeDocument/2006/relationships" xmlns:p="http://schemas.openxmlformats.org/presentationml/2006/main">
  <p:tag name="SHAPENAME" val="5. Source"/>
</p:tagLst>
</file>

<file path=ppt/tags/tag1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51.xml><?xml version="1.0" encoding="utf-8"?>
<p:tagLst xmlns:a="http://schemas.openxmlformats.org/drawingml/2006/main" xmlns:r="http://schemas.openxmlformats.org/officeDocument/2006/relationships" xmlns:p="http://schemas.openxmlformats.org/presentationml/2006/main">
  <p:tag name="SHAPENAME" val="5. Source"/>
</p:tagLst>
</file>

<file path=ppt/tags/tag15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5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57.xml><?xml version="1.0" encoding="utf-8"?>
<p:tagLst xmlns:a="http://schemas.openxmlformats.org/drawingml/2006/main" xmlns:r="http://schemas.openxmlformats.org/officeDocument/2006/relationships" xmlns:p="http://schemas.openxmlformats.org/presentationml/2006/main">
  <p:tag name="SHAPENAME" val="5. Source"/>
</p:tagLst>
</file>

<file path=ppt/tags/tag15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6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63.xml><?xml version="1.0" encoding="utf-8"?>
<p:tagLst xmlns:a="http://schemas.openxmlformats.org/drawingml/2006/main" xmlns:r="http://schemas.openxmlformats.org/officeDocument/2006/relationships" xmlns:p="http://schemas.openxmlformats.org/presentationml/2006/main">
  <p:tag name="SHAPENAME" val="5. Source"/>
</p:tagLst>
</file>

<file path=ppt/tags/tag1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68.xml><?xml version="1.0" encoding="utf-8"?>
<p:tagLst xmlns:a="http://schemas.openxmlformats.org/drawingml/2006/main" xmlns:r="http://schemas.openxmlformats.org/officeDocument/2006/relationships" xmlns:p="http://schemas.openxmlformats.org/presentationml/2006/main">
  <p:tag name="SHAPENAME" val="5. Source"/>
</p:tagLst>
</file>

<file path=ppt/tags/tag16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73.xml><?xml version="1.0" encoding="utf-8"?>
<p:tagLst xmlns:a="http://schemas.openxmlformats.org/drawingml/2006/main" xmlns:r="http://schemas.openxmlformats.org/officeDocument/2006/relationships" xmlns:p="http://schemas.openxmlformats.org/presentationml/2006/main">
  <p:tag name="SHAPENAME" val="5. Source"/>
</p:tagLst>
</file>

<file path=ppt/tags/tag1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78.xml><?xml version="1.0" encoding="utf-8"?>
<p:tagLst xmlns:a="http://schemas.openxmlformats.org/drawingml/2006/main" xmlns:r="http://schemas.openxmlformats.org/officeDocument/2006/relationships" xmlns:p="http://schemas.openxmlformats.org/presentationml/2006/main">
  <p:tag name="SHAPENAME" val="5. Source"/>
</p:tagLst>
</file>

<file path=ppt/tags/tag1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3.xml><?xml version="1.0" encoding="utf-8"?>
<p:tagLst xmlns:a="http://schemas.openxmlformats.org/drawingml/2006/main" xmlns:r="http://schemas.openxmlformats.org/officeDocument/2006/relationships" xmlns:p="http://schemas.openxmlformats.org/presentationml/2006/main">
  <p:tag name="SHAPENAME" val="5. Source"/>
</p:tagLst>
</file>

<file path=ppt/tags/tag1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SHAPENAME" val="5. Source"/>
</p:tagLst>
</file>

<file path=ppt/tags/tag189.xml><?xml version="1.0" encoding="utf-8"?>
<p:tagLst xmlns:a="http://schemas.openxmlformats.org/drawingml/2006/main" xmlns:r="http://schemas.openxmlformats.org/officeDocument/2006/relationships" xmlns:p="http://schemas.openxmlformats.org/presentationml/2006/main">
  <p:tag name="NAME" val="ACET"/>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NAME" val="ACET"/>
</p:tagLst>
</file>

<file path=ppt/tags/tag191.xml><?xml version="1.0" encoding="utf-8"?>
<p:tagLst xmlns:a="http://schemas.openxmlformats.org/drawingml/2006/main" xmlns:r="http://schemas.openxmlformats.org/officeDocument/2006/relationships" xmlns:p="http://schemas.openxmlformats.org/presentationml/2006/main">
  <p:tag name="NAME" val="ACET"/>
</p:tagLst>
</file>

<file path=ppt/tags/tag192.xml><?xml version="1.0" encoding="utf-8"?>
<p:tagLst xmlns:a="http://schemas.openxmlformats.org/drawingml/2006/main" xmlns:r="http://schemas.openxmlformats.org/officeDocument/2006/relationships" xmlns:p="http://schemas.openxmlformats.org/presentationml/2006/main">
  <p:tag name="NAME" val="ACET"/>
</p:tagLst>
</file>

<file path=ppt/tags/tag193.xml><?xml version="1.0" encoding="utf-8"?>
<p:tagLst xmlns:a="http://schemas.openxmlformats.org/drawingml/2006/main" xmlns:r="http://schemas.openxmlformats.org/officeDocument/2006/relationships" xmlns:p="http://schemas.openxmlformats.org/presentationml/2006/main">
  <p:tag name="NAME" val="ACET"/>
</p:tagLst>
</file>

<file path=ppt/tags/tag194.xml><?xml version="1.0" encoding="utf-8"?>
<p:tagLst xmlns:a="http://schemas.openxmlformats.org/drawingml/2006/main" xmlns:r="http://schemas.openxmlformats.org/officeDocument/2006/relationships" xmlns:p="http://schemas.openxmlformats.org/presentationml/2006/main">
  <p:tag name="NAME" val="ACET"/>
</p:tagLst>
</file>

<file path=ppt/tags/tag195.xml><?xml version="1.0" encoding="utf-8"?>
<p:tagLst xmlns:a="http://schemas.openxmlformats.org/drawingml/2006/main" xmlns:r="http://schemas.openxmlformats.org/officeDocument/2006/relationships" xmlns:p="http://schemas.openxmlformats.org/presentationml/2006/main">
  <p:tag name="NAME" val="ACET"/>
</p:tagLst>
</file>

<file path=ppt/tags/tag196.xml><?xml version="1.0" encoding="utf-8"?>
<p:tagLst xmlns:a="http://schemas.openxmlformats.org/drawingml/2006/main" xmlns:r="http://schemas.openxmlformats.org/officeDocument/2006/relationships" xmlns:p="http://schemas.openxmlformats.org/presentationml/2006/main">
  <p:tag name="NAME" val="ACET"/>
</p:tagLst>
</file>

<file path=ppt/tags/tag197.xml><?xml version="1.0" encoding="utf-8"?>
<p:tagLst xmlns:a="http://schemas.openxmlformats.org/drawingml/2006/main" xmlns:r="http://schemas.openxmlformats.org/officeDocument/2006/relationships" xmlns:p="http://schemas.openxmlformats.org/presentationml/2006/main">
  <p:tag name="NAME" val="ACET"/>
</p:tagLst>
</file>

<file path=ppt/tags/tag198.xml><?xml version="1.0" encoding="utf-8"?>
<p:tagLst xmlns:a="http://schemas.openxmlformats.org/drawingml/2006/main" xmlns:r="http://schemas.openxmlformats.org/officeDocument/2006/relationships" xmlns:p="http://schemas.openxmlformats.org/presentationml/2006/main">
  <p:tag name="NAME" val="ACET"/>
</p:tagLst>
</file>

<file path=ppt/tags/tag199.xml><?xml version="1.0" encoding="utf-8"?>
<p:tagLst xmlns:a="http://schemas.openxmlformats.org/drawingml/2006/main" xmlns:r="http://schemas.openxmlformats.org/officeDocument/2006/relationships" xmlns:p="http://schemas.openxmlformats.org/presentationml/2006/main">
  <p:tag name="NAME" val="ACE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NAME" val="ACET"/>
</p:tagLst>
</file>

<file path=ppt/tags/tag201.xml><?xml version="1.0" encoding="utf-8"?>
<p:tagLst xmlns:a="http://schemas.openxmlformats.org/drawingml/2006/main" xmlns:r="http://schemas.openxmlformats.org/officeDocument/2006/relationships" xmlns:p="http://schemas.openxmlformats.org/presentationml/2006/main">
  <p:tag name="NAME" val="ACET"/>
</p:tagLst>
</file>

<file path=ppt/tags/tag202.xml><?xml version="1.0" encoding="utf-8"?>
<p:tagLst xmlns:a="http://schemas.openxmlformats.org/drawingml/2006/main" xmlns:r="http://schemas.openxmlformats.org/officeDocument/2006/relationships" xmlns:p="http://schemas.openxmlformats.org/presentationml/2006/main">
  <p:tag name="NAME" val="ACET"/>
</p:tagLst>
</file>

<file path=ppt/tags/tag203.xml><?xml version="1.0" encoding="utf-8"?>
<p:tagLst xmlns:a="http://schemas.openxmlformats.org/drawingml/2006/main" xmlns:r="http://schemas.openxmlformats.org/officeDocument/2006/relationships" xmlns:p="http://schemas.openxmlformats.org/presentationml/2006/main">
  <p:tag name="NAME" val="ACET"/>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xml><?xml version="1.0" encoding="utf-8"?>
<p:tagLst xmlns:a="http://schemas.openxmlformats.org/drawingml/2006/main" xmlns:r="http://schemas.openxmlformats.org/officeDocument/2006/relationships" xmlns:p="http://schemas.openxmlformats.org/presentationml/2006/main">
  <p:tag name="SHAPENAME" val="Subtitle"/>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xml><?xml version="1.0" encoding="utf-8"?>
<p:tagLst xmlns:a="http://schemas.openxmlformats.org/drawingml/2006/main" xmlns:r="http://schemas.openxmlformats.org/officeDocument/2006/relationships" xmlns:p="http://schemas.openxmlformats.org/presentationml/2006/main">
  <p:tag name="SHAPENAME" val="5. Sourc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xml><?xml version="1.0" encoding="utf-8"?>
<p:tagLst xmlns:a="http://schemas.openxmlformats.org/drawingml/2006/main" xmlns:r="http://schemas.openxmlformats.org/officeDocument/2006/relationships" xmlns:p="http://schemas.openxmlformats.org/presentationml/2006/main">
  <p:tag name="SHAPENAME" val="5. Source"/>
</p:tagLst>
</file>

<file path=ppt/tags/tag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xml><?xml version="1.0" encoding="utf-8"?>
<p:tagLst xmlns:a="http://schemas.openxmlformats.org/drawingml/2006/main" xmlns:r="http://schemas.openxmlformats.org/officeDocument/2006/relationships" xmlns:p="http://schemas.openxmlformats.org/presentationml/2006/main">
  <p:tag name="SHAPENAME" val="5. Source"/>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4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8.xml><?xml version="1.0" encoding="utf-8"?>
<p:tagLst xmlns:a="http://schemas.openxmlformats.org/drawingml/2006/main" xmlns:r="http://schemas.openxmlformats.org/officeDocument/2006/relationships" xmlns:p="http://schemas.openxmlformats.org/presentationml/2006/main">
  <p:tag name="SHAPENAME" val="3. Subtitle"/>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5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5.xml><?xml version="1.0" encoding="utf-8"?>
<p:tagLst xmlns:a="http://schemas.openxmlformats.org/drawingml/2006/main" xmlns:r="http://schemas.openxmlformats.org/officeDocument/2006/relationships" xmlns:p="http://schemas.openxmlformats.org/presentationml/2006/main">
  <p:tag name="SHAPENAME" val="5. Source"/>
</p:tagLst>
</file>

<file path=ppt/tags/tag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5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SHAPENAME" val="5. Source"/>
</p:tagLst>
</file>

<file path=ppt/tags/tag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6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7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2.xml><?xml version="1.0" encoding="utf-8"?>
<p:tagLst xmlns:a="http://schemas.openxmlformats.org/drawingml/2006/main" xmlns:r="http://schemas.openxmlformats.org/officeDocument/2006/relationships" xmlns:p="http://schemas.openxmlformats.org/presentationml/2006/main">
  <p:tag name="SHAPENAME" val="5. Sourc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77.xml><?xml version="1.0" encoding="utf-8"?>
<p:tagLst xmlns:a="http://schemas.openxmlformats.org/drawingml/2006/main" xmlns:r="http://schemas.openxmlformats.org/officeDocument/2006/relationships" xmlns:p="http://schemas.openxmlformats.org/presentationml/2006/main">
  <p:tag name="SHAPENAME" val="5. Source"/>
</p:tagLst>
</file>

<file path=ppt/tags/tag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7.xml><?xml version="1.0" encoding="utf-8"?>
<p:tagLst xmlns:a="http://schemas.openxmlformats.org/drawingml/2006/main" xmlns:r="http://schemas.openxmlformats.org/officeDocument/2006/relationships" xmlns:p="http://schemas.openxmlformats.org/presentationml/2006/main">
  <p:tag name="SHAPENAME" val="5. Source"/>
</p:tagLst>
</file>

<file path=ppt/tags/tag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2.xml><?xml version="1.0" encoding="utf-8"?>
<p:tagLst xmlns:a="http://schemas.openxmlformats.org/drawingml/2006/main" xmlns:r="http://schemas.openxmlformats.org/officeDocument/2006/relationships" xmlns:p="http://schemas.openxmlformats.org/presentationml/2006/main">
  <p:tag name="SHAPENAME" val="5. Source"/>
</p:tagLst>
</file>

<file path=ppt/tags/tag93.xml><?xml version="1.0" encoding="utf-8"?>
<p:tagLst xmlns:a="http://schemas.openxmlformats.org/drawingml/2006/main" xmlns:r="http://schemas.openxmlformats.org/officeDocument/2006/relationships" xmlns:p="http://schemas.openxmlformats.org/presentationml/2006/main">
  <p:tag name="SHAPENAME" val="3. Subtitle"/>
</p:tagLst>
</file>

<file path=ppt/tags/tag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98.xml><?xml version="1.0" encoding="utf-8"?>
<p:tagLst xmlns:a="http://schemas.openxmlformats.org/drawingml/2006/main" xmlns:r="http://schemas.openxmlformats.org/officeDocument/2006/relationships" xmlns:p="http://schemas.openxmlformats.org/presentationml/2006/main">
  <p:tag name="SHAPENAME" val="4. Footnote"/>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White">
  <a:themeElements>
    <a:clrScheme name="Thorizon theme colors">
      <a:dk1>
        <a:srgbClr val="2E2479"/>
      </a:dk1>
      <a:lt1>
        <a:srgbClr val="FFFFFF"/>
      </a:lt1>
      <a:dk2>
        <a:srgbClr val="0056A3"/>
      </a:dk2>
      <a:lt2>
        <a:srgbClr val="FEFFFF"/>
      </a:lt2>
      <a:accent1>
        <a:srgbClr val="2BAEE5"/>
      </a:accent1>
      <a:accent2>
        <a:srgbClr val="00A099"/>
      </a:accent2>
      <a:accent3>
        <a:srgbClr val="DEDAC4"/>
      </a:accent3>
      <a:accent4>
        <a:srgbClr val="93C01F"/>
      </a:accent4>
      <a:accent5>
        <a:srgbClr val="ACCDDE"/>
      </a:accent5>
      <a:accent6>
        <a:srgbClr val="DDDB00"/>
      </a:accent6>
      <a:hlink>
        <a:srgbClr val="2BAEE5"/>
      </a:hlink>
      <a:folHlink>
        <a:srgbClr val="2E2479"/>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280B56"/>
        </a:dk1>
        <a:lt1>
          <a:srgbClr val="FFFFFF"/>
        </a:lt1>
        <a:dk2>
          <a:srgbClr val="FFFFFF"/>
        </a:dk2>
        <a:lt2>
          <a:srgbClr val="FFFFFF"/>
        </a:lt2>
        <a:accent1>
          <a:srgbClr val="280B56"/>
        </a:accent1>
        <a:accent2>
          <a:srgbClr val="FF835F"/>
        </a:accent2>
        <a:accent3>
          <a:srgbClr val="C1ECF9"/>
        </a:accent3>
        <a:accent4>
          <a:srgbClr val="E1E7EA"/>
        </a:accent4>
        <a:accent5>
          <a:srgbClr val="ACFFB5"/>
        </a:accent5>
        <a:accent6>
          <a:srgbClr val="FF738C"/>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44546A"/>
    </a:custClr>
  </a:custClrLst>
  <a:extLst>
    <a:ext uri="{05A4C25C-085E-4340-85A3-A5531E510DB2}">
      <thm15:themeFamily xmlns:thm15="http://schemas.microsoft.com/office/thememl/2012/main" name="2024 Thorizon PowerPoint template 2.0 - general" id="{B7D8B808-CB12-45BD-A4EB-9F7C58162B4C}" vid="{226A9BEF-B7F7-41C1-8810-E3D528BE58DF}"/>
    </a:ext>
  </a:extLst>
</a:theme>
</file>

<file path=ppt/theme/theme2.xml><?xml version="1.0" encoding="utf-8"?>
<a:theme xmlns:a="http://schemas.openxmlformats.org/drawingml/2006/main" name="White">
  <a:themeElements>
    <a:clrScheme name="Thorizon theme colors">
      <a:dk1>
        <a:srgbClr val="2E2479"/>
      </a:dk1>
      <a:lt1>
        <a:srgbClr val="FFFFFF"/>
      </a:lt1>
      <a:dk2>
        <a:srgbClr val="0056A3"/>
      </a:dk2>
      <a:lt2>
        <a:srgbClr val="FEFFFF"/>
      </a:lt2>
      <a:accent1>
        <a:srgbClr val="2BAEE5"/>
      </a:accent1>
      <a:accent2>
        <a:srgbClr val="00A099"/>
      </a:accent2>
      <a:accent3>
        <a:srgbClr val="DEDAC4"/>
      </a:accent3>
      <a:accent4>
        <a:srgbClr val="93C01F"/>
      </a:accent4>
      <a:accent5>
        <a:srgbClr val="ACCDDE"/>
      </a:accent5>
      <a:accent6>
        <a:srgbClr val="DDDB00"/>
      </a:accent6>
      <a:hlink>
        <a:srgbClr val="2BAEE5"/>
      </a:hlink>
      <a:folHlink>
        <a:srgbClr val="2E2479"/>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280B56"/>
        </a:dk1>
        <a:lt1>
          <a:srgbClr val="FFFFFF"/>
        </a:lt1>
        <a:dk2>
          <a:srgbClr val="FFFFFF"/>
        </a:dk2>
        <a:lt2>
          <a:srgbClr val="FFFFFF"/>
        </a:lt2>
        <a:accent1>
          <a:srgbClr val="280B56"/>
        </a:accent1>
        <a:accent2>
          <a:srgbClr val="FF835F"/>
        </a:accent2>
        <a:accent3>
          <a:srgbClr val="C1ECF9"/>
        </a:accent3>
        <a:accent4>
          <a:srgbClr val="E1E7EA"/>
        </a:accent4>
        <a:accent5>
          <a:srgbClr val="ACFFB5"/>
        </a:accent5>
        <a:accent6>
          <a:srgbClr val="FF738C"/>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44546A"/>
    </a:custClr>
  </a:custClrLst>
  <a:extLst>
    <a:ext uri="{05A4C25C-085E-4340-85A3-A5531E510DB2}">
      <thm15:themeFamily xmlns:thm15="http://schemas.microsoft.com/office/thememl/2012/main" name="2023 Thorizon PowerPoint template 2.0 - technical" id="{764E5368-AFB6-4F04-8837-6A670FFFB634}" vid="{493A5FFF-237F-4721-8B4A-E29CC40A440C}"/>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b2d938-4d7c-4112-aba3-72fe665442a5" xsi:nil="true"/>
    <lcf76f155ced4ddcb4097134ff3c332f xmlns="94fdb819-8e20-4f7f-ac0a-0255af35783e">
      <Terms xmlns="http://schemas.microsoft.com/office/infopath/2007/PartnerControls"/>
    </lcf76f155ced4ddcb4097134ff3c332f>
    <SharedWithUsers xmlns="25b2d938-4d7c-4112-aba3-72fe665442a5">
      <UserInfo>
        <DisplayName>Kiki Lauwers</DisplayName>
        <AccountId>68</AccountId>
        <AccountType/>
      </UserInfo>
      <UserInfo>
        <DisplayName>Wijnand Schoemakers</DisplayName>
        <AccountId>34</AccountId>
        <AccountType/>
      </UserInfo>
      <UserInfo>
        <DisplayName>Damien Becat-Mateu</DisplayName>
        <AccountId>35</AccountId>
        <AccountType/>
      </UserInfo>
      <UserInfo>
        <DisplayName>Sander de Groot</DisplayName>
        <AccountId>15</AccountId>
        <AccountType/>
      </UserInfo>
      <UserInfo>
        <DisplayName>Lolita Hilaire</DisplayName>
        <AccountId>238</AccountId>
        <AccountType/>
      </UserInfo>
      <UserInfo>
        <DisplayName>Melanie Baek</DisplayName>
        <AccountId>120</AccountId>
        <AccountType/>
      </UserInfo>
      <UserInfo>
        <DisplayName>Ben-Louis van der Walt</DisplayName>
        <AccountId>66</AccountId>
        <AccountType/>
      </UserInfo>
      <UserInfo>
        <DisplayName>Jaen Ocadiz</DisplayName>
        <AccountId>19</AccountId>
        <AccountType/>
      </UserInfo>
      <UserInfo>
        <DisplayName>Guillaume Nolin</DisplayName>
        <AccountId>304</AccountId>
        <AccountType/>
      </UserInfo>
      <UserInfo>
        <DisplayName>Antonin Rat</DisplayName>
        <AccountId>242</AccountId>
        <AccountType/>
      </UserInfo>
      <UserInfo>
        <DisplayName>Laure Claquin</DisplayName>
        <AccountId>165</AccountId>
        <AccountType/>
      </UserInfo>
      <UserInfo>
        <DisplayName>Jamie French</DisplayName>
        <AccountId>245</AccountId>
        <AccountType/>
      </UserInfo>
      <UserInfo>
        <DisplayName>Fabio Alcaro</DisplayName>
        <AccountId>247</AccountId>
        <AccountType/>
      </UserInfo>
      <UserInfo>
        <DisplayName>Margriet Hooghiemstra</DisplayName>
        <AccountId>151</AccountId>
        <AccountType/>
      </UserInfo>
      <UserInfo>
        <DisplayName>Francisco Tarín</DisplayName>
        <AccountId>402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CC77B0F72132449CCF6682C893970D" ma:contentTypeVersion="14" ma:contentTypeDescription="Create a new document." ma:contentTypeScope="" ma:versionID="1acae3162e7038b638b5ecc1ee5aa0e5">
  <xsd:schema xmlns:xsd="http://www.w3.org/2001/XMLSchema" xmlns:xs="http://www.w3.org/2001/XMLSchema" xmlns:p="http://schemas.microsoft.com/office/2006/metadata/properties" xmlns:ns2="94fdb819-8e20-4f7f-ac0a-0255af35783e" xmlns:ns3="25b2d938-4d7c-4112-aba3-72fe665442a5" targetNamespace="http://schemas.microsoft.com/office/2006/metadata/properties" ma:root="true" ma:fieldsID="e3b1b7e89aeb1d574d76db4e626bc950" ns2:_="" ns3:_="">
    <xsd:import namespace="94fdb819-8e20-4f7f-ac0a-0255af35783e"/>
    <xsd:import namespace="25b2d938-4d7c-4112-aba3-72fe665442a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fdb819-8e20-4f7f-ac0a-0255af3578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9a49c06d-e4aa-468b-a0c3-616065683556"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b2d938-4d7c-4112-aba3-72fe665442a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c99acd0-510a-460b-981d-539023966416}" ma:internalName="TaxCatchAll" ma:showField="CatchAllData" ma:web="25b2d938-4d7c-4112-aba3-72fe665442a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1056C4-78A7-472E-9387-783B4134D5B3}">
  <ds:schemaRefs>
    <ds:schemaRef ds:uri="25b2d938-4d7c-4112-aba3-72fe665442a5"/>
    <ds:schemaRef ds:uri="94fdb819-8e20-4f7f-ac0a-0255af3578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E6C7162-749E-4E7B-A5DA-789F36968C02}">
  <ds:schemaRefs>
    <ds:schemaRef ds:uri="25b2d938-4d7c-4112-aba3-72fe665442a5"/>
    <ds:schemaRef ds:uri="94fdb819-8e20-4f7f-ac0a-0255af3578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D4EAB8E-FAAE-4AF6-A73B-879082268C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1370</Words>
  <Application>Microsoft Office PowerPoint</Application>
  <PresentationFormat>Widescreen</PresentationFormat>
  <Paragraphs>196</Paragraphs>
  <Slides>15</Slides>
  <Notes>10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6" baseType="lpstr">
      <vt:lpstr>Calibri</vt:lpstr>
      <vt:lpstr>Nunito ExtraBold</vt:lpstr>
      <vt:lpstr>Nunito</vt:lpstr>
      <vt:lpstr>Wingdings</vt:lpstr>
      <vt:lpstr>Segoe UI</vt:lpstr>
      <vt:lpstr>Arial</vt:lpstr>
      <vt:lpstr>Nunito Sans</vt:lpstr>
      <vt:lpstr>Nunito Sans SemiBold</vt:lpstr>
      <vt:lpstr>White</vt:lpstr>
      <vt:lpstr>White</vt:lpstr>
      <vt:lpstr>think-cell Slide</vt:lpstr>
      <vt:lpstr>Thorizon’s cartridge core molten salt reactor</vt:lpstr>
      <vt:lpstr>Thorizon’s solutions for molten salt reactor design challenges</vt:lpstr>
      <vt:lpstr>Illustration of the concept</vt:lpstr>
      <vt:lpstr>Illustration of the concept</vt:lpstr>
      <vt:lpstr>Illustration of the concept</vt:lpstr>
      <vt:lpstr>Illustration of the concept</vt:lpstr>
      <vt:lpstr>Thorizon was founded as spin-off from NRG and raised sufficient financing to scale the company</vt:lpstr>
      <vt:lpstr>Thorizon was founded as spin-off from NRG and raised sufficient financing to scale the company</vt:lpstr>
      <vt:lpstr>We are rapidly building a high-performing team across Amsterdam and Lyon, combining strong industry and scale-up experience</vt:lpstr>
      <vt:lpstr>The Thorizon One proposition</vt:lpstr>
      <vt:lpstr>These cartridges have many advantages</vt:lpstr>
      <vt:lpstr>These cartridges have many advantages</vt:lpstr>
      <vt:lpstr>These cartridges have many advantages</vt:lpstr>
      <vt:lpstr>Thank you for your attention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Pre-screening Thorizon</dc:title>
  <dc:subject/>
  <dc:creator/>
  <cp:keywords/>
  <dc:description/>
  <cp:lastModifiedBy/>
  <cp:revision>1</cp:revision>
  <dcterms:created xsi:type="dcterms:W3CDTF">2023-06-01T15:06:24Z</dcterms:created>
  <dcterms:modified xsi:type="dcterms:W3CDTF">2024-10-21T08:10:02Z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0x01010062CC77B0F72132449CCF6682C893970D</vt:lpwstr>
  </property>
  <property fmtid="{D5CDD505-2E9C-101B-9397-08002B2CF9AE}" pid="3" name="MediaServiceImageTags">
    <vt:lpwstr/>
  </property>
</Properties>
</file>