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sldIdLst>
    <p:sldId id="256" r:id="rId7"/>
    <p:sldId id="257" r:id="rId8"/>
    <p:sldId id="258" r:id="rId9"/>
    <p:sldId id="266" r:id="rId10"/>
    <p:sldId id="261" r:id="rId11"/>
    <p:sldId id="262" r:id="rId12"/>
    <p:sldId id="259" r:id="rId13"/>
    <p:sldId id="260"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BD73ED-03CF-4813-A136-8FD303C01AE3}" v="358" dt="2024-10-03T13:09:20.0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7" autoAdjust="0"/>
    <p:restoredTop sz="94660"/>
  </p:normalViewPr>
  <p:slideViewPr>
    <p:cSldViewPr snapToGrid="0">
      <p:cViewPr>
        <p:scale>
          <a:sx n="100" d="100"/>
          <a:sy n="100" d="100"/>
        </p:scale>
        <p:origin x="762"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llotson Home, Max" userId="e1d4aa90-e2ed-4ee5-83ca-1a6c290de1e0" providerId="ADAL" clId="{7DBD73ED-03CF-4813-A136-8FD303C01AE3}"/>
    <pc:docChg chg="undo custSel addSld delSld modSld sldOrd">
      <pc:chgData name="Tillotson Home, Max" userId="e1d4aa90-e2ed-4ee5-83ca-1a6c290de1e0" providerId="ADAL" clId="{7DBD73ED-03CF-4813-A136-8FD303C01AE3}" dt="2024-10-03T13:46:00.374" v="3161" actId="20577"/>
      <pc:docMkLst>
        <pc:docMk/>
      </pc:docMkLst>
      <pc:sldChg chg="addSp modSp mod">
        <pc:chgData name="Tillotson Home, Max" userId="e1d4aa90-e2ed-4ee5-83ca-1a6c290de1e0" providerId="ADAL" clId="{7DBD73ED-03CF-4813-A136-8FD303C01AE3}" dt="2024-10-03T13:44:33.554" v="3049" actId="20577"/>
        <pc:sldMkLst>
          <pc:docMk/>
          <pc:sldMk cId="1449761516" sldId="257"/>
        </pc:sldMkLst>
        <pc:spChg chg="mod">
          <ac:chgData name="Tillotson Home, Max" userId="e1d4aa90-e2ed-4ee5-83ca-1a6c290de1e0" providerId="ADAL" clId="{7DBD73ED-03CF-4813-A136-8FD303C01AE3}" dt="2024-10-02T11:43:37.318" v="156" actId="14100"/>
          <ac:spMkLst>
            <pc:docMk/>
            <pc:sldMk cId="1449761516" sldId="257"/>
            <ac:spMk id="4" creationId="{2539F9C1-811F-4FE5-A656-1616D6F16D44}"/>
          </ac:spMkLst>
        </pc:spChg>
        <pc:spChg chg="mod">
          <ac:chgData name="Tillotson Home, Max" userId="e1d4aa90-e2ed-4ee5-83ca-1a6c290de1e0" providerId="ADAL" clId="{7DBD73ED-03CF-4813-A136-8FD303C01AE3}" dt="2024-10-03T13:44:33.554" v="3049" actId="20577"/>
          <ac:spMkLst>
            <pc:docMk/>
            <pc:sldMk cId="1449761516" sldId="257"/>
            <ac:spMk id="5" creationId="{831E5A99-86B7-4696-9D98-C28D48D14812}"/>
          </ac:spMkLst>
        </pc:spChg>
        <pc:picChg chg="add mod">
          <ac:chgData name="Tillotson Home, Max" userId="e1d4aa90-e2ed-4ee5-83ca-1a6c290de1e0" providerId="ADAL" clId="{7DBD73ED-03CF-4813-A136-8FD303C01AE3}" dt="2024-10-03T12:58:26.247" v="2688"/>
          <ac:picMkLst>
            <pc:docMk/>
            <pc:sldMk cId="1449761516" sldId="257"/>
            <ac:picMk id="2" creationId="{1CD04A60-4727-FA10-98BB-6804742A43C6}"/>
          </ac:picMkLst>
        </pc:picChg>
        <pc:picChg chg="add mod">
          <ac:chgData name="Tillotson Home, Max" userId="e1d4aa90-e2ed-4ee5-83ca-1a6c290de1e0" providerId="ADAL" clId="{7DBD73ED-03CF-4813-A136-8FD303C01AE3}" dt="2024-10-03T12:58:31.420" v="2689"/>
          <ac:picMkLst>
            <pc:docMk/>
            <pc:sldMk cId="1449761516" sldId="257"/>
            <ac:picMk id="3" creationId="{831D236B-C7E9-2551-7E2C-DA7B734B1446}"/>
          </ac:picMkLst>
        </pc:picChg>
      </pc:sldChg>
      <pc:sldChg chg="addSp delSp modSp mod">
        <pc:chgData name="Tillotson Home, Max" userId="e1d4aa90-e2ed-4ee5-83ca-1a6c290de1e0" providerId="ADAL" clId="{7DBD73ED-03CF-4813-A136-8FD303C01AE3}" dt="2024-10-03T13:01:28.473" v="2701" actId="1036"/>
        <pc:sldMkLst>
          <pc:docMk/>
          <pc:sldMk cId="1434716040" sldId="258"/>
        </pc:sldMkLst>
        <pc:spChg chg="add mod">
          <ac:chgData name="Tillotson Home, Max" userId="e1d4aa90-e2ed-4ee5-83ca-1a6c290de1e0" providerId="ADAL" clId="{7DBD73ED-03CF-4813-A136-8FD303C01AE3}" dt="2024-10-03T12:27:58.349" v="1981" actId="21"/>
          <ac:spMkLst>
            <pc:docMk/>
            <pc:sldMk cId="1434716040" sldId="258"/>
            <ac:spMk id="3" creationId="{424BDACB-7438-F438-8D5C-6D94B858AD17}"/>
          </ac:spMkLst>
        </pc:spChg>
        <pc:spChg chg="mod">
          <ac:chgData name="Tillotson Home, Max" userId="e1d4aa90-e2ed-4ee5-83ca-1a6c290de1e0" providerId="ADAL" clId="{7DBD73ED-03CF-4813-A136-8FD303C01AE3}" dt="2024-10-02T11:43:10.226" v="152" actId="27636"/>
          <ac:spMkLst>
            <pc:docMk/>
            <pc:sldMk cId="1434716040" sldId="258"/>
            <ac:spMk id="4" creationId="{3C0A6DAA-7930-0F5B-901C-0525BE15F612}"/>
          </ac:spMkLst>
        </pc:spChg>
        <pc:spChg chg="add del mod">
          <ac:chgData name="Tillotson Home, Max" userId="e1d4aa90-e2ed-4ee5-83ca-1a6c290de1e0" providerId="ADAL" clId="{7DBD73ED-03CF-4813-A136-8FD303C01AE3}" dt="2024-10-03T09:16:33.764" v="1400" actId="478"/>
          <ac:spMkLst>
            <pc:docMk/>
            <pc:sldMk cId="1434716040" sldId="258"/>
            <ac:spMk id="5" creationId="{4C7BEA3E-9DDE-A939-06C4-2007EA2E470F}"/>
          </ac:spMkLst>
        </pc:spChg>
        <pc:spChg chg="add mod">
          <ac:chgData name="Tillotson Home, Max" userId="e1d4aa90-e2ed-4ee5-83ca-1a6c290de1e0" providerId="ADAL" clId="{7DBD73ED-03CF-4813-A136-8FD303C01AE3}" dt="2024-10-03T13:01:28.473" v="2701" actId="1036"/>
          <ac:spMkLst>
            <pc:docMk/>
            <pc:sldMk cId="1434716040" sldId="258"/>
            <ac:spMk id="8" creationId="{BFE052FA-3646-1035-CB9D-9A1C15D43A22}"/>
          </ac:spMkLst>
        </pc:spChg>
        <pc:picChg chg="add del mod">
          <ac:chgData name="Tillotson Home, Max" userId="e1d4aa90-e2ed-4ee5-83ca-1a6c290de1e0" providerId="ADAL" clId="{7DBD73ED-03CF-4813-A136-8FD303C01AE3}" dt="2024-10-03T09:15:56.838" v="1392" actId="478"/>
          <ac:picMkLst>
            <pc:docMk/>
            <pc:sldMk cId="1434716040" sldId="258"/>
            <ac:picMk id="2" creationId="{BC758B0B-7576-6348-5969-07D5A6874881}"/>
          </ac:picMkLst>
        </pc:picChg>
        <pc:picChg chg="add mod ord">
          <ac:chgData name="Tillotson Home, Max" userId="e1d4aa90-e2ed-4ee5-83ca-1a6c290de1e0" providerId="ADAL" clId="{7DBD73ED-03CF-4813-A136-8FD303C01AE3}" dt="2024-10-03T09:16:13.375" v="1396" actId="167"/>
          <ac:picMkLst>
            <pc:docMk/>
            <pc:sldMk cId="1434716040" sldId="258"/>
            <ac:picMk id="6" creationId="{21BBBF91-586D-1F3F-E582-4B19E9E145AF}"/>
          </ac:picMkLst>
        </pc:picChg>
        <pc:picChg chg="add del mod">
          <ac:chgData name="Tillotson Home, Max" userId="e1d4aa90-e2ed-4ee5-83ca-1a6c290de1e0" providerId="ADAL" clId="{7DBD73ED-03CF-4813-A136-8FD303C01AE3}" dt="2024-10-02T15:03:21.896" v="1189" actId="478"/>
          <ac:picMkLst>
            <pc:docMk/>
            <pc:sldMk cId="1434716040" sldId="258"/>
            <ac:picMk id="6" creationId="{A2CFAE19-FEF4-1585-6765-A255F9D6EFF7}"/>
          </ac:picMkLst>
        </pc:picChg>
        <pc:picChg chg="add mod">
          <ac:chgData name="Tillotson Home, Max" userId="e1d4aa90-e2ed-4ee5-83ca-1a6c290de1e0" providerId="ADAL" clId="{7DBD73ED-03CF-4813-A136-8FD303C01AE3}" dt="2024-10-02T15:03:22.119" v="1190"/>
          <ac:picMkLst>
            <pc:docMk/>
            <pc:sldMk cId="1434716040" sldId="258"/>
            <ac:picMk id="7" creationId="{AF015842-D66A-22A3-6105-A4E8CF577135}"/>
          </ac:picMkLst>
        </pc:picChg>
        <pc:picChg chg="add mod">
          <ac:chgData name="Tillotson Home, Max" userId="e1d4aa90-e2ed-4ee5-83ca-1a6c290de1e0" providerId="ADAL" clId="{7DBD73ED-03CF-4813-A136-8FD303C01AE3}" dt="2024-10-03T12:57:21.287" v="2664"/>
          <ac:picMkLst>
            <pc:docMk/>
            <pc:sldMk cId="1434716040" sldId="258"/>
            <ac:picMk id="9" creationId="{0D6A0EC0-AC1E-DB91-6927-D1A1D913F49C}"/>
          </ac:picMkLst>
        </pc:picChg>
      </pc:sldChg>
      <pc:sldChg chg="del">
        <pc:chgData name="Tillotson Home, Max" userId="e1d4aa90-e2ed-4ee5-83ca-1a6c290de1e0" providerId="ADAL" clId="{7DBD73ED-03CF-4813-A136-8FD303C01AE3}" dt="2024-10-02T11:42:17.867" v="113" actId="2696"/>
        <pc:sldMkLst>
          <pc:docMk/>
          <pc:sldMk cId="2279447705" sldId="259"/>
        </pc:sldMkLst>
      </pc:sldChg>
      <pc:sldChg chg="addSp delSp modSp add mod">
        <pc:chgData name="Tillotson Home, Max" userId="e1d4aa90-e2ed-4ee5-83ca-1a6c290de1e0" providerId="ADAL" clId="{7DBD73ED-03CF-4813-A136-8FD303C01AE3}" dt="2024-10-03T13:14:23.282" v="3017" actId="1036"/>
        <pc:sldMkLst>
          <pc:docMk/>
          <pc:sldMk cId="3348955728" sldId="259"/>
        </pc:sldMkLst>
        <pc:spChg chg="add del mod">
          <ac:chgData name="Tillotson Home, Max" userId="e1d4aa90-e2ed-4ee5-83ca-1a6c290de1e0" providerId="ADAL" clId="{7DBD73ED-03CF-4813-A136-8FD303C01AE3}" dt="2024-10-03T09:16:26.720" v="1397" actId="21"/>
          <ac:spMkLst>
            <pc:docMk/>
            <pc:sldMk cId="3348955728" sldId="259"/>
            <ac:spMk id="2" creationId="{BFE052FA-3646-1035-CB9D-9A1C15D43A22}"/>
          </ac:spMkLst>
        </pc:spChg>
        <pc:spChg chg="mod">
          <ac:chgData name="Tillotson Home, Max" userId="e1d4aa90-e2ed-4ee5-83ca-1a6c290de1e0" providerId="ADAL" clId="{7DBD73ED-03CF-4813-A136-8FD303C01AE3}" dt="2024-10-03T08:53:34.201" v="1311" actId="20577"/>
          <ac:spMkLst>
            <pc:docMk/>
            <pc:sldMk cId="3348955728" sldId="259"/>
            <ac:spMk id="3" creationId="{424BDACB-7438-F438-8D5C-6D94B858AD17}"/>
          </ac:spMkLst>
        </pc:spChg>
        <pc:spChg chg="mod">
          <ac:chgData name="Tillotson Home, Max" userId="e1d4aa90-e2ed-4ee5-83ca-1a6c290de1e0" providerId="ADAL" clId="{7DBD73ED-03CF-4813-A136-8FD303C01AE3}" dt="2024-10-03T09:57:09.321" v="1487" actId="20577"/>
          <ac:spMkLst>
            <pc:docMk/>
            <pc:sldMk cId="3348955728" sldId="259"/>
            <ac:spMk id="4" creationId="{3C0A6DAA-7930-0F5B-901C-0525BE15F612}"/>
          </ac:spMkLst>
        </pc:spChg>
        <pc:spChg chg="add mod">
          <ac:chgData name="Tillotson Home, Max" userId="e1d4aa90-e2ed-4ee5-83ca-1a6c290de1e0" providerId="ADAL" clId="{7DBD73ED-03CF-4813-A136-8FD303C01AE3}" dt="2024-10-03T13:06:32.456" v="2856" actId="20577"/>
          <ac:spMkLst>
            <pc:docMk/>
            <pc:sldMk cId="3348955728" sldId="259"/>
            <ac:spMk id="5" creationId="{CF5D1769-D5D2-87BA-9E33-9BB8D7B2B179}"/>
          </ac:spMkLst>
        </pc:spChg>
        <pc:spChg chg="add del mod">
          <ac:chgData name="Tillotson Home, Max" userId="e1d4aa90-e2ed-4ee5-83ca-1a6c290de1e0" providerId="ADAL" clId="{7DBD73ED-03CF-4813-A136-8FD303C01AE3}" dt="2024-10-03T10:11:49.944" v="1562" actId="478"/>
          <ac:spMkLst>
            <pc:docMk/>
            <pc:sldMk cId="3348955728" sldId="259"/>
            <ac:spMk id="6" creationId="{5F34ACDF-DA10-93E7-66E4-C9F288389080}"/>
          </ac:spMkLst>
        </pc:spChg>
        <pc:spChg chg="add mod">
          <ac:chgData name="Tillotson Home, Max" userId="e1d4aa90-e2ed-4ee5-83ca-1a6c290de1e0" providerId="ADAL" clId="{7DBD73ED-03CF-4813-A136-8FD303C01AE3}" dt="2024-10-03T13:14:18.198" v="3011" actId="1037"/>
          <ac:spMkLst>
            <pc:docMk/>
            <pc:sldMk cId="3348955728" sldId="259"/>
            <ac:spMk id="13" creationId="{2EE30E44-B45B-A132-811F-C0D7668D1F75}"/>
          </ac:spMkLst>
        </pc:spChg>
        <pc:picChg chg="del">
          <ac:chgData name="Tillotson Home, Max" userId="e1d4aa90-e2ed-4ee5-83ca-1a6c290de1e0" providerId="ADAL" clId="{7DBD73ED-03CF-4813-A136-8FD303C01AE3}" dt="2024-10-02T12:55:37.411" v="189" actId="478"/>
          <ac:picMkLst>
            <pc:docMk/>
            <pc:sldMk cId="3348955728" sldId="259"/>
            <ac:picMk id="2" creationId="{BC758B0B-7576-6348-5969-07D5A6874881}"/>
          </ac:picMkLst>
        </pc:picChg>
        <pc:picChg chg="add del mod">
          <ac:chgData name="Tillotson Home, Max" userId="e1d4aa90-e2ed-4ee5-83ca-1a6c290de1e0" providerId="ADAL" clId="{7DBD73ED-03CF-4813-A136-8FD303C01AE3}" dt="2024-10-02T14:04:45.064" v="660" actId="478"/>
          <ac:picMkLst>
            <pc:docMk/>
            <pc:sldMk cId="3348955728" sldId="259"/>
            <ac:picMk id="5" creationId="{041CC250-3AC2-B573-C915-D9CA54364E2F}"/>
          </ac:picMkLst>
        </pc:picChg>
        <pc:picChg chg="add del mod">
          <ac:chgData name="Tillotson Home, Max" userId="e1d4aa90-e2ed-4ee5-83ca-1a6c290de1e0" providerId="ADAL" clId="{7DBD73ED-03CF-4813-A136-8FD303C01AE3}" dt="2024-10-02T15:03:18.044" v="1187" actId="478"/>
          <ac:picMkLst>
            <pc:docMk/>
            <pc:sldMk cId="3348955728" sldId="259"/>
            <ac:picMk id="6" creationId="{8C1424AE-A5F8-D3A8-4E85-C7B9E7124FC6}"/>
          </ac:picMkLst>
        </pc:picChg>
        <pc:picChg chg="add del mod">
          <ac:chgData name="Tillotson Home, Max" userId="e1d4aa90-e2ed-4ee5-83ca-1a6c290de1e0" providerId="ADAL" clId="{7DBD73ED-03CF-4813-A136-8FD303C01AE3}" dt="2024-10-03T09:15:51.826" v="1391" actId="21"/>
          <ac:picMkLst>
            <pc:docMk/>
            <pc:sldMk cId="3348955728" sldId="259"/>
            <ac:picMk id="7" creationId="{21BBBF91-586D-1F3F-E582-4B19E9E145AF}"/>
          </ac:picMkLst>
        </pc:picChg>
        <pc:picChg chg="add mod">
          <ac:chgData name="Tillotson Home, Max" userId="e1d4aa90-e2ed-4ee5-83ca-1a6c290de1e0" providerId="ADAL" clId="{7DBD73ED-03CF-4813-A136-8FD303C01AE3}" dt="2024-10-03T13:14:23.282" v="3017" actId="1036"/>
          <ac:picMkLst>
            <pc:docMk/>
            <pc:sldMk cId="3348955728" sldId="259"/>
            <ac:picMk id="8" creationId="{041CC250-3AC2-B573-C915-D9CA54364E2F}"/>
          </ac:picMkLst>
        </pc:picChg>
        <pc:picChg chg="add mod">
          <ac:chgData name="Tillotson Home, Max" userId="e1d4aa90-e2ed-4ee5-83ca-1a6c290de1e0" providerId="ADAL" clId="{7DBD73ED-03CF-4813-A136-8FD303C01AE3}" dt="2024-10-02T15:03:18.228" v="1188"/>
          <ac:picMkLst>
            <pc:docMk/>
            <pc:sldMk cId="3348955728" sldId="259"/>
            <ac:picMk id="9" creationId="{82A67DA3-6748-CC1B-5D79-92D82D2C2A17}"/>
          </ac:picMkLst>
        </pc:picChg>
        <pc:picChg chg="add del mod modCrop">
          <ac:chgData name="Tillotson Home, Max" userId="e1d4aa90-e2ed-4ee5-83ca-1a6c290de1e0" providerId="ADAL" clId="{7DBD73ED-03CF-4813-A136-8FD303C01AE3}" dt="2024-10-03T09:32:07.033" v="1466" actId="21"/>
          <ac:picMkLst>
            <pc:docMk/>
            <pc:sldMk cId="3348955728" sldId="259"/>
            <ac:picMk id="10" creationId="{233C9E4A-D397-EABB-E31E-89BC8906A9B5}"/>
          </ac:picMkLst>
        </pc:picChg>
        <pc:picChg chg="add mod modCrop">
          <ac:chgData name="Tillotson Home, Max" userId="e1d4aa90-e2ed-4ee5-83ca-1a6c290de1e0" providerId="ADAL" clId="{7DBD73ED-03CF-4813-A136-8FD303C01AE3}" dt="2024-10-03T10:33:43.524" v="1980" actId="18131"/>
          <ac:picMkLst>
            <pc:docMk/>
            <pc:sldMk cId="3348955728" sldId="259"/>
            <ac:picMk id="11" creationId="{46ACAD7F-60CD-2277-0A21-39AE18862F97}"/>
          </ac:picMkLst>
        </pc:picChg>
        <pc:picChg chg="add del mod">
          <ac:chgData name="Tillotson Home, Max" userId="e1d4aa90-e2ed-4ee5-83ca-1a6c290de1e0" providerId="ADAL" clId="{7DBD73ED-03CF-4813-A136-8FD303C01AE3}" dt="2024-10-03T10:09:05.061" v="1551" actId="478"/>
          <ac:picMkLst>
            <pc:docMk/>
            <pc:sldMk cId="3348955728" sldId="259"/>
            <ac:picMk id="12" creationId="{A8017B6E-1D7B-CB05-8F4A-1B6F1ED7B7D0}"/>
          </ac:picMkLst>
        </pc:picChg>
        <pc:picChg chg="add mod">
          <ac:chgData name="Tillotson Home, Max" userId="e1d4aa90-e2ed-4ee5-83ca-1a6c290de1e0" providerId="ADAL" clId="{7DBD73ED-03CF-4813-A136-8FD303C01AE3}" dt="2024-10-03T12:57:33.105" v="2668"/>
          <ac:picMkLst>
            <pc:docMk/>
            <pc:sldMk cId="3348955728" sldId="259"/>
            <ac:picMk id="14" creationId="{235649BB-BAEC-ECD3-354D-59DBBAD78236}"/>
          </ac:picMkLst>
        </pc:picChg>
      </pc:sldChg>
      <pc:sldChg chg="addSp delSp modSp add mod">
        <pc:chgData name="Tillotson Home, Max" userId="e1d4aa90-e2ed-4ee5-83ca-1a6c290de1e0" providerId="ADAL" clId="{7DBD73ED-03CF-4813-A136-8FD303C01AE3}" dt="2024-10-03T13:46:00.374" v="3161" actId="20577"/>
        <pc:sldMkLst>
          <pc:docMk/>
          <pc:sldMk cId="4175916628" sldId="260"/>
        </pc:sldMkLst>
        <pc:spChg chg="mod">
          <ac:chgData name="Tillotson Home, Max" userId="e1d4aa90-e2ed-4ee5-83ca-1a6c290de1e0" providerId="ADAL" clId="{7DBD73ED-03CF-4813-A136-8FD303C01AE3}" dt="2024-10-03T12:39:00.359" v="2231" actId="20577"/>
          <ac:spMkLst>
            <pc:docMk/>
            <pc:sldMk cId="4175916628" sldId="260"/>
            <ac:spMk id="3" creationId="{424BDACB-7438-F438-8D5C-6D94B858AD17}"/>
          </ac:spMkLst>
        </pc:spChg>
        <pc:spChg chg="mod">
          <ac:chgData name="Tillotson Home, Max" userId="e1d4aa90-e2ed-4ee5-83ca-1a6c290de1e0" providerId="ADAL" clId="{7DBD73ED-03CF-4813-A136-8FD303C01AE3}" dt="2024-10-03T09:57:12.421" v="1488" actId="20577"/>
          <ac:spMkLst>
            <pc:docMk/>
            <pc:sldMk cId="4175916628" sldId="260"/>
            <ac:spMk id="4" creationId="{3C0A6DAA-7930-0F5B-901C-0525BE15F612}"/>
          </ac:spMkLst>
        </pc:spChg>
        <pc:spChg chg="add mod">
          <ac:chgData name="Tillotson Home, Max" userId="e1d4aa90-e2ed-4ee5-83ca-1a6c290de1e0" providerId="ADAL" clId="{7DBD73ED-03CF-4813-A136-8FD303C01AE3}" dt="2024-10-03T13:43:27.226" v="3044" actId="1036"/>
          <ac:spMkLst>
            <pc:docMk/>
            <pc:sldMk cId="4175916628" sldId="260"/>
            <ac:spMk id="5" creationId="{4F116318-6865-19D5-A1B5-4AA832D20C5A}"/>
          </ac:spMkLst>
        </pc:spChg>
        <pc:spChg chg="add mod">
          <ac:chgData name="Tillotson Home, Max" userId="e1d4aa90-e2ed-4ee5-83ca-1a6c290de1e0" providerId="ADAL" clId="{7DBD73ED-03CF-4813-A136-8FD303C01AE3}" dt="2024-10-02T13:03:30.010" v="262" actId="164"/>
          <ac:spMkLst>
            <pc:docMk/>
            <pc:sldMk cId="4175916628" sldId="260"/>
            <ac:spMk id="5" creationId="{AA83AA50-9B07-3C69-6B58-D599F14E8797}"/>
          </ac:spMkLst>
        </pc:spChg>
        <pc:spChg chg="add del mod">
          <ac:chgData name="Tillotson Home, Max" userId="e1d4aa90-e2ed-4ee5-83ca-1a6c290de1e0" providerId="ADAL" clId="{7DBD73ED-03CF-4813-A136-8FD303C01AE3}" dt="2024-10-03T10:30:18.496" v="1893" actId="478"/>
          <ac:spMkLst>
            <pc:docMk/>
            <pc:sldMk cId="4175916628" sldId="260"/>
            <ac:spMk id="6" creationId="{4ED95E11-F18C-7B6C-3850-8BD3118031A1}"/>
          </ac:spMkLst>
        </pc:spChg>
        <pc:spChg chg="add mod">
          <ac:chgData name="Tillotson Home, Max" userId="e1d4aa90-e2ed-4ee5-83ca-1a6c290de1e0" providerId="ADAL" clId="{7DBD73ED-03CF-4813-A136-8FD303C01AE3}" dt="2024-10-02T13:03:22.929" v="261" actId="164"/>
          <ac:spMkLst>
            <pc:docMk/>
            <pc:sldMk cId="4175916628" sldId="260"/>
            <ac:spMk id="7" creationId="{2DF5EC89-3C9F-76BB-BA3A-3371B8E6C53F}"/>
          </ac:spMkLst>
        </pc:spChg>
        <pc:spChg chg="add mod">
          <ac:chgData name="Tillotson Home, Max" userId="e1d4aa90-e2ed-4ee5-83ca-1a6c290de1e0" providerId="ADAL" clId="{7DBD73ED-03CF-4813-A136-8FD303C01AE3}" dt="2024-10-03T13:43:27.226" v="3044" actId="1036"/>
          <ac:spMkLst>
            <pc:docMk/>
            <pc:sldMk cId="4175916628" sldId="260"/>
            <ac:spMk id="7" creationId="{2E494327-568D-1F2E-EC3B-2150D36FA737}"/>
          </ac:spMkLst>
        </pc:spChg>
        <pc:spChg chg="add mod">
          <ac:chgData name="Tillotson Home, Max" userId="e1d4aa90-e2ed-4ee5-83ca-1a6c290de1e0" providerId="ADAL" clId="{7DBD73ED-03CF-4813-A136-8FD303C01AE3}" dt="2024-10-03T13:43:27.226" v="3044" actId="1036"/>
          <ac:spMkLst>
            <pc:docMk/>
            <pc:sldMk cId="4175916628" sldId="260"/>
            <ac:spMk id="8" creationId="{7C663329-F672-B666-63F6-8169F68726EC}"/>
          </ac:spMkLst>
        </pc:spChg>
        <pc:spChg chg="add mod">
          <ac:chgData name="Tillotson Home, Max" userId="e1d4aa90-e2ed-4ee5-83ca-1a6c290de1e0" providerId="ADAL" clId="{7DBD73ED-03CF-4813-A136-8FD303C01AE3}" dt="2024-10-03T13:43:27.226" v="3044" actId="1036"/>
          <ac:spMkLst>
            <pc:docMk/>
            <pc:sldMk cId="4175916628" sldId="260"/>
            <ac:spMk id="9" creationId="{BAFEDCE8-CF00-C1EA-68AA-D93940777883}"/>
          </ac:spMkLst>
        </pc:spChg>
        <pc:spChg chg="add del mod">
          <ac:chgData name="Tillotson Home, Max" userId="e1d4aa90-e2ed-4ee5-83ca-1a6c290de1e0" providerId="ADAL" clId="{7DBD73ED-03CF-4813-A136-8FD303C01AE3}" dt="2024-10-03T10:31:24.273" v="1966" actId="478"/>
          <ac:spMkLst>
            <pc:docMk/>
            <pc:sldMk cId="4175916628" sldId="260"/>
            <ac:spMk id="17" creationId="{ECC71693-AFCE-BF1A-559A-C3189C58F4C5}"/>
          </ac:spMkLst>
        </pc:spChg>
        <pc:spChg chg="add mod">
          <ac:chgData name="Tillotson Home, Max" userId="e1d4aa90-e2ed-4ee5-83ca-1a6c290de1e0" providerId="ADAL" clId="{7DBD73ED-03CF-4813-A136-8FD303C01AE3}" dt="2024-10-03T13:43:13.787" v="3040" actId="1076"/>
          <ac:spMkLst>
            <pc:docMk/>
            <pc:sldMk cId="4175916628" sldId="260"/>
            <ac:spMk id="18" creationId="{66CB8DDE-D71A-218A-168E-734B6A739779}"/>
          </ac:spMkLst>
        </pc:spChg>
        <pc:spChg chg="add mod">
          <ac:chgData name="Tillotson Home, Max" userId="e1d4aa90-e2ed-4ee5-83ca-1a6c290de1e0" providerId="ADAL" clId="{7DBD73ED-03CF-4813-A136-8FD303C01AE3}" dt="2024-10-03T13:46:00.374" v="3161" actId="20577"/>
          <ac:spMkLst>
            <pc:docMk/>
            <pc:sldMk cId="4175916628" sldId="260"/>
            <ac:spMk id="19" creationId="{3EB24DDE-BC1C-5EEE-E67B-7CEF7D79B629}"/>
          </ac:spMkLst>
        </pc:spChg>
        <pc:grpChg chg="add del mod">
          <ac:chgData name="Tillotson Home, Max" userId="e1d4aa90-e2ed-4ee5-83ca-1a6c290de1e0" providerId="ADAL" clId="{7DBD73ED-03CF-4813-A136-8FD303C01AE3}" dt="2024-10-02T14:09:16.725" v="709" actId="478"/>
          <ac:grpSpMkLst>
            <pc:docMk/>
            <pc:sldMk cId="4175916628" sldId="260"/>
            <ac:grpSpMk id="8" creationId="{C0E8AA1B-4E96-0BD2-B722-953FE0C0DE62}"/>
          </ac:grpSpMkLst>
        </pc:grpChg>
        <pc:grpChg chg="add del mod">
          <ac:chgData name="Tillotson Home, Max" userId="e1d4aa90-e2ed-4ee5-83ca-1a6c290de1e0" providerId="ADAL" clId="{7DBD73ED-03CF-4813-A136-8FD303C01AE3}" dt="2024-10-02T14:09:15.770" v="708" actId="478"/>
          <ac:grpSpMkLst>
            <pc:docMk/>
            <pc:sldMk cId="4175916628" sldId="260"/>
            <ac:grpSpMk id="9" creationId="{C58ADFC7-1B95-E6EB-158A-922862C7DD9F}"/>
          </ac:grpSpMkLst>
        </pc:grpChg>
        <pc:picChg chg="add mod">
          <ac:chgData name="Tillotson Home, Max" userId="e1d4aa90-e2ed-4ee5-83ca-1a6c290de1e0" providerId="ADAL" clId="{7DBD73ED-03CF-4813-A136-8FD303C01AE3}" dt="2024-10-02T13:03:30.010" v="262" actId="164"/>
          <ac:picMkLst>
            <pc:docMk/>
            <pc:sldMk cId="4175916628" sldId="260"/>
            <ac:picMk id="2" creationId="{259230DD-CB77-323E-CEB0-DAC6BA8C8997}"/>
          </ac:picMkLst>
        </pc:picChg>
        <pc:picChg chg="add del mod">
          <ac:chgData name="Tillotson Home, Max" userId="e1d4aa90-e2ed-4ee5-83ca-1a6c290de1e0" providerId="ADAL" clId="{7DBD73ED-03CF-4813-A136-8FD303C01AE3}" dt="2024-10-03T10:01:20.681" v="1528" actId="478"/>
          <ac:picMkLst>
            <pc:docMk/>
            <pc:sldMk cId="4175916628" sldId="260"/>
            <ac:picMk id="2" creationId="{FE508FEB-E433-30B5-4AC2-B4FE764FFDCE}"/>
          </ac:picMkLst>
        </pc:picChg>
        <pc:picChg chg="add mod">
          <ac:chgData name="Tillotson Home, Max" userId="e1d4aa90-e2ed-4ee5-83ca-1a6c290de1e0" providerId="ADAL" clId="{7DBD73ED-03CF-4813-A136-8FD303C01AE3}" dt="2024-10-02T13:03:22.929" v="261" actId="164"/>
          <ac:picMkLst>
            <pc:docMk/>
            <pc:sldMk cId="4175916628" sldId="260"/>
            <ac:picMk id="6" creationId="{0592EB93-87E0-60D9-586F-E96E24C06BA1}"/>
          </ac:picMkLst>
        </pc:picChg>
        <pc:picChg chg="add del mod">
          <ac:chgData name="Tillotson Home, Max" userId="e1d4aa90-e2ed-4ee5-83ca-1a6c290de1e0" providerId="ADAL" clId="{7DBD73ED-03CF-4813-A136-8FD303C01AE3}" dt="2024-10-02T15:03:14.884" v="1185" actId="478"/>
          <ac:picMkLst>
            <pc:docMk/>
            <pc:sldMk cId="4175916628" sldId="260"/>
            <ac:picMk id="10" creationId="{1D9320A4-B59A-D03F-B5FD-73D7DDAF3412}"/>
          </ac:picMkLst>
        </pc:picChg>
        <pc:picChg chg="add mod modCrop">
          <ac:chgData name="Tillotson Home, Max" userId="e1d4aa90-e2ed-4ee5-83ca-1a6c290de1e0" providerId="ADAL" clId="{7DBD73ED-03CF-4813-A136-8FD303C01AE3}" dt="2024-10-03T10:18:06.678" v="1617" actId="14861"/>
          <ac:picMkLst>
            <pc:docMk/>
            <pc:sldMk cId="4175916628" sldId="260"/>
            <ac:picMk id="10" creationId="{233C9E4A-D397-EABB-E31E-89BC8906A9B5}"/>
          </ac:picMkLst>
        </pc:picChg>
        <pc:picChg chg="add mod">
          <ac:chgData name="Tillotson Home, Max" userId="e1d4aa90-e2ed-4ee5-83ca-1a6c290de1e0" providerId="ADAL" clId="{7DBD73ED-03CF-4813-A136-8FD303C01AE3}" dt="2024-10-03T13:15:51.194" v="3034" actId="1076"/>
          <ac:picMkLst>
            <pc:docMk/>
            <pc:sldMk cId="4175916628" sldId="260"/>
            <ac:picMk id="11" creationId="{4D495A63-99C3-C6D8-5D8A-9B6415AE892E}"/>
          </ac:picMkLst>
        </pc:picChg>
        <pc:picChg chg="add mod">
          <ac:chgData name="Tillotson Home, Max" userId="e1d4aa90-e2ed-4ee5-83ca-1a6c290de1e0" providerId="ADAL" clId="{7DBD73ED-03CF-4813-A136-8FD303C01AE3}" dt="2024-10-03T12:58:00.289" v="2686" actId="1036"/>
          <ac:picMkLst>
            <pc:docMk/>
            <pc:sldMk cId="4175916628" sldId="260"/>
            <ac:picMk id="12" creationId="{5FCCF595-5CF9-3A3A-5887-6E7AFD3541E0}"/>
          </ac:picMkLst>
        </pc:picChg>
        <pc:picChg chg="add mod">
          <ac:chgData name="Tillotson Home, Max" userId="e1d4aa90-e2ed-4ee5-83ca-1a6c290de1e0" providerId="ADAL" clId="{7DBD73ED-03CF-4813-A136-8FD303C01AE3}" dt="2024-10-03T12:58:00.289" v="2686" actId="1036"/>
          <ac:picMkLst>
            <pc:docMk/>
            <pc:sldMk cId="4175916628" sldId="260"/>
            <ac:picMk id="13" creationId="{0DDB28E2-7418-1AC9-716A-EE23F7B09600}"/>
          </ac:picMkLst>
        </pc:picChg>
        <pc:picChg chg="add mod">
          <ac:chgData name="Tillotson Home, Max" userId="e1d4aa90-e2ed-4ee5-83ca-1a6c290de1e0" providerId="ADAL" clId="{7DBD73ED-03CF-4813-A136-8FD303C01AE3}" dt="2024-10-03T12:58:00.289" v="2686" actId="1036"/>
          <ac:picMkLst>
            <pc:docMk/>
            <pc:sldMk cId="4175916628" sldId="260"/>
            <ac:picMk id="14" creationId="{03E22CAF-54B7-5A10-9F63-35434521B78A}"/>
          </ac:picMkLst>
        </pc:picChg>
        <pc:picChg chg="add mod">
          <ac:chgData name="Tillotson Home, Max" userId="e1d4aa90-e2ed-4ee5-83ca-1a6c290de1e0" providerId="ADAL" clId="{7DBD73ED-03CF-4813-A136-8FD303C01AE3}" dt="2024-10-03T12:58:00.289" v="2686" actId="1036"/>
          <ac:picMkLst>
            <pc:docMk/>
            <pc:sldMk cId="4175916628" sldId="260"/>
            <ac:picMk id="15" creationId="{ED62AFEA-11D0-E52A-1051-D568B3802755}"/>
          </ac:picMkLst>
        </pc:picChg>
        <pc:picChg chg="add mod">
          <ac:chgData name="Tillotson Home, Max" userId="e1d4aa90-e2ed-4ee5-83ca-1a6c290de1e0" providerId="ADAL" clId="{7DBD73ED-03CF-4813-A136-8FD303C01AE3}" dt="2024-10-02T15:03:15.137" v="1186"/>
          <ac:picMkLst>
            <pc:docMk/>
            <pc:sldMk cId="4175916628" sldId="260"/>
            <ac:picMk id="16" creationId="{BA6DE7D2-B796-B5CA-4CE4-E233032F0A3B}"/>
          </ac:picMkLst>
        </pc:picChg>
        <pc:picChg chg="add mod">
          <ac:chgData name="Tillotson Home, Max" userId="e1d4aa90-e2ed-4ee5-83ca-1a6c290de1e0" providerId="ADAL" clId="{7DBD73ED-03CF-4813-A136-8FD303C01AE3}" dt="2024-10-03T12:57:34.829" v="2669"/>
          <ac:picMkLst>
            <pc:docMk/>
            <pc:sldMk cId="4175916628" sldId="260"/>
            <ac:picMk id="20" creationId="{8C9213FB-7823-82B3-68E3-18D1094F005C}"/>
          </ac:picMkLst>
        </pc:picChg>
      </pc:sldChg>
      <pc:sldChg chg="addSp delSp modSp add mod ord">
        <pc:chgData name="Tillotson Home, Max" userId="e1d4aa90-e2ed-4ee5-83ca-1a6c290de1e0" providerId="ADAL" clId="{7DBD73ED-03CF-4813-A136-8FD303C01AE3}" dt="2024-10-03T13:13:39.222" v="2998" actId="1076"/>
        <pc:sldMkLst>
          <pc:docMk/>
          <pc:sldMk cId="3837716778" sldId="261"/>
        </pc:sldMkLst>
        <pc:spChg chg="add del mod">
          <ac:chgData name="Tillotson Home, Max" userId="e1d4aa90-e2ed-4ee5-83ca-1a6c290de1e0" providerId="ADAL" clId="{7DBD73ED-03CF-4813-A136-8FD303C01AE3}" dt="2024-10-03T09:58:13.980" v="1491" actId="478"/>
          <ac:spMkLst>
            <pc:docMk/>
            <pc:sldMk cId="3837716778" sldId="261"/>
            <ac:spMk id="2" creationId="{63998A45-85A5-B26A-EA07-2717F132F34E}"/>
          </ac:spMkLst>
        </pc:spChg>
        <pc:spChg chg="mod">
          <ac:chgData name="Tillotson Home, Max" userId="e1d4aa90-e2ed-4ee5-83ca-1a6c290de1e0" providerId="ADAL" clId="{7DBD73ED-03CF-4813-A136-8FD303C01AE3}" dt="2024-10-03T12:29:39.098" v="1991" actId="20577"/>
          <ac:spMkLst>
            <pc:docMk/>
            <pc:sldMk cId="3837716778" sldId="261"/>
            <ac:spMk id="3" creationId="{424BDACB-7438-F438-8D5C-6D94B858AD17}"/>
          </ac:spMkLst>
        </pc:spChg>
        <pc:spChg chg="mod">
          <ac:chgData name="Tillotson Home, Max" userId="e1d4aa90-e2ed-4ee5-83ca-1a6c290de1e0" providerId="ADAL" clId="{7DBD73ED-03CF-4813-A136-8FD303C01AE3}" dt="2024-10-03T09:21:11.297" v="1431" actId="20577"/>
          <ac:spMkLst>
            <pc:docMk/>
            <pc:sldMk cId="3837716778" sldId="261"/>
            <ac:spMk id="4" creationId="{3C0A6DAA-7930-0F5B-901C-0525BE15F612}"/>
          </ac:spMkLst>
        </pc:spChg>
        <pc:spChg chg="add mod">
          <ac:chgData name="Tillotson Home, Max" userId="e1d4aa90-e2ed-4ee5-83ca-1a6c290de1e0" providerId="ADAL" clId="{7DBD73ED-03CF-4813-A136-8FD303C01AE3}" dt="2024-10-03T13:04:21.971" v="2824" actId="20577"/>
          <ac:spMkLst>
            <pc:docMk/>
            <pc:sldMk cId="3837716778" sldId="261"/>
            <ac:spMk id="9" creationId="{AA08B393-404D-9AF7-D194-F0E5914B3BA1}"/>
          </ac:spMkLst>
        </pc:spChg>
        <pc:spChg chg="add mod">
          <ac:chgData name="Tillotson Home, Max" userId="e1d4aa90-e2ed-4ee5-83ca-1a6c290de1e0" providerId="ADAL" clId="{7DBD73ED-03CF-4813-A136-8FD303C01AE3}" dt="2024-10-03T13:13:39.222" v="2998" actId="1076"/>
          <ac:spMkLst>
            <pc:docMk/>
            <pc:sldMk cId="3837716778" sldId="261"/>
            <ac:spMk id="11" creationId="{C9236B03-BDAA-633A-0F57-4CEC23314843}"/>
          </ac:spMkLst>
        </pc:spChg>
        <pc:spChg chg="add mod">
          <ac:chgData name="Tillotson Home, Max" userId="e1d4aa90-e2ed-4ee5-83ca-1a6c290de1e0" providerId="ADAL" clId="{7DBD73ED-03CF-4813-A136-8FD303C01AE3}" dt="2024-10-03T13:04:05.464" v="2822" actId="1036"/>
          <ac:spMkLst>
            <pc:docMk/>
            <pc:sldMk cId="3837716778" sldId="261"/>
            <ac:spMk id="13" creationId="{3C8C7443-DEB6-BEA7-6CA1-805A7EE76BF9}"/>
          </ac:spMkLst>
        </pc:spChg>
        <pc:grpChg chg="add del mod ord">
          <ac:chgData name="Tillotson Home, Max" userId="e1d4aa90-e2ed-4ee5-83ca-1a6c290de1e0" providerId="ADAL" clId="{7DBD73ED-03CF-4813-A136-8FD303C01AE3}" dt="2024-10-02T14:32:26.440" v="834" actId="478"/>
          <ac:grpSpMkLst>
            <pc:docMk/>
            <pc:sldMk cId="3837716778" sldId="261"/>
            <ac:grpSpMk id="12" creationId="{C86B1B4A-7E58-0E54-87F0-DF1142D51E5B}"/>
          </ac:grpSpMkLst>
        </pc:grpChg>
        <pc:picChg chg="add del mod modCrop">
          <ac:chgData name="Tillotson Home, Max" userId="e1d4aa90-e2ed-4ee5-83ca-1a6c290de1e0" providerId="ADAL" clId="{7DBD73ED-03CF-4813-A136-8FD303C01AE3}" dt="2024-10-02T13:18:31.582" v="345" actId="21"/>
          <ac:picMkLst>
            <pc:docMk/>
            <pc:sldMk cId="3837716778" sldId="261"/>
            <ac:picMk id="2" creationId="{FB7922D8-D357-C94C-89F7-B727C6F846D2}"/>
          </ac:picMkLst>
        </pc:picChg>
        <pc:picChg chg="add mod modCrop">
          <ac:chgData name="Tillotson Home, Max" userId="e1d4aa90-e2ed-4ee5-83ca-1a6c290de1e0" providerId="ADAL" clId="{7DBD73ED-03CF-4813-A136-8FD303C01AE3}" dt="2024-10-03T10:16:55.649" v="1566" actId="14861"/>
          <ac:picMkLst>
            <pc:docMk/>
            <pc:sldMk cId="3837716778" sldId="261"/>
            <ac:picMk id="5" creationId="{6F0D0DC2-7C2F-6BD3-DB83-85A9173407C9}"/>
          </ac:picMkLst>
        </pc:picChg>
        <pc:picChg chg="add del mod modCrop">
          <ac:chgData name="Tillotson Home, Max" userId="e1d4aa90-e2ed-4ee5-83ca-1a6c290de1e0" providerId="ADAL" clId="{7DBD73ED-03CF-4813-A136-8FD303C01AE3}" dt="2024-10-02T13:29:45.051" v="549" actId="478"/>
          <ac:picMkLst>
            <pc:docMk/>
            <pc:sldMk cId="3837716778" sldId="261"/>
            <ac:picMk id="5" creationId="{9313FA25-D97D-466F-D996-7C14CBCAFD78}"/>
          </ac:picMkLst>
        </pc:picChg>
        <pc:picChg chg="add del mod modCrop">
          <ac:chgData name="Tillotson Home, Max" userId="e1d4aa90-e2ed-4ee5-83ca-1a6c290de1e0" providerId="ADAL" clId="{7DBD73ED-03CF-4813-A136-8FD303C01AE3}" dt="2024-10-02T14:30:15.047" v="806" actId="478"/>
          <ac:picMkLst>
            <pc:docMk/>
            <pc:sldMk cId="3837716778" sldId="261"/>
            <ac:picMk id="6" creationId="{EB41D27F-C04E-6CBC-1789-E0552D6DA90A}"/>
          </ac:picMkLst>
        </pc:picChg>
        <pc:picChg chg="add del mod">
          <ac:chgData name="Tillotson Home, Max" userId="e1d4aa90-e2ed-4ee5-83ca-1a6c290de1e0" providerId="ADAL" clId="{7DBD73ED-03CF-4813-A136-8FD303C01AE3}" dt="2024-10-02T15:03:10.525" v="1183" actId="478"/>
          <ac:picMkLst>
            <pc:docMk/>
            <pc:sldMk cId="3837716778" sldId="261"/>
            <ac:picMk id="7" creationId="{56B8C656-03A9-2ACC-76BA-E0C2AA70FFD1}"/>
          </ac:picMkLst>
        </pc:picChg>
        <pc:picChg chg="add mod">
          <ac:chgData name="Tillotson Home, Max" userId="e1d4aa90-e2ed-4ee5-83ca-1a6c290de1e0" providerId="ADAL" clId="{7DBD73ED-03CF-4813-A136-8FD303C01AE3}" dt="2024-10-03T13:04:01.433" v="2819" actId="1035"/>
          <ac:picMkLst>
            <pc:docMk/>
            <pc:sldMk cId="3837716778" sldId="261"/>
            <ac:picMk id="8" creationId="{5782FCF6-3B76-D9CD-88B5-F39DD355A13A}"/>
          </ac:picMkLst>
        </pc:picChg>
        <pc:picChg chg="add mod">
          <ac:chgData name="Tillotson Home, Max" userId="e1d4aa90-e2ed-4ee5-83ca-1a6c290de1e0" providerId="ADAL" clId="{7DBD73ED-03CF-4813-A136-8FD303C01AE3}" dt="2024-10-03T13:03:54.253" v="2813" actId="1036"/>
          <ac:picMkLst>
            <pc:docMk/>
            <pc:sldMk cId="3837716778" sldId="261"/>
            <ac:picMk id="10" creationId="{3019624B-A77B-B42D-A781-5ECFD2B39C74}"/>
          </ac:picMkLst>
        </pc:picChg>
        <pc:picChg chg="add mod">
          <ac:chgData name="Tillotson Home, Max" userId="e1d4aa90-e2ed-4ee5-83ca-1a6c290de1e0" providerId="ADAL" clId="{7DBD73ED-03CF-4813-A136-8FD303C01AE3}" dt="2024-10-03T12:57:25.579" v="2666"/>
          <ac:picMkLst>
            <pc:docMk/>
            <pc:sldMk cId="3837716778" sldId="261"/>
            <ac:picMk id="12" creationId="{B21BC361-05CD-9FC6-4DD4-31ACDA27EB77}"/>
          </ac:picMkLst>
        </pc:picChg>
        <pc:picChg chg="mod">
          <ac:chgData name="Tillotson Home, Max" userId="e1d4aa90-e2ed-4ee5-83ca-1a6c290de1e0" providerId="ADAL" clId="{7DBD73ED-03CF-4813-A136-8FD303C01AE3}" dt="2024-10-02T14:32:13.195" v="831" actId="34135"/>
          <ac:picMkLst>
            <pc:docMk/>
            <pc:sldMk cId="3837716778" sldId="261"/>
            <ac:picMk id="13" creationId="{DBF23701-63F2-37D1-0956-37D8700BF5DF}"/>
          </ac:picMkLst>
        </pc:picChg>
        <pc:picChg chg="add mod">
          <ac:chgData name="Tillotson Home, Max" userId="e1d4aa90-e2ed-4ee5-83ca-1a6c290de1e0" providerId="ADAL" clId="{7DBD73ED-03CF-4813-A136-8FD303C01AE3}" dt="2024-10-02T15:03:11.120" v="1184"/>
          <ac:picMkLst>
            <pc:docMk/>
            <pc:sldMk cId="3837716778" sldId="261"/>
            <ac:picMk id="28" creationId="{49E21AAC-CBA1-DCCB-568A-369763112FD2}"/>
          </ac:picMkLst>
        </pc:picChg>
        <pc:cxnChg chg="add del mod">
          <ac:chgData name="Tillotson Home, Max" userId="e1d4aa90-e2ed-4ee5-83ca-1a6c290de1e0" providerId="ADAL" clId="{7DBD73ED-03CF-4813-A136-8FD303C01AE3}" dt="2024-10-03T09:58:32.825" v="1495" actId="21"/>
          <ac:cxnSpMkLst>
            <pc:docMk/>
            <pc:sldMk cId="3837716778" sldId="261"/>
            <ac:cxnSpMk id="6" creationId="{55CAEB7D-E31D-4E23-42AF-7D935740F2DB}"/>
          </ac:cxnSpMkLst>
        </pc:cxnChg>
        <pc:cxnChg chg="add del mod">
          <ac:chgData name="Tillotson Home, Max" userId="e1d4aa90-e2ed-4ee5-83ca-1a6c290de1e0" providerId="ADAL" clId="{7DBD73ED-03CF-4813-A136-8FD303C01AE3}" dt="2024-10-03T09:59:40.092" v="1505" actId="21"/>
          <ac:cxnSpMkLst>
            <pc:docMk/>
            <pc:sldMk cId="3837716778" sldId="261"/>
            <ac:cxnSpMk id="7" creationId="{55CAEB7D-E31D-4E23-42AF-7D935740F2DB}"/>
          </ac:cxnSpMkLst>
        </pc:cxnChg>
        <pc:cxnChg chg="mod">
          <ac:chgData name="Tillotson Home, Max" userId="e1d4aa90-e2ed-4ee5-83ca-1a6c290de1e0" providerId="ADAL" clId="{7DBD73ED-03CF-4813-A136-8FD303C01AE3}" dt="2024-10-02T14:32:13.195" v="831" actId="34135"/>
          <ac:cxnSpMkLst>
            <pc:docMk/>
            <pc:sldMk cId="3837716778" sldId="261"/>
            <ac:cxnSpMk id="14" creationId="{376AC9FD-5577-A5EC-493F-688622F75E08}"/>
          </ac:cxnSpMkLst>
        </pc:cxnChg>
        <pc:cxnChg chg="mod">
          <ac:chgData name="Tillotson Home, Max" userId="e1d4aa90-e2ed-4ee5-83ca-1a6c290de1e0" providerId="ADAL" clId="{7DBD73ED-03CF-4813-A136-8FD303C01AE3}" dt="2024-10-02T14:32:13.195" v="831" actId="34135"/>
          <ac:cxnSpMkLst>
            <pc:docMk/>
            <pc:sldMk cId="3837716778" sldId="261"/>
            <ac:cxnSpMk id="15" creationId="{B5710CA1-6D4A-A6E4-7697-337DFC5D7344}"/>
          </ac:cxnSpMkLst>
        </pc:cxnChg>
        <pc:cxnChg chg="mod">
          <ac:chgData name="Tillotson Home, Max" userId="e1d4aa90-e2ed-4ee5-83ca-1a6c290de1e0" providerId="ADAL" clId="{7DBD73ED-03CF-4813-A136-8FD303C01AE3}" dt="2024-10-02T14:32:13.195" v="831" actId="34135"/>
          <ac:cxnSpMkLst>
            <pc:docMk/>
            <pc:sldMk cId="3837716778" sldId="261"/>
            <ac:cxnSpMk id="16" creationId="{8634F17D-BB09-219E-DADF-89E5A438F0D4}"/>
          </ac:cxnSpMkLst>
        </pc:cxnChg>
        <pc:cxnChg chg="mod">
          <ac:chgData name="Tillotson Home, Max" userId="e1d4aa90-e2ed-4ee5-83ca-1a6c290de1e0" providerId="ADAL" clId="{7DBD73ED-03CF-4813-A136-8FD303C01AE3}" dt="2024-10-02T14:32:13.195" v="831" actId="34135"/>
          <ac:cxnSpMkLst>
            <pc:docMk/>
            <pc:sldMk cId="3837716778" sldId="261"/>
            <ac:cxnSpMk id="17" creationId="{A91254AD-709D-6CE6-82EA-35A28B505BB2}"/>
          </ac:cxnSpMkLst>
        </pc:cxnChg>
        <pc:cxnChg chg="mod">
          <ac:chgData name="Tillotson Home, Max" userId="e1d4aa90-e2ed-4ee5-83ca-1a6c290de1e0" providerId="ADAL" clId="{7DBD73ED-03CF-4813-A136-8FD303C01AE3}" dt="2024-10-02T14:32:13.195" v="831" actId="34135"/>
          <ac:cxnSpMkLst>
            <pc:docMk/>
            <pc:sldMk cId="3837716778" sldId="261"/>
            <ac:cxnSpMk id="18" creationId="{03D95900-108E-E603-BF89-D425C9A67C1C}"/>
          </ac:cxnSpMkLst>
        </pc:cxnChg>
        <pc:cxnChg chg="mod">
          <ac:chgData name="Tillotson Home, Max" userId="e1d4aa90-e2ed-4ee5-83ca-1a6c290de1e0" providerId="ADAL" clId="{7DBD73ED-03CF-4813-A136-8FD303C01AE3}" dt="2024-10-02T14:32:13.195" v="831" actId="34135"/>
          <ac:cxnSpMkLst>
            <pc:docMk/>
            <pc:sldMk cId="3837716778" sldId="261"/>
            <ac:cxnSpMk id="19" creationId="{F2B4EB89-5BA3-2F94-7D15-2C1129B52B3A}"/>
          </ac:cxnSpMkLst>
        </pc:cxnChg>
        <pc:cxnChg chg="mod">
          <ac:chgData name="Tillotson Home, Max" userId="e1d4aa90-e2ed-4ee5-83ca-1a6c290de1e0" providerId="ADAL" clId="{7DBD73ED-03CF-4813-A136-8FD303C01AE3}" dt="2024-10-02T14:32:13.195" v="831" actId="34135"/>
          <ac:cxnSpMkLst>
            <pc:docMk/>
            <pc:sldMk cId="3837716778" sldId="261"/>
            <ac:cxnSpMk id="20" creationId="{EC5AC309-5D0B-3F3B-F762-8B35613D1DDC}"/>
          </ac:cxnSpMkLst>
        </pc:cxnChg>
        <pc:cxnChg chg="mod">
          <ac:chgData name="Tillotson Home, Max" userId="e1d4aa90-e2ed-4ee5-83ca-1a6c290de1e0" providerId="ADAL" clId="{7DBD73ED-03CF-4813-A136-8FD303C01AE3}" dt="2024-10-02T14:32:13.195" v="831" actId="34135"/>
          <ac:cxnSpMkLst>
            <pc:docMk/>
            <pc:sldMk cId="3837716778" sldId="261"/>
            <ac:cxnSpMk id="21" creationId="{BCA8EA0A-1B52-ED28-2E6E-B856294873C6}"/>
          </ac:cxnSpMkLst>
        </pc:cxnChg>
        <pc:cxnChg chg="mod">
          <ac:chgData name="Tillotson Home, Max" userId="e1d4aa90-e2ed-4ee5-83ca-1a6c290de1e0" providerId="ADAL" clId="{7DBD73ED-03CF-4813-A136-8FD303C01AE3}" dt="2024-10-02T14:32:13.195" v="831" actId="34135"/>
          <ac:cxnSpMkLst>
            <pc:docMk/>
            <pc:sldMk cId="3837716778" sldId="261"/>
            <ac:cxnSpMk id="22" creationId="{C8FA16C6-00DE-F5C1-211B-514CE59976D4}"/>
          </ac:cxnSpMkLst>
        </pc:cxnChg>
        <pc:cxnChg chg="mod">
          <ac:chgData name="Tillotson Home, Max" userId="e1d4aa90-e2ed-4ee5-83ca-1a6c290de1e0" providerId="ADAL" clId="{7DBD73ED-03CF-4813-A136-8FD303C01AE3}" dt="2024-10-02T14:32:13.195" v="831" actId="34135"/>
          <ac:cxnSpMkLst>
            <pc:docMk/>
            <pc:sldMk cId="3837716778" sldId="261"/>
            <ac:cxnSpMk id="23" creationId="{A4A6032D-EA2C-95CA-4B75-BB06E69ABEA5}"/>
          </ac:cxnSpMkLst>
        </pc:cxnChg>
        <pc:cxnChg chg="mod">
          <ac:chgData name="Tillotson Home, Max" userId="e1d4aa90-e2ed-4ee5-83ca-1a6c290de1e0" providerId="ADAL" clId="{7DBD73ED-03CF-4813-A136-8FD303C01AE3}" dt="2024-10-02T14:32:13.195" v="831" actId="34135"/>
          <ac:cxnSpMkLst>
            <pc:docMk/>
            <pc:sldMk cId="3837716778" sldId="261"/>
            <ac:cxnSpMk id="24" creationId="{66454BD1-8E7A-C76E-42F0-CF064822E9D1}"/>
          </ac:cxnSpMkLst>
        </pc:cxnChg>
        <pc:cxnChg chg="mod">
          <ac:chgData name="Tillotson Home, Max" userId="e1d4aa90-e2ed-4ee5-83ca-1a6c290de1e0" providerId="ADAL" clId="{7DBD73ED-03CF-4813-A136-8FD303C01AE3}" dt="2024-10-02T14:32:13.195" v="831" actId="34135"/>
          <ac:cxnSpMkLst>
            <pc:docMk/>
            <pc:sldMk cId="3837716778" sldId="261"/>
            <ac:cxnSpMk id="25" creationId="{B4917F62-BCFA-C223-3B15-F0733F1A5F4C}"/>
          </ac:cxnSpMkLst>
        </pc:cxnChg>
        <pc:cxnChg chg="mod">
          <ac:chgData name="Tillotson Home, Max" userId="e1d4aa90-e2ed-4ee5-83ca-1a6c290de1e0" providerId="ADAL" clId="{7DBD73ED-03CF-4813-A136-8FD303C01AE3}" dt="2024-10-02T14:32:13.195" v="831" actId="34135"/>
          <ac:cxnSpMkLst>
            <pc:docMk/>
            <pc:sldMk cId="3837716778" sldId="261"/>
            <ac:cxnSpMk id="26" creationId="{ACC7781B-56B5-6D50-AB78-77157CB97BDD}"/>
          </ac:cxnSpMkLst>
        </pc:cxnChg>
        <pc:cxnChg chg="mod">
          <ac:chgData name="Tillotson Home, Max" userId="e1d4aa90-e2ed-4ee5-83ca-1a6c290de1e0" providerId="ADAL" clId="{7DBD73ED-03CF-4813-A136-8FD303C01AE3}" dt="2024-10-02T14:32:13.195" v="831" actId="34135"/>
          <ac:cxnSpMkLst>
            <pc:docMk/>
            <pc:sldMk cId="3837716778" sldId="261"/>
            <ac:cxnSpMk id="27" creationId="{C261FA9E-69E1-721D-9ECB-7BA0E6AAB9A4}"/>
          </ac:cxnSpMkLst>
        </pc:cxnChg>
      </pc:sldChg>
      <pc:sldChg chg="addSp delSp modSp add mod ord">
        <pc:chgData name="Tillotson Home, Max" userId="e1d4aa90-e2ed-4ee5-83ca-1a6c290de1e0" providerId="ADAL" clId="{7DBD73ED-03CF-4813-A136-8FD303C01AE3}" dt="2024-10-03T13:04:53.868" v="2841" actId="1035"/>
        <pc:sldMkLst>
          <pc:docMk/>
          <pc:sldMk cId="1084631359" sldId="262"/>
        </pc:sldMkLst>
        <pc:spChg chg="add mod">
          <ac:chgData name="Tillotson Home, Max" userId="e1d4aa90-e2ed-4ee5-83ca-1a6c290de1e0" providerId="ADAL" clId="{7DBD73ED-03CF-4813-A136-8FD303C01AE3}" dt="2024-10-03T09:08:16.202" v="1371" actId="1076"/>
          <ac:spMkLst>
            <pc:docMk/>
            <pc:sldMk cId="1084631359" sldId="262"/>
            <ac:spMk id="2" creationId="{F9D60650-5971-A3AB-D104-37D797E467B4}"/>
          </ac:spMkLst>
        </pc:spChg>
        <pc:spChg chg="mod">
          <ac:chgData name="Tillotson Home, Max" userId="e1d4aa90-e2ed-4ee5-83ca-1a6c290de1e0" providerId="ADAL" clId="{7DBD73ED-03CF-4813-A136-8FD303C01AE3}" dt="2024-10-03T12:32:28.146" v="2066" actId="20577"/>
          <ac:spMkLst>
            <pc:docMk/>
            <pc:sldMk cId="1084631359" sldId="262"/>
            <ac:spMk id="3" creationId="{424BDACB-7438-F438-8D5C-6D94B858AD17}"/>
          </ac:spMkLst>
        </pc:spChg>
        <pc:spChg chg="mod">
          <ac:chgData name="Tillotson Home, Max" userId="e1d4aa90-e2ed-4ee5-83ca-1a6c290de1e0" providerId="ADAL" clId="{7DBD73ED-03CF-4813-A136-8FD303C01AE3}" dt="2024-10-03T09:22:08.760" v="1434" actId="20577"/>
          <ac:spMkLst>
            <pc:docMk/>
            <pc:sldMk cId="1084631359" sldId="262"/>
            <ac:spMk id="4" creationId="{3C0A6DAA-7930-0F5B-901C-0525BE15F612}"/>
          </ac:spMkLst>
        </pc:spChg>
        <pc:spChg chg="add del mod">
          <ac:chgData name="Tillotson Home, Max" userId="e1d4aa90-e2ed-4ee5-83ca-1a6c290de1e0" providerId="ADAL" clId="{7DBD73ED-03CF-4813-A136-8FD303C01AE3}" dt="2024-10-02T14:30:21.137" v="807" actId="21"/>
          <ac:spMkLst>
            <pc:docMk/>
            <pc:sldMk cId="1084631359" sldId="262"/>
            <ac:spMk id="5" creationId="{AA08B393-404D-9AF7-D194-F0E5914B3BA1}"/>
          </ac:spMkLst>
        </pc:spChg>
        <pc:spChg chg="add del mod">
          <ac:chgData name="Tillotson Home, Max" userId="e1d4aa90-e2ed-4ee5-83ca-1a6c290de1e0" providerId="ADAL" clId="{7DBD73ED-03CF-4813-A136-8FD303C01AE3}" dt="2024-10-02T14:30:21.137" v="807" actId="21"/>
          <ac:spMkLst>
            <pc:docMk/>
            <pc:sldMk cId="1084631359" sldId="262"/>
            <ac:spMk id="7" creationId="{C9236B03-BDAA-633A-0F57-4CEC23314843}"/>
          </ac:spMkLst>
        </pc:spChg>
        <pc:spChg chg="add mod">
          <ac:chgData name="Tillotson Home, Max" userId="e1d4aa90-e2ed-4ee5-83ca-1a6c290de1e0" providerId="ADAL" clId="{7DBD73ED-03CF-4813-A136-8FD303C01AE3}" dt="2024-10-03T13:04:53.868" v="2841" actId="1035"/>
          <ac:spMkLst>
            <pc:docMk/>
            <pc:sldMk cId="1084631359" sldId="262"/>
            <ac:spMk id="10" creationId="{2A5E9C84-0532-CBF5-FBCB-F835693F4A47}"/>
          </ac:spMkLst>
        </pc:spChg>
        <pc:grpChg chg="add mod">
          <ac:chgData name="Tillotson Home, Max" userId="e1d4aa90-e2ed-4ee5-83ca-1a6c290de1e0" providerId="ADAL" clId="{7DBD73ED-03CF-4813-A136-8FD303C01AE3}" dt="2024-10-03T13:04:53.868" v="2841" actId="1035"/>
          <ac:grpSpMkLst>
            <pc:docMk/>
            <pc:sldMk cId="1084631359" sldId="262"/>
            <ac:grpSpMk id="9" creationId="{0696EE1A-9DD3-F137-68A3-C633D8C5DB13}"/>
          </ac:grpSpMkLst>
        </pc:grpChg>
        <pc:graphicFrameChg chg="add mod modGraphic">
          <ac:chgData name="Tillotson Home, Max" userId="e1d4aa90-e2ed-4ee5-83ca-1a6c290de1e0" providerId="ADAL" clId="{7DBD73ED-03CF-4813-A136-8FD303C01AE3}" dt="2024-10-02T14:31:48.428" v="827" actId="1076"/>
          <ac:graphicFrameMkLst>
            <pc:docMk/>
            <pc:sldMk cId="1084631359" sldId="262"/>
            <ac:graphicFrameMk id="26" creationId="{10D8F26A-C669-E201-EA53-9734D2086729}"/>
          </ac:graphicFrameMkLst>
        </pc:graphicFrameChg>
        <pc:picChg chg="add del mod">
          <ac:chgData name="Tillotson Home, Max" userId="e1d4aa90-e2ed-4ee5-83ca-1a6c290de1e0" providerId="ADAL" clId="{7DBD73ED-03CF-4813-A136-8FD303C01AE3}" dt="2024-10-02T14:30:21.137" v="807" actId="21"/>
          <ac:picMkLst>
            <pc:docMk/>
            <pc:sldMk cId="1084631359" sldId="262"/>
            <ac:picMk id="2" creationId="{5782FCF6-3B76-D9CD-88B5-F39DD355A13A}"/>
          </ac:picMkLst>
        </pc:picChg>
        <pc:picChg chg="add mod">
          <ac:chgData name="Tillotson Home, Max" userId="e1d4aa90-e2ed-4ee5-83ca-1a6c290de1e0" providerId="ADAL" clId="{7DBD73ED-03CF-4813-A136-8FD303C01AE3}" dt="2024-10-03T12:57:31.486" v="2667"/>
          <ac:picMkLst>
            <pc:docMk/>
            <pc:sldMk cId="1084631359" sldId="262"/>
            <ac:picMk id="5" creationId="{0CECC613-C7D4-8A53-CD9E-73798BF5965A}"/>
          </ac:picMkLst>
        </pc:picChg>
        <pc:picChg chg="add del mod">
          <ac:chgData name="Tillotson Home, Max" userId="e1d4aa90-e2ed-4ee5-83ca-1a6c290de1e0" providerId="ADAL" clId="{7DBD73ED-03CF-4813-A136-8FD303C01AE3}" dt="2024-10-02T14:30:21.137" v="807" actId="21"/>
          <ac:picMkLst>
            <pc:docMk/>
            <pc:sldMk cId="1084631359" sldId="262"/>
            <ac:picMk id="6" creationId="{3019624B-A77B-B42D-A781-5ECFD2B39C74}"/>
          </ac:picMkLst>
        </pc:picChg>
        <pc:picChg chg="add mod">
          <ac:chgData name="Tillotson Home, Max" userId="e1d4aa90-e2ed-4ee5-83ca-1a6c290de1e0" providerId="ADAL" clId="{7DBD73ED-03CF-4813-A136-8FD303C01AE3}" dt="2024-10-02T15:02:59.403" v="1180" actId="1076"/>
          <ac:picMkLst>
            <pc:docMk/>
            <pc:sldMk cId="1084631359" sldId="262"/>
            <ac:picMk id="8" creationId="{C23A3276-3E61-5901-C1A9-C72938950535}"/>
          </ac:picMkLst>
        </pc:picChg>
        <pc:picChg chg="add mod">
          <ac:chgData name="Tillotson Home, Max" userId="e1d4aa90-e2ed-4ee5-83ca-1a6c290de1e0" providerId="ADAL" clId="{7DBD73ED-03CF-4813-A136-8FD303C01AE3}" dt="2024-10-02T14:30:43.143" v="809"/>
          <ac:picMkLst>
            <pc:docMk/>
            <pc:sldMk cId="1084631359" sldId="262"/>
            <ac:picMk id="11" creationId="{098077D7-62A6-411F-86C0-0AAE1BF8CF71}"/>
          </ac:picMkLst>
        </pc:picChg>
        <pc:cxnChg chg="add mod">
          <ac:chgData name="Tillotson Home, Max" userId="e1d4aa90-e2ed-4ee5-83ca-1a6c290de1e0" providerId="ADAL" clId="{7DBD73ED-03CF-4813-A136-8FD303C01AE3}" dt="2024-10-02T14:30:43.143" v="809"/>
          <ac:cxnSpMkLst>
            <pc:docMk/>
            <pc:sldMk cId="1084631359" sldId="262"/>
            <ac:cxnSpMk id="12" creationId="{4009ECD0-E79F-4CE5-DAAB-AB6662467F84}"/>
          </ac:cxnSpMkLst>
        </pc:cxnChg>
        <pc:cxnChg chg="add mod">
          <ac:chgData name="Tillotson Home, Max" userId="e1d4aa90-e2ed-4ee5-83ca-1a6c290de1e0" providerId="ADAL" clId="{7DBD73ED-03CF-4813-A136-8FD303C01AE3}" dt="2024-10-02T14:30:43.143" v="809"/>
          <ac:cxnSpMkLst>
            <pc:docMk/>
            <pc:sldMk cId="1084631359" sldId="262"/>
            <ac:cxnSpMk id="13" creationId="{E1C1F32A-83C6-D2CF-38B7-3EFF26EDE2ED}"/>
          </ac:cxnSpMkLst>
        </pc:cxnChg>
        <pc:cxnChg chg="add mod">
          <ac:chgData name="Tillotson Home, Max" userId="e1d4aa90-e2ed-4ee5-83ca-1a6c290de1e0" providerId="ADAL" clId="{7DBD73ED-03CF-4813-A136-8FD303C01AE3}" dt="2024-10-02T14:30:43.143" v="809"/>
          <ac:cxnSpMkLst>
            <pc:docMk/>
            <pc:sldMk cId="1084631359" sldId="262"/>
            <ac:cxnSpMk id="14" creationId="{A82F7639-75B4-8801-71C9-4F74DE5C5F66}"/>
          </ac:cxnSpMkLst>
        </pc:cxnChg>
        <pc:cxnChg chg="add mod">
          <ac:chgData name="Tillotson Home, Max" userId="e1d4aa90-e2ed-4ee5-83ca-1a6c290de1e0" providerId="ADAL" clId="{7DBD73ED-03CF-4813-A136-8FD303C01AE3}" dt="2024-10-02T14:30:43.143" v="809"/>
          <ac:cxnSpMkLst>
            <pc:docMk/>
            <pc:sldMk cId="1084631359" sldId="262"/>
            <ac:cxnSpMk id="15" creationId="{2670DAD3-A8F1-6120-EBED-DD1E6A659230}"/>
          </ac:cxnSpMkLst>
        </pc:cxnChg>
        <pc:cxnChg chg="add mod">
          <ac:chgData name="Tillotson Home, Max" userId="e1d4aa90-e2ed-4ee5-83ca-1a6c290de1e0" providerId="ADAL" clId="{7DBD73ED-03CF-4813-A136-8FD303C01AE3}" dt="2024-10-02T14:30:43.143" v="809"/>
          <ac:cxnSpMkLst>
            <pc:docMk/>
            <pc:sldMk cId="1084631359" sldId="262"/>
            <ac:cxnSpMk id="16" creationId="{FA0F92DD-3379-FFB0-ADB4-051E4D8BF672}"/>
          </ac:cxnSpMkLst>
        </pc:cxnChg>
        <pc:cxnChg chg="add mod">
          <ac:chgData name="Tillotson Home, Max" userId="e1d4aa90-e2ed-4ee5-83ca-1a6c290de1e0" providerId="ADAL" clId="{7DBD73ED-03CF-4813-A136-8FD303C01AE3}" dt="2024-10-02T14:30:43.143" v="809"/>
          <ac:cxnSpMkLst>
            <pc:docMk/>
            <pc:sldMk cId="1084631359" sldId="262"/>
            <ac:cxnSpMk id="17" creationId="{0B8266C4-2749-12E1-E8A5-15076DB9A77E}"/>
          </ac:cxnSpMkLst>
        </pc:cxnChg>
        <pc:cxnChg chg="add mod">
          <ac:chgData name="Tillotson Home, Max" userId="e1d4aa90-e2ed-4ee5-83ca-1a6c290de1e0" providerId="ADAL" clId="{7DBD73ED-03CF-4813-A136-8FD303C01AE3}" dt="2024-10-02T14:30:43.143" v="809"/>
          <ac:cxnSpMkLst>
            <pc:docMk/>
            <pc:sldMk cId="1084631359" sldId="262"/>
            <ac:cxnSpMk id="18" creationId="{DAAE8B8E-1998-2D8E-13F7-48CEC48D1C51}"/>
          </ac:cxnSpMkLst>
        </pc:cxnChg>
        <pc:cxnChg chg="add mod">
          <ac:chgData name="Tillotson Home, Max" userId="e1d4aa90-e2ed-4ee5-83ca-1a6c290de1e0" providerId="ADAL" clId="{7DBD73ED-03CF-4813-A136-8FD303C01AE3}" dt="2024-10-02T14:30:43.143" v="809"/>
          <ac:cxnSpMkLst>
            <pc:docMk/>
            <pc:sldMk cId="1084631359" sldId="262"/>
            <ac:cxnSpMk id="19" creationId="{88206E4B-7230-E724-781B-F7C2B2C88173}"/>
          </ac:cxnSpMkLst>
        </pc:cxnChg>
        <pc:cxnChg chg="add mod">
          <ac:chgData name="Tillotson Home, Max" userId="e1d4aa90-e2ed-4ee5-83ca-1a6c290de1e0" providerId="ADAL" clId="{7DBD73ED-03CF-4813-A136-8FD303C01AE3}" dt="2024-10-02T14:30:43.143" v="809"/>
          <ac:cxnSpMkLst>
            <pc:docMk/>
            <pc:sldMk cId="1084631359" sldId="262"/>
            <ac:cxnSpMk id="20" creationId="{9792D34A-F007-5F49-D203-95A6AEC03BF2}"/>
          </ac:cxnSpMkLst>
        </pc:cxnChg>
        <pc:cxnChg chg="add mod">
          <ac:chgData name="Tillotson Home, Max" userId="e1d4aa90-e2ed-4ee5-83ca-1a6c290de1e0" providerId="ADAL" clId="{7DBD73ED-03CF-4813-A136-8FD303C01AE3}" dt="2024-10-02T14:30:43.143" v="809"/>
          <ac:cxnSpMkLst>
            <pc:docMk/>
            <pc:sldMk cId="1084631359" sldId="262"/>
            <ac:cxnSpMk id="21" creationId="{02EA00D4-9894-F646-E3C2-73659CF6A5ED}"/>
          </ac:cxnSpMkLst>
        </pc:cxnChg>
        <pc:cxnChg chg="add mod">
          <ac:chgData name="Tillotson Home, Max" userId="e1d4aa90-e2ed-4ee5-83ca-1a6c290de1e0" providerId="ADAL" clId="{7DBD73ED-03CF-4813-A136-8FD303C01AE3}" dt="2024-10-02T14:30:43.143" v="809"/>
          <ac:cxnSpMkLst>
            <pc:docMk/>
            <pc:sldMk cId="1084631359" sldId="262"/>
            <ac:cxnSpMk id="22" creationId="{3D23E86C-77DF-5DDD-D971-D25F0233CA93}"/>
          </ac:cxnSpMkLst>
        </pc:cxnChg>
        <pc:cxnChg chg="add mod">
          <ac:chgData name="Tillotson Home, Max" userId="e1d4aa90-e2ed-4ee5-83ca-1a6c290de1e0" providerId="ADAL" clId="{7DBD73ED-03CF-4813-A136-8FD303C01AE3}" dt="2024-10-02T14:30:43.143" v="809"/>
          <ac:cxnSpMkLst>
            <pc:docMk/>
            <pc:sldMk cId="1084631359" sldId="262"/>
            <ac:cxnSpMk id="23" creationId="{BC9ADAA1-10F7-0C64-30FB-0B56FD6207AE}"/>
          </ac:cxnSpMkLst>
        </pc:cxnChg>
        <pc:cxnChg chg="add mod">
          <ac:chgData name="Tillotson Home, Max" userId="e1d4aa90-e2ed-4ee5-83ca-1a6c290de1e0" providerId="ADAL" clId="{7DBD73ED-03CF-4813-A136-8FD303C01AE3}" dt="2024-10-02T14:30:43.143" v="809"/>
          <ac:cxnSpMkLst>
            <pc:docMk/>
            <pc:sldMk cId="1084631359" sldId="262"/>
            <ac:cxnSpMk id="24" creationId="{9BD2E41F-F04E-D0D2-5FE0-5DD75CBB94E5}"/>
          </ac:cxnSpMkLst>
        </pc:cxnChg>
        <pc:cxnChg chg="add mod">
          <ac:chgData name="Tillotson Home, Max" userId="e1d4aa90-e2ed-4ee5-83ca-1a6c290de1e0" providerId="ADAL" clId="{7DBD73ED-03CF-4813-A136-8FD303C01AE3}" dt="2024-10-02T14:30:43.143" v="809"/>
          <ac:cxnSpMkLst>
            <pc:docMk/>
            <pc:sldMk cId="1084631359" sldId="262"/>
            <ac:cxnSpMk id="25" creationId="{CC121204-7531-49C2-406B-865FDD6546A2}"/>
          </ac:cxnSpMkLst>
        </pc:cxnChg>
      </pc:sldChg>
      <pc:sldChg chg="addSp delSp modSp add del mod">
        <pc:chgData name="Tillotson Home, Max" userId="e1d4aa90-e2ed-4ee5-83ca-1a6c290de1e0" providerId="ADAL" clId="{7DBD73ED-03CF-4813-A136-8FD303C01AE3}" dt="2024-10-03T10:23:22.230" v="1663" actId="2696"/>
        <pc:sldMkLst>
          <pc:docMk/>
          <pc:sldMk cId="3370938946" sldId="263"/>
        </pc:sldMkLst>
        <pc:spChg chg="mod">
          <ac:chgData name="Tillotson Home, Max" userId="e1d4aa90-e2ed-4ee5-83ca-1a6c290de1e0" providerId="ADAL" clId="{7DBD73ED-03CF-4813-A136-8FD303C01AE3}" dt="2024-10-02T14:57:48.901" v="1178" actId="113"/>
          <ac:spMkLst>
            <pc:docMk/>
            <pc:sldMk cId="3370938946" sldId="263"/>
            <ac:spMk id="3" creationId="{424BDACB-7438-F438-8D5C-6D94B858AD17}"/>
          </ac:spMkLst>
        </pc:spChg>
        <pc:spChg chg="mod">
          <ac:chgData name="Tillotson Home, Max" userId="e1d4aa90-e2ed-4ee5-83ca-1a6c290de1e0" providerId="ADAL" clId="{7DBD73ED-03CF-4813-A136-8FD303C01AE3}" dt="2024-10-02T13:18:19.522" v="339" actId="20577"/>
          <ac:spMkLst>
            <pc:docMk/>
            <pc:sldMk cId="3370938946" sldId="263"/>
            <ac:spMk id="4" creationId="{3C0A6DAA-7930-0F5B-901C-0525BE15F612}"/>
          </ac:spMkLst>
        </pc:spChg>
        <pc:spChg chg="del">
          <ac:chgData name="Tillotson Home, Max" userId="e1d4aa90-e2ed-4ee5-83ca-1a6c290de1e0" providerId="ADAL" clId="{7DBD73ED-03CF-4813-A136-8FD303C01AE3}" dt="2024-10-02T13:18:23.712" v="342" actId="478"/>
          <ac:spMkLst>
            <pc:docMk/>
            <pc:sldMk cId="3370938946" sldId="263"/>
            <ac:spMk id="5" creationId="{AA08B393-404D-9AF7-D194-F0E5914B3BA1}"/>
          </ac:spMkLst>
        </pc:spChg>
        <pc:spChg chg="del mod">
          <ac:chgData name="Tillotson Home, Max" userId="e1d4aa90-e2ed-4ee5-83ca-1a6c290de1e0" providerId="ADAL" clId="{7DBD73ED-03CF-4813-A136-8FD303C01AE3}" dt="2024-10-02T13:18:26.119" v="344" actId="478"/>
          <ac:spMkLst>
            <pc:docMk/>
            <pc:sldMk cId="3370938946" sldId="263"/>
            <ac:spMk id="7" creationId="{C9236B03-BDAA-633A-0F57-4CEC23314843}"/>
          </ac:spMkLst>
        </pc:spChg>
        <pc:spChg chg="add mod">
          <ac:chgData name="Tillotson Home, Max" userId="e1d4aa90-e2ed-4ee5-83ca-1a6c290de1e0" providerId="ADAL" clId="{7DBD73ED-03CF-4813-A136-8FD303C01AE3}" dt="2024-10-02T15:45:48.364" v="1298" actId="1038"/>
          <ac:spMkLst>
            <pc:docMk/>
            <pc:sldMk cId="3370938946" sldId="263"/>
            <ac:spMk id="14" creationId="{826E3257-CB14-34A9-7838-FD30FD75CC61}"/>
          </ac:spMkLst>
        </pc:spChg>
        <pc:spChg chg="add mod">
          <ac:chgData name="Tillotson Home, Max" userId="e1d4aa90-e2ed-4ee5-83ca-1a6c290de1e0" providerId="ADAL" clId="{7DBD73ED-03CF-4813-A136-8FD303C01AE3}" dt="2024-10-02T14:56:29.687" v="1164" actId="1076"/>
          <ac:spMkLst>
            <pc:docMk/>
            <pc:sldMk cId="3370938946" sldId="263"/>
            <ac:spMk id="15" creationId="{3A95B13B-7779-5154-5B71-5FCF51215FA3}"/>
          </ac:spMkLst>
        </pc:spChg>
        <pc:spChg chg="add mod">
          <ac:chgData name="Tillotson Home, Max" userId="e1d4aa90-e2ed-4ee5-83ca-1a6c290de1e0" providerId="ADAL" clId="{7DBD73ED-03CF-4813-A136-8FD303C01AE3}" dt="2024-10-02T14:56:41.069" v="1168" actId="1076"/>
          <ac:spMkLst>
            <pc:docMk/>
            <pc:sldMk cId="3370938946" sldId="263"/>
            <ac:spMk id="16" creationId="{80BAE47E-4355-0C92-696D-CD5E1312BAD0}"/>
          </ac:spMkLst>
        </pc:spChg>
        <pc:spChg chg="add mod">
          <ac:chgData name="Tillotson Home, Max" userId="e1d4aa90-e2ed-4ee5-83ca-1a6c290de1e0" providerId="ADAL" clId="{7DBD73ED-03CF-4813-A136-8FD303C01AE3}" dt="2024-10-02T15:45:46.225" v="1290" actId="1038"/>
          <ac:spMkLst>
            <pc:docMk/>
            <pc:sldMk cId="3370938946" sldId="263"/>
            <ac:spMk id="24" creationId="{1C9927DF-99D6-F788-A192-21EAA627DDD9}"/>
          </ac:spMkLst>
        </pc:spChg>
        <pc:spChg chg="add mod">
          <ac:chgData name="Tillotson Home, Max" userId="e1d4aa90-e2ed-4ee5-83ca-1a6c290de1e0" providerId="ADAL" clId="{7DBD73ED-03CF-4813-A136-8FD303C01AE3}" dt="2024-10-02T15:43:03.159" v="1256" actId="1076"/>
          <ac:spMkLst>
            <pc:docMk/>
            <pc:sldMk cId="3370938946" sldId="263"/>
            <ac:spMk id="25" creationId="{7E28EE38-6E81-5A67-F1DA-11D456FBE5AA}"/>
          </ac:spMkLst>
        </pc:spChg>
        <pc:spChg chg="add mod">
          <ac:chgData name="Tillotson Home, Max" userId="e1d4aa90-e2ed-4ee5-83ca-1a6c290de1e0" providerId="ADAL" clId="{7DBD73ED-03CF-4813-A136-8FD303C01AE3}" dt="2024-10-02T15:43:22.989" v="1274" actId="1076"/>
          <ac:spMkLst>
            <pc:docMk/>
            <pc:sldMk cId="3370938946" sldId="263"/>
            <ac:spMk id="26" creationId="{EF88638E-7C09-61D4-F351-44CF5F330D3B}"/>
          </ac:spMkLst>
        </pc:spChg>
        <pc:picChg chg="del">
          <ac:chgData name="Tillotson Home, Max" userId="e1d4aa90-e2ed-4ee5-83ca-1a6c290de1e0" providerId="ADAL" clId="{7DBD73ED-03CF-4813-A136-8FD303C01AE3}" dt="2024-10-02T13:18:23.270" v="341" actId="478"/>
          <ac:picMkLst>
            <pc:docMk/>
            <pc:sldMk cId="3370938946" sldId="263"/>
            <ac:picMk id="2" creationId="{5782FCF6-3B76-D9CD-88B5-F39DD355A13A}"/>
          </ac:picMkLst>
        </pc:picChg>
        <pc:picChg chg="del">
          <ac:chgData name="Tillotson Home, Max" userId="e1d4aa90-e2ed-4ee5-83ca-1a6c290de1e0" providerId="ADAL" clId="{7DBD73ED-03CF-4813-A136-8FD303C01AE3}" dt="2024-10-02T13:18:22.735" v="340" actId="478"/>
          <ac:picMkLst>
            <pc:docMk/>
            <pc:sldMk cId="3370938946" sldId="263"/>
            <ac:picMk id="6" creationId="{3019624B-A77B-B42D-A781-5ECFD2B39C74}"/>
          </ac:picMkLst>
        </pc:picChg>
        <pc:picChg chg="add mod">
          <ac:chgData name="Tillotson Home, Max" userId="e1d4aa90-e2ed-4ee5-83ca-1a6c290de1e0" providerId="ADAL" clId="{7DBD73ED-03CF-4813-A136-8FD303C01AE3}" dt="2024-10-02T15:44:01.486" v="1278" actId="1440"/>
          <ac:picMkLst>
            <pc:docMk/>
            <pc:sldMk cId="3370938946" sldId="263"/>
            <ac:picMk id="8" creationId="{FB7922D8-D357-C94C-89F7-B727C6F846D2}"/>
          </ac:picMkLst>
        </pc:picChg>
        <pc:picChg chg="add del mod">
          <ac:chgData name="Tillotson Home, Max" userId="e1d4aa90-e2ed-4ee5-83ca-1a6c290de1e0" providerId="ADAL" clId="{7DBD73ED-03CF-4813-A136-8FD303C01AE3}" dt="2024-10-02T15:03:03.379" v="1181" actId="478"/>
          <ac:picMkLst>
            <pc:docMk/>
            <pc:sldMk cId="3370938946" sldId="263"/>
            <ac:picMk id="9" creationId="{C0C80B92-7F74-69EA-56C4-3D9202FD5C43}"/>
          </ac:picMkLst>
        </pc:picChg>
        <pc:picChg chg="add mod">
          <ac:chgData name="Tillotson Home, Max" userId="e1d4aa90-e2ed-4ee5-83ca-1a6c290de1e0" providerId="ADAL" clId="{7DBD73ED-03CF-4813-A136-8FD303C01AE3}" dt="2024-10-02T15:03:06.635" v="1182"/>
          <ac:picMkLst>
            <pc:docMk/>
            <pc:sldMk cId="3370938946" sldId="263"/>
            <ac:picMk id="23" creationId="{49E0FF62-3C80-A9C9-1614-C6E9D5F65E61}"/>
          </ac:picMkLst>
        </pc:picChg>
        <pc:cxnChg chg="add del mod">
          <ac:chgData name="Tillotson Home, Max" userId="e1d4aa90-e2ed-4ee5-83ca-1a6c290de1e0" providerId="ADAL" clId="{7DBD73ED-03CF-4813-A136-8FD303C01AE3}" dt="2024-10-02T14:54:43.491" v="1148" actId="478"/>
          <ac:cxnSpMkLst>
            <pc:docMk/>
            <pc:sldMk cId="3370938946" sldId="263"/>
            <ac:cxnSpMk id="11" creationId="{7C498D28-B337-42F0-54BC-88EFA8BF8FD0}"/>
          </ac:cxnSpMkLst>
        </pc:cxnChg>
        <pc:cxnChg chg="add mod">
          <ac:chgData name="Tillotson Home, Max" userId="e1d4aa90-e2ed-4ee5-83ca-1a6c290de1e0" providerId="ADAL" clId="{7DBD73ED-03CF-4813-A136-8FD303C01AE3}" dt="2024-10-02T14:57:29.740" v="1173" actId="13822"/>
          <ac:cxnSpMkLst>
            <pc:docMk/>
            <pc:sldMk cId="3370938946" sldId="263"/>
            <ac:cxnSpMk id="18" creationId="{54E161FF-2CCF-6929-88D1-95A79CED3E6F}"/>
          </ac:cxnSpMkLst>
        </pc:cxnChg>
        <pc:cxnChg chg="add mod">
          <ac:chgData name="Tillotson Home, Max" userId="e1d4aa90-e2ed-4ee5-83ca-1a6c290de1e0" providerId="ADAL" clId="{7DBD73ED-03CF-4813-A136-8FD303C01AE3}" dt="2024-10-02T15:45:48.364" v="1298" actId="1038"/>
          <ac:cxnSpMkLst>
            <pc:docMk/>
            <pc:sldMk cId="3370938946" sldId="263"/>
            <ac:cxnSpMk id="20" creationId="{8A099C3C-46C4-154D-2BEA-250D76FB291A}"/>
          </ac:cxnSpMkLst>
        </pc:cxnChg>
        <pc:cxnChg chg="add mod">
          <ac:chgData name="Tillotson Home, Max" userId="e1d4aa90-e2ed-4ee5-83ca-1a6c290de1e0" providerId="ADAL" clId="{7DBD73ED-03CF-4813-A136-8FD303C01AE3}" dt="2024-10-02T14:57:27.936" v="1172" actId="13822"/>
          <ac:cxnSpMkLst>
            <pc:docMk/>
            <pc:sldMk cId="3370938946" sldId="263"/>
            <ac:cxnSpMk id="22" creationId="{9C1CD5AE-8D1B-0253-96E0-AE5E9013852D}"/>
          </ac:cxnSpMkLst>
        </pc:cxnChg>
      </pc:sldChg>
      <pc:sldChg chg="addSp delSp modSp add del mod">
        <pc:chgData name="Tillotson Home, Max" userId="e1d4aa90-e2ed-4ee5-83ca-1a6c290de1e0" providerId="ADAL" clId="{7DBD73ED-03CF-4813-A136-8FD303C01AE3}" dt="2024-10-03T09:26:39.267" v="1444" actId="2696"/>
        <pc:sldMkLst>
          <pc:docMk/>
          <pc:sldMk cId="3628918397" sldId="264"/>
        </pc:sldMkLst>
        <pc:spChg chg="del">
          <ac:chgData name="Tillotson Home, Max" userId="e1d4aa90-e2ed-4ee5-83ca-1a6c290de1e0" providerId="ADAL" clId="{7DBD73ED-03CF-4813-A136-8FD303C01AE3}" dt="2024-10-03T09:08:47.361" v="1373" actId="478"/>
          <ac:spMkLst>
            <pc:docMk/>
            <pc:sldMk cId="3628918397" sldId="264"/>
            <ac:spMk id="14" creationId="{826E3257-CB14-34A9-7838-FD30FD75CC61}"/>
          </ac:spMkLst>
        </pc:spChg>
        <pc:spChg chg="del">
          <ac:chgData name="Tillotson Home, Max" userId="e1d4aa90-e2ed-4ee5-83ca-1a6c290de1e0" providerId="ADAL" clId="{7DBD73ED-03CF-4813-A136-8FD303C01AE3}" dt="2024-10-03T09:08:47.361" v="1373" actId="478"/>
          <ac:spMkLst>
            <pc:docMk/>
            <pc:sldMk cId="3628918397" sldId="264"/>
            <ac:spMk id="15" creationId="{3A95B13B-7779-5154-5B71-5FCF51215FA3}"/>
          </ac:spMkLst>
        </pc:spChg>
        <pc:spChg chg="del">
          <ac:chgData name="Tillotson Home, Max" userId="e1d4aa90-e2ed-4ee5-83ca-1a6c290de1e0" providerId="ADAL" clId="{7DBD73ED-03CF-4813-A136-8FD303C01AE3}" dt="2024-10-03T09:08:47.361" v="1373" actId="478"/>
          <ac:spMkLst>
            <pc:docMk/>
            <pc:sldMk cId="3628918397" sldId="264"/>
            <ac:spMk id="16" creationId="{80BAE47E-4355-0C92-696D-CD5E1312BAD0}"/>
          </ac:spMkLst>
        </pc:spChg>
        <pc:spChg chg="del">
          <ac:chgData name="Tillotson Home, Max" userId="e1d4aa90-e2ed-4ee5-83ca-1a6c290de1e0" providerId="ADAL" clId="{7DBD73ED-03CF-4813-A136-8FD303C01AE3}" dt="2024-10-03T09:08:47.361" v="1373" actId="478"/>
          <ac:spMkLst>
            <pc:docMk/>
            <pc:sldMk cId="3628918397" sldId="264"/>
            <ac:spMk id="24" creationId="{1C9927DF-99D6-F788-A192-21EAA627DDD9}"/>
          </ac:spMkLst>
        </pc:spChg>
        <pc:spChg chg="del">
          <ac:chgData name="Tillotson Home, Max" userId="e1d4aa90-e2ed-4ee5-83ca-1a6c290de1e0" providerId="ADAL" clId="{7DBD73ED-03CF-4813-A136-8FD303C01AE3}" dt="2024-10-03T09:08:47.361" v="1373" actId="478"/>
          <ac:spMkLst>
            <pc:docMk/>
            <pc:sldMk cId="3628918397" sldId="264"/>
            <ac:spMk id="25" creationId="{7E28EE38-6E81-5A67-F1DA-11D456FBE5AA}"/>
          </ac:spMkLst>
        </pc:spChg>
        <pc:spChg chg="del">
          <ac:chgData name="Tillotson Home, Max" userId="e1d4aa90-e2ed-4ee5-83ca-1a6c290de1e0" providerId="ADAL" clId="{7DBD73ED-03CF-4813-A136-8FD303C01AE3}" dt="2024-10-03T09:08:47.361" v="1373" actId="478"/>
          <ac:spMkLst>
            <pc:docMk/>
            <pc:sldMk cId="3628918397" sldId="264"/>
            <ac:spMk id="26" creationId="{EF88638E-7C09-61D4-F351-44CF5F330D3B}"/>
          </ac:spMkLst>
        </pc:spChg>
        <pc:picChg chg="add mod">
          <ac:chgData name="Tillotson Home, Max" userId="e1d4aa90-e2ed-4ee5-83ca-1a6c290de1e0" providerId="ADAL" clId="{7DBD73ED-03CF-4813-A136-8FD303C01AE3}" dt="2024-10-03T09:09:45.828" v="1382" actId="14100"/>
          <ac:picMkLst>
            <pc:docMk/>
            <pc:sldMk cId="3628918397" sldId="264"/>
            <ac:picMk id="2" creationId="{E92B9B79-22DA-B4E0-2C4D-08CDC704A194}"/>
          </ac:picMkLst>
        </pc:picChg>
        <pc:picChg chg="del">
          <ac:chgData name="Tillotson Home, Max" userId="e1d4aa90-e2ed-4ee5-83ca-1a6c290de1e0" providerId="ADAL" clId="{7DBD73ED-03CF-4813-A136-8FD303C01AE3}" dt="2024-10-03T09:08:47.361" v="1373" actId="478"/>
          <ac:picMkLst>
            <pc:docMk/>
            <pc:sldMk cId="3628918397" sldId="264"/>
            <ac:picMk id="8" creationId="{FB7922D8-D357-C94C-89F7-B727C6F846D2}"/>
          </ac:picMkLst>
        </pc:picChg>
        <pc:cxnChg chg="del mod">
          <ac:chgData name="Tillotson Home, Max" userId="e1d4aa90-e2ed-4ee5-83ca-1a6c290de1e0" providerId="ADAL" clId="{7DBD73ED-03CF-4813-A136-8FD303C01AE3}" dt="2024-10-03T09:08:47.361" v="1373" actId="478"/>
          <ac:cxnSpMkLst>
            <pc:docMk/>
            <pc:sldMk cId="3628918397" sldId="264"/>
            <ac:cxnSpMk id="18" creationId="{54E161FF-2CCF-6929-88D1-95A79CED3E6F}"/>
          </ac:cxnSpMkLst>
        </pc:cxnChg>
        <pc:cxnChg chg="del mod">
          <ac:chgData name="Tillotson Home, Max" userId="e1d4aa90-e2ed-4ee5-83ca-1a6c290de1e0" providerId="ADAL" clId="{7DBD73ED-03CF-4813-A136-8FD303C01AE3}" dt="2024-10-03T09:08:47.361" v="1373" actId="478"/>
          <ac:cxnSpMkLst>
            <pc:docMk/>
            <pc:sldMk cId="3628918397" sldId="264"/>
            <ac:cxnSpMk id="20" creationId="{8A099C3C-46C4-154D-2BEA-250D76FB291A}"/>
          </ac:cxnSpMkLst>
        </pc:cxnChg>
        <pc:cxnChg chg="del mod">
          <ac:chgData name="Tillotson Home, Max" userId="e1d4aa90-e2ed-4ee5-83ca-1a6c290de1e0" providerId="ADAL" clId="{7DBD73ED-03CF-4813-A136-8FD303C01AE3}" dt="2024-10-03T09:08:47.361" v="1373" actId="478"/>
          <ac:cxnSpMkLst>
            <pc:docMk/>
            <pc:sldMk cId="3628918397" sldId="264"/>
            <ac:cxnSpMk id="22" creationId="{9C1CD5AE-8D1B-0253-96E0-AE5E9013852D}"/>
          </ac:cxnSpMkLst>
        </pc:cxnChg>
      </pc:sldChg>
      <pc:sldChg chg="addSp delSp modSp add del mod">
        <pc:chgData name="Tillotson Home, Max" userId="e1d4aa90-e2ed-4ee5-83ca-1a6c290de1e0" providerId="ADAL" clId="{7DBD73ED-03CF-4813-A136-8FD303C01AE3}" dt="2024-10-03T09:26:46.615" v="1445" actId="2696"/>
        <pc:sldMkLst>
          <pc:docMk/>
          <pc:sldMk cId="2918805774" sldId="265"/>
        </pc:sldMkLst>
        <pc:picChg chg="del">
          <ac:chgData name="Tillotson Home, Max" userId="e1d4aa90-e2ed-4ee5-83ca-1a6c290de1e0" providerId="ADAL" clId="{7DBD73ED-03CF-4813-A136-8FD303C01AE3}" dt="2024-10-03T09:09:13.815" v="1378" actId="478"/>
          <ac:picMkLst>
            <pc:docMk/>
            <pc:sldMk cId="2918805774" sldId="265"/>
            <ac:picMk id="2" creationId="{E92B9B79-22DA-B4E0-2C4D-08CDC704A194}"/>
          </ac:picMkLst>
        </pc:picChg>
        <pc:picChg chg="add mod">
          <ac:chgData name="Tillotson Home, Max" userId="e1d4aa90-e2ed-4ee5-83ca-1a6c290de1e0" providerId="ADAL" clId="{7DBD73ED-03CF-4813-A136-8FD303C01AE3}" dt="2024-10-03T09:09:27.876" v="1379"/>
          <ac:picMkLst>
            <pc:docMk/>
            <pc:sldMk cId="2918805774" sldId="265"/>
            <ac:picMk id="5" creationId="{3C33A72B-3B3A-55B8-85E2-F28FB5C47F4C}"/>
          </ac:picMkLst>
        </pc:picChg>
      </pc:sldChg>
      <pc:sldChg chg="addSp delSp modSp add mod">
        <pc:chgData name="Tillotson Home, Max" userId="e1d4aa90-e2ed-4ee5-83ca-1a6c290de1e0" providerId="ADAL" clId="{7DBD73ED-03CF-4813-A136-8FD303C01AE3}" dt="2024-10-03T13:13:45.761" v="2999" actId="1076"/>
        <pc:sldMkLst>
          <pc:docMk/>
          <pc:sldMk cId="3688399678" sldId="266"/>
        </pc:sldMkLst>
        <pc:spChg chg="mod">
          <ac:chgData name="Tillotson Home, Max" userId="e1d4aa90-e2ed-4ee5-83ca-1a6c290de1e0" providerId="ADAL" clId="{7DBD73ED-03CF-4813-A136-8FD303C01AE3}" dt="2024-10-03T13:13:45.761" v="2999" actId="1076"/>
          <ac:spMkLst>
            <pc:docMk/>
            <pc:sldMk cId="3688399678" sldId="266"/>
            <ac:spMk id="5" creationId="{4C7BEA3E-9DDE-A939-06C4-2007EA2E470F}"/>
          </ac:spMkLst>
        </pc:spChg>
        <pc:picChg chg="add mod">
          <ac:chgData name="Tillotson Home, Max" userId="e1d4aa90-e2ed-4ee5-83ca-1a6c290de1e0" providerId="ADAL" clId="{7DBD73ED-03CF-4813-A136-8FD303C01AE3}" dt="2024-10-03T12:57:23.222" v="2665"/>
          <ac:picMkLst>
            <pc:docMk/>
            <pc:sldMk cId="3688399678" sldId="266"/>
            <ac:picMk id="9" creationId="{63F9C9DE-5444-984D-6694-ABA3AF960B8F}"/>
          </ac:picMkLst>
        </pc:picChg>
        <pc:cxnChg chg="add del">
          <ac:chgData name="Tillotson Home, Max" userId="e1d4aa90-e2ed-4ee5-83ca-1a6c290de1e0" providerId="ADAL" clId="{7DBD73ED-03CF-4813-A136-8FD303C01AE3}" dt="2024-10-03T10:18:21.303" v="1618" actId="478"/>
          <ac:cxnSpMkLst>
            <pc:docMk/>
            <pc:sldMk cId="3688399678" sldId="266"/>
            <ac:cxnSpMk id="8" creationId="{7DB050DF-332C-E66F-7058-836F56A18606}"/>
          </ac:cxnSpMkLst>
        </pc:cxnChg>
      </pc:sldChg>
      <pc:sldChg chg="addSp delSp modSp add mod">
        <pc:chgData name="Tillotson Home, Max" userId="e1d4aa90-e2ed-4ee5-83ca-1a6c290de1e0" providerId="ADAL" clId="{7DBD73ED-03CF-4813-A136-8FD303C01AE3}" dt="2024-10-03T13:43:58.585" v="3047" actId="20577"/>
        <pc:sldMkLst>
          <pc:docMk/>
          <pc:sldMk cId="4096327616" sldId="267"/>
        </pc:sldMkLst>
        <pc:spChg chg="mod">
          <ac:chgData name="Tillotson Home, Max" userId="e1d4aa90-e2ed-4ee5-83ca-1a6c290de1e0" providerId="ADAL" clId="{7DBD73ED-03CF-4813-A136-8FD303C01AE3}" dt="2024-10-03T13:17:08.354" v="3039" actId="20577"/>
          <ac:spMkLst>
            <pc:docMk/>
            <pc:sldMk cId="4096327616" sldId="267"/>
            <ac:spMk id="3" creationId="{424BDACB-7438-F438-8D5C-6D94B858AD17}"/>
          </ac:spMkLst>
        </pc:spChg>
        <pc:spChg chg="mod">
          <ac:chgData name="Tillotson Home, Max" userId="e1d4aa90-e2ed-4ee5-83ca-1a6c290de1e0" providerId="ADAL" clId="{7DBD73ED-03CF-4813-A136-8FD303C01AE3}" dt="2024-10-03T13:16:44.376" v="3038" actId="20577"/>
          <ac:spMkLst>
            <pc:docMk/>
            <pc:sldMk cId="4096327616" sldId="267"/>
            <ac:spMk id="4" creationId="{3C0A6DAA-7930-0F5B-901C-0525BE15F612}"/>
          </ac:spMkLst>
        </pc:spChg>
        <pc:spChg chg="add del mod">
          <ac:chgData name="Tillotson Home, Max" userId="e1d4aa90-e2ed-4ee5-83ca-1a6c290de1e0" providerId="ADAL" clId="{7DBD73ED-03CF-4813-A136-8FD303C01AE3}" dt="2024-10-03T13:12:07.234" v="2978" actId="478"/>
          <ac:spMkLst>
            <pc:docMk/>
            <pc:sldMk cId="4096327616" sldId="267"/>
            <ac:spMk id="7" creationId="{05BAB01F-F652-CA3C-78DA-BFDB52D7FB7E}"/>
          </ac:spMkLst>
        </pc:spChg>
        <pc:spChg chg="add del mod">
          <ac:chgData name="Tillotson Home, Max" userId="e1d4aa90-e2ed-4ee5-83ca-1a6c290de1e0" providerId="ADAL" clId="{7DBD73ED-03CF-4813-A136-8FD303C01AE3}" dt="2024-10-03T13:12:11.131" v="2980" actId="478"/>
          <ac:spMkLst>
            <pc:docMk/>
            <pc:sldMk cId="4096327616" sldId="267"/>
            <ac:spMk id="8" creationId="{4887600D-4FB4-8114-4153-D99C0E7C2853}"/>
          </ac:spMkLst>
        </pc:spChg>
        <pc:spChg chg="add del mod">
          <ac:chgData name="Tillotson Home, Max" userId="e1d4aa90-e2ed-4ee5-83ca-1a6c290de1e0" providerId="ADAL" clId="{7DBD73ED-03CF-4813-A136-8FD303C01AE3}" dt="2024-10-03T13:12:14.803" v="2982" actId="478"/>
          <ac:spMkLst>
            <pc:docMk/>
            <pc:sldMk cId="4096327616" sldId="267"/>
            <ac:spMk id="9" creationId="{22D9D9C6-8DB7-DF97-F4F0-C27BF27A61CF}"/>
          </ac:spMkLst>
        </pc:spChg>
        <pc:spChg chg="add mod">
          <ac:chgData name="Tillotson Home, Max" userId="e1d4aa90-e2ed-4ee5-83ca-1a6c290de1e0" providerId="ADAL" clId="{7DBD73ED-03CF-4813-A136-8FD303C01AE3}" dt="2024-10-03T13:12:25.256" v="2985" actId="1035"/>
          <ac:spMkLst>
            <pc:docMk/>
            <pc:sldMk cId="4096327616" sldId="267"/>
            <ac:spMk id="13" creationId="{CF131D6C-3FDD-2441-BEE4-58E5FB66478E}"/>
          </ac:spMkLst>
        </pc:spChg>
        <pc:spChg chg="add mod">
          <ac:chgData name="Tillotson Home, Max" userId="e1d4aa90-e2ed-4ee5-83ca-1a6c290de1e0" providerId="ADAL" clId="{7DBD73ED-03CF-4813-A136-8FD303C01AE3}" dt="2024-10-03T13:12:16.938" v="2983" actId="1076"/>
          <ac:spMkLst>
            <pc:docMk/>
            <pc:sldMk cId="4096327616" sldId="267"/>
            <ac:spMk id="14" creationId="{B0406AAD-536A-D7F1-265B-8790F8AA9B92}"/>
          </ac:spMkLst>
        </pc:spChg>
        <pc:spChg chg="add mod">
          <ac:chgData name="Tillotson Home, Max" userId="e1d4aa90-e2ed-4ee5-83ca-1a6c290de1e0" providerId="ADAL" clId="{7DBD73ED-03CF-4813-A136-8FD303C01AE3}" dt="2024-10-03T13:12:13.615" v="2981" actId="1076"/>
          <ac:spMkLst>
            <pc:docMk/>
            <pc:sldMk cId="4096327616" sldId="267"/>
            <ac:spMk id="15" creationId="{6F5B252F-60B3-D335-04E1-01ADE67B4DCC}"/>
          </ac:spMkLst>
        </pc:spChg>
        <pc:spChg chg="add mod">
          <ac:chgData name="Tillotson Home, Max" userId="e1d4aa90-e2ed-4ee5-83ca-1a6c290de1e0" providerId="ADAL" clId="{7DBD73ED-03CF-4813-A136-8FD303C01AE3}" dt="2024-10-03T13:43:58.585" v="3047" actId="20577"/>
          <ac:spMkLst>
            <pc:docMk/>
            <pc:sldMk cId="4096327616" sldId="267"/>
            <ac:spMk id="36" creationId="{98C60B7F-5E17-30BF-A523-79B11ECFA66C}"/>
          </ac:spMkLst>
        </pc:spChg>
        <pc:picChg chg="del">
          <ac:chgData name="Tillotson Home, Max" userId="e1d4aa90-e2ed-4ee5-83ca-1a6c290de1e0" providerId="ADAL" clId="{7DBD73ED-03CF-4813-A136-8FD303C01AE3}" dt="2024-10-03T09:24:58.895" v="1436" actId="478"/>
          <ac:picMkLst>
            <pc:docMk/>
            <pc:sldMk cId="4096327616" sldId="267"/>
            <ac:picMk id="2" creationId="{E92B9B79-22DA-B4E0-2C4D-08CDC704A194}"/>
          </ac:picMkLst>
        </pc:picChg>
        <pc:picChg chg="add del mod modCrop">
          <ac:chgData name="Tillotson Home, Max" userId="e1d4aa90-e2ed-4ee5-83ca-1a6c290de1e0" providerId="ADAL" clId="{7DBD73ED-03CF-4813-A136-8FD303C01AE3}" dt="2024-10-03T10:24:12.450" v="1670" actId="478"/>
          <ac:picMkLst>
            <pc:docMk/>
            <pc:sldMk cId="4096327616" sldId="267"/>
            <ac:picMk id="5" creationId="{AD31A4E4-23A0-4156-4CB2-F2EA81050B73}"/>
          </ac:picMkLst>
        </pc:picChg>
        <pc:picChg chg="add del mod">
          <ac:chgData name="Tillotson Home, Max" userId="e1d4aa90-e2ed-4ee5-83ca-1a6c290de1e0" providerId="ADAL" clId="{7DBD73ED-03CF-4813-A136-8FD303C01AE3}" dt="2024-10-03T10:18:36.954" v="1626" actId="478"/>
          <ac:picMkLst>
            <pc:docMk/>
            <pc:sldMk cId="4096327616" sldId="267"/>
            <ac:picMk id="6" creationId="{B8EDC0A3-A8C4-0A18-7549-AF34E74A0A55}"/>
          </ac:picMkLst>
        </pc:picChg>
        <pc:picChg chg="add del mod modCrop">
          <ac:chgData name="Tillotson Home, Max" userId="e1d4aa90-e2ed-4ee5-83ca-1a6c290de1e0" providerId="ADAL" clId="{7DBD73ED-03CF-4813-A136-8FD303C01AE3}" dt="2024-10-03T10:24:11.219" v="1669" actId="21"/>
          <ac:picMkLst>
            <pc:docMk/>
            <pc:sldMk cId="4096327616" sldId="267"/>
            <ac:picMk id="24" creationId="{0273A183-D7BF-A8C7-168A-B7AA4A283FDE}"/>
          </ac:picMkLst>
        </pc:picChg>
        <pc:picChg chg="add mod ord modCrop">
          <ac:chgData name="Tillotson Home, Max" userId="e1d4aa90-e2ed-4ee5-83ca-1a6c290de1e0" providerId="ADAL" clId="{7DBD73ED-03CF-4813-A136-8FD303C01AE3}" dt="2024-10-03T13:10:34.833" v="2906" actId="1076"/>
          <ac:picMkLst>
            <pc:docMk/>
            <pc:sldMk cId="4096327616" sldId="267"/>
            <ac:picMk id="25" creationId="{0273A183-D7BF-A8C7-168A-B7AA4A283FDE}"/>
          </ac:picMkLst>
        </pc:picChg>
        <pc:picChg chg="add mod">
          <ac:chgData name="Tillotson Home, Max" userId="e1d4aa90-e2ed-4ee5-83ca-1a6c290de1e0" providerId="ADAL" clId="{7DBD73ED-03CF-4813-A136-8FD303C01AE3}" dt="2024-10-03T12:57:12.729" v="2663" actId="1076"/>
          <ac:picMkLst>
            <pc:docMk/>
            <pc:sldMk cId="4096327616" sldId="267"/>
            <ac:picMk id="35" creationId="{237561CC-5461-5A61-0805-9E5D23B684AC}"/>
          </ac:picMkLst>
        </pc:picChg>
        <pc:cxnChg chg="add mod">
          <ac:chgData name="Tillotson Home, Max" userId="e1d4aa90-e2ed-4ee5-83ca-1a6c290de1e0" providerId="ADAL" clId="{7DBD73ED-03CF-4813-A136-8FD303C01AE3}" dt="2024-10-03T13:12:11.131" v="2980" actId="478"/>
          <ac:cxnSpMkLst>
            <pc:docMk/>
            <pc:sldMk cId="4096327616" sldId="267"/>
            <ac:cxnSpMk id="10" creationId="{0369FD12-1070-F911-6015-F356513BFDB5}"/>
          </ac:cxnSpMkLst>
        </pc:cxnChg>
        <pc:cxnChg chg="add mod">
          <ac:chgData name="Tillotson Home, Max" userId="e1d4aa90-e2ed-4ee5-83ca-1a6c290de1e0" providerId="ADAL" clId="{7DBD73ED-03CF-4813-A136-8FD303C01AE3}" dt="2024-10-03T13:12:07.234" v="2978" actId="478"/>
          <ac:cxnSpMkLst>
            <pc:docMk/>
            <pc:sldMk cId="4096327616" sldId="267"/>
            <ac:cxnSpMk id="11" creationId="{9711979D-FA37-1468-16AA-DB3FDF1E5FDF}"/>
          </ac:cxnSpMkLst>
        </pc:cxnChg>
        <pc:cxnChg chg="add mod">
          <ac:chgData name="Tillotson Home, Max" userId="e1d4aa90-e2ed-4ee5-83ca-1a6c290de1e0" providerId="ADAL" clId="{7DBD73ED-03CF-4813-A136-8FD303C01AE3}" dt="2024-10-03T13:12:14.803" v="2982" actId="478"/>
          <ac:cxnSpMkLst>
            <pc:docMk/>
            <pc:sldMk cId="4096327616" sldId="267"/>
            <ac:cxnSpMk id="12" creationId="{D0B4AD06-DFA1-7BDB-78D5-A7505540C711}"/>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582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600199"/>
            <a:ext cx="9144000" cy="1909763"/>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60759FE-B453-423D-8A3E-DBE4C176F25D}"/>
              </a:ext>
            </a:extLst>
          </p:cNvPr>
          <p:cNvSpPr>
            <a:spLocks noGrp="1"/>
          </p:cNvSpPr>
          <p:nvPr>
            <p:ph type="dt" sz="half" idx="10"/>
          </p:nvPr>
        </p:nvSpPr>
        <p:spPr/>
        <p:txBody>
          <a:bodyPr/>
          <a:lstStyle/>
          <a:p>
            <a:fld id="{D2500521-38F5-47E8-A68C-45F41C6028C1}" type="datetimeFigureOut">
              <a:rPr lang="en-GB" smtClean="0"/>
              <a:t>03/10/2024</a:t>
            </a:fld>
            <a:endParaRPr lang="en-GB"/>
          </a:p>
        </p:txBody>
      </p:sp>
      <p:sp>
        <p:nvSpPr>
          <p:cNvPr id="5" name="Footer Placeholder 4">
            <a:extLst>
              <a:ext uri="{FF2B5EF4-FFF2-40B4-BE49-F238E27FC236}">
                <a16:creationId xmlns:a16="http://schemas.microsoft.com/office/drawing/2014/main" id="{0C4E082A-8926-41AB-A442-E74D00F4F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E48BDA-51CA-4CEA-A280-C6361F5F3DA2}"/>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3728919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D1B8BB-2B32-4C3B-AE7E-001194DFDD96}"/>
              </a:ext>
            </a:extLst>
          </p:cNvPr>
          <p:cNvSpPr>
            <a:spLocks noGrp="1"/>
          </p:cNvSpPr>
          <p:nvPr>
            <p:ph idx="1"/>
          </p:nvPr>
        </p:nvSpPr>
        <p:spPr>
          <a:xfrm>
            <a:off x="838200" y="1591056"/>
            <a:ext cx="10515600" cy="45859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BC4D69A-33C5-486D-BF72-5D6613E0B49A}"/>
              </a:ext>
            </a:extLst>
          </p:cNvPr>
          <p:cNvSpPr>
            <a:spLocks noGrp="1"/>
          </p:cNvSpPr>
          <p:nvPr>
            <p:ph type="dt" sz="half" idx="10"/>
          </p:nvPr>
        </p:nvSpPr>
        <p:spPr/>
        <p:txBody>
          <a:bodyPr/>
          <a:lstStyle/>
          <a:p>
            <a:fld id="{D2500521-38F5-47E8-A68C-45F41C6028C1}" type="datetimeFigureOut">
              <a:rPr lang="en-GB" smtClean="0"/>
              <a:t>03/10/2024</a:t>
            </a:fld>
            <a:endParaRPr lang="en-GB"/>
          </a:p>
        </p:txBody>
      </p:sp>
      <p:sp>
        <p:nvSpPr>
          <p:cNvPr id="5" name="Footer Placeholder 4">
            <a:extLst>
              <a:ext uri="{FF2B5EF4-FFF2-40B4-BE49-F238E27FC236}">
                <a16:creationId xmlns:a16="http://schemas.microsoft.com/office/drawing/2014/main" id="{AF586119-F657-4B77-BC2B-1F51CFBB3F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883F7A-9B91-4CA6-8A2A-C74D3EE00D97}"/>
              </a:ext>
            </a:extLst>
          </p:cNvPr>
          <p:cNvSpPr>
            <a:spLocks noGrp="1"/>
          </p:cNvSpPr>
          <p:nvPr>
            <p:ph type="sldNum" sz="quarter" idx="12"/>
          </p:nvPr>
        </p:nvSpPr>
        <p:spPr/>
        <p:txBody>
          <a:bodyPr/>
          <a:lstStyle/>
          <a:p>
            <a:fld id="{D73811D0-9594-4DB5-A4AA-7A4A397618D5}" type="slidenum">
              <a:rPr lang="en-GB" smtClean="0"/>
              <a:t>‹#›</a:t>
            </a:fld>
            <a:endParaRPr lang="en-GB"/>
          </a:p>
        </p:txBody>
      </p:sp>
      <p:sp>
        <p:nvSpPr>
          <p:cNvPr id="7" name="Title 1">
            <a:extLst>
              <a:ext uri="{FF2B5EF4-FFF2-40B4-BE49-F238E27FC236}">
                <a16:creationId xmlns:a16="http://schemas.microsoft.com/office/drawing/2014/main" id="{CDC51232-3849-4FF5-B284-73C697C97A62}"/>
              </a:ext>
            </a:extLst>
          </p:cNvPr>
          <p:cNvSpPr txBox="1">
            <a:spLocks/>
          </p:cNvSpPr>
          <p:nvPr userDrawn="1"/>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Click to edit Master title style</a:t>
            </a:r>
            <a:endParaRPr lang="en-GB"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386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71DE-9ADE-4FDA-914B-50ADFEFD7603}"/>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FA6AFF7-5422-464D-9640-A343B2C65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10A1CEB-4E9D-40A0-9676-277BC606AC30}"/>
              </a:ext>
            </a:extLst>
          </p:cNvPr>
          <p:cNvSpPr>
            <a:spLocks noGrp="1"/>
          </p:cNvSpPr>
          <p:nvPr>
            <p:ph type="dt" sz="half" idx="10"/>
          </p:nvPr>
        </p:nvSpPr>
        <p:spPr/>
        <p:txBody>
          <a:bodyPr/>
          <a:lstStyle/>
          <a:p>
            <a:fld id="{D2500521-38F5-47E8-A68C-45F41C6028C1}" type="datetimeFigureOut">
              <a:rPr lang="en-GB" smtClean="0"/>
              <a:t>03/10/2024</a:t>
            </a:fld>
            <a:endParaRPr lang="en-GB"/>
          </a:p>
        </p:txBody>
      </p:sp>
      <p:sp>
        <p:nvSpPr>
          <p:cNvPr id="5" name="Footer Placeholder 4">
            <a:extLst>
              <a:ext uri="{FF2B5EF4-FFF2-40B4-BE49-F238E27FC236}">
                <a16:creationId xmlns:a16="http://schemas.microsoft.com/office/drawing/2014/main" id="{109E6A1F-11CE-4450-9164-57F6EFD42B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4D11E9-3210-4333-BE6C-2CC3AF9B79F1}"/>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80322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E6AC1B-8870-45FB-996F-B7052614FC39}"/>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1F6B249-818E-40C2-894A-72424F477DFC}"/>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D4BD5D8C-512C-42CB-AF28-79A4CF2D6E3C}"/>
              </a:ext>
            </a:extLst>
          </p:cNvPr>
          <p:cNvSpPr>
            <a:spLocks noGrp="1"/>
          </p:cNvSpPr>
          <p:nvPr>
            <p:ph type="dt" sz="half" idx="10"/>
          </p:nvPr>
        </p:nvSpPr>
        <p:spPr/>
        <p:txBody>
          <a:bodyPr/>
          <a:lstStyle/>
          <a:p>
            <a:fld id="{D2500521-38F5-47E8-A68C-45F41C6028C1}" type="datetimeFigureOut">
              <a:rPr lang="en-GB" smtClean="0"/>
              <a:t>03/10/2024</a:t>
            </a:fld>
            <a:endParaRPr lang="en-GB"/>
          </a:p>
        </p:txBody>
      </p:sp>
      <p:sp>
        <p:nvSpPr>
          <p:cNvPr id="6" name="Footer Placeholder 5">
            <a:extLst>
              <a:ext uri="{FF2B5EF4-FFF2-40B4-BE49-F238E27FC236}">
                <a16:creationId xmlns:a16="http://schemas.microsoft.com/office/drawing/2014/main" id="{EC96C41C-9F54-4018-B6ED-D71C059E2E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0CABD5-560E-442B-B16E-885272B0DAE7}"/>
              </a:ext>
            </a:extLst>
          </p:cNvPr>
          <p:cNvSpPr>
            <a:spLocks noGrp="1"/>
          </p:cNvSpPr>
          <p:nvPr>
            <p:ph type="sldNum" sz="quarter" idx="12"/>
          </p:nvPr>
        </p:nvSpPr>
        <p:spPr/>
        <p:txBody>
          <a:bodyPr/>
          <a:lstStyle/>
          <a:p>
            <a:fld id="{D73811D0-9594-4DB5-A4AA-7A4A397618D5}" type="slidenum">
              <a:rPr lang="en-GB" smtClean="0"/>
              <a:t>‹#›</a:t>
            </a:fld>
            <a:endParaRPr lang="en-GB"/>
          </a:p>
        </p:txBody>
      </p:sp>
      <p:sp>
        <p:nvSpPr>
          <p:cNvPr id="8" name="Title 1">
            <a:extLst>
              <a:ext uri="{FF2B5EF4-FFF2-40B4-BE49-F238E27FC236}">
                <a16:creationId xmlns:a16="http://schemas.microsoft.com/office/drawing/2014/main" id="{E0271F8C-0430-4817-9691-A9152CDA6335}"/>
              </a:ext>
            </a:extLst>
          </p:cNvPr>
          <p:cNvSpPr txBox="1">
            <a:spLocks/>
          </p:cNvSpPr>
          <p:nvPr userDrawn="1"/>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Click to edit Master title style</a:t>
            </a:r>
            <a:endParaRPr lang="en-GB"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9105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7BCFA9-8C0B-4953-A523-605D10509E67}"/>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D17BEC5-4045-45D8-9042-38CAAB45A2B4}"/>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075B778C-F4A7-4281-B1E3-535B244FB938}"/>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6D156FA-5233-43BF-9D0C-0684E87C46FF}"/>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B5357067-4C60-4A3C-8D0C-E6ECBBF6A0D4}"/>
              </a:ext>
            </a:extLst>
          </p:cNvPr>
          <p:cNvSpPr>
            <a:spLocks noGrp="1"/>
          </p:cNvSpPr>
          <p:nvPr>
            <p:ph type="dt" sz="half" idx="10"/>
          </p:nvPr>
        </p:nvSpPr>
        <p:spPr/>
        <p:txBody>
          <a:bodyPr/>
          <a:lstStyle/>
          <a:p>
            <a:fld id="{D2500521-38F5-47E8-A68C-45F41C6028C1}" type="datetimeFigureOut">
              <a:rPr lang="en-GB" smtClean="0"/>
              <a:t>03/10/2024</a:t>
            </a:fld>
            <a:endParaRPr lang="en-GB"/>
          </a:p>
        </p:txBody>
      </p:sp>
      <p:sp>
        <p:nvSpPr>
          <p:cNvPr id="8" name="Footer Placeholder 7">
            <a:extLst>
              <a:ext uri="{FF2B5EF4-FFF2-40B4-BE49-F238E27FC236}">
                <a16:creationId xmlns:a16="http://schemas.microsoft.com/office/drawing/2014/main" id="{0EE961C6-2BC2-4800-993C-24C4F6EF3B7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BD1F74-C816-4B43-8762-C03471C35E00}"/>
              </a:ext>
            </a:extLst>
          </p:cNvPr>
          <p:cNvSpPr>
            <a:spLocks noGrp="1"/>
          </p:cNvSpPr>
          <p:nvPr>
            <p:ph type="sldNum" sz="quarter" idx="12"/>
          </p:nvPr>
        </p:nvSpPr>
        <p:spPr/>
        <p:txBody>
          <a:bodyPr/>
          <a:lstStyle/>
          <a:p>
            <a:fld id="{D73811D0-9594-4DB5-A4AA-7A4A397618D5}" type="slidenum">
              <a:rPr lang="en-GB" smtClean="0"/>
              <a:t>‹#›</a:t>
            </a:fld>
            <a:endParaRPr lang="en-GB"/>
          </a:p>
        </p:txBody>
      </p:sp>
      <p:sp>
        <p:nvSpPr>
          <p:cNvPr id="10" name="Title 1">
            <a:extLst>
              <a:ext uri="{FF2B5EF4-FFF2-40B4-BE49-F238E27FC236}">
                <a16:creationId xmlns:a16="http://schemas.microsoft.com/office/drawing/2014/main" id="{DDB35753-45F7-4205-8B26-196B0355869B}"/>
              </a:ext>
            </a:extLst>
          </p:cNvPr>
          <p:cNvSpPr txBox="1">
            <a:spLocks/>
          </p:cNvSpPr>
          <p:nvPr userDrawn="1"/>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Arial" panose="020B0604020202020204" pitchFamily="34" charset="0"/>
                <a:cs typeface="Arial" panose="020B0604020202020204" pitchFamily="34" charset="0"/>
              </a:rPr>
              <a:t>Click to edit Master title style</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7621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257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BE28C-D55D-458D-A65A-6A7DEF3D6060}"/>
              </a:ext>
            </a:extLst>
          </p:cNvPr>
          <p:cNvSpPr>
            <a:spLocks noGrp="1"/>
          </p:cNvSpPr>
          <p:nvPr>
            <p:ph type="dt" sz="half" idx="10"/>
          </p:nvPr>
        </p:nvSpPr>
        <p:spPr/>
        <p:txBody>
          <a:bodyPr/>
          <a:lstStyle/>
          <a:p>
            <a:fld id="{D2500521-38F5-47E8-A68C-45F41C6028C1}" type="datetimeFigureOut">
              <a:rPr lang="en-GB" smtClean="0"/>
              <a:t>03/10/2024</a:t>
            </a:fld>
            <a:endParaRPr lang="en-GB"/>
          </a:p>
        </p:txBody>
      </p:sp>
      <p:sp>
        <p:nvSpPr>
          <p:cNvPr id="3" name="Footer Placeholder 2">
            <a:extLst>
              <a:ext uri="{FF2B5EF4-FFF2-40B4-BE49-F238E27FC236}">
                <a16:creationId xmlns:a16="http://schemas.microsoft.com/office/drawing/2014/main" id="{325F28E1-7A4D-47A1-B72D-4744884C38B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79372E-DC35-4589-A5D0-F116D3B6C37B}"/>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3157178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122363"/>
            <a:ext cx="9144000" cy="2387600"/>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60759FE-B453-423D-8A3E-DBE4C176F25D}"/>
              </a:ext>
            </a:extLst>
          </p:cNvPr>
          <p:cNvSpPr>
            <a:spLocks noGrp="1"/>
          </p:cNvSpPr>
          <p:nvPr>
            <p:ph type="dt" sz="half" idx="10"/>
          </p:nvPr>
        </p:nvSpPr>
        <p:spPr/>
        <p:txBody>
          <a:bodyPr/>
          <a:lstStyle/>
          <a:p>
            <a:fld id="{D2500521-38F5-47E8-A68C-45F41C6028C1}" type="datetimeFigureOut">
              <a:rPr lang="en-GB" smtClean="0"/>
              <a:t>03/10/2024</a:t>
            </a:fld>
            <a:endParaRPr lang="en-GB"/>
          </a:p>
        </p:txBody>
      </p:sp>
      <p:sp>
        <p:nvSpPr>
          <p:cNvPr id="5" name="Footer Placeholder 4">
            <a:extLst>
              <a:ext uri="{FF2B5EF4-FFF2-40B4-BE49-F238E27FC236}">
                <a16:creationId xmlns:a16="http://schemas.microsoft.com/office/drawing/2014/main" id="{0C4E082A-8926-41AB-A442-E74D00F4F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E48BDA-51CA-4CEA-A280-C6361F5F3DA2}"/>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388354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EB9B2-A5AD-426B-A36E-14CA2DFACF63}"/>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7D1B8BB-2B32-4C3B-AE7E-001194DFDD9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BC4D69A-33C5-486D-BF72-5D6613E0B49A}"/>
              </a:ext>
            </a:extLst>
          </p:cNvPr>
          <p:cNvSpPr>
            <a:spLocks noGrp="1"/>
          </p:cNvSpPr>
          <p:nvPr>
            <p:ph type="dt" sz="half" idx="10"/>
          </p:nvPr>
        </p:nvSpPr>
        <p:spPr/>
        <p:txBody>
          <a:bodyPr/>
          <a:lstStyle/>
          <a:p>
            <a:fld id="{D2500521-38F5-47E8-A68C-45F41C6028C1}" type="datetimeFigureOut">
              <a:rPr lang="en-GB" smtClean="0"/>
              <a:t>03/10/2024</a:t>
            </a:fld>
            <a:endParaRPr lang="en-GB"/>
          </a:p>
        </p:txBody>
      </p:sp>
      <p:sp>
        <p:nvSpPr>
          <p:cNvPr id="5" name="Footer Placeholder 4">
            <a:extLst>
              <a:ext uri="{FF2B5EF4-FFF2-40B4-BE49-F238E27FC236}">
                <a16:creationId xmlns:a16="http://schemas.microsoft.com/office/drawing/2014/main" id="{AF586119-F657-4B77-BC2B-1F51CFBB3F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883F7A-9B91-4CA6-8A2A-C74D3EE00D97}"/>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97155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71DE-9ADE-4FDA-914B-50ADFEFD7603}"/>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FA6AFF7-5422-464D-9640-A343B2C65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10A1CEB-4E9D-40A0-9676-277BC606AC30}"/>
              </a:ext>
            </a:extLst>
          </p:cNvPr>
          <p:cNvSpPr>
            <a:spLocks noGrp="1"/>
          </p:cNvSpPr>
          <p:nvPr>
            <p:ph type="dt" sz="half" idx="10"/>
          </p:nvPr>
        </p:nvSpPr>
        <p:spPr/>
        <p:txBody>
          <a:bodyPr/>
          <a:lstStyle/>
          <a:p>
            <a:fld id="{D2500521-38F5-47E8-A68C-45F41C6028C1}" type="datetimeFigureOut">
              <a:rPr lang="en-GB" smtClean="0"/>
              <a:t>03/10/2024</a:t>
            </a:fld>
            <a:endParaRPr lang="en-GB"/>
          </a:p>
        </p:txBody>
      </p:sp>
      <p:sp>
        <p:nvSpPr>
          <p:cNvPr id="5" name="Footer Placeholder 4">
            <a:extLst>
              <a:ext uri="{FF2B5EF4-FFF2-40B4-BE49-F238E27FC236}">
                <a16:creationId xmlns:a16="http://schemas.microsoft.com/office/drawing/2014/main" id="{109E6A1F-11CE-4450-9164-57F6EFD42B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4D11E9-3210-4333-BE6C-2CC3AF9B79F1}"/>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21781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ABD7-C77C-46B5-8E32-90A2168AADE7}"/>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BE6AC1B-8870-45FB-996F-B7052614FC39}"/>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1F6B249-818E-40C2-894A-72424F477DFC}"/>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D4BD5D8C-512C-42CB-AF28-79A4CF2D6E3C}"/>
              </a:ext>
            </a:extLst>
          </p:cNvPr>
          <p:cNvSpPr>
            <a:spLocks noGrp="1"/>
          </p:cNvSpPr>
          <p:nvPr>
            <p:ph type="dt" sz="half" idx="10"/>
          </p:nvPr>
        </p:nvSpPr>
        <p:spPr/>
        <p:txBody>
          <a:bodyPr/>
          <a:lstStyle/>
          <a:p>
            <a:fld id="{D2500521-38F5-47E8-A68C-45F41C6028C1}" type="datetimeFigureOut">
              <a:rPr lang="en-GB" smtClean="0"/>
              <a:t>03/10/2024</a:t>
            </a:fld>
            <a:endParaRPr lang="en-GB"/>
          </a:p>
        </p:txBody>
      </p:sp>
      <p:sp>
        <p:nvSpPr>
          <p:cNvPr id="6" name="Footer Placeholder 5">
            <a:extLst>
              <a:ext uri="{FF2B5EF4-FFF2-40B4-BE49-F238E27FC236}">
                <a16:creationId xmlns:a16="http://schemas.microsoft.com/office/drawing/2014/main" id="{EC96C41C-9F54-4018-B6ED-D71C059E2E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0CABD5-560E-442B-B16E-885272B0DAE7}"/>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143291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B32F5-3031-47F0-9B45-6741134A9B56}"/>
              </a:ext>
            </a:extLst>
          </p:cNvPr>
          <p:cNvSpPr>
            <a:spLocks noGrp="1"/>
          </p:cNvSpPr>
          <p:nvPr>
            <p:ph type="title"/>
          </p:nvPr>
        </p:nvSpPr>
        <p:spPr>
          <a:xfrm>
            <a:off x="839788" y="365125"/>
            <a:ext cx="10515600" cy="1325563"/>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97BCFA9-8C0B-4953-A523-605D10509E67}"/>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D17BEC5-4045-45D8-9042-38CAAB45A2B4}"/>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075B778C-F4A7-4281-B1E3-535B244FB938}"/>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6D156FA-5233-43BF-9D0C-0684E87C46FF}"/>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B5357067-4C60-4A3C-8D0C-E6ECBBF6A0D4}"/>
              </a:ext>
            </a:extLst>
          </p:cNvPr>
          <p:cNvSpPr>
            <a:spLocks noGrp="1"/>
          </p:cNvSpPr>
          <p:nvPr>
            <p:ph type="dt" sz="half" idx="10"/>
          </p:nvPr>
        </p:nvSpPr>
        <p:spPr/>
        <p:txBody>
          <a:bodyPr/>
          <a:lstStyle/>
          <a:p>
            <a:fld id="{D2500521-38F5-47E8-A68C-45F41C6028C1}" type="datetimeFigureOut">
              <a:rPr lang="en-GB" smtClean="0"/>
              <a:t>03/10/2024</a:t>
            </a:fld>
            <a:endParaRPr lang="en-GB"/>
          </a:p>
        </p:txBody>
      </p:sp>
      <p:sp>
        <p:nvSpPr>
          <p:cNvPr id="8" name="Footer Placeholder 7">
            <a:extLst>
              <a:ext uri="{FF2B5EF4-FFF2-40B4-BE49-F238E27FC236}">
                <a16:creationId xmlns:a16="http://schemas.microsoft.com/office/drawing/2014/main" id="{0EE961C6-2BC2-4800-993C-24C4F6EF3B7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BD1F74-C816-4B43-8762-C03471C35E00}"/>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097883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98E3-73A1-47DF-BE6D-AC36FE94C235}"/>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4D3C976-B07D-4478-AA37-DEF2D410F255}"/>
              </a:ext>
            </a:extLst>
          </p:cNvPr>
          <p:cNvSpPr>
            <a:spLocks noGrp="1"/>
          </p:cNvSpPr>
          <p:nvPr>
            <p:ph type="dt" sz="half" idx="10"/>
          </p:nvPr>
        </p:nvSpPr>
        <p:spPr/>
        <p:txBody>
          <a:bodyPr/>
          <a:lstStyle/>
          <a:p>
            <a:fld id="{D2500521-38F5-47E8-A68C-45F41C6028C1}" type="datetimeFigureOut">
              <a:rPr lang="en-GB" smtClean="0"/>
              <a:t>03/10/2024</a:t>
            </a:fld>
            <a:endParaRPr lang="en-GB"/>
          </a:p>
        </p:txBody>
      </p:sp>
      <p:sp>
        <p:nvSpPr>
          <p:cNvPr id="4" name="Footer Placeholder 3">
            <a:extLst>
              <a:ext uri="{FF2B5EF4-FFF2-40B4-BE49-F238E27FC236}">
                <a16:creationId xmlns:a16="http://schemas.microsoft.com/office/drawing/2014/main" id="{ADF66520-0B13-46B6-A3D1-2B712CB1F8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BB3A0B-6EDF-463C-8982-24B539CA8E23}"/>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56490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BE28C-D55D-458D-A65A-6A7DEF3D6060}"/>
              </a:ext>
            </a:extLst>
          </p:cNvPr>
          <p:cNvSpPr>
            <a:spLocks noGrp="1"/>
          </p:cNvSpPr>
          <p:nvPr>
            <p:ph type="dt" sz="half" idx="10"/>
          </p:nvPr>
        </p:nvSpPr>
        <p:spPr/>
        <p:txBody>
          <a:bodyPr/>
          <a:lstStyle/>
          <a:p>
            <a:fld id="{D2500521-38F5-47E8-A68C-45F41C6028C1}" type="datetimeFigureOut">
              <a:rPr lang="en-GB" smtClean="0"/>
              <a:t>03/10/2024</a:t>
            </a:fld>
            <a:endParaRPr lang="en-GB"/>
          </a:p>
        </p:txBody>
      </p:sp>
      <p:sp>
        <p:nvSpPr>
          <p:cNvPr id="3" name="Footer Placeholder 2">
            <a:extLst>
              <a:ext uri="{FF2B5EF4-FFF2-40B4-BE49-F238E27FC236}">
                <a16:creationId xmlns:a16="http://schemas.microsoft.com/office/drawing/2014/main" id="{325F28E1-7A4D-47A1-B72D-4744884C38B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79372E-DC35-4589-A5D0-F116D3B6C37B}"/>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054860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600199"/>
            <a:ext cx="9144000" cy="1909763"/>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42612479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3.jpeg"/><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00521-38F5-47E8-A68C-45F41C6028C1}" type="datetimeFigureOut">
              <a:rPr lang="en-GB" smtClean="0"/>
              <a:t>03/10/2024</a:t>
            </a:fld>
            <a:endParaRPr lang="en-GB"/>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a:t>
            </a:fld>
            <a:endParaRPr lang="en-GB"/>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80761259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00521-38F5-47E8-A68C-45F41C6028C1}" type="datetimeFigureOut">
              <a:rPr lang="en-GB" smtClean="0"/>
              <a:t>03/10/2024</a:t>
            </a:fld>
            <a:endParaRPr lang="en-GB"/>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a:t>
            </a:fld>
            <a:endParaRPr lang="en-GB"/>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84131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00521-38F5-47E8-A68C-45F41C6028C1}" type="datetimeFigureOut">
              <a:rPr lang="en-GB" smtClean="0"/>
              <a:t>03/10/2024</a:t>
            </a:fld>
            <a:endParaRPr lang="en-GB"/>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a:t>
            </a:fld>
            <a:endParaRPr lang="en-GB"/>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53792511"/>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5" r:id="rId4"/>
    <p:sldLayoutId id="2147483676" r:id="rId5"/>
    <p:sldLayoutId id="2147483677" r:id="rId6"/>
    <p:sldLayoutId id="2147483678" r:id="rId7"/>
    <p:sldLayoutId id="214748367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141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39F9C1-811F-4FE5-A656-1616D6F16D44}"/>
              </a:ext>
            </a:extLst>
          </p:cNvPr>
          <p:cNvSpPr>
            <a:spLocks noGrp="1"/>
          </p:cNvSpPr>
          <p:nvPr>
            <p:ph type="ctrTitle"/>
          </p:nvPr>
        </p:nvSpPr>
        <p:spPr>
          <a:xfrm>
            <a:off x="1382486" y="629557"/>
            <a:ext cx="9427028" cy="2387600"/>
          </a:xfrm>
        </p:spPr>
        <p:txBody>
          <a:bodyPr/>
          <a:lstStyle/>
          <a:p>
            <a:r>
              <a:rPr lang="en-GB" b="1" dirty="0"/>
              <a:t>Making the Complex Simple</a:t>
            </a:r>
          </a:p>
        </p:txBody>
      </p:sp>
      <p:sp>
        <p:nvSpPr>
          <p:cNvPr id="5" name="Subtitle 4">
            <a:extLst>
              <a:ext uri="{FF2B5EF4-FFF2-40B4-BE49-F238E27FC236}">
                <a16:creationId xmlns:a16="http://schemas.microsoft.com/office/drawing/2014/main" id="{831E5A99-86B7-4696-9D98-C28D48D14812}"/>
              </a:ext>
            </a:extLst>
          </p:cNvPr>
          <p:cNvSpPr>
            <a:spLocks noGrp="1"/>
          </p:cNvSpPr>
          <p:nvPr>
            <p:ph type="subTitle" idx="1"/>
          </p:nvPr>
        </p:nvSpPr>
        <p:spPr>
          <a:xfrm>
            <a:off x="1524000" y="3267301"/>
            <a:ext cx="9144000" cy="2880406"/>
          </a:xfrm>
        </p:spPr>
        <p:txBody>
          <a:bodyPr>
            <a:normAutofit/>
          </a:bodyPr>
          <a:lstStyle/>
          <a:p>
            <a:r>
              <a:rPr lang="en-US" i="1" dirty="0"/>
              <a:t>The application of parametric design tools</a:t>
            </a:r>
          </a:p>
          <a:p>
            <a:r>
              <a:rPr lang="en-US" i="1" dirty="0"/>
              <a:t>in the realisation of Rolls-Royce SMR.</a:t>
            </a:r>
          </a:p>
          <a:p>
            <a:endParaRPr lang="en-US" dirty="0"/>
          </a:p>
          <a:p>
            <a:r>
              <a:rPr lang="en-US" dirty="0"/>
              <a:t>Andy Crabb</a:t>
            </a:r>
          </a:p>
          <a:p>
            <a:r>
              <a:rPr lang="en-US" dirty="0"/>
              <a:t>Rolls-Royce SMR / AtkinsRéalis</a:t>
            </a:r>
          </a:p>
        </p:txBody>
      </p:sp>
      <p:pic>
        <p:nvPicPr>
          <p:cNvPr id="2" name="Picture 1" descr="A blue and white logo&#10;&#10;Description automatically generated">
            <a:extLst>
              <a:ext uri="{FF2B5EF4-FFF2-40B4-BE49-F238E27FC236}">
                <a16:creationId xmlns:a16="http://schemas.microsoft.com/office/drawing/2014/main" id="{1CD04A60-4727-FA10-98BB-6804742A43C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0436" y="6003852"/>
            <a:ext cx="1151164" cy="682025"/>
          </a:xfrm>
          <a:prstGeom prst="rect">
            <a:avLst/>
          </a:prstGeom>
        </p:spPr>
      </p:pic>
      <p:pic>
        <p:nvPicPr>
          <p:cNvPr id="3" name="Picture 2" descr="A black and grey logo&#10;&#10;Description automatically generated">
            <a:extLst>
              <a:ext uri="{FF2B5EF4-FFF2-40B4-BE49-F238E27FC236}">
                <a16:creationId xmlns:a16="http://schemas.microsoft.com/office/drawing/2014/main" id="{831D236B-C7E9-2551-7E2C-DA7B734B1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9390" y="6493463"/>
            <a:ext cx="1514074" cy="192414"/>
          </a:xfrm>
          <a:prstGeom prst="rect">
            <a:avLst/>
          </a:prstGeom>
        </p:spPr>
      </p:pic>
    </p:spTree>
    <p:extLst>
      <p:ext uri="{BB962C8B-B14F-4D97-AF65-F5344CB8AC3E}">
        <p14:creationId xmlns:p14="http://schemas.microsoft.com/office/powerpoint/2010/main" val="1449761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diagram&#10;&#10;Description automatically generated with medium confidence">
            <a:extLst>
              <a:ext uri="{FF2B5EF4-FFF2-40B4-BE49-F238E27FC236}">
                <a16:creationId xmlns:a16="http://schemas.microsoft.com/office/drawing/2014/main" id="{21BBBF91-586D-1F3F-E582-4B19E9E145AF}"/>
              </a:ext>
            </a:extLst>
          </p:cNvPr>
          <p:cNvPicPr>
            <a:picLocks noChangeAspect="1"/>
          </p:cNvPicPr>
          <p:nvPr/>
        </p:nvPicPr>
        <p:blipFill>
          <a:blip r:embed="rId2"/>
          <a:stretch>
            <a:fillRect/>
          </a:stretch>
        </p:blipFill>
        <p:spPr>
          <a:xfrm>
            <a:off x="471808" y="1699240"/>
            <a:ext cx="11291319" cy="4304612"/>
          </a:xfrm>
          <a:prstGeom prst="rect">
            <a:avLst/>
          </a:prstGeom>
        </p:spPr>
      </p:pic>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130629"/>
            <a:ext cx="10515600" cy="11251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0" dirty="0">
                <a:solidFill>
                  <a:schemeClr val="bg1"/>
                </a:solidFill>
                <a:latin typeface="Arial" panose="020B0604020202020204" pitchFamily="34" charset="0"/>
                <a:cs typeface="Arial" panose="020B0604020202020204" pitchFamily="34" charset="0"/>
              </a:rPr>
              <a:t>Making th</a:t>
            </a:r>
            <a:r>
              <a:rPr lang="en-US" sz="2800" b="1" dirty="0">
                <a:solidFill>
                  <a:schemeClr val="bg1"/>
                </a:solidFill>
                <a:latin typeface="Arial" panose="020B0604020202020204" pitchFamily="34" charset="0"/>
                <a:cs typeface="Arial" panose="020B0604020202020204" pitchFamily="34" charset="0"/>
              </a:rPr>
              <a:t>e Complex Simple</a:t>
            </a:r>
          </a:p>
          <a:p>
            <a:r>
              <a:rPr lang="en-US" sz="4200" b="1" i="0" dirty="0">
                <a:solidFill>
                  <a:schemeClr val="bg1"/>
                </a:solidFill>
                <a:latin typeface="Arial" panose="020B0604020202020204" pitchFamily="34" charset="0"/>
                <a:cs typeface="Arial" panose="020B0604020202020204" pitchFamily="34" charset="0"/>
              </a:rPr>
              <a:t>Introduction</a:t>
            </a:r>
            <a:endParaRPr lang="en-GB" sz="4200" b="1" i="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24BDACB-7438-F438-8D5C-6D94B858AD17}"/>
              </a:ext>
            </a:extLst>
          </p:cNvPr>
          <p:cNvSpPr txBox="1"/>
          <p:nvPr/>
        </p:nvSpPr>
        <p:spPr>
          <a:xfrm>
            <a:off x="220436" y="1770499"/>
            <a:ext cx="3298371" cy="1615827"/>
          </a:xfrm>
          <a:prstGeom prst="rect">
            <a:avLst/>
          </a:prstGeom>
          <a:noFill/>
        </p:spPr>
        <p:txBody>
          <a:bodyPr wrap="square" rtlCol="0">
            <a:spAutoFit/>
          </a:bodyPr>
          <a:lstStyle/>
          <a:p>
            <a:r>
              <a:rPr lang="en-GB" sz="1100" dirty="0">
                <a:effectLst/>
                <a:latin typeface="Arial" panose="020B0604020202020204" pitchFamily="34" charset="0"/>
                <a:ea typeface="Times New Roman" panose="02020603050405020304" pitchFamily="18" charset="0"/>
                <a:cs typeface="Arial" panose="020B0604020202020204" pitchFamily="34" charset="0"/>
              </a:rPr>
              <a:t>Parametric thinking embodies a new method of applying a vast set of variables in a way that can be simply manipulated by the human mind. A subject is explored to isolate the key design aspirations to allow a computer storyboard to be developed to encompass the various design attributes tied to a computer logic that can visually manipulate the variables in real time.</a:t>
            </a:r>
          </a:p>
          <a:p>
            <a:endParaRPr lang="en-GB" sz="1100" dirty="0">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descr="A blue and white logo&#10;&#10;Description automatically generated">
            <a:extLst>
              <a:ext uri="{FF2B5EF4-FFF2-40B4-BE49-F238E27FC236}">
                <a16:creationId xmlns:a16="http://schemas.microsoft.com/office/drawing/2014/main" id="{AF015842-D66A-22A3-6105-A4E8CF577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36" y="6003852"/>
            <a:ext cx="1151164" cy="682025"/>
          </a:xfrm>
          <a:prstGeom prst="rect">
            <a:avLst/>
          </a:prstGeom>
        </p:spPr>
      </p:pic>
      <p:sp>
        <p:nvSpPr>
          <p:cNvPr id="8" name="Text Box 8">
            <a:extLst>
              <a:ext uri="{FF2B5EF4-FFF2-40B4-BE49-F238E27FC236}">
                <a16:creationId xmlns:a16="http://schemas.microsoft.com/office/drawing/2014/main" id="{BFE052FA-3646-1035-CB9D-9A1C15D43A22}"/>
              </a:ext>
            </a:extLst>
          </p:cNvPr>
          <p:cNvSpPr txBox="1"/>
          <p:nvPr/>
        </p:nvSpPr>
        <p:spPr>
          <a:xfrm>
            <a:off x="6203192" y="6136159"/>
            <a:ext cx="3863340" cy="138499"/>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425"/>
              </a:spcAft>
            </a:pPr>
            <a:r>
              <a:rPr lang="en-US" sz="900" i="1" dirty="0">
                <a:effectLst/>
                <a:latin typeface="Times New Roman" panose="02020603050405020304" pitchFamily="18" charset="0"/>
                <a:ea typeface="Times New Roman" panose="02020603050405020304" pitchFamily="18" charset="0"/>
              </a:rPr>
              <a:t>FIG. 1. Example of the algorithm.</a:t>
            </a:r>
            <a:endParaRPr lang="en-GB" sz="900" dirty="0">
              <a:effectLst/>
              <a:latin typeface="Times New Roman" panose="02020603050405020304" pitchFamily="18" charset="0"/>
              <a:ea typeface="Times New Roman" panose="02020603050405020304" pitchFamily="18" charset="0"/>
            </a:endParaRPr>
          </a:p>
        </p:txBody>
      </p:sp>
      <p:pic>
        <p:nvPicPr>
          <p:cNvPr id="9" name="Picture 8" descr="A black and grey logo&#10;&#10;Description automatically generated">
            <a:extLst>
              <a:ext uri="{FF2B5EF4-FFF2-40B4-BE49-F238E27FC236}">
                <a16:creationId xmlns:a16="http://schemas.microsoft.com/office/drawing/2014/main" id="{0D6A0EC0-AC1E-DB91-6927-D1A1D913F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9390" y="6493463"/>
            <a:ext cx="1514074" cy="192414"/>
          </a:xfrm>
          <a:prstGeom prst="rect">
            <a:avLst/>
          </a:prstGeom>
        </p:spPr>
      </p:pic>
    </p:spTree>
    <p:extLst>
      <p:ext uri="{BB962C8B-B14F-4D97-AF65-F5344CB8AC3E}">
        <p14:creationId xmlns:p14="http://schemas.microsoft.com/office/powerpoint/2010/main" val="1434716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130629"/>
            <a:ext cx="10515600" cy="11251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0" dirty="0">
                <a:solidFill>
                  <a:schemeClr val="bg1"/>
                </a:solidFill>
                <a:latin typeface="Arial" panose="020B0604020202020204" pitchFamily="34" charset="0"/>
                <a:cs typeface="Arial" panose="020B0604020202020204" pitchFamily="34" charset="0"/>
              </a:rPr>
              <a:t>Making th</a:t>
            </a:r>
            <a:r>
              <a:rPr lang="en-US" sz="2800" b="1" dirty="0">
                <a:solidFill>
                  <a:schemeClr val="bg1"/>
                </a:solidFill>
                <a:latin typeface="Arial" panose="020B0604020202020204" pitchFamily="34" charset="0"/>
                <a:cs typeface="Arial" panose="020B0604020202020204" pitchFamily="34" charset="0"/>
              </a:rPr>
              <a:t>e Complex Simple</a:t>
            </a:r>
          </a:p>
          <a:p>
            <a:r>
              <a:rPr lang="en-US" sz="4200" b="1" i="0" dirty="0">
                <a:solidFill>
                  <a:schemeClr val="bg1"/>
                </a:solidFill>
                <a:latin typeface="Arial" panose="020B0604020202020204" pitchFamily="34" charset="0"/>
                <a:cs typeface="Arial" panose="020B0604020202020204" pitchFamily="34" charset="0"/>
              </a:rPr>
              <a:t>Introduction</a:t>
            </a:r>
            <a:endParaRPr lang="en-GB" sz="4200" b="1" i="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C758B0B-7576-6348-5969-07D5A6874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3262" y="1770499"/>
            <a:ext cx="8142923" cy="457526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424BDACB-7438-F438-8D5C-6D94B858AD17}"/>
              </a:ext>
            </a:extLst>
          </p:cNvPr>
          <p:cNvSpPr txBox="1"/>
          <p:nvPr/>
        </p:nvSpPr>
        <p:spPr>
          <a:xfrm>
            <a:off x="220436" y="1770499"/>
            <a:ext cx="3298371" cy="4154984"/>
          </a:xfrm>
          <a:prstGeom prst="rect">
            <a:avLst/>
          </a:prstGeom>
          <a:noFill/>
        </p:spPr>
        <p:txBody>
          <a:bodyPr wrap="square" rtlCol="0">
            <a:spAutoFit/>
          </a:bodyPr>
          <a:lstStyle/>
          <a:p>
            <a:r>
              <a:rPr lang="en-US" sz="1100" dirty="0">
                <a:effectLst/>
                <a:latin typeface="Arial" panose="020B0604020202020204" pitchFamily="34" charset="0"/>
                <a:ea typeface="Times New Roman" panose="02020603050405020304" pitchFamily="18" charset="0"/>
                <a:cs typeface="Arial" panose="020B0604020202020204" pitchFamily="34" charset="0"/>
              </a:rPr>
              <a:t>The application of parametric thinking has enabled Rolls-Royce SMR to design its Small Modular Reactor (SMR) to encompass modularity throughout its evolution from the first principles of its bold architectural vision through to the detail of how the smallest elements are put together.</a:t>
            </a:r>
          </a:p>
          <a:p>
            <a:endParaRPr lang="en-US" sz="1100" dirty="0">
              <a:latin typeface="Arial" panose="020B0604020202020204" pitchFamily="34" charset="0"/>
              <a:ea typeface="Times New Roman" panose="02020603050405020304" pitchFamily="18" charset="0"/>
              <a:cs typeface="Arial" panose="020B0604020202020204" pitchFamily="34" charset="0"/>
            </a:endParaRPr>
          </a:p>
          <a:p>
            <a:r>
              <a:rPr lang="en-US" sz="1100" dirty="0">
                <a:effectLst/>
                <a:latin typeface="Arial" panose="020B0604020202020204" pitchFamily="34" charset="0"/>
                <a:ea typeface="Times New Roman" panose="02020603050405020304" pitchFamily="18" charset="0"/>
                <a:cs typeface="Arial" panose="020B0604020202020204" pitchFamily="34" charset="0"/>
              </a:rPr>
              <a:t>Parametric modelling has given the power of great design thinking back to the designers to be able to deal with immense complexity in a coherent and coordinated way. This innovative toolset enables true three-dimensional design modelling to happen in real time, while taking onboard an unintelligible number of variables. This innovative way of thinking has opened fresh new areas of computational design that can adapt to many environments ranging from shell roof structures, earthworks, functional optimisation, modular construction to cost and schedule control.</a:t>
            </a:r>
          </a:p>
          <a:p>
            <a:endParaRPr lang="en-US" sz="1100" dirty="0">
              <a:latin typeface="Arial" panose="020B0604020202020204" pitchFamily="34" charset="0"/>
              <a:ea typeface="Times New Roman" panose="02020603050405020304" pitchFamily="18" charset="0"/>
              <a:cs typeface="Arial" panose="020B0604020202020204" pitchFamily="34" charset="0"/>
            </a:endParaRPr>
          </a:p>
          <a:p>
            <a:r>
              <a:rPr lang="en-US" sz="1100" dirty="0">
                <a:effectLst/>
                <a:latin typeface="Arial" panose="020B0604020202020204" pitchFamily="34" charset="0"/>
                <a:ea typeface="Times New Roman" panose="02020603050405020304" pitchFamily="18" charset="0"/>
                <a:cs typeface="Arial" panose="020B0604020202020204" pitchFamily="34" charset="0"/>
              </a:rPr>
              <a:t>Parametric thinking has been fundamental to the production of an efficient new design for energy production for our future energy security in the form of Rolls-Royce SMR.</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descr="A blue and white logo&#10;&#10;Description automatically generated">
            <a:extLst>
              <a:ext uri="{FF2B5EF4-FFF2-40B4-BE49-F238E27FC236}">
                <a16:creationId xmlns:a16="http://schemas.microsoft.com/office/drawing/2014/main" id="{AF015842-D66A-22A3-6105-A4E8CF577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36" y="6003852"/>
            <a:ext cx="1151164" cy="682025"/>
          </a:xfrm>
          <a:prstGeom prst="rect">
            <a:avLst/>
          </a:prstGeom>
        </p:spPr>
      </p:pic>
      <p:sp>
        <p:nvSpPr>
          <p:cNvPr id="5" name="Text Box 3">
            <a:extLst>
              <a:ext uri="{FF2B5EF4-FFF2-40B4-BE49-F238E27FC236}">
                <a16:creationId xmlns:a16="http://schemas.microsoft.com/office/drawing/2014/main" id="{4C7BEA3E-9DDE-A939-06C4-2007EA2E470F}"/>
              </a:ext>
            </a:extLst>
          </p:cNvPr>
          <p:cNvSpPr txBox="1"/>
          <p:nvPr/>
        </p:nvSpPr>
        <p:spPr>
          <a:xfrm>
            <a:off x="5866378" y="6451171"/>
            <a:ext cx="3863340" cy="138499"/>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425"/>
              </a:spcAft>
            </a:pPr>
            <a:r>
              <a:rPr lang="en-US" sz="900" i="1" dirty="0">
                <a:effectLst/>
                <a:latin typeface="Times New Roman" panose="02020603050405020304" pitchFamily="18" charset="0"/>
                <a:ea typeface="Times New Roman" panose="02020603050405020304" pitchFamily="18" charset="0"/>
              </a:rPr>
              <a:t>FIG. 2. Rolls-Royce SMR vision.</a:t>
            </a:r>
            <a:endParaRPr lang="en-GB" sz="900" dirty="0">
              <a:effectLst/>
              <a:latin typeface="Times New Roman" panose="02020603050405020304" pitchFamily="18" charset="0"/>
              <a:ea typeface="Times New Roman" panose="02020603050405020304" pitchFamily="18" charset="0"/>
            </a:endParaRPr>
          </a:p>
        </p:txBody>
      </p:sp>
      <p:pic>
        <p:nvPicPr>
          <p:cNvPr id="9" name="Picture 8" descr="A black and grey logo&#10;&#10;Description automatically generated">
            <a:extLst>
              <a:ext uri="{FF2B5EF4-FFF2-40B4-BE49-F238E27FC236}">
                <a16:creationId xmlns:a16="http://schemas.microsoft.com/office/drawing/2014/main" id="{63F9C9DE-5444-984D-6694-ABA3AF960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9390" y="6493463"/>
            <a:ext cx="1514074" cy="192414"/>
          </a:xfrm>
          <a:prstGeom prst="rect">
            <a:avLst/>
          </a:prstGeom>
        </p:spPr>
      </p:pic>
    </p:spTree>
    <p:extLst>
      <p:ext uri="{BB962C8B-B14F-4D97-AF65-F5344CB8AC3E}">
        <p14:creationId xmlns:p14="http://schemas.microsoft.com/office/powerpoint/2010/main" val="3688399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130629"/>
            <a:ext cx="10515600" cy="11251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0" dirty="0">
                <a:solidFill>
                  <a:schemeClr val="bg1"/>
                </a:solidFill>
                <a:latin typeface="Arial" panose="020B0604020202020204" pitchFamily="34" charset="0"/>
                <a:cs typeface="Arial" panose="020B0604020202020204" pitchFamily="34" charset="0"/>
              </a:rPr>
              <a:t>Making th</a:t>
            </a:r>
            <a:r>
              <a:rPr lang="en-US" sz="2800" b="1" dirty="0">
                <a:solidFill>
                  <a:schemeClr val="bg1"/>
                </a:solidFill>
                <a:latin typeface="Arial" panose="020B0604020202020204" pitchFamily="34" charset="0"/>
                <a:cs typeface="Arial" panose="020B0604020202020204" pitchFamily="34" charset="0"/>
              </a:rPr>
              <a:t>e Complex Simple</a:t>
            </a:r>
          </a:p>
          <a:p>
            <a:r>
              <a:rPr lang="en-US" sz="4200" b="1" i="0" dirty="0">
                <a:solidFill>
                  <a:schemeClr val="bg1"/>
                </a:solidFill>
                <a:latin typeface="Arial" panose="020B0604020202020204" pitchFamily="34" charset="0"/>
                <a:cs typeface="Arial" panose="020B0604020202020204" pitchFamily="34" charset="0"/>
              </a:rPr>
              <a:t>Shell Roof</a:t>
            </a:r>
            <a:endParaRPr lang="en-GB" sz="4200" b="1" i="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24BDACB-7438-F438-8D5C-6D94B858AD17}"/>
              </a:ext>
            </a:extLst>
          </p:cNvPr>
          <p:cNvSpPr txBox="1"/>
          <p:nvPr/>
        </p:nvSpPr>
        <p:spPr>
          <a:xfrm>
            <a:off x="220436" y="1770499"/>
            <a:ext cx="3298371" cy="3926716"/>
          </a:xfrm>
          <a:prstGeom prst="rect">
            <a:avLst/>
          </a:prstGeom>
          <a:noFill/>
        </p:spPr>
        <p:txBody>
          <a:bodyPr wrap="square" rtlCol="0">
            <a:spAutoFit/>
          </a:bodyPr>
          <a:lstStyle/>
          <a:p>
            <a:pPr>
              <a:lnSpc>
                <a:spcPts val="1300"/>
              </a:lnSpc>
            </a:pPr>
            <a:r>
              <a:rPr lang="en-GB" sz="1100" dirty="0">
                <a:effectLst/>
                <a:latin typeface="Arial" panose="020B0604020202020204" pitchFamily="34" charset="0"/>
                <a:ea typeface="Times New Roman" panose="02020603050405020304" pitchFamily="18" charset="0"/>
                <a:cs typeface="Arial" panose="020B0604020202020204" pitchFamily="34" charset="0"/>
              </a:rPr>
              <a:t>The shell roof responds to the functional technical forms that sit below it (Reactor and Turbine Building) acting as a unifying element, merging two vital and typically distinct elements into one visually dynamic form.</a:t>
            </a:r>
          </a:p>
          <a:p>
            <a:pPr>
              <a:lnSpc>
                <a:spcPts val="1300"/>
              </a:lnSpc>
            </a:pPr>
            <a:endParaRPr lang="en-GB" sz="1100" dirty="0">
              <a:latin typeface="Arial" panose="020B0604020202020204" pitchFamily="34" charset="0"/>
              <a:ea typeface="Times New Roman" panose="02020603050405020304" pitchFamily="18" charset="0"/>
              <a:cs typeface="Arial" panose="020B0604020202020204" pitchFamily="34" charset="0"/>
            </a:endParaRPr>
          </a:p>
          <a:p>
            <a:pPr>
              <a:lnSpc>
                <a:spcPts val="1300"/>
              </a:lnSpc>
            </a:pPr>
            <a:r>
              <a:rPr lang="en-GB" sz="1100" dirty="0">
                <a:effectLst/>
                <a:latin typeface="Arial" panose="020B0604020202020204" pitchFamily="34" charset="0"/>
                <a:ea typeface="Times New Roman" panose="02020603050405020304" pitchFamily="18" charset="0"/>
                <a:cs typeface="Arial" panose="020B0604020202020204" pitchFamily="34" charset="0"/>
              </a:rPr>
              <a:t>When developing the design for the shell roof there were several design and functional objectives, all of which were used as direct and indirect parameters that were built into the algorithm used to develop the shell roof design proposition. </a:t>
            </a:r>
            <a:endParaRPr lang="en-GB" sz="1100" dirty="0">
              <a:latin typeface="Arial" panose="020B0604020202020204" pitchFamily="34" charset="0"/>
              <a:ea typeface="Times New Roman" panose="02020603050405020304" pitchFamily="18" charset="0"/>
              <a:cs typeface="Arial" panose="020B0604020202020204" pitchFamily="34" charset="0"/>
            </a:endParaRPr>
          </a:p>
          <a:p>
            <a:pPr>
              <a:lnSpc>
                <a:spcPts val="1300"/>
              </a:lnSpc>
            </a:pP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p>
            <a:pPr>
              <a:lnSpc>
                <a:spcPts val="1300"/>
              </a:lnSpc>
            </a:pPr>
            <a:r>
              <a:rPr lang="en-GB" sz="1100" dirty="0">
                <a:effectLst/>
                <a:latin typeface="Arial" panose="020B0604020202020204" pitchFamily="34" charset="0"/>
                <a:ea typeface="Times New Roman" panose="02020603050405020304" pitchFamily="18" charset="0"/>
                <a:cs typeface="Arial" panose="020B0604020202020204" pitchFamily="34" charset="0"/>
              </a:rPr>
              <a:t>When developing the algorithm, the architectural team used the design and performance objectives as key parameters to drive the design output of the shell roof. One of the first design iterations was to optimise the number of panels or facets required to panellise the shell roof. Using parameters such as the longest length of steel that can be achieved to cover such distances, the required number of panels was optimised.</a:t>
            </a:r>
          </a:p>
          <a:p>
            <a:pPr>
              <a:lnSpc>
                <a:spcPts val="1300"/>
              </a:lnSpc>
            </a:pP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5782FCF6-3B76-D9CD-88B5-F39DD355A1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93" b="62702"/>
          <a:stretch/>
        </p:blipFill>
        <p:spPr bwMode="auto">
          <a:xfrm>
            <a:off x="6237514" y="1563130"/>
            <a:ext cx="5734050" cy="1604645"/>
          </a:xfrm>
          <a:prstGeom prst="rect">
            <a:avLst/>
          </a:prstGeom>
          <a:ln>
            <a:noFill/>
          </a:ln>
          <a:extLst>
            <a:ext uri="{53640926-AAD7-44D8-BBD7-CCE9431645EC}">
              <a14:shadowObscured xmlns:a14="http://schemas.microsoft.com/office/drawing/2010/main"/>
            </a:ext>
          </a:extLst>
        </p:spPr>
      </p:pic>
      <p:sp>
        <p:nvSpPr>
          <p:cNvPr id="9" name="Text Box 18">
            <a:extLst>
              <a:ext uri="{FF2B5EF4-FFF2-40B4-BE49-F238E27FC236}">
                <a16:creationId xmlns:a16="http://schemas.microsoft.com/office/drawing/2014/main" id="{AA08B393-404D-9AF7-D194-F0E5914B3BA1}"/>
              </a:ext>
            </a:extLst>
          </p:cNvPr>
          <p:cNvSpPr txBox="1"/>
          <p:nvPr/>
        </p:nvSpPr>
        <p:spPr>
          <a:xfrm>
            <a:off x="7172234" y="3323152"/>
            <a:ext cx="3863340" cy="138499"/>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425"/>
              </a:spcAft>
            </a:pPr>
            <a:r>
              <a:rPr lang="en-US" sz="900" i="1" dirty="0">
                <a:effectLst/>
                <a:latin typeface="Times New Roman" panose="02020603050405020304" pitchFamily="18" charset="0"/>
                <a:ea typeface="Times New Roman" panose="02020603050405020304" pitchFamily="18" charset="0"/>
              </a:rPr>
              <a:t>FIG. 4. Shell roof kit of parts.</a:t>
            </a:r>
            <a:endParaRPr lang="en-GB" sz="900" dirty="0">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3019624B-A77B-B42D-A781-5ECFD2B39C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545" b="3557"/>
          <a:stretch/>
        </p:blipFill>
        <p:spPr bwMode="auto">
          <a:xfrm>
            <a:off x="5035187" y="3872998"/>
            <a:ext cx="5681345" cy="2385060"/>
          </a:xfrm>
          <a:prstGeom prst="rect">
            <a:avLst/>
          </a:prstGeom>
          <a:ln>
            <a:noFill/>
          </a:ln>
          <a:effectLst/>
          <a:extLst>
            <a:ext uri="{53640926-AAD7-44D8-BBD7-CCE9431645EC}">
              <a14:shadowObscured xmlns:a14="http://schemas.microsoft.com/office/drawing/2010/main"/>
            </a:ext>
          </a:extLst>
        </p:spPr>
      </p:pic>
      <p:sp>
        <p:nvSpPr>
          <p:cNvPr id="11" name="Text Box 20">
            <a:extLst>
              <a:ext uri="{FF2B5EF4-FFF2-40B4-BE49-F238E27FC236}">
                <a16:creationId xmlns:a16="http://schemas.microsoft.com/office/drawing/2014/main" id="{C9236B03-BDAA-633A-0F57-4CEC23314843}"/>
              </a:ext>
            </a:extLst>
          </p:cNvPr>
          <p:cNvSpPr txBox="1"/>
          <p:nvPr/>
        </p:nvSpPr>
        <p:spPr>
          <a:xfrm>
            <a:off x="5944189" y="6342852"/>
            <a:ext cx="3863340" cy="138499"/>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425"/>
              </a:spcAft>
            </a:pPr>
            <a:r>
              <a:rPr lang="en-US" sz="900" i="1" dirty="0">
                <a:effectLst/>
                <a:latin typeface="Times New Roman" panose="02020603050405020304" pitchFamily="18" charset="0"/>
                <a:ea typeface="Times New Roman" panose="02020603050405020304" pitchFamily="18" charset="0"/>
              </a:rPr>
              <a:t>FIG. 5. Panel optimisation.</a:t>
            </a:r>
            <a:endParaRPr lang="en-GB" sz="900" dirty="0">
              <a:effectLst/>
              <a:latin typeface="Times New Roman" panose="02020603050405020304" pitchFamily="18" charset="0"/>
              <a:ea typeface="Times New Roman" panose="02020603050405020304" pitchFamily="18" charset="0"/>
            </a:endParaRPr>
          </a:p>
        </p:txBody>
      </p:sp>
      <p:pic>
        <p:nvPicPr>
          <p:cNvPr id="28" name="Picture 27" descr="A blue and white logo&#10;&#10;Description automatically generated">
            <a:extLst>
              <a:ext uri="{FF2B5EF4-FFF2-40B4-BE49-F238E27FC236}">
                <a16:creationId xmlns:a16="http://schemas.microsoft.com/office/drawing/2014/main" id="{49E21AAC-CBA1-DCCB-568A-369763112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36" y="6003852"/>
            <a:ext cx="1151164" cy="682025"/>
          </a:xfrm>
          <a:prstGeom prst="rect">
            <a:avLst/>
          </a:prstGeom>
        </p:spPr>
      </p:pic>
      <p:pic>
        <p:nvPicPr>
          <p:cNvPr id="5" name="Picture 4" descr="A model of a stadium&#10;&#10;Description automatically generated">
            <a:extLst>
              <a:ext uri="{FF2B5EF4-FFF2-40B4-BE49-F238E27FC236}">
                <a16:creationId xmlns:a16="http://schemas.microsoft.com/office/drawing/2014/main" id="{6F0D0DC2-7C2F-6BD3-DB83-85A9173407C9}"/>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Effect>
                      <a14:brightnessContrast contrast="11000"/>
                    </a14:imgEffect>
                  </a14:imgLayer>
                </a14:imgProps>
              </a:ext>
            </a:extLst>
          </a:blip>
          <a:srcRect l="27078" t="15959" r="41408" b="25251"/>
          <a:stretch/>
        </p:blipFill>
        <p:spPr>
          <a:xfrm>
            <a:off x="4048125" y="1770499"/>
            <a:ext cx="2114550" cy="1703202"/>
          </a:xfrm>
          <a:prstGeom prst="rect">
            <a:avLst/>
          </a:prstGeom>
          <a:ln>
            <a:noFill/>
          </a:ln>
          <a:effectLst/>
        </p:spPr>
      </p:pic>
      <p:pic>
        <p:nvPicPr>
          <p:cNvPr id="12" name="Picture 11" descr="A black and grey logo&#10;&#10;Description automatically generated">
            <a:extLst>
              <a:ext uri="{FF2B5EF4-FFF2-40B4-BE49-F238E27FC236}">
                <a16:creationId xmlns:a16="http://schemas.microsoft.com/office/drawing/2014/main" id="{B21BC361-05CD-9FC6-4DD4-31ACDA27EB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9390" y="6493463"/>
            <a:ext cx="1514074" cy="192414"/>
          </a:xfrm>
          <a:prstGeom prst="rect">
            <a:avLst/>
          </a:prstGeom>
        </p:spPr>
      </p:pic>
      <p:sp>
        <p:nvSpPr>
          <p:cNvPr id="13" name="Text Box 18">
            <a:extLst>
              <a:ext uri="{FF2B5EF4-FFF2-40B4-BE49-F238E27FC236}">
                <a16:creationId xmlns:a16="http://schemas.microsoft.com/office/drawing/2014/main" id="{3C8C7443-DEB6-BEA7-6CA1-805A7EE76BF9}"/>
              </a:ext>
            </a:extLst>
          </p:cNvPr>
          <p:cNvSpPr txBox="1"/>
          <p:nvPr/>
        </p:nvSpPr>
        <p:spPr>
          <a:xfrm>
            <a:off x="3813901" y="3542695"/>
            <a:ext cx="2601776" cy="138499"/>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425"/>
              </a:spcAft>
            </a:pPr>
            <a:r>
              <a:rPr lang="en-US" sz="900" i="1" dirty="0">
                <a:effectLst/>
                <a:latin typeface="Times New Roman" panose="02020603050405020304" pitchFamily="18" charset="0"/>
                <a:ea typeface="Times New Roman" panose="02020603050405020304" pitchFamily="18" charset="0"/>
              </a:rPr>
              <a:t>FIG. 3. Isometric view of Shell Roof over RI and TI.</a:t>
            </a:r>
            <a:endParaRPr lang="en-GB" sz="9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37716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130629"/>
            <a:ext cx="10515600" cy="11251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0" dirty="0">
                <a:solidFill>
                  <a:schemeClr val="bg1"/>
                </a:solidFill>
                <a:latin typeface="Arial" panose="020B0604020202020204" pitchFamily="34" charset="0"/>
                <a:cs typeface="Arial" panose="020B0604020202020204" pitchFamily="34" charset="0"/>
              </a:rPr>
              <a:t>Making th</a:t>
            </a:r>
            <a:r>
              <a:rPr lang="en-US" sz="2800" b="1" dirty="0">
                <a:solidFill>
                  <a:schemeClr val="bg1"/>
                </a:solidFill>
                <a:latin typeface="Arial" panose="020B0604020202020204" pitchFamily="34" charset="0"/>
                <a:cs typeface="Arial" panose="020B0604020202020204" pitchFamily="34" charset="0"/>
              </a:rPr>
              <a:t>e Complex Simple</a:t>
            </a:r>
          </a:p>
          <a:p>
            <a:r>
              <a:rPr lang="en-US" sz="4200" b="1" i="0" dirty="0">
                <a:solidFill>
                  <a:schemeClr val="bg1"/>
                </a:solidFill>
                <a:latin typeface="Arial" panose="020B0604020202020204" pitchFamily="34" charset="0"/>
                <a:cs typeface="Arial" panose="020B0604020202020204" pitchFamily="34" charset="0"/>
              </a:rPr>
              <a:t>Shell Roof</a:t>
            </a:r>
            <a:endParaRPr lang="en-GB" sz="4200" b="1" i="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24BDACB-7438-F438-8D5C-6D94B858AD17}"/>
              </a:ext>
            </a:extLst>
          </p:cNvPr>
          <p:cNvSpPr txBox="1"/>
          <p:nvPr/>
        </p:nvSpPr>
        <p:spPr>
          <a:xfrm>
            <a:off x="220436" y="1770499"/>
            <a:ext cx="3336459" cy="3760004"/>
          </a:xfrm>
          <a:prstGeom prst="rect">
            <a:avLst/>
          </a:prstGeom>
          <a:noFill/>
        </p:spPr>
        <p:txBody>
          <a:bodyPr wrap="square" rtlCol="0">
            <a:spAutoFit/>
          </a:bodyPr>
          <a:lstStyle/>
          <a:p>
            <a:pPr>
              <a:lnSpc>
                <a:spcPts val="1300"/>
              </a:lnSpc>
            </a:pPr>
            <a:r>
              <a:rPr lang="en-GB" sz="1100" dirty="0">
                <a:effectLst/>
                <a:latin typeface="Arial" panose="020B0604020202020204" pitchFamily="34" charset="0"/>
                <a:ea typeface="Times New Roman" panose="02020603050405020304" pitchFamily="18" charset="0"/>
                <a:cs typeface="Arial" panose="020B0604020202020204" pitchFamily="34" charset="0"/>
              </a:rPr>
              <a:t>Minimising the number of panels enabled optimisation of the size of the panels. This process achieved a significantly narrower form, which can be seen in </a:t>
            </a:r>
            <a:r>
              <a:rPr lang="en-GB" sz="1100" dirty="0">
                <a:latin typeface="Arial" panose="020B0604020202020204" pitchFamily="34" charset="0"/>
                <a:ea typeface="Times New Roman" panose="02020603050405020304" pitchFamily="18" charset="0"/>
                <a:cs typeface="Arial" panose="020B0604020202020204" pitchFamily="34" charset="0"/>
              </a:rPr>
              <a:t>the illustration</a:t>
            </a:r>
            <a:r>
              <a:rPr lang="en-GB" sz="1100" dirty="0">
                <a:effectLst/>
                <a:latin typeface="Arial" panose="020B0604020202020204" pitchFamily="34" charset="0"/>
                <a:ea typeface="Times New Roman" panose="02020603050405020304" pitchFamily="18" charset="0"/>
                <a:cs typeface="Arial" panose="020B0604020202020204" pitchFamily="34" charset="0"/>
              </a:rPr>
              <a:t>. The grey line highlights the form and panel separation of the previous shell roof, where the green region emphasises the optimised shell roof. As a result of this algorithmic process, the overall surface area of the shell roof was reduced by 14.6%.</a:t>
            </a:r>
          </a:p>
          <a:p>
            <a:pPr>
              <a:lnSpc>
                <a:spcPts val="1300"/>
              </a:lnSpc>
            </a:pP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p>
            <a:pPr>
              <a:lnSpc>
                <a:spcPts val="1300"/>
              </a:lnSpc>
            </a:pPr>
            <a:r>
              <a:rPr lang="en-GB" sz="1100" dirty="0">
                <a:effectLst/>
                <a:latin typeface="Arial" panose="020B0604020202020204" pitchFamily="34" charset="0"/>
                <a:ea typeface="Times New Roman" panose="02020603050405020304" pitchFamily="18" charset="0"/>
                <a:cs typeface="Arial" panose="020B0604020202020204" pitchFamily="34" charset="0"/>
              </a:rPr>
              <a:t>An additional realised benefit of the application of an algorithmic process has meant that the shell roof fits more comfortably within the site factory, which will aid the construction process. This process has also reduced oversailing elements by bringing the shell tighter to the building beneath, as illustr</a:t>
            </a:r>
            <a:r>
              <a:rPr lang="en-GB" sz="1100" dirty="0">
                <a:latin typeface="Arial" panose="020B0604020202020204" pitchFamily="34" charset="0"/>
                <a:ea typeface="Times New Roman" panose="02020603050405020304" pitchFamily="18" charset="0"/>
                <a:cs typeface="Arial" panose="020B0604020202020204" pitchFamily="34" charset="0"/>
              </a:rPr>
              <a:t>ated.</a:t>
            </a:r>
          </a:p>
          <a:p>
            <a:pPr>
              <a:lnSpc>
                <a:spcPts val="1300"/>
              </a:lnSpc>
            </a:pP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p>
            <a:pPr>
              <a:lnSpc>
                <a:spcPts val="1300"/>
              </a:lnSpc>
            </a:pPr>
            <a:r>
              <a:rPr lang="en-GB" sz="1100" dirty="0">
                <a:effectLst/>
                <a:latin typeface="Arial" panose="020B0604020202020204" pitchFamily="34" charset="0"/>
                <a:ea typeface="Times New Roman" panose="02020603050405020304" pitchFamily="18" charset="0"/>
                <a:cs typeface="Arial" panose="020B0604020202020204" pitchFamily="34" charset="0"/>
              </a:rPr>
              <a:t>By utilising such tools, the design team has been able to realise the reduction in number of facets, as well as overall surface area which will help reduce the overall cost to RR SMR.</a:t>
            </a:r>
          </a:p>
        </p:txBody>
      </p:sp>
      <p:pic>
        <p:nvPicPr>
          <p:cNvPr id="8" name="Picture 7" descr="A blue and white logo&#10;&#10;Description automatically generated">
            <a:extLst>
              <a:ext uri="{FF2B5EF4-FFF2-40B4-BE49-F238E27FC236}">
                <a16:creationId xmlns:a16="http://schemas.microsoft.com/office/drawing/2014/main" id="{C23A3276-3E61-5901-C1A9-C72938950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36" y="6003852"/>
            <a:ext cx="1151164" cy="682025"/>
          </a:xfrm>
          <a:prstGeom prst="rect">
            <a:avLst/>
          </a:prstGeom>
        </p:spPr>
      </p:pic>
      <p:grpSp>
        <p:nvGrpSpPr>
          <p:cNvPr id="9" name="Group 8">
            <a:extLst>
              <a:ext uri="{FF2B5EF4-FFF2-40B4-BE49-F238E27FC236}">
                <a16:creationId xmlns:a16="http://schemas.microsoft.com/office/drawing/2014/main" id="{0696EE1A-9DD3-F137-68A3-C633D8C5DB13}"/>
              </a:ext>
            </a:extLst>
          </p:cNvPr>
          <p:cNvGrpSpPr/>
          <p:nvPr/>
        </p:nvGrpSpPr>
        <p:grpSpPr>
          <a:xfrm>
            <a:off x="3833687" y="3120982"/>
            <a:ext cx="7316810" cy="3071974"/>
            <a:chOff x="0" y="0"/>
            <a:chExt cx="9144000" cy="3840431"/>
          </a:xfrm>
        </p:grpSpPr>
        <p:pic>
          <p:nvPicPr>
            <p:cNvPr id="11" name="Picture 10">
              <a:extLst>
                <a:ext uri="{FF2B5EF4-FFF2-40B4-BE49-F238E27FC236}">
                  <a16:creationId xmlns:a16="http://schemas.microsoft.com/office/drawing/2014/main" id="{098077D7-62A6-411F-86C0-0AAE1BF8CF71}"/>
                </a:ext>
              </a:extLst>
            </p:cNvPr>
            <p:cNvPicPr>
              <a:picLocks noChangeAspect="1"/>
            </p:cNvPicPr>
            <p:nvPr/>
          </p:nvPicPr>
          <p:blipFill rotWithShape="1">
            <a:blip r:embed="rId3"/>
            <a:srcRect t="23408" b="20593"/>
            <a:stretch/>
          </p:blipFill>
          <p:spPr>
            <a:xfrm>
              <a:off x="0" y="0"/>
              <a:ext cx="9144000" cy="3840431"/>
            </a:xfrm>
            <a:prstGeom prst="rect">
              <a:avLst/>
            </a:prstGeom>
          </p:spPr>
        </p:pic>
        <p:cxnSp>
          <p:nvCxnSpPr>
            <p:cNvPr id="12" name="Straight Arrow Connector 11">
              <a:extLst>
                <a:ext uri="{FF2B5EF4-FFF2-40B4-BE49-F238E27FC236}">
                  <a16:creationId xmlns:a16="http://schemas.microsoft.com/office/drawing/2014/main" id="{4009ECD0-E79F-4CE5-DAAB-AB6662467F84}"/>
                </a:ext>
              </a:extLst>
            </p:cNvPr>
            <p:cNvCxnSpPr>
              <a:cxnSpLocks/>
            </p:cNvCxnSpPr>
            <p:nvPr/>
          </p:nvCxnSpPr>
          <p:spPr>
            <a:xfrm>
              <a:off x="4282440" y="523191"/>
              <a:ext cx="0" cy="4584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1C1F32A-83C6-D2CF-38B7-3EFF26EDE2ED}"/>
                </a:ext>
              </a:extLst>
            </p:cNvPr>
            <p:cNvCxnSpPr>
              <a:cxnSpLocks/>
            </p:cNvCxnSpPr>
            <p:nvPr/>
          </p:nvCxnSpPr>
          <p:spPr>
            <a:xfrm>
              <a:off x="3558540" y="523191"/>
              <a:ext cx="0" cy="3663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82F7639-75B4-8801-71C9-4F74DE5C5F66}"/>
                </a:ext>
              </a:extLst>
            </p:cNvPr>
            <p:cNvCxnSpPr>
              <a:cxnSpLocks/>
            </p:cNvCxnSpPr>
            <p:nvPr/>
          </p:nvCxnSpPr>
          <p:spPr>
            <a:xfrm>
              <a:off x="5180965" y="580341"/>
              <a:ext cx="0" cy="4489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670DAD3-A8F1-6120-EBED-DD1E6A659230}"/>
                </a:ext>
              </a:extLst>
            </p:cNvPr>
            <p:cNvCxnSpPr>
              <a:cxnSpLocks/>
            </p:cNvCxnSpPr>
            <p:nvPr/>
          </p:nvCxnSpPr>
          <p:spPr>
            <a:xfrm flipV="1">
              <a:off x="5180965" y="2959051"/>
              <a:ext cx="0" cy="4705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A0F92DD-3379-FFB0-ADB4-051E4D8BF672}"/>
                </a:ext>
              </a:extLst>
            </p:cNvPr>
            <p:cNvCxnSpPr>
              <a:cxnSpLocks/>
            </p:cNvCxnSpPr>
            <p:nvPr/>
          </p:nvCxnSpPr>
          <p:spPr>
            <a:xfrm flipV="1">
              <a:off x="4282440" y="3147011"/>
              <a:ext cx="0" cy="3022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B8266C4-2749-12E1-E8A5-15076DB9A77E}"/>
                </a:ext>
              </a:extLst>
            </p:cNvPr>
            <p:cNvCxnSpPr>
              <a:cxnSpLocks/>
            </p:cNvCxnSpPr>
            <p:nvPr/>
          </p:nvCxnSpPr>
          <p:spPr>
            <a:xfrm flipV="1">
              <a:off x="3558540" y="3204161"/>
              <a:ext cx="0" cy="276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AAE8B8E-1998-2D8E-13F7-48CEC48D1C51}"/>
                </a:ext>
              </a:extLst>
            </p:cNvPr>
            <p:cNvCxnSpPr>
              <a:cxnSpLocks/>
            </p:cNvCxnSpPr>
            <p:nvPr/>
          </p:nvCxnSpPr>
          <p:spPr>
            <a:xfrm flipV="1">
              <a:off x="2618740" y="3178761"/>
              <a:ext cx="0" cy="2984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8206E4B-7230-E724-781B-F7C2B2C88173}"/>
                </a:ext>
              </a:extLst>
            </p:cNvPr>
            <p:cNvCxnSpPr>
              <a:cxnSpLocks/>
            </p:cNvCxnSpPr>
            <p:nvPr/>
          </p:nvCxnSpPr>
          <p:spPr>
            <a:xfrm flipH="1">
              <a:off x="1640681" y="2452480"/>
              <a:ext cx="22383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792D34A-F007-5F49-D203-95A6AEC03BF2}"/>
                </a:ext>
              </a:extLst>
            </p:cNvPr>
            <p:cNvCxnSpPr>
              <a:cxnSpLocks/>
            </p:cNvCxnSpPr>
            <p:nvPr/>
          </p:nvCxnSpPr>
          <p:spPr>
            <a:xfrm flipH="1">
              <a:off x="1562100" y="1933368"/>
              <a:ext cx="35242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2EA00D4-9894-F646-E3C2-73659CF6A5ED}"/>
                </a:ext>
              </a:extLst>
            </p:cNvPr>
            <p:cNvCxnSpPr>
              <a:cxnSpLocks/>
            </p:cNvCxnSpPr>
            <p:nvPr/>
          </p:nvCxnSpPr>
          <p:spPr>
            <a:xfrm flipH="1">
              <a:off x="1683544" y="1464261"/>
              <a:ext cx="26908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D23E86C-77DF-5DDD-D971-D25F0233CA93}"/>
                </a:ext>
              </a:extLst>
            </p:cNvPr>
            <p:cNvCxnSpPr>
              <a:cxnSpLocks/>
            </p:cNvCxnSpPr>
            <p:nvPr/>
          </p:nvCxnSpPr>
          <p:spPr>
            <a:xfrm flipV="1">
              <a:off x="6076315" y="2924761"/>
              <a:ext cx="0" cy="4476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C9ADAA1-10F7-0C64-30FB-0B56FD6207AE}"/>
                </a:ext>
              </a:extLst>
            </p:cNvPr>
            <p:cNvCxnSpPr>
              <a:cxnSpLocks/>
            </p:cNvCxnSpPr>
            <p:nvPr/>
          </p:nvCxnSpPr>
          <p:spPr>
            <a:xfrm flipV="1">
              <a:off x="7114540" y="2924761"/>
              <a:ext cx="0" cy="2222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BD2E41F-F04E-D0D2-5FE0-5DD75CBB94E5}"/>
                </a:ext>
              </a:extLst>
            </p:cNvPr>
            <p:cNvCxnSpPr>
              <a:cxnSpLocks/>
            </p:cNvCxnSpPr>
            <p:nvPr/>
          </p:nvCxnSpPr>
          <p:spPr>
            <a:xfrm flipV="1">
              <a:off x="7997190" y="2785061"/>
              <a:ext cx="0" cy="1739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C121204-7531-49C2-406B-865FDD6546A2}"/>
                </a:ext>
              </a:extLst>
            </p:cNvPr>
            <p:cNvCxnSpPr>
              <a:cxnSpLocks/>
            </p:cNvCxnSpPr>
            <p:nvPr/>
          </p:nvCxnSpPr>
          <p:spPr>
            <a:xfrm>
              <a:off x="6076315" y="616536"/>
              <a:ext cx="0" cy="2500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 Box 21">
            <a:extLst>
              <a:ext uri="{FF2B5EF4-FFF2-40B4-BE49-F238E27FC236}">
                <a16:creationId xmlns:a16="http://schemas.microsoft.com/office/drawing/2014/main" id="{2A5E9C84-0532-CBF5-FBCB-F835693F4A47}"/>
              </a:ext>
            </a:extLst>
          </p:cNvPr>
          <p:cNvSpPr txBox="1"/>
          <p:nvPr/>
        </p:nvSpPr>
        <p:spPr>
          <a:xfrm>
            <a:off x="6096000" y="6313802"/>
            <a:ext cx="3863340" cy="138499"/>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425"/>
              </a:spcAft>
            </a:pPr>
            <a:r>
              <a:rPr lang="en-US" sz="900" i="1" dirty="0">
                <a:effectLst/>
                <a:latin typeface="Times New Roman" panose="02020603050405020304" pitchFamily="18" charset="0"/>
                <a:ea typeface="Times New Roman" panose="02020603050405020304" pitchFamily="18" charset="0"/>
              </a:rPr>
              <a:t>FIG. </a:t>
            </a:r>
            <a:r>
              <a:rPr lang="en-US" sz="900" i="1" dirty="0">
                <a:latin typeface="Times New Roman" panose="02020603050405020304" pitchFamily="18" charset="0"/>
                <a:ea typeface="Times New Roman" panose="02020603050405020304" pitchFamily="18" charset="0"/>
              </a:rPr>
              <a:t>6</a:t>
            </a:r>
            <a:r>
              <a:rPr lang="en-US" sz="900" i="1" dirty="0">
                <a:effectLst/>
                <a:latin typeface="Times New Roman" panose="02020603050405020304" pitchFamily="18" charset="0"/>
                <a:ea typeface="Times New Roman" panose="02020603050405020304" pitchFamily="18" charset="0"/>
              </a:rPr>
              <a:t>. Reduced shell roof footprint.</a:t>
            </a:r>
            <a:endParaRPr lang="en-GB" sz="900" dirty="0">
              <a:effectLst/>
              <a:latin typeface="Times New Roman" panose="02020603050405020304" pitchFamily="18" charset="0"/>
              <a:ea typeface="Times New Roman" panose="02020603050405020304" pitchFamily="18" charset="0"/>
            </a:endParaRPr>
          </a:p>
        </p:txBody>
      </p:sp>
      <p:graphicFrame>
        <p:nvGraphicFramePr>
          <p:cNvPr id="26" name="Table 25">
            <a:extLst>
              <a:ext uri="{FF2B5EF4-FFF2-40B4-BE49-F238E27FC236}">
                <a16:creationId xmlns:a16="http://schemas.microsoft.com/office/drawing/2014/main" id="{10D8F26A-C669-E201-EA53-9734D2086729}"/>
              </a:ext>
            </a:extLst>
          </p:cNvPr>
          <p:cNvGraphicFramePr>
            <a:graphicFrameLocks noGrp="1"/>
          </p:cNvGraphicFramePr>
          <p:nvPr>
            <p:extLst>
              <p:ext uri="{D42A27DB-BD31-4B8C-83A1-F6EECF244321}">
                <p14:modId xmlns:p14="http://schemas.microsoft.com/office/powerpoint/2010/main" val="1699516875"/>
              </p:ext>
            </p:extLst>
          </p:nvPr>
        </p:nvGraphicFramePr>
        <p:xfrm>
          <a:off x="5694319" y="2038044"/>
          <a:ext cx="4423410" cy="478156"/>
        </p:xfrm>
        <a:graphic>
          <a:graphicData uri="http://schemas.openxmlformats.org/drawingml/2006/table">
            <a:tbl>
              <a:tblPr firstRow="1" firstCol="1" bandRow="1">
                <a:tableStyleId>{073A0DAA-6AF3-43AB-8588-CEC1D06C72B9}</a:tableStyleId>
              </a:tblPr>
              <a:tblGrid>
                <a:gridCol w="1105535">
                  <a:extLst>
                    <a:ext uri="{9D8B030D-6E8A-4147-A177-3AD203B41FA5}">
                      <a16:colId xmlns:a16="http://schemas.microsoft.com/office/drawing/2014/main" val="3502529981"/>
                    </a:ext>
                  </a:extLst>
                </a:gridCol>
                <a:gridCol w="1105535">
                  <a:extLst>
                    <a:ext uri="{9D8B030D-6E8A-4147-A177-3AD203B41FA5}">
                      <a16:colId xmlns:a16="http://schemas.microsoft.com/office/drawing/2014/main" val="375806050"/>
                    </a:ext>
                  </a:extLst>
                </a:gridCol>
                <a:gridCol w="1106170">
                  <a:extLst>
                    <a:ext uri="{9D8B030D-6E8A-4147-A177-3AD203B41FA5}">
                      <a16:colId xmlns:a16="http://schemas.microsoft.com/office/drawing/2014/main" val="3139735654"/>
                    </a:ext>
                  </a:extLst>
                </a:gridCol>
                <a:gridCol w="1106170">
                  <a:extLst>
                    <a:ext uri="{9D8B030D-6E8A-4147-A177-3AD203B41FA5}">
                      <a16:colId xmlns:a16="http://schemas.microsoft.com/office/drawing/2014/main" val="1965756443"/>
                    </a:ext>
                  </a:extLst>
                </a:gridCol>
              </a:tblGrid>
              <a:tr h="0">
                <a:tc>
                  <a:txBody>
                    <a:bodyPr/>
                    <a:lstStyle/>
                    <a:p>
                      <a:pPr algn="just">
                        <a:lnSpc>
                          <a:spcPts val="1300"/>
                        </a:lnSpc>
                      </a:pPr>
                      <a:r>
                        <a:rPr lang="en-GB" sz="1000">
                          <a:effectLst/>
                        </a:rPr>
                        <a:t>Optimisation</a:t>
                      </a:r>
                      <a:endParaRPr lang="en-GB"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ts val="1300"/>
                        </a:lnSpc>
                      </a:pPr>
                      <a:r>
                        <a:rPr lang="en-GB" sz="1000">
                          <a:effectLst/>
                        </a:rPr>
                        <a:t>Before</a:t>
                      </a:r>
                      <a:endParaRPr lang="en-GB"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ts val="1300"/>
                        </a:lnSpc>
                      </a:pPr>
                      <a:r>
                        <a:rPr lang="en-GB" sz="1000" dirty="0">
                          <a:effectLst/>
                        </a:rPr>
                        <a:t>After</a:t>
                      </a:r>
                      <a:endParaRPr lang="en-GB"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ts val="1300"/>
                        </a:lnSpc>
                      </a:pPr>
                      <a:r>
                        <a:rPr lang="en-GB" sz="1000">
                          <a:effectLst/>
                        </a:rPr>
                        <a:t>Percentage change</a:t>
                      </a:r>
                      <a:endParaRPr lang="en-GB"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87318671"/>
                  </a:ext>
                </a:extLst>
              </a:tr>
              <a:tr h="0">
                <a:tc>
                  <a:txBody>
                    <a:bodyPr/>
                    <a:lstStyle/>
                    <a:p>
                      <a:pPr algn="just">
                        <a:lnSpc>
                          <a:spcPts val="1300"/>
                        </a:lnSpc>
                      </a:pPr>
                      <a:r>
                        <a:rPr lang="en-GB" sz="1000">
                          <a:effectLst/>
                        </a:rPr>
                        <a:t>Roof Surface Area</a:t>
                      </a:r>
                      <a:endParaRPr lang="en-GB"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ts val="1300"/>
                        </a:lnSpc>
                      </a:pPr>
                      <a:r>
                        <a:rPr lang="en-GB" sz="1000">
                          <a:effectLst/>
                        </a:rPr>
                        <a:t>23,755m2</a:t>
                      </a:r>
                      <a:endParaRPr lang="en-GB"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ts val="1300"/>
                        </a:lnSpc>
                      </a:pPr>
                      <a:r>
                        <a:rPr lang="en-GB" sz="1000">
                          <a:effectLst/>
                        </a:rPr>
                        <a:t>20,295m2</a:t>
                      </a:r>
                      <a:endParaRPr lang="en-GB"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ts val="1300"/>
                        </a:lnSpc>
                      </a:pPr>
                      <a:r>
                        <a:rPr lang="en-GB" sz="1000" dirty="0">
                          <a:effectLst/>
                        </a:rPr>
                        <a:t>14.6%</a:t>
                      </a:r>
                      <a:endParaRPr lang="en-GB"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09811548"/>
                  </a:ext>
                </a:extLst>
              </a:tr>
            </a:tbl>
          </a:graphicData>
        </a:graphic>
      </p:graphicFrame>
      <p:sp>
        <p:nvSpPr>
          <p:cNvPr id="2" name="Text Box 21">
            <a:extLst>
              <a:ext uri="{FF2B5EF4-FFF2-40B4-BE49-F238E27FC236}">
                <a16:creationId xmlns:a16="http://schemas.microsoft.com/office/drawing/2014/main" id="{F9D60650-5971-A3AB-D104-37D797E467B4}"/>
              </a:ext>
            </a:extLst>
          </p:cNvPr>
          <p:cNvSpPr txBox="1"/>
          <p:nvPr/>
        </p:nvSpPr>
        <p:spPr>
          <a:xfrm>
            <a:off x="5974354" y="1736686"/>
            <a:ext cx="3863340" cy="138499"/>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425"/>
              </a:spcAft>
            </a:pPr>
            <a:r>
              <a:rPr lang="en-US" sz="900" b="1" dirty="0">
                <a:effectLst/>
                <a:latin typeface="Arial" panose="020B0604020202020204" pitchFamily="34" charset="0"/>
                <a:ea typeface="Times New Roman" panose="02020603050405020304" pitchFamily="18" charset="0"/>
                <a:cs typeface="Arial" panose="020B0604020202020204" pitchFamily="34" charset="0"/>
              </a:rPr>
              <a:t>TABLE 1. Optimisation of Shell Roof Surface Area</a:t>
            </a:r>
            <a:endParaRPr lang="en-GB" sz="900" b="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descr="A black and grey logo&#10;&#10;Description automatically generated">
            <a:extLst>
              <a:ext uri="{FF2B5EF4-FFF2-40B4-BE49-F238E27FC236}">
                <a16:creationId xmlns:a16="http://schemas.microsoft.com/office/drawing/2014/main" id="{0CECC613-C7D4-8A53-CD9E-73798BF59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9390" y="6493463"/>
            <a:ext cx="1514074" cy="192414"/>
          </a:xfrm>
          <a:prstGeom prst="rect">
            <a:avLst/>
          </a:prstGeom>
        </p:spPr>
      </p:pic>
    </p:spTree>
    <p:extLst>
      <p:ext uri="{BB962C8B-B14F-4D97-AF65-F5344CB8AC3E}">
        <p14:creationId xmlns:p14="http://schemas.microsoft.com/office/powerpoint/2010/main" val="1084631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130629"/>
            <a:ext cx="10515600" cy="11251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0" dirty="0">
                <a:solidFill>
                  <a:schemeClr val="bg1"/>
                </a:solidFill>
                <a:latin typeface="Arial" panose="020B0604020202020204" pitchFamily="34" charset="0"/>
                <a:cs typeface="Arial" panose="020B0604020202020204" pitchFamily="34" charset="0"/>
              </a:rPr>
              <a:t>Making th</a:t>
            </a:r>
            <a:r>
              <a:rPr lang="en-US" sz="2800" b="1" dirty="0">
                <a:solidFill>
                  <a:schemeClr val="bg1"/>
                </a:solidFill>
                <a:latin typeface="Arial" panose="020B0604020202020204" pitchFamily="34" charset="0"/>
                <a:cs typeface="Arial" panose="020B0604020202020204" pitchFamily="34" charset="0"/>
              </a:rPr>
              <a:t>e Complex Simple</a:t>
            </a:r>
          </a:p>
          <a:p>
            <a:r>
              <a:rPr lang="en-US" sz="4200" b="1" i="0" dirty="0">
                <a:solidFill>
                  <a:schemeClr val="bg1"/>
                </a:solidFill>
                <a:latin typeface="Arial" panose="020B0604020202020204" pitchFamily="34" charset="0"/>
                <a:cs typeface="Arial" panose="020B0604020202020204" pitchFamily="34" charset="0"/>
              </a:rPr>
              <a:t>Modular Disposition</a:t>
            </a:r>
            <a:endParaRPr lang="en-GB" sz="4200" b="1" i="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24BDACB-7438-F438-8D5C-6D94B858AD17}"/>
              </a:ext>
            </a:extLst>
          </p:cNvPr>
          <p:cNvSpPr txBox="1"/>
          <p:nvPr/>
        </p:nvSpPr>
        <p:spPr>
          <a:xfrm>
            <a:off x="220436" y="1770499"/>
            <a:ext cx="3298371" cy="3131948"/>
          </a:xfrm>
          <a:prstGeom prst="rect">
            <a:avLst/>
          </a:prstGeom>
          <a:noFill/>
        </p:spPr>
        <p:txBody>
          <a:bodyPr wrap="square" rtlCol="0">
            <a:spAutoFit/>
          </a:bodyPr>
          <a:lstStyle/>
          <a:p>
            <a:pPr>
              <a:lnSpc>
                <a:spcPct val="107000"/>
              </a:lnSpc>
              <a:spcAft>
                <a:spcPts val="800"/>
              </a:spcAft>
            </a:pPr>
            <a:r>
              <a:rPr lang="en-GB" sz="1100" kern="100" dirty="0">
                <a:effectLst/>
                <a:latin typeface="Arial" panose="020B0604020202020204" pitchFamily="34" charset="0"/>
                <a:ea typeface="Aptos" panose="020B0004020202020204" pitchFamily="34" charset="0"/>
                <a:cs typeface="Arial" panose="020B0604020202020204" pitchFamily="34" charset="0"/>
              </a:rPr>
              <a:t>The objective was to understand and manipulate, and eventually set out the volumetric design and high-level connectivity for the modularisation of the main functional systems with the Reactor Island Layout.</a:t>
            </a:r>
          </a:p>
          <a:p>
            <a:r>
              <a:rPr lang="en-GB" sz="1100" dirty="0">
                <a:effectLst/>
                <a:latin typeface="Arial" panose="020B0604020202020204" pitchFamily="34" charset="0"/>
                <a:ea typeface="Aptos" panose="020B0004020202020204" pitchFamily="34" charset="0"/>
                <a:cs typeface="Arial" panose="020B0604020202020204" pitchFamily="34" charset="0"/>
              </a:rPr>
              <a:t>To enable optimisation for the disposition of the modularisation of RR SMR a series of metadata criteria were identified that governed the setting out of the functional systems. These were identified within each module and fed into from the various teams that were formulating the evolving designs. A series of metadata was embodied into each system and module to identify significant linkages, significant separations, placement criteria and proximities/importance, heights above other elements, access criteria, seismology and radiological criteria. </a:t>
            </a:r>
            <a:endParaRPr lang="en-GB" sz="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A computer generated image of a red object on a white background&#10;&#10;Description automatically generated">
            <a:extLst>
              <a:ext uri="{FF2B5EF4-FFF2-40B4-BE49-F238E27FC236}">
                <a16:creationId xmlns:a16="http://schemas.microsoft.com/office/drawing/2014/main" id="{041CC250-3AC2-B573-C915-D9CA54364E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96"/>
          <a:stretch/>
        </p:blipFill>
        <p:spPr bwMode="auto">
          <a:xfrm>
            <a:off x="4153502" y="3359760"/>
            <a:ext cx="7818062" cy="2806017"/>
          </a:xfrm>
          <a:prstGeom prst="rect">
            <a:avLst/>
          </a:prstGeom>
          <a:ln>
            <a:noFill/>
          </a:ln>
          <a:extLst>
            <a:ext uri="{53640926-AAD7-44D8-BBD7-CCE9431645EC}">
              <a14:shadowObscured xmlns:a14="http://schemas.microsoft.com/office/drawing/2010/main"/>
            </a:ext>
          </a:extLst>
        </p:spPr>
      </p:pic>
      <p:pic>
        <p:nvPicPr>
          <p:cNvPr id="9" name="Picture 8" descr="A blue and white logo&#10;&#10;Description automatically generated">
            <a:extLst>
              <a:ext uri="{FF2B5EF4-FFF2-40B4-BE49-F238E27FC236}">
                <a16:creationId xmlns:a16="http://schemas.microsoft.com/office/drawing/2014/main" id="{82A67DA3-6748-CC1B-5D79-92D82D2C2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36" y="6003852"/>
            <a:ext cx="1151164" cy="682025"/>
          </a:xfrm>
          <a:prstGeom prst="rect">
            <a:avLst/>
          </a:prstGeom>
        </p:spPr>
      </p:pic>
      <p:sp>
        <p:nvSpPr>
          <p:cNvPr id="5" name="Text Box 9">
            <a:extLst>
              <a:ext uri="{FF2B5EF4-FFF2-40B4-BE49-F238E27FC236}">
                <a16:creationId xmlns:a16="http://schemas.microsoft.com/office/drawing/2014/main" id="{CF5D1769-D5D2-87BA-9E33-9BB8D7B2B179}"/>
              </a:ext>
            </a:extLst>
          </p:cNvPr>
          <p:cNvSpPr txBox="1"/>
          <p:nvPr/>
        </p:nvSpPr>
        <p:spPr>
          <a:xfrm>
            <a:off x="6162675" y="6159444"/>
            <a:ext cx="3863340" cy="138499"/>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425"/>
              </a:spcAft>
            </a:pPr>
            <a:r>
              <a:rPr lang="en-US" sz="900" i="1" dirty="0">
                <a:effectLst/>
                <a:latin typeface="Times New Roman" panose="02020603050405020304" pitchFamily="18" charset="0"/>
                <a:ea typeface="Times New Roman" panose="02020603050405020304" pitchFamily="18" charset="0"/>
              </a:rPr>
              <a:t>FIG. 8. Modular kit of parts.</a:t>
            </a:r>
            <a:endParaRPr lang="en-GB" sz="900" dirty="0">
              <a:effectLst/>
              <a:latin typeface="Times New Roman" panose="02020603050405020304" pitchFamily="18" charset="0"/>
              <a:ea typeface="Times New Roman" panose="02020603050405020304" pitchFamily="18" charset="0"/>
            </a:endParaRPr>
          </a:p>
        </p:txBody>
      </p:sp>
      <p:pic>
        <p:nvPicPr>
          <p:cNvPr id="11" name="Picture 10" descr="A white structure with many small buildings&#10;&#10;Description automatically generated with medium confidence">
            <a:extLst>
              <a:ext uri="{FF2B5EF4-FFF2-40B4-BE49-F238E27FC236}">
                <a16:creationId xmlns:a16="http://schemas.microsoft.com/office/drawing/2014/main" id="{46ACAD7F-60CD-2277-0A21-39AE18862F9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6798" t="19865" r="36242" b="27970"/>
          <a:stretch/>
        </p:blipFill>
        <p:spPr>
          <a:xfrm>
            <a:off x="4048125" y="1798241"/>
            <a:ext cx="2114550" cy="1678710"/>
          </a:xfrm>
          <a:prstGeom prst="rect">
            <a:avLst/>
          </a:prstGeom>
          <a:ln>
            <a:noFill/>
          </a:ln>
          <a:effectLst/>
        </p:spPr>
      </p:pic>
      <p:sp>
        <p:nvSpPr>
          <p:cNvPr id="13" name="Text Box 9">
            <a:extLst>
              <a:ext uri="{FF2B5EF4-FFF2-40B4-BE49-F238E27FC236}">
                <a16:creationId xmlns:a16="http://schemas.microsoft.com/office/drawing/2014/main" id="{2EE30E44-B45B-A132-811F-C0D7668D1F75}"/>
              </a:ext>
            </a:extLst>
          </p:cNvPr>
          <p:cNvSpPr txBox="1"/>
          <p:nvPr/>
        </p:nvSpPr>
        <p:spPr>
          <a:xfrm>
            <a:off x="3200400" y="3539833"/>
            <a:ext cx="3863340" cy="138499"/>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425"/>
              </a:spcAft>
            </a:pPr>
            <a:r>
              <a:rPr lang="en-US" sz="900" i="1" dirty="0">
                <a:latin typeface="Times New Roman" panose="02020603050405020304" pitchFamily="18" charset="0"/>
                <a:ea typeface="Times New Roman" panose="02020603050405020304" pitchFamily="18" charset="0"/>
              </a:rPr>
              <a:t>FIG. 7. Extract from general arrangement drawings.</a:t>
            </a:r>
            <a:endParaRPr lang="en-GB" sz="900" dirty="0">
              <a:effectLst/>
              <a:latin typeface="Times New Roman" panose="02020603050405020304" pitchFamily="18" charset="0"/>
              <a:ea typeface="Times New Roman" panose="02020603050405020304" pitchFamily="18" charset="0"/>
            </a:endParaRPr>
          </a:p>
        </p:txBody>
      </p:sp>
      <p:pic>
        <p:nvPicPr>
          <p:cNvPr id="14" name="Picture 13" descr="A black and grey logo&#10;&#10;Description automatically generated">
            <a:extLst>
              <a:ext uri="{FF2B5EF4-FFF2-40B4-BE49-F238E27FC236}">
                <a16:creationId xmlns:a16="http://schemas.microsoft.com/office/drawing/2014/main" id="{235649BB-BAEC-ECD3-354D-59DBBAD782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9390" y="6493463"/>
            <a:ext cx="1514074" cy="192414"/>
          </a:xfrm>
          <a:prstGeom prst="rect">
            <a:avLst/>
          </a:prstGeom>
        </p:spPr>
      </p:pic>
    </p:spTree>
    <p:extLst>
      <p:ext uri="{BB962C8B-B14F-4D97-AF65-F5344CB8AC3E}">
        <p14:creationId xmlns:p14="http://schemas.microsoft.com/office/powerpoint/2010/main" val="3348955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130629"/>
            <a:ext cx="10515600" cy="11251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0" dirty="0">
                <a:solidFill>
                  <a:schemeClr val="bg1"/>
                </a:solidFill>
                <a:latin typeface="Arial" panose="020B0604020202020204" pitchFamily="34" charset="0"/>
                <a:cs typeface="Arial" panose="020B0604020202020204" pitchFamily="34" charset="0"/>
              </a:rPr>
              <a:t>Making th</a:t>
            </a:r>
            <a:r>
              <a:rPr lang="en-US" sz="2800" b="1" dirty="0">
                <a:solidFill>
                  <a:schemeClr val="bg1"/>
                </a:solidFill>
                <a:latin typeface="Arial" panose="020B0604020202020204" pitchFamily="34" charset="0"/>
                <a:cs typeface="Arial" panose="020B0604020202020204" pitchFamily="34" charset="0"/>
              </a:rPr>
              <a:t>e Complex Simple</a:t>
            </a:r>
          </a:p>
          <a:p>
            <a:r>
              <a:rPr lang="en-US" sz="4200" b="1" i="0" dirty="0">
                <a:solidFill>
                  <a:schemeClr val="bg1"/>
                </a:solidFill>
                <a:latin typeface="Arial" panose="020B0604020202020204" pitchFamily="34" charset="0"/>
                <a:cs typeface="Arial" panose="020B0604020202020204" pitchFamily="34" charset="0"/>
              </a:rPr>
              <a:t>Modular Disposition</a:t>
            </a:r>
            <a:endParaRPr lang="en-GB" sz="4200" b="1" i="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24BDACB-7438-F438-8D5C-6D94B858AD17}"/>
              </a:ext>
            </a:extLst>
          </p:cNvPr>
          <p:cNvSpPr txBox="1"/>
          <p:nvPr/>
        </p:nvSpPr>
        <p:spPr>
          <a:xfrm>
            <a:off x="220436" y="1770499"/>
            <a:ext cx="3298371" cy="2639184"/>
          </a:xfrm>
          <a:prstGeom prst="rect">
            <a:avLst/>
          </a:prstGeom>
          <a:noFill/>
        </p:spPr>
        <p:txBody>
          <a:bodyPr wrap="square" rtlCol="0">
            <a:spAutoFit/>
          </a:bodyPr>
          <a:lstStyle/>
          <a:p>
            <a:pPr>
              <a:lnSpc>
                <a:spcPct val="107000"/>
              </a:lnSpc>
              <a:spcAft>
                <a:spcPts val="800"/>
              </a:spcAft>
            </a:pPr>
            <a:r>
              <a:rPr lang="en-GB" sz="1100" kern="100" dirty="0">
                <a:latin typeface="Arial" panose="020B0604020202020204" pitchFamily="34" charset="0"/>
                <a:ea typeface="Aptos" panose="020B0004020202020204" pitchFamily="34" charset="0"/>
                <a:cs typeface="Arial" panose="020B0604020202020204" pitchFamily="34" charset="0"/>
              </a:rPr>
              <a:t>M</a:t>
            </a:r>
            <a:r>
              <a:rPr lang="en-GB" sz="1100" kern="100" dirty="0">
                <a:effectLst/>
                <a:latin typeface="Arial" panose="020B0604020202020204" pitchFamily="34" charset="0"/>
                <a:ea typeface="Aptos" panose="020B0004020202020204" pitchFamily="34" charset="0"/>
                <a:cs typeface="Arial" panose="020B0604020202020204" pitchFamily="34" charset="0"/>
              </a:rPr>
              <a:t>etadata can be viewed in real time with changes to the layout and implications on adjacencies/linkages instantly updated and easily disseminated, understood, discussed and agreed.</a:t>
            </a:r>
          </a:p>
          <a:p>
            <a:pPr>
              <a:lnSpc>
                <a:spcPct val="107000"/>
              </a:lnSpc>
              <a:spcAft>
                <a:spcPts val="800"/>
              </a:spcAft>
            </a:pPr>
            <a:r>
              <a:rPr lang="en-GB" sz="1100" kern="100" dirty="0">
                <a:effectLst/>
                <a:latin typeface="Arial" panose="020B0604020202020204" pitchFamily="34" charset="0"/>
                <a:ea typeface="Aptos" panose="020B0004020202020204" pitchFamily="34" charset="0"/>
                <a:cs typeface="Arial" panose="020B0604020202020204" pitchFamily="34" charset="0"/>
              </a:rPr>
              <a:t>Tangibility afforded by parametric modelling helps accelerate conjoined design consideration across many challenges to evolve a design that balances a vast number of diverse inputs.</a:t>
            </a:r>
          </a:p>
          <a:p>
            <a:pPr>
              <a:lnSpc>
                <a:spcPct val="107000"/>
              </a:lnSpc>
              <a:spcAft>
                <a:spcPts val="800"/>
              </a:spcAft>
            </a:pPr>
            <a:r>
              <a:rPr lang="en-GB" sz="1100" kern="100" dirty="0">
                <a:latin typeface="Arial" panose="020B0604020202020204" pitchFamily="34" charset="0"/>
                <a:ea typeface="Aptos" panose="020B0004020202020204" pitchFamily="34" charset="0"/>
                <a:cs typeface="Arial" panose="020B0604020202020204" pitchFamily="34" charset="0"/>
              </a:rPr>
              <a:t>V</a:t>
            </a:r>
            <a:r>
              <a:rPr lang="en-GB" sz="1100" kern="100" dirty="0">
                <a:effectLst/>
                <a:latin typeface="Arial" panose="020B0604020202020204" pitchFamily="34" charset="0"/>
                <a:ea typeface="Aptos" panose="020B0004020202020204" pitchFamily="34" charset="0"/>
                <a:cs typeface="Arial" panose="020B0604020202020204" pitchFamily="34" charset="0"/>
              </a:rPr>
              <a:t>olumetric disposition of systems via module layout can be studied from many perspectives to facilitate the most optimised layout that balances inputs from various, and frequently opposing, systems and requirements. </a:t>
            </a:r>
          </a:p>
        </p:txBody>
      </p:sp>
      <p:pic>
        <p:nvPicPr>
          <p:cNvPr id="11" name="Picture 10" descr="A blue and red network&#10;&#10;Description automatically generated">
            <a:extLst>
              <a:ext uri="{FF2B5EF4-FFF2-40B4-BE49-F238E27FC236}">
                <a16:creationId xmlns:a16="http://schemas.microsoft.com/office/drawing/2014/main" id="{4D495A63-99C3-C6D8-5D8A-9B6415AE892E}"/>
              </a:ext>
            </a:extLst>
          </p:cNvPr>
          <p:cNvPicPr>
            <a:picLocks noChangeAspect="1"/>
          </p:cNvPicPr>
          <p:nvPr/>
        </p:nvPicPr>
        <p:blipFill rotWithShape="1">
          <a:blip r:embed="rId2">
            <a:clrChange>
              <a:clrFrom>
                <a:srgbClr val="FFFFFF"/>
              </a:clrFrom>
              <a:clrTo>
                <a:srgbClr val="FFFFFF">
                  <a:alpha val="0"/>
                </a:srgbClr>
              </a:clrTo>
            </a:clrChange>
          </a:blip>
          <a:srcRect l="7534" t="18168" r="9705" b="12999"/>
          <a:stretch/>
        </p:blipFill>
        <p:spPr bwMode="auto">
          <a:xfrm>
            <a:off x="6463423" y="1417777"/>
            <a:ext cx="5477422" cy="3417198"/>
          </a:xfrm>
          <a:prstGeom prst="rect">
            <a:avLst/>
          </a:prstGeom>
          <a:ln>
            <a:noFill/>
          </a:ln>
          <a:extLst>
            <a:ext uri="{53640926-AAD7-44D8-BBD7-CCE9431645EC}">
              <a14:shadowObscured xmlns:a14="http://schemas.microsoft.com/office/drawing/2010/main"/>
            </a:ext>
          </a:extLst>
        </p:spPr>
      </p:pic>
      <p:pic>
        <p:nvPicPr>
          <p:cNvPr id="12" name="Picture 11" descr="A blue and red lines and dots&#10;&#10;Description automatically generated">
            <a:extLst>
              <a:ext uri="{FF2B5EF4-FFF2-40B4-BE49-F238E27FC236}">
                <a16:creationId xmlns:a16="http://schemas.microsoft.com/office/drawing/2014/main" id="{5FCCF595-5CF9-3A3A-5887-6E7AFD3541E0}"/>
              </a:ext>
            </a:extLst>
          </p:cNvPr>
          <p:cNvPicPr>
            <a:picLocks noChangeAspect="1"/>
          </p:cNvPicPr>
          <p:nvPr/>
        </p:nvPicPr>
        <p:blipFill rotWithShape="1">
          <a:blip r:embed="rId3">
            <a:clrChange>
              <a:clrFrom>
                <a:srgbClr val="FFFFFF"/>
              </a:clrFrom>
              <a:clrTo>
                <a:srgbClr val="FFFFFF">
                  <a:alpha val="0"/>
                </a:srgbClr>
              </a:clrTo>
            </a:clrChange>
          </a:blip>
          <a:srcRect l="9118" t="18349" r="10412" b="13156"/>
          <a:stretch/>
        </p:blipFill>
        <p:spPr bwMode="auto">
          <a:xfrm>
            <a:off x="3404511" y="4834143"/>
            <a:ext cx="1984512" cy="1266865"/>
          </a:xfrm>
          <a:prstGeom prst="rect">
            <a:avLst/>
          </a:prstGeom>
          <a:ln>
            <a:noFill/>
          </a:ln>
          <a:extLst>
            <a:ext uri="{53640926-AAD7-44D8-BBD7-CCE9431645EC}">
              <a14:shadowObscured xmlns:a14="http://schemas.microsoft.com/office/drawing/2010/main"/>
            </a:ext>
          </a:extLst>
        </p:spPr>
      </p:pic>
      <p:pic>
        <p:nvPicPr>
          <p:cNvPr id="13" name="Picture 12" descr="A wireframe of a building&#10;&#10;Description automatically generated">
            <a:extLst>
              <a:ext uri="{FF2B5EF4-FFF2-40B4-BE49-F238E27FC236}">
                <a16:creationId xmlns:a16="http://schemas.microsoft.com/office/drawing/2014/main" id="{0DDB28E2-7418-1AC9-716A-EE23F7B09600}"/>
              </a:ext>
            </a:extLst>
          </p:cNvPr>
          <p:cNvPicPr>
            <a:picLocks noChangeAspect="1"/>
          </p:cNvPicPr>
          <p:nvPr/>
        </p:nvPicPr>
        <p:blipFill rotWithShape="1">
          <a:blip r:embed="rId4">
            <a:clrChange>
              <a:clrFrom>
                <a:srgbClr val="FFFFFF"/>
              </a:clrFrom>
              <a:clrTo>
                <a:srgbClr val="FFFFFF">
                  <a:alpha val="0"/>
                </a:srgbClr>
              </a:clrTo>
            </a:clrChange>
          </a:blip>
          <a:srcRect l="9380" t="17415" r="11026" b="12466"/>
          <a:stretch/>
        </p:blipFill>
        <p:spPr bwMode="auto">
          <a:xfrm>
            <a:off x="5517807" y="4768577"/>
            <a:ext cx="2080718" cy="1374777"/>
          </a:xfrm>
          <a:prstGeom prst="rect">
            <a:avLst/>
          </a:prstGeom>
          <a:ln>
            <a:noFill/>
          </a:ln>
          <a:extLst>
            <a:ext uri="{53640926-AAD7-44D8-BBD7-CCE9431645EC}">
              <a14:shadowObscured xmlns:a14="http://schemas.microsoft.com/office/drawing/2010/main"/>
            </a:ext>
          </a:extLst>
        </p:spPr>
      </p:pic>
      <p:pic>
        <p:nvPicPr>
          <p:cNvPr id="14" name="Picture 13" descr="A blue and red cubes connected to a blue cube&#10;&#10;Description automatically generated">
            <a:extLst>
              <a:ext uri="{FF2B5EF4-FFF2-40B4-BE49-F238E27FC236}">
                <a16:creationId xmlns:a16="http://schemas.microsoft.com/office/drawing/2014/main" id="{03E22CAF-54B7-5A10-9F63-35434521B78A}"/>
              </a:ext>
            </a:extLst>
          </p:cNvPr>
          <p:cNvPicPr>
            <a:picLocks noChangeAspect="1"/>
          </p:cNvPicPr>
          <p:nvPr/>
        </p:nvPicPr>
        <p:blipFill rotWithShape="1">
          <a:blip r:embed="rId5">
            <a:clrChange>
              <a:clrFrom>
                <a:srgbClr val="FFFFFF"/>
              </a:clrFrom>
              <a:clrTo>
                <a:srgbClr val="FFFFFF">
                  <a:alpha val="0"/>
                </a:srgbClr>
              </a:clrTo>
            </a:clrChange>
          </a:blip>
          <a:srcRect l="8942" t="17766" r="11115" b="13049"/>
          <a:stretch/>
        </p:blipFill>
        <p:spPr bwMode="auto">
          <a:xfrm>
            <a:off x="7727309" y="4754861"/>
            <a:ext cx="2160518" cy="1402208"/>
          </a:xfrm>
          <a:prstGeom prst="rect">
            <a:avLst/>
          </a:prstGeom>
          <a:ln>
            <a:noFill/>
          </a:ln>
          <a:extLst>
            <a:ext uri="{53640926-AAD7-44D8-BBD7-CCE9431645EC}">
              <a14:shadowObscured xmlns:a14="http://schemas.microsoft.com/office/drawing/2010/main"/>
            </a:ext>
          </a:extLst>
        </p:spPr>
      </p:pic>
      <p:pic>
        <p:nvPicPr>
          <p:cNvPr id="15" name="Picture 14" descr="A wireframe of a building&#10;&#10;Description automatically generated">
            <a:extLst>
              <a:ext uri="{FF2B5EF4-FFF2-40B4-BE49-F238E27FC236}">
                <a16:creationId xmlns:a16="http://schemas.microsoft.com/office/drawing/2014/main" id="{ED62AFEA-11D0-E52A-1051-D568B3802755}"/>
              </a:ext>
            </a:extLst>
          </p:cNvPr>
          <p:cNvPicPr>
            <a:picLocks noChangeAspect="1"/>
          </p:cNvPicPr>
          <p:nvPr/>
        </p:nvPicPr>
        <p:blipFill rotWithShape="1">
          <a:blip r:embed="rId6">
            <a:clrChange>
              <a:clrFrom>
                <a:srgbClr val="FFFFFF"/>
              </a:clrFrom>
              <a:clrTo>
                <a:srgbClr val="FFFFFF">
                  <a:alpha val="0"/>
                </a:srgbClr>
              </a:clrTo>
            </a:clrChange>
          </a:blip>
          <a:srcRect l="8154" t="18233" r="10938" b="12348"/>
          <a:stretch/>
        </p:blipFill>
        <p:spPr bwMode="auto">
          <a:xfrm>
            <a:off x="9977546" y="4916784"/>
            <a:ext cx="1906204" cy="1226570"/>
          </a:xfrm>
          <a:prstGeom prst="rect">
            <a:avLst/>
          </a:prstGeom>
          <a:ln>
            <a:noFill/>
          </a:ln>
          <a:extLst>
            <a:ext uri="{53640926-AAD7-44D8-BBD7-CCE9431645EC}">
              <a14:shadowObscured xmlns:a14="http://schemas.microsoft.com/office/drawing/2010/main"/>
            </a:ext>
          </a:extLst>
        </p:spPr>
      </p:pic>
      <p:pic>
        <p:nvPicPr>
          <p:cNvPr id="16" name="Picture 15" descr="A blue and white logo&#10;&#10;Description automatically generated">
            <a:extLst>
              <a:ext uri="{FF2B5EF4-FFF2-40B4-BE49-F238E27FC236}">
                <a16:creationId xmlns:a16="http://schemas.microsoft.com/office/drawing/2014/main" id="{BA6DE7D2-B796-B5CA-4CE4-E233032F0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436" y="6003852"/>
            <a:ext cx="1151164" cy="682025"/>
          </a:xfrm>
          <a:prstGeom prst="rect">
            <a:avLst/>
          </a:prstGeom>
        </p:spPr>
      </p:pic>
      <p:pic>
        <p:nvPicPr>
          <p:cNvPr id="10" name="Picture 9" descr="A building with a roof&#10;&#10;Description automatically generated with medium confidence">
            <a:extLst>
              <a:ext uri="{FF2B5EF4-FFF2-40B4-BE49-F238E27FC236}">
                <a16:creationId xmlns:a16="http://schemas.microsoft.com/office/drawing/2014/main" id="{233C9E4A-D397-EABB-E31E-89BC8906A9B5}"/>
              </a:ext>
            </a:extLst>
          </p:cNvPr>
          <p:cNvPicPr>
            <a:picLocks noChangeAspect="1"/>
          </p:cNvPicPr>
          <p:nvPr/>
        </p:nvPicPr>
        <p:blipFill rotWithShape="1">
          <a:blip r:embed="rId8"/>
          <a:srcRect l="14964" t="16011" r="38834" b="18262"/>
          <a:stretch/>
        </p:blipFill>
        <p:spPr>
          <a:xfrm>
            <a:off x="4048125" y="1791582"/>
            <a:ext cx="2114550" cy="1692029"/>
          </a:xfrm>
          <a:prstGeom prst="rect">
            <a:avLst/>
          </a:prstGeom>
          <a:ln>
            <a:noFill/>
          </a:ln>
          <a:effectLst/>
        </p:spPr>
      </p:pic>
      <p:sp>
        <p:nvSpPr>
          <p:cNvPr id="5" name="Text Box 10">
            <a:extLst>
              <a:ext uri="{FF2B5EF4-FFF2-40B4-BE49-F238E27FC236}">
                <a16:creationId xmlns:a16="http://schemas.microsoft.com/office/drawing/2014/main" id="{4F116318-6865-19D5-A1B5-4AA832D20C5A}"/>
              </a:ext>
            </a:extLst>
          </p:cNvPr>
          <p:cNvSpPr txBox="1"/>
          <p:nvPr/>
        </p:nvSpPr>
        <p:spPr>
          <a:xfrm>
            <a:off x="3614659" y="6190193"/>
            <a:ext cx="1490741" cy="138499"/>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425"/>
              </a:spcAft>
            </a:pPr>
            <a:r>
              <a:rPr lang="en-US" sz="900" i="1" dirty="0">
                <a:effectLst/>
                <a:latin typeface="Times New Roman" panose="02020603050405020304" pitchFamily="18" charset="0"/>
                <a:ea typeface="Times New Roman" panose="02020603050405020304" pitchFamily="18" charset="0"/>
              </a:rPr>
              <a:t>System Nodal </a:t>
            </a:r>
            <a:r>
              <a:rPr lang="en-US" sz="900" i="1" dirty="0">
                <a:latin typeface="Times New Roman" panose="02020603050405020304" pitchFamily="18" charset="0"/>
                <a:ea typeface="Times New Roman" panose="02020603050405020304" pitchFamily="18" charset="0"/>
              </a:rPr>
              <a:t>D</a:t>
            </a:r>
            <a:r>
              <a:rPr lang="en-US" sz="900" i="1" dirty="0">
                <a:effectLst/>
                <a:latin typeface="Times New Roman" panose="02020603050405020304" pitchFamily="18" charset="0"/>
                <a:ea typeface="Times New Roman" panose="02020603050405020304" pitchFamily="18" charset="0"/>
              </a:rPr>
              <a:t>iagram (BKA)</a:t>
            </a:r>
            <a:endParaRPr lang="en-GB" sz="900" dirty="0">
              <a:effectLst/>
              <a:latin typeface="Times New Roman" panose="02020603050405020304" pitchFamily="18" charset="0"/>
              <a:ea typeface="Times New Roman" panose="02020603050405020304" pitchFamily="18" charset="0"/>
            </a:endParaRPr>
          </a:p>
        </p:txBody>
      </p:sp>
      <p:sp>
        <p:nvSpPr>
          <p:cNvPr id="7" name="Text Box 10">
            <a:extLst>
              <a:ext uri="{FF2B5EF4-FFF2-40B4-BE49-F238E27FC236}">
                <a16:creationId xmlns:a16="http://schemas.microsoft.com/office/drawing/2014/main" id="{2E494327-568D-1F2E-EC3B-2150D36FA737}"/>
              </a:ext>
            </a:extLst>
          </p:cNvPr>
          <p:cNvSpPr txBox="1"/>
          <p:nvPr/>
        </p:nvSpPr>
        <p:spPr>
          <a:xfrm>
            <a:off x="5415279" y="6190193"/>
            <a:ext cx="2312030" cy="138499"/>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425"/>
              </a:spcAft>
            </a:pPr>
            <a:r>
              <a:rPr lang="en-US" sz="900" i="1" dirty="0">
                <a:effectLst/>
                <a:latin typeface="Times New Roman" panose="02020603050405020304" pitchFamily="18" charset="0"/>
                <a:ea typeface="Times New Roman" panose="02020603050405020304" pitchFamily="18" charset="0"/>
              </a:rPr>
              <a:t>Division 2 Switchboard Module Nodal Diagram</a:t>
            </a:r>
            <a:endParaRPr lang="en-GB" sz="900" dirty="0">
              <a:effectLst/>
              <a:latin typeface="Times New Roman" panose="02020603050405020304" pitchFamily="18" charset="0"/>
              <a:ea typeface="Times New Roman" panose="02020603050405020304" pitchFamily="18" charset="0"/>
            </a:endParaRPr>
          </a:p>
        </p:txBody>
      </p:sp>
      <p:sp>
        <p:nvSpPr>
          <p:cNvPr id="8" name="Text Box 10">
            <a:extLst>
              <a:ext uri="{FF2B5EF4-FFF2-40B4-BE49-F238E27FC236}">
                <a16:creationId xmlns:a16="http://schemas.microsoft.com/office/drawing/2014/main" id="{7C663329-F672-B666-63F6-8169F68726EC}"/>
              </a:ext>
            </a:extLst>
          </p:cNvPr>
          <p:cNvSpPr txBox="1"/>
          <p:nvPr/>
        </p:nvSpPr>
        <p:spPr>
          <a:xfrm>
            <a:off x="7856093" y="6190193"/>
            <a:ext cx="2312030" cy="138499"/>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425"/>
              </a:spcAft>
            </a:pPr>
            <a:r>
              <a:rPr lang="en-US" sz="900" i="1" dirty="0">
                <a:latin typeface="Times New Roman" panose="02020603050405020304" pitchFamily="18" charset="0"/>
                <a:ea typeface="Times New Roman" panose="02020603050405020304" pitchFamily="18" charset="0"/>
              </a:rPr>
              <a:t>System Nodal Diagram (JQA)</a:t>
            </a:r>
            <a:endParaRPr lang="en-GB" sz="900" dirty="0">
              <a:effectLst/>
              <a:latin typeface="Times New Roman" panose="02020603050405020304" pitchFamily="18" charset="0"/>
              <a:ea typeface="Times New Roman" panose="02020603050405020304" pitchFamily="18" charset="0"/>
            </a:endParaRPr>
          </a:p>
        </p:txBody>
      </p:sp>
      <p:sp>
        <p:nvSpPr>
          <p:cNvPr id="9" name="Text Box 10">
            <a:extLst>
              <a:ext uri="{FF2B5EF4-FFF2-40B4-BE49-F238E27FC236}">
                <a16:creationId xmlns:a16="http://schemas.microsoft.com/office/drawing/2014/main" id="{BAFEDCE8-CF00-C1EA-68AA-D93940777883}"/>
              </a:ext>
            </a:extLst>
          </p:cNvPr>
          <p:cNvSpPr txBox="1"/>
          <p:nvPr/>
        </p:nvSpPr>
        <p:spPr>
          <a:xfrm>
            <a:off x="9887827" y="6198932"/>
            <a:ext cx="2312030" cy="138499"/>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425"/>
              </a:spcAft>
            </a:pPr>
            <a:r>
              <a:rPr lang="en-US" sz="900" i="1" dirty="0">
                <a:effectLst/>
                <a:latin typeface="Times New Roman" panose="02020603050405020304" pitchFamily="18" charset="0"/>
                <a:ea typeface="Times New Roman" panose="02020603050405020304" pitchFamily="18" charset="0"/>
              </a:rPr>
              <a:t>Division 1 DPS Module Diagram</a:t>
            </a:r>
            <a:endParaRPr lang="en-GB" sz="900" dirty="0">
              <a:effectLst/>
              <a:latin typeface="Times New Roman" panose="02020603050405020304" pitchFamily="18" charset="0"/>
              <a:ea typeface="Times New Roman" panose="02020603050405020304" pitchFamily="18" charset="0"/>
            </a:endParaRPr>
          </a:p>
        </p:txBody>
      </p:sp>
      <p:sp>
        <p:nvSpPr>
          <p:cNvPr id="18" name="Text Box 10">
            <a:extLst>
              <a:ext uri="{FF2B5EF4-FFF2-40B4-BE49-F238E27FC236}">
                <a16:creationId xmlns:a16="http://schemas.microsoft.com/office/drawing/2014/main" id="{66CB8DDE-D71A-218A-168E-734B6A739779}"/>
              </a:ext>
            </a:extLst>
          </p:cNvPr>
          <p:cNvSpPr txBox="1"/>
          <p:nvPr/>
        </p:nvSpPr>
        <p:spPr>
          <a:xfrm>
            <a:off x="5924423" y="4466112"/>
            <a:ext cx="3863340" cy="138499"/>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425"/>
              </a:spcAft>
            </a:pPr>
            <a:r>
              <a:rPr lang="en-US" sz="900" i="1" dirty="0">
                <a:effectLst/>
                <a:latin typeface="Times New Roman" panose="02020603050405020304" pitchFamily="18" charset="0"/>
                <a:ea typeface="Times New Roman" panose="02020603050405020304" pitchFamily="18" charset="0"/>
              </a:rPr>
              <a:t>FIG. 10. Dynamic nodal diagram.</a:t>
            </a:r>
            <a:endParaRPr lang="en-GB" sz="900" dirty="0">
              <a:effectLst/>
              <a:latin typeface="Times New Roman" panose="02020603050405020304" pitchFamily="18" charset="0"/>
              <a:ea typeface="Times New Roman" panose="02020603050405020304" pitchFamily="18" charset="0"/>
            </a:endParaRPr>
          </a:p>
        </p:txBody>
      </p:sp>
      <p:sp>
        <p:nvSpPr>
          <p:cNvPr id="19" name="Text Box 9">
            <a:extLst>
              <a:ext uri="{FF2B5EF4-FFF2-40B4-BE49-F238E27FC236}">
                <a16:creationId xmlns:a16="http://schemas.microsoft.com/office/drawing/2014/main" id="{3EB24DDE-BC1C-5EEE-E67B-7CEF7D79B629}"/>
              </a:ext>
            </a:extLst>
          </p:cNvPr>
          <p:cNvSpPr txBox="1"/>
          <p:nvPr/>
        </p:nvSpPr>
        <p:spPr>
          <a:xfrm>
            <a:off x="3190875" y="3539833"/>
            <a:ext cx="3863340" cy="138499"/>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425"/>
              </a:spcAft>
            </a:pPr>
            <a:r>
              <a:rPr lang="en-US" sz="900" i="1" dirty="0">
                <a:latin typeface="Times New Roman" panose="02020603050405020304" pitchFamily="18" charset="0"/>
                <a:ea typeface="Times New Roman" panose="02020603050405020304" pitchFamily="18" charset="0"/>
              </a:rPr>
              <a:t>FIG. 9. Section illustrating location of </a:t>
            </a:r>
            <a:r>
              <a:rPr lang="en-US" sz="900" i="1">
                <a:latin typeface="Times New Roman" panose="02020603050405020304" pitchFamily="18" charset="0"/>
                <a:ea typeface="Times New Roman" panose="02020603050405020304" pitchFamily="18" charset="0"/>
              </a:rPr>
              <a:t>modules within RI.</a:t>
            </a:r>
            <a:endParaRPr lang="en-GB" sz="900" dirty="0">
              <a:effectLst/>
              <a:latin typeface="Times New Roman" panose="02020603050405020304" pitchFamily="18" charset="0"/>
              <a:ea typeface="Times New Roman" panose="02020603050405020304" pitchFamily="18" charset="0"/>
            </a:endParaRPr>
          </a:p>
        </p:txBody>
      </p:sp>
      <p:pic>
        <p:nvPicPr>
          <p:cNvPr id="20" name="Picture 19" descr="A black and grey logo&#10;&#10;Description automatically generated">
            <a:extLst>
              <a:ext uri="{FF2B5EF4-FFF2-40B4-BE49-F238E27FC236}">
                <a16:creationId xmlns:a16="http://schemas.microsoft.com/office/drawing/2014/main" id="{8C9213FB-7823-82B3-68E3-18D1094F00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19390" y="6493463"/>
            <a:ext cx="1514074" cy="192414"/>
          </a:xfrm>
          <a:prstGeom prst="rect">
            <a:avLst/>
          </a:prstGeom>
        </p:spPr>
      </p:pic>
    </p:spTree>
    <p:extLst>
      <p:ext uri="{BB962C8B-B14F-4D97-AF65-F5344CB8AC3E}">
        <p14:creationId xmlns:p14="http://schemas.microsoft.com/office/powerpoint/2010/main" val="4175916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273A183-D7BF-A8C7-168A-B7AA4A283FDE}"/>
              </a:ext>
            </a:extLst>
          </p:cNvPr>
          <p:cNvPicPr>
            <a:picLocks noChangeAspect="1"/>
          </p:cNvPicPr>
          <p:nvPr/>
        </p:nvPicPr>
        <p:blipFill rotWithShape="1">
          <a:blip r:embed="rId2"/>
          <a:srcRect l="10956" t="8497" b="-8497"/>
          <a:stretch/>
        </p:blipFill>
        <p:spPr>
          <a:xfrm>
            <a:off x="3790541" y="1784661"/>
            <a:ext cx="8142923" cy="4560203"/>
          </a:xfrm>
          <a:prstGeom prst="rect">
            <a:avLst/>
          </a:prstGeom>
        </p:spPr>
      </p:pic>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130629"/>
            <a:ext cx="10515600" cy="11251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0" dirty="0">
                <a:solidFill>
                  <a:schemeClr val="bg1"/>
                </a:solidFill>
                <a:latin typeface="Arial" panose="020B0604020202020204" pitchFamily="34" charset="0"/>
                <a:cs typeface="Arial" panose="020B0604020202020204" pitchFamily="34" charset="0"/>
              </a:rPr>
              <a:t>Making th</a:t>
            </a:r>
            <a:r>
              <a:rPr lang="en-US" sz="2800" b="1" dirty="0">
                <a:solidFill>
                  <a:schemeClr val="bg1"/>
                </a:solidFill>
                <a:latin typeface="Arial" panose="020B0604020202020204" pitchFamily="34" charset="0"/>
                <a:cs typeface="Arial" panose="020B0604020202020204" pitchFamily="34" charset="0"/>
              </a:rPr>
              <a:t>e Complex Simple</a:t>
            </a:r>
          </a:p>
          <a:p>
            <a:r>
              <a:rPr lang="en-US" sz="4200" b="1" i="0" dirty="0">
                <a:solidFill>
                  <a:schemeClr val="bg1"/>
                </a:solidFill>
                <a:latin typeface="Arial" panose="020B0604020202020204" pitchFamily="34" charset="0"/>
                <a:cs typeface="Arial" panose="020B0604020202020204" pitchFamily="34" charset="0"/>
              </a:rPr>
              <a:t>Conclusion</a:t>
            </a:r>
            <a:endParaRPr lang="en-GB" sz="4200" b="1" i="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24BDACB-7438-F438-8D5C-6D94B858AD17}"/>
              </a:ext>
            </a:extLst>
          </p:cNvPr>
          <p:cNvSpPr txBox="1"/>
          <p:nvPr/>
        </p:nvSpPr>
        <p:spPr>
          <a:xfrm>
            <a:off x="220436" y="1770499"/>
            <a:ext cx="3298371" cy="4493538"/>
          </a:xfrm>
          <a:prstGeom prst="rect">
            <a:avLst/>
          </a:prstGeom>
          <a:noFill/>
        </p:spPr>
        <p:txBody>
          <a:bodyPr wrap="square" rtlCol="0">
            <a:spAutoFit/>
          </a:bodyPr>
          <a:lstStyle/>
          <a:p>
            <a:r>
              <a:rPr lang="en-GB" sz="1100" dirty="0">
                <a:effectLst/>
                <a:latin typeface="Arial" panose="020B0604020202020204" pitchFamily="34" charset="0"/>
                <a:ea typeface="Times New Roman" panose="02020603050405020304" pitchFamily="18" charset="0"/>
                <a:cs typeface="Arial" panose="020B0604020202020204" pitchFamily="34" charset="0"/>
              </a:rPr>
              <a:t>Parametric modelling has been applied to various areas across RR SMR. </a:t>
            </a:r>
            <a:r>
              <a:rPr lang="en-GB" sz="1100" dirty="0">
                <a:latin typeface="Arial" panose="020B0604020202020204" pitchFamily="34" charset="0"/>
                <a:ea typeface="Times New Roman" panose="02020603050405020304" pitchFamily="18" charset="0"/>
                <a:cs typeface="Arial" panose="020B0604020202020204" pitchFamily="34" charset="0"/>
              </a:rPr>
              <a:t>Reactor Island Modules, Shell Roof and the enclosing Berm earthworks have each benefitted from </a:t>
            </a:r>
            <a:r>
              <a:rPr lang="en-GB" sz="1100" dirty="0">
                <a:effectLst/>
                <a:latin typeface="Arial" panose="020B0604020202020204" pitchFamily="34" charset="0"/>
                <a:ea typeface="Times New Roman" panose="02020603050405020304" pitchFamily="18" charset="0"/>
                <a:cs typeface="Arial" panose="020B0604020202020204" pitchFamily="34" charset="0"/>
              </a:rPr>
              <a:t>early adoption and integration of parametric thinking into the design process.</a:t>
            </a:r>
          </a:p>
          <a:p>
            <a:endParaRPr lang="en-GB" sz="1100" dirty="0">
              <a:latin typeface="Arial" panose="020B0604020202020204" pitchFamily="34" charset="0"/>
              <a:ea typeface="Times New Roman" panose="02020603050405020304" pitchFamily="18" charset="0"/>
              <a:cs typeface="Arial" panose="020B0604020202020204" pitchFamily="34" charset="0"/>
            </a:endParaRPr>
          </a:p>
          <a:p>
            <a:r>
              <a:rPr lang="en-GB" sz="1100" dirty="0">
                <a:effectLst/>
                <a:latin typeface="Arial" panose="020B0604020202020204" pitchFamily="34" charset="0"/>
                <a:ea typeface="Times New Roman" panose="02020603050405020304" pitchFamily="18" charset="0"/>
                <a:cs typeface="Arial" panose="020B0604020202020204" pitchFamily="34" charset="0"/>
              </a:rPr>
              <a:t>AtkinsRéalis have utilised the parametric expertise from their Research &amp; Innovation team to develop the design with greater levels of accuracy and control, enabling effective optimisation and a generic design that is more responsive and adaptive to the ever-evolving requirements and constraints of the site.</a:t>
            </a:r>
          </a:p>
          <a:p>
            <a:endParaRPr lang="en-GB" sz="1100" dirty="0">
              <a:latin typeface="Arial" panose="020B0604020202020204" pitchFamily="34" charset="0"/>
              <a:ea typeface="Times New Roman" panose="02020603050405020304" pitchFamily="18" charset="0"/>
              <a:cs typeface="Arial" panose="020B0604020202020204" pitchFamily="34" charset="0"/>
            </a:endParaRPr>
          </a:p>
          <a:p>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p>
            <a:r>
              <a:rPr lang="en-GB" sz="1100" dirty="0">
                <a:latin typeface="Arial" panose="020B0604020202020204" pitchFamily="34" charset="0"/>
                <a:ea typeface="Times New Roman" panose="02020603050405020304" pitchFamily="18" charset="0"/>
                <a:cs typeface="Arial" panose="020B0604020202020204" pitchFamily="34" charset="0"/>
              </a:rPr>
              <a:t>-</a:t>
            </a:r>
          </a:p>
          <a:p>
            <a:endParaRPr lang="en-GB" sz="1100" dirty="0">
              <a:latin typeface="Arial" panose="020B0604020202020204" pitchFamily="34" charset="0"/>
              <a:ea typeface="Times New Roman" panose="02020603050405020304" pitchFamily="18" charset="0"/>
              <a:cs typeface="Arial" panose="020B0604020202020204" pitchFamily="34" charset="0"/>
            </a:endParaRPr>
          </a:p>
          <a:p>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p>
            <a:r>
              <a:rPr lang="en-GB" sz="1100" dirty="0">
                <a:effectLst/>
                <a:latin typeface="Arial" panose="020B0604020202020204" pitchFamily="34" charset="0"/>
                <a:ea typeface="Times New Roman" panose="02020603050405020304" pitchFamily="18" charset="0"/>
                <a:cs typeface="Arial" panose="020B0604020202020204" pitchFamily="34" charset="0"/>
              </a:rPr>
              <a:t>Parametric thinking has enabled the simplification of a complex challenge in the evolution of an efficient and innovative new vision of energy production in the form of RR SMR.</a:t>
            </a:r>
          </a:p>
          <a:p>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p>
            <a:endParaRPr lang="en-GB" sz="1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22" descr="A blue and white logo&#10;&#10;Description automatically generated">
            <a:extLst>
              <a:ext uri="{FF2B5EF4-FFF2-40B4-BE49-F238E27FC236}">
                <a16:creationId xmlns:a16="http://schemas.microsoft.com/office/drawing/2014/main" id="{49E0FF62-3C80-A9C9-1614-C6E9D5F65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36" y="6003852"/>
            <a:ext cx="1151164" cy="682025"/>
          </a:xfrm>
          <a:prstGeom prst="rect">
            <a:avLst/>
          </a:prstGeom>
        </p:spPr>
      </p:pic>
      <p:cxnSp>
        <p:nvCxnSpPr>
          <p:cNvPr id="10" name="Connector: Elbow 9">
            <a:extLst>
              <a:ext uri="{FF2B5EF4-FFF2-40B4-BE49-F238E27FC236}">
                <a16:creationId xmlns:a16="http://schemas.microsoft.com/office/drawing/2014/main" id="{0369FD12-1070-F911-6015-F356513BFDB5}"/>
              </a:ext>
            </a:extLst>
          </p:cNvPr>
          <p:cNvCxnSpPr>
            <a:cxnSpLocks/>
          </p:cNvCxnSpPr>
          <p:nvPr/>
        </p:nvCxnSpPr>
        <p:spPr>
          <a:xfrm>
            <a:off x="6523730" y="2041800"/>
            <a:ext cx="1604168" cy="796650"/>
          </a:xfrm>
          <a:prstGeom prst="bentConnector3">
            <a:avLst>
              <a:gd name="adj1" fmla="val 100470"/>
            </a:avLst>
          </a:prstGeom>
        </p:spPr>
        <p:style>
          <a:lnRef idx="1">
            <a:schemeClr val="dk1"/>
          </a:lnRef>
          <a:fillRef idx="0">
            <a:schemeClr val="dk1"/>
          </a:fillRef>
          <a:effectRef idx="0">
            <a:schemeClr val="dk1"/>
          </a:effectRef>
          <a:fontRef idx="minor">
            <a:schemeClr val="tx1"/>
          </a:fontRef>
        </p:style>
      </p:cxnSp>
      <p:cxnSp>
        <p:nvCxnSpPr>
          <p:cNvPr id="11" name="Connector: Elbow 10">
            <a:extLst>
              <a:ext uri="{FF2B5EF4-FFF2-40B4-BE49-F238E27FC236}">
                <a16:creationId xmlns:a16="http://schemas.microsoft.com/office/drawing/2014/main" id="{9711979D-FA37-1468-16AA-DB3FDF1E5FDF}"/>
              </a:ext>
            </a:extLst>
          </p:cNvPr>
          <p:cNvCxnSpPr>
            <a:cxnSpLocks/>
          </p:cNvCxnSpPr>
          <p:nvPr/>
        </p:nvCxnSpPr>
        <p:spPr>
          <a:xfrm rot="16200000" flipH="1">
            <a:off x="6953450" y="4488106"/>
            <a:ext cx="935898" cy="802543"/>
          </a:xfrm>
          <a:prstGeom prst="bentConnector2">
            <a:avLst/>
          </a:prstGeom>
        </p:spPr>
        <p:style>
          <a:lnRef idx="1">
            <a:schemeClr val="dk1"/>
          </a:lnRef>
          <a:fillRef idx="0">
            <a:schemeClr val="dk1"/>
          </a:fillRef>
          <a:effectRef idx="0">
            <a:schemeClr val="dk1"/>
          </a:effectRef>
          <a:fontRef idx="minor">
            <a:schemeClr val="tx1"/>
          </a:fontRef>
        </p:style>
      </p:cxnSp>
      <p:cxnSp>
        <p:nvCxnSpPr>
          <p:cNvPr id="12" name="Connector: Elbow 11">
            <a:extLst>
              <a:ext uri="{FF2B5EF4-FFF2-40B4-BE49-F238E27FC236}">
                <a16:creationId xmlns:a16="http://schemas.microsoft.com/office/drawing/2014/main" id="{D0B4AD06-DFA1-7BDB-78D5-A7505540C711}"/>
              </a:ext>
            </a:extLst>
          </p:cNvPr>
          <p:cNvCxnSpPr>
            <a:cxnSpLocks/>
          </p:cNvCxnSpPr>
          <p:nvPr/>
        </p:nvCxnSpPr>
        <p:spPr>
          <a:xfrm>
            <a:off x="11507836" y="2746831"/>
            <a:ext cx="347783" cy="1433975"/>
          </a:xfrm>
          <a:prstGeom prst="bentConnector2">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CF131D6C-3FDD-2441-BEE4-58E5FB66478E}"/>
              </a:ext>
            </a:extLst>
          </p:cNvPr>
          <p:cNvSpPr txBox="1"/>
          <p:nvPr/>
        </p:nvSpPr>
        <p:spPr>
          <a:xfrm>
            <a:off x="7797598" y="5208456"/>
            <a:ext cx="1967893"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Reactor Island Modules</a:t>
            </a:r>
          </a:p>
        </p:txBody>
      </p:sp>
      <p:sp>
        <p:nvSpPr>
          <p:cNvPr id="14" name="TextBox 13">
            <a:extLst>
              <a:ext uri="{FF2B5EF4-FFF2-40B4-BE49-F238E27FC236}">
                <a16:creationId xmlns:a16="http://schemas.microsoft.com/office/drawing/2014/main" id="{B0406AAD-536A-D7F1-265B-8790F8AA9B92}"/>
              </a:ext>
            </a:extLst>
          </p:cNvPr>
          <p:cNvSpPr txBox="1"/>
          <p:nvPr/>
        </p:nvSpPr>
        <p:spPr>
          <a:xfrm>
            <a:off x="10957560" y="2598232"/>
            <a:ext cx="607430"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Berm</a:t>
            </a:r>
          </a:p>
        </p:txBody>
      </p:sp>
      <p:sp>
        <p:nvSpPr>
          <p:cNvPr id="15" name="TextBox 14">
            <a:extLst>
              <a:ext uri="{FF2B5EF4-FFF2-40B4-BE49-F238E27FC236}">
                <a16:creationId xmlns:a16="http://schemas.microsoft.com/office/drawing/2014/main" id="{6F5B252F-60B3-D335-04E1-01ADE67B4DCC}"/>
              </a:ext>
            </a:extLst>
          </p:cNvPr>
          <p:cNvSpPr txBox="1"/>
          <p:nvPr/>
        </p:nvSpPr>
        <p:spPr>
          <a:xfrm>
            <a:off x="5604026" y="1904488"/>
            <a:ext cx="983947" cy="285554"/>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Shell Roof</a:t>
            </a:r>
          </a:p>
        </p:txBody>
      </p:sp>
      <p:pic>
        <p:nvPicPr>
          <p:cNvPr id="35" name="Picture 34" descr="A black and grey logo&#10;&#10;Description automatically generated">
            <a:extLst>
              <a:ext uri="{FF2B5EF4-FFF2-40B4-BE49-F238E27FC236}">
                <a16:creationId xmlns:a16="http://schemas.microsoft.com/office/drawing/2014/main" id="{237561CC-5461-5A61-0805-9E5D23B68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9390" y="6493463"/>
            <a:ext cx="1514074" cy="192414"/>
          </a:xfrm>
          <a:prstGeom prst="rect">
            <a:avLst/>
          </a:prstGeom>
        </p:spPr>
      </p:pic>
      <p:sp>
        <p:nvSpPr>
          <p:cNvPr id="36" name="Text Box 10">
            <a:extLst>
              <a:ext uri="{FF2B5EF4-FFF2-40B4-BE49-F238E27FC236}">
                <a16:creationId xmlns:a16="http://schemas.microsoft.com/office/drawing/2014/main" id="{98C60B7F-5E17-30BF-A523-79B11ECFA66C}"/>
              </a:ext>
            </a:extLst>
          </p:cNvPr>
          <p:cNvSpPr txBox="1"/>
          <p:nvPr/>
        </p:nvSpPr>
        <p:spPr>
          <a:xfrm>
            <a:off x="3154131" y="6023865"/>
            <a:ext cx="5444627" cy="138499"/>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425"/>
              </a:spcAft>
            </a:pPr>
            <a:r>
              <a:rPr lang="en-US" sz="900" i="1" dirty="0">
                <a:effectLst/>
                <a:latin typeface="Times New Roman" panose="02020603050405020304" pitchFamily="18" charset="0"/>
                <a:ea typeface="Times New Roman" panose="02020603050405020304" pitchFamily="18" charset="0"/>
              </a:rPr>
              <a:t>FIG. 11. Sectional perspective of RR SMR illustrating interior of RI, Shell Roof and Berm.</a:t>
            </a:r>
            <a:endParaRPr lang="en-GB" sz="9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6327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59C9F9EF128D4EBD332A496684172E" ma:contentTypeVersion="4" ma:contentTypeDescription="Create a new document." ma:contentTypeScope="" ma:versionID="5cb7c0de656493cde29f3079420f821f">
  <xsd:schema xmlns:xsd="http://www.w3.org/2001/XMLSchema" xmlns:xs="http://www.w3.org/2001/XMLSchema" xmlns:p="http://schemas.microsoft.com/office/2006/metadata/properties" xmlns:ns2="aef0bd4e-945f-4064-9de3-8f82925c8480" targetNamespace="http://schemas.microsoft.com/office/2006/metadata/properties" ma:root="true" ma:fieldsID="940e8a05717c0ef9007a3b89ca1e85a2" ns2:_="">
    <xsd:import namespace="aef0bd4e-945f-4064-9de3-8f82925c848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f0bd4e-945f-4064-9de3-8f82925c84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F5A183-8DB8-4E33-A3B8-B56576635C6B}">
  <ds:schemaRefs>
    <ds:schemaRef ds:uri="http://schemas.microsoft.com/office/2006/metadata/properties"/>
    <ds:schemaRef ds:uri="http://schemas.microsoft.com/office/infopath/2007/PartnerControls"/>
    <ds:schemaRef ds:uri="2d1b3375-85a6-4ec3-9d45-85c3f7ff19cc"/>
    <ds:schemaRef ds:uri="a8853164-03d1-4052-89d1-ac895618168d"/>
    <ds:schemaRef ds:uri="28c46709-a72c-47b6-8a9d-476190a8ab3f"/>
  </ds:schemaRefs>
</ds:datastoreItem>
</file>

<file path=customXml/itemProps2.xml><?xml version="1.0" encoding="utf-8"?>
<ds:datastoreItem xmlns:ds="http://schemas.openxmlformats.org/officeDocument/2006/customXml" ds:itemID="{D803D3D1-F39D-490F-A4CD-77C72E40E012}">
  <ds:schemaRefs>
    <ds:schemaRef ds:uri="http://schemas.microsoft.com/sharepoint/v3/contenttype/forms"/>
  </ds:schemaRefs>
</ds:datastoreItem>
</file>

<file path=customXml/itemProps3.xml><?xml version="1.0" encoding="utf-8"?>
<ds:datastoreItem xmlns:ds="http://schemas.openxmlformats.org/officeDocument/2006/customXml" ds:itemID="{A728F12B-EEE7-4AE4-9E4C-E0A48C4434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f0bd4e-945f-4064-9de3-8f82925c84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601</TotalTime>
  <Words>1101</Words>
  <Application>Microsoft Office PowerPoint</Application>
  <PresentationFormat>Widescreen</PresentationFormat>
  <Paragraphs>77</Paragraphs>
  <Slides>9</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9</vt:i4>
      </vt:variant>
    </vt:vector>
  </HeadingPairs>
  <TitlesOfParts>
    <vt:vector size="16" baseType="lpstr">
      <vt:lpstr>Arial</vt:lpstr>
      <vt:lpstr>Calibri</vt:lpstr>
      <vt:lpstr>Calibri Light</vt:lpstr>
      <vt:lpstr>Times New Roman</vt:lpstr>
      <vt:lpstr>Office Theme</vt:lpstr>
      <vt:lpstr>1_Office Theme</vt:lpstr>
      <vt:lpstr>2_Office Theme</vt:lpstr>
      <vt:lpstr>PowerPoint Presentation</vt:lpstr>
      <vt:lpstr>Making the Complex Simple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PARKER, Gregory</dc:creator>
  <cp:lastModifiedBy>Tillotson Home, Max</cp:lastModifiedBy>
  <cp:revision>7</cp:revision>
  <dcterms:created xsi:type="dcterms:W3CDTF">2019-10-29T08:33:20Z</dcterms:created>
  <dcterms:modified xsi:type="dcterms:W3CDTF">2024-10-03T13:46:01Z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0x0101006B59C9F9EF128D4EBD332A496684172E</vt:lpwstr>
  </property>
  <property fmtid="{D5CDD505-2E9C-101B-9397-08002B2CF9AE}" pid="3" name="MediaServiceImageTags">
    <vt:lpwstr/>
  </property>
</Properties>
</file>