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30"/>
  </p:notesMasterIdLst>
  <p:sldIdLst>
    <p:sldId id="256" r:id="rId7"/>
    <p:sldId id="257" r:id="rId8"/>
    <p:sldId id="1665" r:id="rId9"/>
    <p:sldId id="1666" r:id="rId10"/>
    <p:sldId id="1667" r:id="rId11"/>
    <p:sldId id="1668" r:id="rId12"/>
    <p:sldId id="1669" r:id="rId13"/>
    <p:sldId id="1670" r:id="rId14"/>
    <p:sldId id="1672" r:id="rId15"/>
    <p:sldId id="1671" r:id="rId16"/>
    <p:sldId id="1673" r:id="rId17"/>
    <p:sldId id="347" r:id="rId18"/>
    <p:sldId id="1675" r:id="rId19"/>
    <p:sldId id="1674" r:id="rId20"/>
    <p:sldId id="261" r:id="rId21"/>
    <p:sldId id="1681" r:id="rId22"/>
    <p:sldId id="1676" r:id="rId23"/>
    <p:sldId id="1687" r:id="rId24"/>
    <p:sldId id="1678" r:id="rId25"/>
    <p:sldId id="1680" r:id="rId26"/>
    <p:sldId id="425" r:id="rId27"/>
    <p:sldId id="1685" r:id="rId28"/>
    <p:sldId id="16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65AB6-AA3B-4FAA-B9F0-BF5EBC6A5500}" type="doc">
      <dgm:prSet loTypeId="urn:microsoft.com/office/officeart/2005/8/layout/radial5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C9A413B3-4F46-4A42-827F-285389367B05}">
      <dgm:prSet phldrT="[Κείμενο]" custT="1"/>
      <dgm:spPr/>
      <dgm:t>
        <a:bodyPr/>
        <a:lstStyle/>
        <a:p>
          <a:r>
            <a:rPr lang="en-US" sz="1000" dirty="0"/>
            <a:t>Introduction of the first SMR</a:t>
          </a:r>
          <a:endParaRPr lang="el-GR" sz="1000" dirty="0"/>
        </a:p>
      </dgm:t>
    </dgm:pt>
    <dgm:pt modelId="{5ADD0648-A98C-43E6-9931-A4A82852F25C}" type="parTrans" cxnId="{6C95064E-1E5F-41F1-9BDD-2BCCE39A55FE}">
      <dgm:prSet/>
      <dgm:spPr/>
      <dgm:t>
        <a:bodyPr/>
        <a:lstStyle/>
        <a:p>
          <a:endParaRPr lang="el-GR"/>
        </a:p>
      </dgm:t>
    </dgm:pt>
    <dgm:pt modelId="{2E89CC5F-C7CA-455F-B1B3-55580E0DA3F0}" type="sibTrans" cxnId="{6C95064E-1E5F-41F1-9BDD-2BCCE39A55FE}">
      <dgm:prSet/>
      <dgm:spPr/>
      <dgm:t>
        <a:bodyPr/>
        <a:lstStyle/>
        <a:p>
          <a:endParaRPr lang="el-GR"/>
        </a:p>
      </dgm:t>
    </dgm:pt>
    <dgm:pt modelId="{13E58C5D-FAE1-4E1D-9321-F5CC55E32386}">
      <dgm:prSet phldrT="[Κείμενο]" custT="1"/>
      <dgm:spPr/>
      <dgm:t>
        <a:bodyPr/>
        <a:lstStyle/>
        <a:p>
          <a:r>
            <a:rPr lang="en-US" sz="900" b="1" dirty="0"/>
            <a:t>Nuclear Energy Policy</a:t>
          </a:r>
          <a:endParaRPr lang="el-GR" sz="900" b="1" dirty="0"/>
        </a:p>
      </dgm:t>
    </dgm:pt>
    <dgm:pt modelId="{AF7F4F73-84F1-442E-AFA7-F867DF501406}" type="parTrans" cxnId="{E45616AB-DCB4-4700-AAA6-0E40AD3C9E01}">
      <dgm:prSet/>
      <dgm:spPr/>
      <dgm:t>
        <a:bodyPr/>
        <a:lstStyle/>
        <a:p>
          <a:endParaRPr lang="el-GR"/>
        </a:p>
      </dgm:t>
    </dgm:pt>
    <dgm:pt modelId="{7F4D5DD6-3ECC-4814-BD2E-6E14F46A71AA}" type="sibTrans" cxnId="{E45616AB-DCB4-4700-AAA6-0E40AD3C9E01}">
      <dgm:prSet/>
      <dgm:spPr/>
      <dgm:t>
        <a:bodyPr/>
        <a:lstStyle/>
        <a:p>
          <a:endParaRPr lang="el-GR"/>
        </a:p>
      </dgm:t>
    </dgm:pt>
    <dgm:pt modelId="{C1BC9013-0A69-4F95-A21C-1A7821A9DE3B}">
      <dgm:prSet phldrT="[Κείμενο]" custT="1"/>
      <dgm:spPr/>
      <dgm:t>
        <a:bodyPr/>
        <a:lstStyle/>
        <a:p>
          <a:r>
            <a:rPr lang="en-US" sz="800" b="1" dirty="0"/>
            <a:t>Domestic Industry Participation</a:t>
          </a:r>
          <a:endParaRPr lang="el-GR" sz="800" b="1" dirty="0"/>
        </a:p>
      </dgm:t>
    </dgm:pt>
    <dgm:pt modelId="{6E815FA6-598F-48AB-8AFF-C3202DB0C783}" type="parTrans" cxnId="{81261557-45BF-41D6-813C-E0547E32F1AF}">
      <dgm:prSet/>
      <dgm:spPr/>
      <dgm:t>
        <a:bodyPr/>
        <a:lstStyle/>
        <a:p>
          <a:endParaRPr lang="el-GR"/>
        </a:p>
      </dgm:t>
    </dgm:pt>
    <dgm:pt modelId="{43424CD2-4B4B-43A6-93F9-8593086F0621}" type="sibTrans" cxnId="{81261557-45BF-41D6-813C-E0547E32F1AF}">
      <dgm:prSet/>
      <dgm:spPr/>
      <dgm:t>
        <a:bodyPr/>
        <a:lstStyle/>
        <a:p>
          <a:endParaRPr lang="el-GR"/>
        </a:p>
      </dgm:t>
    </dgm:pt>
    <dgm:pt modelId="{011C4C5B-2E12-4A4B-8929-964CBC33DBF8}">
      <dgm:prSet phldrT="[Κείμενο]" custT="1"/>
      <dgm:spPr/>
      <dgm:t>
        <a:bodyPr/>
        <a:lstStyle/>
        <a:p>
          <a:r>
            <a:rPr lang="en-US" sz="800" b="1" dirty="0"/>
            <a:t>Proliferation resistance &amp; physical protection</a:t>
          </a:r>
          <a:endParaRPr lang="el-GR" sz="800" b="1" dirty="0"/>
        </a:p>
      </dgm:t>
    </dgm:pt>
    <dgm:pt modelId="{E745BBAE-1710-45BC-B033-937908A6879D}" type="parTrans" cxnId="{EF5F52FD-295F-40C1-8A08-F5B03D30A377}">
      <dgm:prSet/>
      <dgm:spPr/>
      <dgm:t>
        <a:bodyPr/>
        <a:lstStyle/>
        <a:p>
          <a:endParaRPr lang="el-GR"/>
        </a:p>
      </dgm:t>
    </dgm:pt>
    <dgm:pt modelId="{2CC245B9-8555-42F6-A1CF-9432A2727713}" type="sibTrans" cxnId="{EF5F52FD-295F-40C1-8A08-F5B03D30A377}">
      <dgm:prSet/>
      <dgm:spPr/>
      <dgm:t>
        <a:bodyPr/>
        <a:lstStyle/>
        <a:p>
          <a:endParaRPr lang="el-GR"/>
        </a:p>
      </dgm:t>
    </dgm:pt>
    <dgm:pt modelId="{4B00CE11-CED7-49F0-95C8-251E3B956C10}">
      <dgm:prSet phldrT="[Κείμενο]" custT="1"/>
      <dgm:spPr/>
      <dgm:t>
        <a:bodyPr/>
        <a:lstStyle/>
        <a:p>
          <a:r>
            <a:rPr lang="en-US" sz="1000" b="1">
              <a:solidFill>
                <a:srgbClr val="FF0000"/>
              </a:solidFill>
            </a:rPr>
            <a:t>Public acceptance</a:t>
          </a:r>
          <a:endParaRPr lang="el-GR" sz="1000" b="1">
            <a:solidFill>
              <a:srgbClr val="FF0000"/>
            </a:solidFill>
          </a:endParaRPr>
        </a:p>
      </dgm:t>
    </dgm:pt>
    <dgm:pt modelId="{1102C6C8-FFBA-4612-B1FA-170CBD3530C4}" type="parTrans" cxnId="{CAB82B0C-29FE-4596-A417-128FE025DC1E}">
      <dgm:prSet/>
      <dgm:spPr/>
      <dgm:t>
        <a:bodyPr/>
        <a:lstStyle/>
        <a:p>
          <a:endParaRPr lang="el-GR"/>
        </a:p>
      </dgm:t>
    </dgm:pt>
    <dgm:pt modelId="{40ED1A5B-0135-4C97-9B6F-278EB5BFA84F}" type="sibTrans" cxnId="{CAB82B0C-29FE-4596-A417-128FE025DC1E}">
      <dgm:prSet/>
      <dgm:spPr/>
      <dgm:t>
        <a:bodyPr/>
        <a:lstStyle/>
        <a:p>
          <a:endParaRPr lang="el-GR"/>
        </a:p>
      </dgm:t>
    </dgm:pt>
    <dgm:pt modelId="{5D666702-DD00-4EC0-AE6C-8E31E8B95122}">
      <dgm:prSet phldrT="[Κείμενο]" custT="1"/>
      <dgm:spPr/>
      <dgm:t>
        <a:bodyPr/>
        <a:lstStyle/>
        <a:p>
          <a:r>
            <a:rPr lang="en-US" sz="800" b="1" dirty="0"/>
            <a:t>Economic  Competitive</a:t>
          </a:r>
          <a:br>
            <a:rPr lang="en-US" sz="800" b="1" dirty="0"/>
          </a:br>
          <a:r>
            <a:rPr lang="en-US" sz="800" b="1" dirty="0"/>
            <a:t>ness</a:t>
          </a:r>
          <a:endParaRPr lang="el-GR" sz="800" b="1" dirty="0"/>
        </a:p>
      </dgm:t>
    </dgm:pt>
    <dgm:pt modelId="{4B458459-DE08-4428-B9ED-067A7B07CB0F}" type="parTrans" cxnId="{B8BF947C-5A00-4172-9D28-BA881589FCA0}">
      <dgm:prSet/>
      <dgm:spPr/>
      <dgm:t>
        <a:bodyPr/>
        <a:lstStyle/>
        <a:p>
          <a:endParaRPr lang="el-GR"/>
        </a:p>
      </dgm:t>
    </dgm:pt>
    <dgm:pt modelId="{83BEDAB5-D6D3-4A91-9088-A9349E1F5836}" type="sibTrans" cxnId="{B8BF947C-5A00-4172-9D28-BA881589FCA0}">
      <dgm:prSet/>
      <dgm:spPr/>
      <dgm:t>
        <a:bodyPr/>
        <a:lstStyle/>
        <a:p>
          <a:endParaRPr lang="el-GR"/>
        </a:p>
      </dgm:t>
    </dgm:pt>
    <dgm:pt modelId="{2158E4E2-30EA-4E63-B25A-D5250CD19B49}">
      <dgm:prSet phldrT="[Κείμενο]" custT="1"/>
      <dgm:spPr/>
      <dgm:t>
        <a:bodyPr/>
        <a:lstStyle/>
        <a:p>
          <a:r>
            <a:rPr lang="en-US" sz="1000" b="1"/>
            <a:t>Safety</a:t>
          </a:r>
          <a:endParaRPr lang="el-GR" sz="1000" b="1"/>
        </a:p>
      </dgm:t>
    </dgm:pt>
    <dgm:pt modelId="{CCCA8001-3533-43F2-9538-2412ABD21BD3}" type="parTrans" cxnId="{EA9352E7-635A-4FCB-935A-F815748E224E}">
      <dgm:prSet/>
      <dgm:spPr/>
      <dgm:t>
        <a:bodyPr/>
        <a:lstStyle/>
        <a:p>
          <a:endParaRPr lang="el-GR"/>
        </a:p>
      </dgm:t>
    </dgm:pt>
    <dgm:pt modelId="{C8F15A83-C601-42E6-A582-25A300164BB4}" type="sibTrans" cxnId="{EA9352E7-635A-4FCB-935A-F815748E224E}">
      <dgm:prSet/>
      <dgm:spPr/>
      <dgm:t>
        <a:bodyPr/>
        <a:lstStyle/>
        <a:p>
          <a:endParaRPr lang="el-GR"/>
        </a:p>
      </dgm:t>
    </dgm:pt>
    <dgm:pt modelId="{FC78DA7F-3D53-4D05-9EBB-FF924A293CEA}">
      <dgm:prSet phldrT="[Κείμενο]" custT="1"/>
      <dgm:spPr/>
      <dgm:t>
        <a:bodyPr/>
        <a:lstStyle/>
        <a:p>
          <a:r>
            <a:rPr lang="en-US" sz="800" b="1" dirty="0"/>
            <a:t>Radwaste Management</a:t>
          </a:r>
          <a:endParaRPr lang="el-GR" sz="800" b="1" dirty="0"/>
        </a:p>
      </dgm:t>
    </dgm:pt>
    <dgm:pt modelId="{0B03E4F9-A8F8-486F-9F7D-2BBF2E3EA66C}" type="parTrans" cxnId="{24F24E78-E76D-4982-942B-9BAA1623370F}">
      <dgm:prSet/>
      <dgm:spPr/>
      <dgm:t>
        <a:bodyPr/>
        <a:lstStyle/>
        <a:p>
          <a:endParaRPr lang="el-GR"/>
        </a:p>
      </dgm:t>
    </dgm:pt>
    <dgm:pt modelId="{ED13EA42-CD93-480A-81FD-473D15973FCF}" type="sibTrans" cxnId="{24F24E78-E76D-4982-942B-9BAA1623370F}">
      <dgm:prSet/>
      <dgm:spPr/>
      <dgm:t>
        <a:bodyPr/>
        <a:lstStyle/>
        <a:p>
          <a:endParaRPr lang="el-GR"/>
        </a:p>
      </dgm:t>
    </dgm:pt>
    <dgm:pt modelId="{C3251625-E1D7-48CE-B913-F0A117C26C6F}">
      <dgm:prSet phldrT="[Κείμενο]" custT="1"/>
      <dgm:spPr/>
      <dgm:t>
        <a:bodyPr/>
        <a:lstStyle/>
        <a:p>
          <a:r>
            <a:rPr lang="en-US" sz="800" b="1" dirty="0"/>
            <a:t>Viable financing scheme</a:t>
          </a:r>
          <a:endParaRPr lang="el-GR" sz="800" b="1" dirty="0"/>
        </a:p>
      </dgm:t>
    </dgm:pt>
    <dgm:pt modelId="{780B1565-0BA5-43A7-8519-CC976ECC903D}" type="parTrans" cxnId="{10671D75-7D42-42F7-89A9-8257BF841AE9}">
      <dgm:prSet/>
      <dgm:spPr/>
      <dgm:t>
        <a:bodyPr/>
        <a:lstStyle/>
        <a:p>
          <a:endParaRPr lang="el-GR"/>
        </a:p>
      </dgm:t>
    </dgm:pt>
    <dgm:pt modelId="{4168B135-C8D2-4EA4-B521-6637BC22E20C}" type="sibTrans" cxnId="{10671D75-7D42-42F7-89A9-8257BF841AE9}">
      <dgm:prSet/>
      <dgm:spPr/>
      <dgm:t>
        <a:bodyPr/>
        <a:lstStyle/>
        <a:p>
          <a:endParaRPr lang="el-GR"/>
        </a:p>
      </dgm:t>
    </dgm:pt>
    <dgm:pt modelId="{F9FD70BB-37B1-4887-8DAC-F5B8003E52CD}">
      <dgm:prSet phldrT="[Κείμενο]" custT="1"/>
      <dgm:spPr/>
      <dgm:t>
        <a:bodyPr/>
        <a:lstStyle/>
        <a:p>
          <a:r>
            <a:rPr lang="en-US" sz="900" b="1" dirty="0">
              <a:solidFill>
                <a:srgbClr val="FF0000"/>
              </a:solidFill>
            </a:rPr>
            <a:t>Affordable</a:t>
          </a:r>
        </a:p>
        <a:p>
          <a:r>
            <a:rPr lang="en-US" sz="900" b="1" dirty="0">
              <a:solidFill>
                <a:srgbClr val="FF0000"/>
              </a:solidFill>
            </a:rPr>
            <a:t>(Capital cost, generating cost)</a:t>
          </a:r>
          <a:endParaRPr lang="el-GR" sz="900" b="1" dirty="0">
            <a:solidFill>
              <a:srgbClr val="FF0000"/>
            </a:solidFill>
          </a:endParaRPr>
        </a:p>
      </dgm:t>
    </dgm:pt>
    <dgm:pt modelId="{C17A4EB6-629A-440E-B077-5646F5F10043}" type="parTrans" cxnId="{85B4AB46-957F-41E5-AD0D-F4513285E3DB}">
      <dgm:prSet/>
      <dgm:spPr/>
      <dgm:t>
        <a:bodyPr/>
        <a:lstStyle/>
        <a:p>
          <a:endParaRPr lang="en-GB"/>
        </a:p>
      </dgm:t>
    </dgm:pt>
    <dgm:pt modelId="{0DF0412F-CD9C-419C-8766-469FE1D5C67D}" type="sibTrans" cxnId="{85B4AB46-957F-41E5-AD0D-F4513285E3DB}">
      <dgm:prSet/>
      <dgm:spPr/>
      <dgm:t>
        <a:bodyPr/>
        <a:lstStyle/>
        <a:p>
          <a:endParaRPr lang="en-GB"/>
        </a:p>
      </dgm:t>
    </dgm:pt>
    <dgm:pt modelId="{9ED4E894-E221-4C92-BCB4-259BB1D48B48}">
      <dgm:prSet phldrT="[Κείμενο]" custT="1"/>
      <dgm:spPr/>
      <dgm:t>
        <a:bodyPr/>
        <a:lstStyle/>
        <a:p>
          <a:r>
            <a:rPr lang="en-US" sz="1000" b="1" dirty="0"/>
            <a:t>Security of Supply</a:t>
          </a:r>
          <a:endParaRPr lang="el-GR" sz="1000" b="1" dirty="0"/>
        </a:p>
      </dgm:t>
    </dgm:pt>
    <dgm:pt modelId="{AB5AC0CF-21B1-4B26-A3DA-AE2AE1A840C4}" type="parTrans" cxnId="{6403DE84-9714-4E56-8999-3709293F3681}">
      <dgm:prSet/>
      <dgm:spPr/>
      <dgm:t>
        <a:bodyPr/>
        <a:lstStyle/>
        <a:p>
          <a:endParaRPr lang="en-GB"/>
        </a:p>
      </dgm:t>
    </dgm:pt>
    <dgm:pt modelId="{46A7EB6A-B5D4-425D-AB1B-6072BA1CBD50}" type="sibTrans" cxnId="{6403DE84-9714-4E56-8999-3709293F3681}">
      <dgm:prSet/>
      <dgm:spPr/>
      <dgm:t>
        <a:bodyPr/>
        <a:lstStyle/>
        <a:p>
          <a:endParaRPr lang="en-GB"/>
        </a:p>
      </dgm:t>
    </dgm:pt>
    <dgm:pt modelId="{4A1F1F73-7A85-4BAF-AED2-26BB97C04B03}">
      <dgm:prSet phldrT="[Κείμενο]"/>
      <dgm:spPr/>
      <dgm:t>
        <a:bodyPr/>
        <a:lstStyle/>
        <a:p>
          <a:endParaRPr lang="fr-FR"/>
        </a:p>
      </dgm:t>
    </dgm:pt>
    <dgm:pt modelId="{A814192D-9412-4D6F-8C6D-E49AF98791A8}" type="parTrans" cxnId="{76989728-DADA-469A-A70F-DDB894164105}">
      <dgm:prSet/>
      <dgm:spPr>
        <a:prstGeom prst="leftArrow">
          <a:avLst/>
        </a:prstGeom>
      </dgm:spPr>
      <dgm:t>
        <a:bodyPr/>
        <a:lstStyle/>
        <a:p>
          <a:endParaRPr lang="fr-FR"/>
        </a:p>
      </dgm:t>
    </dgm:pt>
    <dgm:pt modelId="{525D9ED7-27FE-46F3-AE11-DE226F6CAC93}" type="sibTrans" cxnId="{76989728-DADA-469A-A70F-DDB894164105}">
      <dgm:prSet/>
      <dgm:spPr/>
      <dgm:t>
        <a:bodyPr/>
        <a:lstStyle/>
        <a:p>
          <a:endParaRPr lang="fr-FR"/>
        </a:p>
      </dgm:t>
    </dgm:pt>
    <dgm:pt modelId="{12FAED8D-D6B8-40D2-AB42-3555B4D3E80E}">
      <dgm:prSet phldrT="[Κείμενο]" custT="1"/>
      <dgm:spPr>
        <a:solidFill>
          <a:schemeClr val="accent2"/>
        </a:solidFill>
      </dgm:spPr>
      <dgm:t>
        <a:bodyPr/>
        <a:lstStyle/>
        <a:p>
          <a:r>
            <a:rPr lang="en-GB" sz="1000" b="1" dirty="0"/>
            <a:t>TECHNOLOGY</a:t>
          </a:r>
          <a:endParaRPr lang="el-GR" sz="1000" b="1" dirty="0"/>
        </a:p>
      </dgm:t>
    </dgm:pt>
    <dgm:pt modelId="{FE8B4629-2110-4AB5-A708-65B5BADA0987}" type="parTrans" cxnId="{1D9207FF-BCC3-4649-BB82-BFE4684540E6}">
      <dgm:prSet/>
      <dgm:spPr/>
      <dgm:t>
        <a:bodyPr/>
        <a:lstStyle/>
        <a:p>
          <a:endParaRPr lang="fr-FR"/>
        </a:p>
      </dgm:t>
    </dgm:pt>
    <dgm:pt modelId="{82C8F8EB-52B7-4169-A57C-078960349413}" type="sibTrans" cxnId="{1D9207FF-BCC3-4649-BB82-BFE4684540E6}">
      <dgm:prSet/>
      <dgm:spPr/>
      <dgm:t>
        <a:bodyPr/>
        <a:lstStyle/>
        <a:p>
          <a:endParaRPr lang="fr-FR"/>
        </a:p>
      </dgm:t>
    </dgm:pt>
    <dgm:pt modelId="{55401248-A651-4BA7-A0E4-F7F5662D22B1}" type="pres">
      <dgm:prSet presAssocID="{FF065AB6-AA3B-4FAA-B9F0-BF5EBC6A5500}" presName="Name0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699CB7F6-D701-435C-AE45-419228055E0D}" type="pres">
      <dgm:prSet presAssocID="{C9A413B3-4F46-4A42-827F-285389367B05}" presName="centerShape" presStyleLbl="node0" presStyleIdx="0" presStyleCnt="1" custScaleX="155811" custScaleY="148069" custLinFactNeighborX="-79" custLinFactNeighborY="1179"/>
      <dgm:spPr/>
    </dgm:pt>
    <dgm:pt modelId="{5C39AD79-0256-4AD7-A771-593C1CB9EE2F}" type="pres">
      <dgm:prSet presAssocID="{AF7F4F73-84F1-442E-AFA7-F867DF501406}" presName="parTrans" presStyleLbl="sibTrans2D1" presStyleIdx="0" presStyleCnt="11"/>
      <dgm:spPr>
        <a:prstGeom prst="leftArrow">
          <a:avLst/>
        </a:prstGeom>
      </dgm:spPr>
    </dgm:pt>
    <dgm:pt modelId="{4E9F6F25-086F-4441-902A-F710C84F8F0C}" type="pres">
      <dgm:prSet presAssocID="{AF7F4F73-84F1-442E-AFA7-F867DF501406}" presName="connectorText" presStyleLbl="sibTrans2D1" presStyleIdx="0" presStyleCnt="11"/>
      <dgm:spPr/>
    </dgm:pt>
    <dgm:pt modelId="{79DA71F3-C18E-48FD-AB54-396F0C1CA526}" type="pres">
      <dgm:prSet presAssocID="{13E58C5D-FAE1-4E1D-9321-F5CC55E32386}" presName="node" presStyleLbl="node1" presStyleIdx="0" presStyleCnt="11">
        <dgm:presLayoutVars>
          <dgm:bulletEnabled val="1"/>
        </dgm:presLayoutVars>
      </dgm:prSet>
      <dgm:spPr/>
    </dgm:pt>
    <dgm:pt modelId="{A497F3AD-4ACD-4B9D-8CA2-F387A9B52129}" type="pres">
      <dgm:prSet presAssocID="{6E815FA6-598F-48AB-8AFF-C3202DB0C783}" presName="parTrans" presStyleLbl="sibTrans2D1" presStyleIdx="1" presStyleCnt="11"/>
      <dgm:spPr>
        <a:prstGeom prst="leftArrow">
          <a:avLst/>
        </a:prstGeom>
      </dgm:spPr>
    </dgm:pt>
    <dgm:pt modelId="{96B464F9-63B8-4918-8B90-D38455A5E622}" type="pres">
      <dgm:prSet presAssocID="{6E815FA6-598F-48AB-8AFF-C3202DB0C783}" presName="connectorText" presStyleLbl="sibTrans2D1" presStyleIdx="1" presStyleCnt="11"/>
      <dgm:spPr/>
    </dgm:pt>
    <dgm:pt modelId="{D5512CB2-6770-4AEC-8890-F04981D27485}" type="pres">
      <dgm:prSet presAssocID="{C1BC9013-0A69-4F95-A21C-1A7821A9DE3B}" presName="node" presStyleLbl="node1" presStyleIdx="1" presStyleCnt="11">
        <dgm:presLayoutVars>
          <dgm:bulletEnabled val="1"/>
        </dgm:presLayoutVars>
      </dgm:prSet>
      <dgm:spPr/>
    </dgm:pt>
    <dgm:pt modelId="{6104B466-27AE-472D-BE0F-14E4E21C0ADD}" type="pres">
      <dgm:prSet presAssocID="{E745BBAE-1710-45BC-B033-937908A6879D}" presName="parTrans" presStyleLbl="sibTrans2D1" presStyleIdx="2" presStyleCnt="11"/>
      <dgm:spPr>
        <a:prstGeom prst="leftArrow">
          <a:avLst/>
        </a:prstGeom>
      </dgm:spPr>
    </dgm:pt>
    <dgm:pt modelId="{F332BF88-8D9E-4CD0-A08A-DE59A47CAC55}" type="pres">
      <dgm:prSet presAssocID="{E745BBAE-1710-45BC-B033-937908A6879D}" presName="connectorText" presStyleLbl="sibTrans2D1" presStyleIdx="2" presStyleCnt="11"/>
      <dgm:spPr/>
    </dgm:pt>
    <dgm:pt modelId="{9BD032FD-46E9-43A9-98B5-C1A9493280CA}" type="pres">
      <dgm:prSet presAssocID="{011C4C5B-2E12-4A4B-8929-964CBC33DBF8}" presName="node" presStyleLbl="node1" presStyleIdx="2" presStyleCnt="11">
        <dgm:presLayoutVars>
          <dgm:bulletEnabled val="1"/>
        </dgm:presLayoutVars>
      </dgm:prSet>
      <dgm:spPr/>
    </dgm:pt>
    <dgm:pt modelId="{AA648A0C-F483-4A12-BB8D-6E8E346021C7}" type="pres">
      <dgm:prSet presAssocID="{1102C6C8-FFBA-4612-B1FA-170CBD3530C4}" presName="parTrans" presStyleLbl="sibTrans2D1" presStyleIdx="3" presStyleCnt="11"/>
      <dgm:spPr>
        <a:prstGeom prst="leftArrow">
          <a:avLst/>
        </a:prstGeom>
      </dgm:spPr>
    </dgm:pt>
    <dgm:pt modelId="{CB9867BA-5873-46DB-9F76-7FDB8D226050}" type="pres">
      <dgm:prSet presAssocID="{1102C6C8-FFBA-4612-B1FA-170CBD3530C4}" presName="connectorText" presStyleLbl="sibTrans2D1" presStyleIdx="3" presStyleCnt="11"/>
      <dgm:spPr/>
    </dgm:pt>
    <dgm:pt modelId="{8F13CB09-498C-4476-AE99-D3214E3DAD32}" type="pres">
      <dgm:prSet presAssocID="{4B00CE11-CED7-49F0-95C8-251E3B956C10}" presName="node" presStyleLbl="node1" presStyleIdx="3" presStyleCnt="11" custScaleX="126880" custScaleY="118387">
        <dgm:presLayoutVars>
          <dgm:bulletEnabled val="1"/>
        </dgm:presLayoutVars>
      </dgm:prSet>
      <dgm:spPr/>
    </dgm:pt>
    <dgm:pt modelId="{2689094C-A6E1-42AA-B7DE-DDCB1C54B40E}" type="pres">
      <dgm:prSet presAssocID="{CCCA8001-3533-43F2-9538-2412ABD21BD3}" presName="parTrans" presStyleLbl="sibTrans2D1" presStyleIdx="4" presStyleCnt="11"/>
      <dgm:spPr>
        <a:prstGeom prst="leftArrow">
          <a:avLst/>
        </a:prstGeom>
      </dgm:spPr>
    </dgm:pt>
    <dgm:pt modelId="{F8DB21B6-CBD1-45DC-AC86-73222C8A982C}" type="pres">
      <dgm:prSet presAssocID="{CCCA8001-3533-43F2-9538-2412ABD21BD3}" presName="connectorText" presStyleLbl="sibTrans2D1" presStyleIdx="4" presStyleCnt="11"/>
      <dgm:spPr/>
    </dgm:pt>
    <dgm:pt modelId="{B2A94863-BCEE-4FBA-AC67-BB0A2FA56863}" type="pres">
      <dgm:prSet presAssocID="{2158E4E2-30EA-4E63-B25A-D5250CD19B49}" presName="node" presStyleLbl="node1" presStyleIdx="4" presStyleCnt="11">
        <dgm:presLayoutVars>
          <dgm:bulletEnabled val="1"/>
        </dgm:presLayoutVars>
      </dgm:prSet>
      <dgm:spPr/>
    </dgm:pt>
    <dgm:pt modelId="{FE9728C5-152A-4E13-8411-E7EDCFAB1AFF}" type="pres">
      <dgm:prSet presAssocID="{0B03E4F9-A8F8-486F-9F7D-2BBF2E3EA66C}" presName="parTrans" presStyleLbl="sibTrans2D1" presStyleIdx="5" presStyleCnt="11"/>
      <dgm:spPr>
        <a:prstGeom prst="leftArrow">
          <a:avLst/>
        </a:prstGeom>
      </dgm:spPr>
    </dgm:pt>
    <dgm:pt modelId="{CAD4F7F3-5998-4163-8243-4E4598B20D39}" type="pres">
      <dgm:prSet presAssocID="{0B03E4F9-A8F8-486F-9F7D-2BBF2E3EA66C}" presName="connectorText" presStyleLbl="sibTrans2D1" presStyleIdx="5" presStyleCnt="11"/>
      <dgm:spPr/>
    </dgm:pt>
    <dgm:pt modelId="{3389700B-EE2F-4666-9918-FD3BB1C5687F}" type="pres">
      <dgm:prSet presAssocID="{FC78DA7F-3D53-4D05-9EBB-FF924A293CEA}" presName="node" presStyleLbl="node1" presStyleIdx="5" presStyleCnt="11" custScaleX="112850">
        <dgm:presLayoutVars>
          <dgm:bulletEnabled val="1"/>
        </dgm:presLayoutVars>
      </dgm:prSet>
      <dgm:spPr/>
    </dgm:pt>
    <dgm:pt modelId="{6A3FCDA3-7F2F-4739-96F9-9DE0FA923B65}" type="pres">
      <dgm:prSet presAssocID="{780B1565-0BA5-43A7-8519-CC976ECC903D}" presName="parTrans" presStyleLbl="sibTrans2D1" presStyleIdx="6" presStyleCnt="11"/>
      <dgm:spPr>
        <a:prstGeom prst="leftArrow">
          <a:avLst/>
        </a:prstGeom>
      </dgm:spPr>
    </dgm:pt>
    <dgm:pt modelId="{A4004AA1-FD19-4575-9C05-DA1AF17FD723}" type="pres">
      <dgm:prSet presAssocID="{780B1565-0BA5-43A7-8519-CC976ECC903D}" presName="connectorText" presStyleLbl="sibTrans2D1" presStyleIdx="6" presStyleCnt="11"/>
      <dgm:spPr/>
    </dgm:pt>
    <dgm:pt modelId="{3796D7C3-A891-4D71-AB11-F646A2616417}" type="pres">
      <dgm:prSet presAssocID="{C3251625-E1D7-48CE-B913-F0A117C26C6F}" presName="node" presStyleLbl="node1" presStyleIdx="6" presStyleCnt="11">
        <dgm:presLayoutVars>
          <dgm:bulletEnabled val="1"/>
        </dgm:presLayoutVars>
      </dgm:prSet>
      <dgm:spPr/>
    </dgm:pt>
    <dgm:pt modelId="{1EC874E0-9ACC-49DD-8295-26C1477961D2}" type="pres">
      <dgm:prSet presAssocID="{4B458459-DE08-4428-B9ED-067A7B07CB0F}" presName="parTrans" presStyleLbl="sibTrans2D1" presStyleIdx="7" presStyleCnt="11"/>
      <dgm:spPr>
        <a:prstGeom prst="leftArrow">
          <a:avLst/>
        </a:prstGeom>
      </dgm:spPr>
    </dgm:pt>
    <dgm:pt modelId="{A6D2E2A8-BC91-4392-9438-DD7D6C75EEF5}" type="pres">
      <dgm:prSet presAssocID="{4B458459-DE08-4428-B9ED-067A7B07CB0F}" presName="connectorText" presStyleLbl="sibTrans2D1" presStyleIdx="7" presStyleCnt="11"/>
      <dgm:spPr/>
    </dgm:pt>
    <dgm:pt modelId="{4B7169E1-FF35-489B-A635-44ECFBE2F3E8}" type="pres">
      <dgm:prSet presAssocID="{5D666702-DD00-4EC0-AE6C-8E31E8B95122}" presName="node" presStyleLbl="node1" presStyleIdx="7" presStyleCnt="11">
        <dgm:presLayoutVars>
          <dgm:bulletEnabled val="1"/>
        </dgm:presLayoutVars>
      </dgm:prSet>
      <dgm:spPr/>
    </dgm:pt>
    <dgm:pt modelId="{73C21377-9786-4284-9CE9-FD1B2EA8059B}" type="pres">
      <dgm:prSet presAssocID="{C17A4EB6-629A-440E-B077-5646F5F10043}" presName="parTrans" presStyleLbl="sibTrans2D1" presStyleIdx="8" presStyleCnt="11"/>
      <dgm:spPr>
        <a:prstGeom prst="leftArrow">
          <a:avLst/>
        </a:prstGeom>
      </dgm:spPr>
    </dgm:pt>
    <dgm:pt modelId="{B527A124-5EFB-42F4-99E3-FF82337DCF86}" type="pres">
      <dgm:prSet presAssocID="{C17A4EB6-629A-440E-B077-5646F5F10043}" presName="connectorText" presStyleLbl="sibTrans2D1" presStyleIdx="8" presStyleCnt="11"/>
      <dgm:spPr/>
    </dgm:pt>
    <dgm:pt modelId="{E5829FE1-DD7A-4932-AE8F-B699C805EC84}" type="pres">
      <dgm:prSet presAssocID="{F9FD70BB-37B1-4887-8DAC-F5B8003E52CD}" presName="node" presStyleLbl="node1" presStyleIdx="8" presStyleCnt="11">
        <dgm:presLayoutVars>
          <dgm:bulletEnabled val="1"/>
        </dgm:presLayoutVars>
      </dgm:prSet>
      <dgm:spPr/>
    </dgm:pt>
    <dgm:pt modelId="{56FBE28C-7C80-43FB-8FAE-E79D41443072}" type="pres">
      <dgm:prSet presAssocID="{AB5AC0CF-21B1-4B26-A3DA-AE2AE1A840C4}" presName="parTrans" presStyleLbl="sibTrans2D1" presStyleIdx="9" presStyleCnt="11"/>
      <dgm:spPr>
        <a:prstGeom prst="leftArrow">
          <a:avLst/>
        </a:prstGeom>
      </dgm:spPr>
    </dgm:pt>
    <dgm:pt modelId="{357E7225-F353-45FA-B698-7DC05F740760}" type="pres">
      <dgm:prSet presAssocID="{AB5AC0CF-21B1-4B26-A3DA-AE2AE1A840C4}" presName="connectorText" presStyleLbl="sibTrans2D1" presStyleIdx="9" presStyleCnt="11"/>
      <dgm:spPr/>
    </dgm:pt>
    <dgm:pt modelId="{77E4029D-BAFB-4551-AEF2-CC335CBEBFDC}" type="pres">
      <dgm:prSet presAssocID="{9ED4E894-E221-4C92-BCB4-259BB1D48B48}" presName="node" presStyleLbl="node1" presStyleIdx="9" presStyleCnt="11">
        <dgm:presLayoutVars>
          <dgm:bulletEnabled val="1"/>
        </dgm:presLayoutVars>
      </dgm:prSet>
      <dgm:spPr/>
    </dgm:pt>
    <dgm:pt modelId="{901F8A19-9728-4804-91F4-1A9D132F37E1}" type="pres">
      <dgm:prSet presAssocID="{FE8B4629-2110-4AB5-A708-65B5BADA0987}" presName="parTrans" presStyleLbl="sibTrans2D1" presStyleIdx="10" presStyleCnt="11" custAng="10667717" custScaleX="168394" custScaleY="139202"/>
      <dgm:spPr/>
    </dgm:pt>
    <dgm:pt modelId="{90D97C74-713B-4D8B-A7F0-560578039F99}" type="pres">
      <dgm:prSet presAssocID="{FE8B4629-2110-4AB5-A708-65B5BADA0987}" presName="connectorText" presStyleLbl="sibTrans2D1" presStyleIdx="10" presStyleCnt="11"/>
      <dgm:spPr/>
    </dgm:pt>
    <dgm:pt modelId="{5AF0C62D-65C8-4D1E-916A-B59D898F2EAE}" type="pres">
      <dgm:prSet presAssocID="{12FAED8D-D6B8-40D2-AB42-3555B4D3E80E}" presName="node" presStyleLbl="node1" presStyleIdx="10" presStyleCnt="11" custScaleX="136798" custScaleY="142774" custRadScaleRad="113379" custRadScaleInc="20445">
        <dgm:presLayoutVars>
          <dgm:bulletEnabled val="1"/>
        </dgm:presLayoutVars>
      </dgm:prSet>
      <dgm:spPr/>
    </dgm:pt>
  </dgm:ptLst>
  <dgm:cxnLst>
    <dgm:cxn modelId="{BACCF80A-3A7C-46C5-ACA8-5126D9CAC6C3}" type="presOf" srcId="{FC78DA7F-3D53-4D05-9EBB-FF924A293CEA}" destId="{3389700B-EE2F-4666-9918-FD3BB1C5687F}" srcOrd="0" destOrd="0" presId="urn:microsoft.com/office/officeart/2005/8/layout/radial5"/>
    <dgm:cxn modelId="{A30AAE0B-D8CB-4AE1-B724-0200F9C2E7FE}" type="presOf" srcId="{6E815FA6-598F-48AB-8AFF-C3202DB0C783}" destId="{96B464F9-63B8-4918-8B90-D38455A5E622}" srcOrd="1" destOrd="0" presId="urn:microsoft.com/office/officeart/2005/8/layout/radial5"/>
    <dgm:cxn modelId="{CAB82B0C-29FE-4596-A417-128FE025DC1E}" srcId="{C9A413B3-4F46-4A42-827F-285389367B05}" destId="{4B00CE11-CED7-49F0-95C8-251E3B956C10}" srcOrd="3" destOrd="0" parTransId="{1102C6C8-FFBA-4612-B1FA-170CBD3530C4}" sibTransId="{40ED1A5B-0135-4C97-9B6F-278EB5BFA84F}"/>
    <dgm:cxn modelId="{2E76DE14-5640-4A72-9080-6E0476AD4D23}" type="presOf" srcId="{C3251625-E1D7-48CE-B913-F0A117C26C6F}" destId="{3796D7C3-A891-4D71-AB11-F646A2616417}" srcOrd="0" destOrd="0" presId="urn:microsoft.com/office/officeart/2005/8/layout/radial5"/>
    <dgm:cxn modelId="{B2A58416-4EB2-451C-B691-A693C65A1F04}" type="presOf" srcId="{AB5AC0CF-21B1-4B26-A3DA-AE2AE1A840C4}" destId="{357E7225-F353-45FA-B698-7DC05F740760}" srcOrd="1" destOrd="0" presId="urn:microsoft.com/office/officeart/2005/8/layout/radial5"/>
    <dgm:cxn modelId="{76989728-DADA-469A-A70F-DDB894164105}" srcId="{FF065AB6-AA3B-4FAA-B9F0-BF5EBC6A5500}" destId="{4A1F1F73-7A85-4BAF-AED2-26BB97C04B03}" srcOrd="1" destOrd="0" parTransId="{A814192D-9412-4D6F-8C6D-E49AF98791A8}" sibTransId="{525D9ED7-27FE-46F3-AE11-DE226F6CAC93}"/>
    <dgm:cxn modelId="{84D0DD31-A2FA-405B-9BA0-3A119F364C12}" type="presOf" srcId="{FF065AB6-AA3B-4FAA-B9F0-BF5EBC6A5500}" destId="{55401248-A651-4BA7-A0E4-F7F5662D22B1}" srcOrd="0" destOrd="0" presId="urn:microsoft.com/office/officeart/2005/8/layout/radial5"/>
    <dgm:cxn modelId="{05CA9D36-6CFF-4C38-A316-D0A17A83C628}" type="presOf" srcId="{9ED4E894-E221-4C92-BCB4-259BB1D48B48}" destId="{77E4029D-BAFB-4551-AEF2-CC335CBEBFDC}" srcOrd="0" destOrd="0" presId="urn:microsoft.com/office/officeart/2005/8/layout/radial5"/>
    <dgm:cxn modelId="{F14A1937-E32B-42E5-A24E-D8FA09AB8CFE}" type="presOf" srcId="{13E58C5D-FAE1-4E1D-9321-F5CC55E32386}" destId="{79DA71F3-C18E-48FD-AB54-396F0C1CA526}" srcOrd="0" destOrd="0" presId="urn:microsoft.com/office/officeart/2005/8/layout/radial5"/>
    <dgm:cxn modelId="{02EE5942-E39E-4069-8079-42E15AE9F743}" type="presOf" srcId="{C17A4EB6-629A-440E-B077-5646F5F10043}" destId="{B527A124-5EFB-42F4-99E3-FF82337DCF86}" srcOrd="1" destOrd="0" presId="urn:microsoft.com/office/officeart/2005/8/layout/radial5"/>
    <dgm:cxn modelId="{210FB742-548B-4FA0-999E-EC94B92B4283}" type="presOf" srcId="{FE8B4629-2110-4AB5-A708-65B5BADA0987}" destId="{90D97C74-713B-4D8B-A7F0-560578039F99}" srcOrd="1" destOrd="0" presId="urn:microsoft.com/office/officeart/2005/8/layout/radial5"/>
    <dgm:cxn modelId="{FE9F4744-1FD9-467C-B275-A52245523CA0}" type="presOf" srcId="{E745BBAE-1710-45BC-B033-937908A6879D}" destId="{F332BF88-8D9E-4CD0-A08A-DE59A47CAC55}" srcOrd="1" destOrd="0" presId="urn:microsoft.com/office/officeart/2005/8/layout/radial5"/>
    <dgm:cxn modelId="{85B4AB46-957F-41E5-AD0D-F4513285E3DB}" srcId="{C9A413B3-4F46-4A42-827F-285389367B05}" destId="{F9FD70BB-37B1-4887-8DAC-F5B8003E52CD}" srcOrd="8" destOrd="0" parTransId="{C17A4EB6-629A-440E-B077-5646F5F10043}" sibTransId="{0DF0412F-CD9C-419C-8766-469FE1D5C67D}"/>
    <dgm:cxn modelId="{31EC154A-E18A-49EF-8451-B6D93AB248FF}" type="presOf" srcId="{4B458459-DE08-4428-B9ED-067A7B07CB0F}" destId="{A6D2E2A8-BC91-4392-9438-DD7D6C75EEF5}" srcOrd="1" destOrd="0" presId="urn:microsoft.com/office/officeart/2005/8/layout/radial5"/>
    <dgm:cxn modelId="{6C95064E-1E5F-41F1-9BDD-2BCCE39A55FE}" srcId="{FF065AB6-AA3B-4FAA-B9F0-BF5EBC6A5500}" destId="{C9A413B3-4F46-4A42-827F-285389367B05}" srcOrd="0" destOrd="0" parTransId="{5ADD0648-A98C-43E6-9931-A4A82852F25C}" sibTransId="{2E89CC5F-C7CA-455F-B1B3-55580E0DA3F0}"/>
    <dgm:cxn modelId="{8629B46E-6E33-4325-A71A-A0AC22593415}" type="presOf" srcId="{CCCA8001-3533-43F2-9538-2412ABD21BD3}" destId="{2689094C-A6E1-42AA-B7DE-DDCB1C54B40E}" srcOrd="0" destOrd="0" presId="urn:microsoft.com/office/officeart/2005/8/layout/radial5"/>
    <dgm:cxn modelId="{10D3EF50-B9B9-469B-8572-1A1ABFCAC4B0}" type="presOf" srcId="{6E815FA6-598F-48AB-8AFF-C3202DB0C783}" destId="{A497F3AD-4ACD-4B9D-8CA2-F387A9B52129}" srcOrd="0" destOrd="0" presId="urn:microsoft.com/office/officeart/2005/8/layout/radial5"/>
    <dgm:cxn modelId="{10671D75-7D42-42F7-89A9-8257BF841AE9}" srcId="{C9A413B3-4F46-4A42-827F-285389367B05}" destId="{C3251625-E1D7-48CE-B913-F0A117C26C6F}" srcOrd="6" destOrd="0" parTransId="{780B1565-0BA5-43A7-8519-CC976ECC903D}" sibTransId="{4168B135-C8D2-4EA4-B521-6637BC22E20C}"/>
    <dgm:cxn modelId="{50518576-55DC-4370-B82E-BDA94FE2BAED}" type="presOf" srcId="{2158E4E2-30EA-4E63-B25A-D5250CD19B49}" destId="{B2A94863-BCEE-4FBA-AC67-BB0A2FA56863}" srcOrd="0" destOrd="0" presId="urn:microsoft.com/office/officeart/2005/8/layout/radial5"/>
    <dgm:cxn modelId="{81261557-45BF-41D6-813C-E0547E32F1AF}" srcId="{C9A413B3-4F46-4A42-827F-285389367B05}" destId="{C1BC9013-0A69-4F95-A21C-1A7821A9DE3B}" srcOrd="1" destOrd="0" parTransId="{6E815FA6-598F-48AB-8AFF-C3202DB0C783}" sibTransId="{43424CD2-4B4B-43A6-93F9-8593086F0621}"/>
    <dgm:cxn modelId="{9ACB4277-B714-45F2-B284-6F30B7FC136F}" type="presOf" srcId="{E745BBAE-1710-45BC-B033-937908A6879D}" destId="{6104B466-27AE-472D-BE0F-14E4E21C0ADD}" srcOrd="0" destOrd="0" presId="urn:microsoft.com/office/officeart/2005/8/layout/radial5"/>
    <dgm:cxn modelId="{24F24E78-E76D-4982-942B-9BAA1623370F}" srcId="{C9A413B3-4F46-4A42-827F-285389367B05}" destId="{FC78DA7F-3D53-4D05-9EBB-FF924A293CEA}" srcOrd="5" destOrd="0" parTransId="{0B03E4F9-A8F8-486F-9F7D-2BBF2E3EA66C}" sibTransId="{ED13EA42-CD93-480A-81FD-473D15973FCF}"/>
    <dgm:cxn modelId="{81BE1579-F82A-4522-8C98-CC6C99C17318}" type="presOf" srcId="{12FAED8D-D6B8-40D2-AB42-3555B4D3E80E}" destId="{5AF0C62D-65C8-4D1E-916A-B59D898F2EAE}" srcOrd="0" destOrd="0" presId="urn:microsoft.com/office/officeart/2005/8/layout/radial5"/>
    <dgm:cxn modelId="{B8BF947C-5A00-4172-9D28-BA881589FCA0}" srcId="{C9A413B3-4F46-4A42-827F-285389367B05}" destId="{5D666702-DD00-4EC0-AE6C-8E31E8B95122}" srcOrd="7" destOrd="0" parTransId="{4B458459-DE08-4428-B9ED-067A7B07CB0F}" sibTransId="{83BEDAB5-D6D3-4A91-9088-A9349E1F5836}"/>
    <dgm:cxn modelId="{CD57BC7C-1B7F-4119-9C47-D4F00C6E2510}" type="presOf" srcId="{5D666702-DD00-4EC0-AE6C-8E31E8B95122}" destId="{4B7169E1-FF35-489B-A635-44ECFBE2F3E8}" srcOrd="0" destOrd="0" presId="urn:microsoft.com/office/officeart/2005/8/layout/radial5"/>
    <dgm:cxn modelId="{6403DE84-9714-4E56-8999-3709293F3681}" srcId="{C9A413B3-4F46-4A42-827F-285389367B05}" destId="{9ED4E894-E221-4C92-BCB4-259BB1D48B48}" srcOrd="9" destOrd="0" parTransId="{AB5AC0CF-21B1-4B26-A3DA-AE2AE1A840C4}" sibTransId="{46A7EB6A-B5D4-425D-AB1B-6072BA1CBD50}"/>
    <dgm:cxn modelId="{74EFC18F-4511-4DB4-9059-E84F5E4160A0}" type="presOf" srcId="{AF7F4F73-84F1-442E-AFA7-F867DF501406}" destId="{4E9F6F25-086F-4441-902A-F710C84F8F0C}" srcOrd="1" destOrd="0" presId="urn:microsoft.com/office/officeart/2005/8/layout/radial5"/>
    <dgm:cxn modelId="{5322FB8F-9A77-4FDF-BE4B-CB1E41D659A8}" type="presOf" srcId="{FE8B4629-2110-4AB5-A708-65B5BADA0987}" destId="{901F8A19-9728-4804-91F4-1A9D132F37E1}" srcOrd="0" destOrd="0" presId="urn:microsoft.com/office/officeart/2005/8/layout/radial5"/>
    <dgm:cxn modelId="{2B6D4F93-762E-4028-AD97-1BE0F12FB6FF}" type="presOf" srcId="{4B458459-DE08-4428-B9ED-067A7B07CB0F}" destId="{1EC874E0-9ACC-49DD-8295-26C1477961D2}" srcOrd="0" destOrd="0" presId="urn:microsoft.com/office/officeart/2005/8/layout/radial5"/>
    <dgm:cxn modelId="{B01A8898-62D8-4CCC-A280-B42B53EF07B2}" type="presOf" srcId="{C17A4EB6-629A-440E-B077-5646F5F10043}" destId="{73C21377-9786-4284-9CE9-FD1B2EA8059B}" srcOrd="0" destOrd="0" presId="urn:microsoft.com/office/officeart/2005/8/layout/radial5"/>
    <dgm:cxn modelId="{466475A3-F59F-4BFE-B325-21D42318D4A8}" type="presOf" srcId="{F9FD70BB-37B1-4887-8DAC-F5B8003E52CD}" destId="{E5829FE1-DD7A-4932-AE8F-B699C805EC84}" srcOrd="0" destOrd="0" presId="urn:microsoft.com/office/officeart/2005/8/layout/radial5"/>
    <dgm:cxn modelId="{5A507FA5-754C-4A3D-B08A-A59903AFFA6C}" type="presOf" srcId="{AB5AC0CF-21B1-4B26-A3DA-AE2AE1A840C4}" destId="{56FBE28C-7C80-43FB-8FAE-E79D41443072}" srcOrd="0" destOrd="0" presId="urn:microsoft.com/office/officeart/2005/8/layout/radial5"/>
    <dgm:cxn modelId="{E45616AB-DCB4-4700-AAA6-0E40AD3C9E01}" srcId="{C9A413B3-4F46-4A42-827F-285389367B05}" destId="{13E58C5D-FAE1-4E1D-9321-F5CC55E32386}" srcOrd="0" destOrd="0" parTransId="{AF7F4F73-84F1-442E-AFA7-F867DF501406}" sibTransId="{7F4D5DD6-3ECC-4814-BD2E-6E14F46A71AA}"/>
    <dgm:cxn modelId="{BCA7C5AB-6B8B-42E7-A263-2F1B0484B7DE}" type="presOf" srcId="{AF7F4F73-84F1-442E-AFA7-F867DF501406}" destId="{5C39AD79-0256-4AD7-A771-593C1CB9EE2F}" srcOrd="0" destOrd="0" presId="urn:microsoft.com/office/officeart/2005/8/layout/radial5"/>
    <dgm:cxn modelId="{7C01DFBF-DAA0-412F-A872-B3F2AF4E7389}" type="presOf" srcId="{0B03E4F9-A8F8-486F-9F7D-2BBF2E3EA66C}" destId="{CAD4F7F3-5998-4163-8243-4E4598B20D39}" srcOrd="1" destOrd="0" presId="urn:microsoft.com/office/officeart/2005/8/layout/radial5"/>
    <dgm:cxn modelId="{F10998C8-74B5-426B-8585-52A4947C17E4}" type="presOf" srcId="{CCCA8001-3533-43F2-9538-2412ABD21BD3}" destId="{F8DB21B6-CBD1-45DC-AC86-73222C8A982C}" srcOrd="1" destOrd="0" presId="urn:microsoft.com/office/officeart/2005/8/layout/radial5"/>
    <dgm:cxn modelId="{11789BD6-A0AE-4333-AAEA-0CCD5306DF36}" type="presOf" srcId="{C9A413B3-4F46-4A42-827F-285389367B05}" destId="{699CB7F6-D701-435C-AE45-419228055E0D}" srcOrd="0" destOrd="0" presId="urn:microsoft.com/office/officeart/2005/8/layout/radial5"/>
    <dgm:cxn modelId="{3155ACD7-1605-4577-A838-DECA1399E41B}" type="presOf" srcId="{4B00CE11-CED7-49F0-95C8-251E3B956C10}" destId="{8F13CB09-498C-4476-AE99-D3214E3DAD32}" srcOrd="0" destOrd="0" presId="urn:microsoft.com/office/officeart/2005/8/layout/radial5"/>
    <dgm:cxn modelId="{D39C12DB-5325-4493-9BAE-516B93B73F12}" type="presOf" srcId="{780B1565-0BA5-43A7-8519-CC976ECC903D}" destId="{A4004AA1-FD19-4575-9C05-DA1AF17FD723}" srcOrd="1" destOrd="0" presId="urn:microsoft.com/office/officeart/2005/8/layout/radial5"/>
    <dgm:cxn modelId="{EA9352E7-635A-4FCB-935A-F815748E224E}" srcId="{C9A413B3-4F46-4A42-827F-285389367B05}" destId="{2158E4E2-30EA-4E63-B25A-D5250CD19B49}" srcOrd="4" destOrd="0" parTransId="{CCCA8001-3533-43F2-9538-2412ABD21BD3}" sibTransId="{C8F15A83-C601-42E6-A582-25A300164BB4}"/>
    <dgm:cxn modelId="{31FD53E7-BD3D-42DF-A428-61BE50229044}" type="presOf" srcId="{780B1565-0BA5-43A7-8519-CC976ECC903D}" destId="{6A3FCDA3-7F2F-4739-96F9-9DE0FA923B65}" srcOrd="0" destOrd="0" presId="urn:microsoft.com/office/officeart/2005/8/layout/radial5"/>
    <dgm:cxn modelId="{C17AF5EB-8D6A-4D18-AB85-05C18FC4EC59}" type="presOf" srcId="{1102C6C8-FFBA-4612-B1FA-170CBD3530C4}" destId="{CB9867BA-5873-46DB-9F76-7FDB8D226050}" srcOrd="1" destOrd="0" presId="urn:microsoft.com/office/officeart/2005/8/layout/radial5"/>
    <dgm:cxn modelId="{E86ECDF6-C8E9-4494-9A46-CDC75DDE3F28}" type="presOf" srcId="{0B03E4F9-A8F8-486F-9F7D-2BBF2E3EA66C}" destId="{FE9728C5-152A-4E13-8411-E7EDCFAB1AFF}" srcOrd="0" destOrd="0" presId="urn:microsoft.com/office/officeart/2005/8/layout/radial5"/>
    <dgm:cxn modelId="{CE3481FC-4B6F-4C49-A22B-48A431667ED2}" type="presOf" srcId="{1102C6C8-FFBA-4612-B1FA-170CBD3530C4}" destId="{AA648A0C-F483-4A12-BB8D-6E8E346021C7}" srcOrd="0" destOrd="0" presId="urn:microsoft.com/office/officeart/2005/8/layout/radial5"/>
    <dgm:cxn modelId="{E4718AFC-51EE-4637-92FF-5800292F8456}" type="presOf" srcId="{C1BC9013-0A69-4F95-A21C-1A7821A9DE3B}" destId="{D5512CB2-6770-4AEC-8890-F04981D27485}" srcOrd="0" destOrd="0" presId="urn:microsoft.com/office/officeart/2005/8/layout/radial5"/>
    <dgm:cxn modelId="{EF5F52FD-295F-40C1-8A08-F5B03D30A377}" srcId="{C9A413B3-4F46-4A42-827F-285389367B05}" destId="{011C4C5B-2E12-4A4B-8929-964CBC33DBF8}" srcOrd="2" destOrd="0" parTransId="{E745BBAE-1710-45BC-B033-937908A6879D}" sibTransId="{2CC245B9-8555-42F6-A1CF-9432A2727713}"/>
    <dgm:cxn modelId="{44E80CFE-A5AE-4E7B-90B9-34F14BBFFE1F}" type="presOf" srcId="{011C4C5B-2E12-4A4B-8929-964CBC33DBF8}" destId="{9BD032FD-46E9-43A9-98B5-C1A9493280CA}" srcOrd="0" destOrd="0" presId="urn:microsoft.com/office/officeart/2005/8/layout/radial5"/>
    <dgm:cxn modelId="{1D9207FF-BCC3-4649-BB82-BFE4684540E6}" srcId="{C9A413B3-4F46-4A42-827F-285389367B05}" destId="{12FAED8D-D6B8-40D2-AB42-3555B4D3E80E}" srcOrd="10" destOrd="0" parTransId="{FE8B4629-2110-4AB5-A708-65B5BADA0987}" sibTransId="{82C8F8EB-52B7-4169-A57C-078960349413}"/>
    <dgm:cxn modelId="{0BC05C78-A20F-42F6-8BE2-33DB4B288D9C}" type="presParOf" srcId="{55401248-A651-4BA7-A0E4-F7F5662D22B1}" destId="{699CB7F6-D701-435C-AE45-419228055E0D}" srcOrd="0" destOrd="0" presId="urn:microsoft.com/office/officeart/2005/8/layout/radial5"/>
    <dgm:cxn modelId="{2E50718D-8538-4F56-8589-563B28F75384}" type="presParOf" srcId="{55401248-A651-4BA7-A0E4-F7F5662D22B1}" destId="{5C39AD79-0256-4AD7-A771-593C1CB9EE2F}" srcOrd="1" destOrd="0" presId="urn:microsoft.com/office/officeart/2005/8/layout/radial5"/>
    <dgm:cxn modelId="{97CA4C8B-8782-418C-B63E-3BC14D3D4D6F}" type="presParOf" srcId="{5C39AD79-0256-4AD7-A771-593C1CB9EE2F}" destId="{4E9F6F25-086F-4441-902A-F710C84F8F0C}" srcOrd="0" destOrd="0" presId="urn:microsoft.com/office/officeart/2005/8/layout/radial5"/>
    <dgm:cxn modelId="{13614434-8370-40AF-BDA3-BE27D1993447}" type="presParOf" srcId="{55401248-A651-4BA7-A0E4-F7F5662D22B1}" destId="{79DA71F3-C18E-48FD-AB54-396F0C1CA526}" srcOrd="2" destOrd="0" presId="urn:microsoft.com/office/officeart/2005/8/layout/radial5"/>
    <dgm:cxn modelId="{FD40FB16-8486-4900-9CC6-0980DC3552B5}" type="presParOf" srcId="{55401248-A651-4BA7-A0E4-F7F5662D22B1}" destId="{A497F3AD-4ACD-4B9D-8CA2-F387A9B52129}" srcOrd="3" destOrd="0" presId="urn:microsoft.com/office/officeart/2005/8/layout/radial5"/>
    <dgm:cxn modelId="{33352917-6FA7-4F3A-8C4F-A03384FE2A06}" type="presParOf" srcId="{A497F3AD-4ACD-4B9D-8CA2-F387A9B52129}" destId="{96B464F9-63B8-4918-8B90-D38455A5E622}" srcOrd="0" destOrd="0" presId="urn:microsoft.com/office/officeart/2005/8/layout/radial5"/>
    <dgm:cxn modelId="{A282070A-F009-45B1-BCCE-F35616C5C101}" type="presParOf" srcId="{55401248-A651-4BA7-A0E4-F7F5662D22B1}" destId="{D5512CB2-6770-4AEC-8890-F04981D27485}" srcOrd="4" destOrd="0" presId="urn:microsoft.com/office/officeart/2005/8/layout/radial5"/>
    <dgm:cxn modelId="{2DA33564-5A3E-4BD9-B9E4-983DB2BC5A11}" type="presParOf" srcId="{55401248-A651-4BA7-A0E4-F7F5662D22B1}" destId="{6104B466-27AE-472D-BE0F-14E4E21C0ADD}" srcOrd="5" destOrd="0" presId="urn:microsoft.com/office/officeart/2005/8/layout/radial5"/>
    <dgm:cxn modelId="{9ED8ECD6-03CC-4E90-976A-A8C128E46936}" type="presParOf" srcId="{6104B466-27AE-472D-BE0F-14E4E21C0ADD}" destId="{F332BF88-8D9E-4CD0-A08A-DE59A47CAC55}" srcOrd="0" destOrd="0" presId="urn:microsoft.com/office/officeart/2005/8/layout/radial5"/>
    <dgm:cxn modelId="{F6EBBD88-03A7-4931-A63C-8BC421BEC9D3}" type="presParOf" srcId="{55401248-A651-4BA7-A0E4-F7F5662D22B1}" destId="{9BD032FD-46E9-43A9-98B5-C1A9493280CA}" srcOrd="6" destOrd="0" presId="urn:microsoft.com/office/officeart/2005/8/layout/radial5"/>
    <dgm:cxn modelId="{1A4D5FCD-0EAA-44B2-ABAA-A4F15605415E}" type="presParOf" srcId="{55401248-A651-4BA7-A0E4-F7F5662D22B1}" destId="{AA648A0C-F483-4A12-BB8D-6E8E346021C7}" srcOrd="7" destOrd="0" presId="urn:microsoft.com/office/officeart/2005/8/layout/radial5"/>
    <dgm:cxn modelId="{E860584C-2E02-454D-BEF6-AB1FAE9DB641}" type="presParOf" srcId="{AA648A0C-F483-4A12-BB8D-6E8E346021C7}" destId="{CB9867BA-5873-46DB-9F76-7FDB8D226050}" srcOrd="0" destOrd="0" presId="urn:microsoft.com/office/officeart/2005/8/layout/radial5"/>
    <dgm:cxn modelId="{596F61B9-FE5D-4091-8BFF-B715CC847C6D}" type="presParOf" srcId="{55401248-A651-4BA7-A0E4-F7F5662D22B1}" destId="{8F13CB09-498C-4476-AE99-D3214E3DAD32}" srcOrd="8" destOrd="0" presId="urn:microsoft.com/office/officeart/2005/8/layout/radial5"/>
    <dgm:cxn modelId="{0546A648-1038-4452-B21C-F1A249286678}" type="presParOf" srcId="{55401248-A651-4BA7-A0E4-F7F5662D22B1}" destId="{2689094C-A6E1-42AA-B7DE-DDCB1C54B40E}" srcOrd="9" destOrd="0" presId="urn:microsoft.com/office/officeart/2005/8/layout/radial5"/>
    <dgm:cxn modelId="{17F2EB98-BFEC-49F8-9F8E-8549156B88FE}" type="presParOf" srcId="{2689094C-A6E1-42AA-B7DE-DDCB1C54B40E}" destId="{F8DB21B6-CBD1-45DC-AC86-73222C8A982C}" srcOrd="0" destOrd="0" presId="urn:microsoft.com/office/officeart/2005/8/layout/radial5"/>
    <dgm:cxn modelId="{72803F6E-FEFC-4A9D-9DDB-1D661DD6C5FF}" type="presParOf" srcId="{55401248-A651-4BA7-A0E4-F7F5662D22B1}" destId="{B2A94863-BCEE-4FBA-AC67-BB0A2FA56863}" srcOrd="10" destOrd="0" presId="urn:microsoft.com/office/officeart/2005/8/layout/radial5"/>
    <dgm:cxn modelId="{05FA9638-F606-433F-9672-5C32572DB04B}" type="presParOf" srcId="{55401248-A651-4BA7-A0E4-F7F5662D22B1}" destId="{FE9728C5-152A-4E13-8411-E7EDCFAB1AFF}" srcOrd="11" destOrd="0" presId="urn:microsoft.com/office/officeart/2005/8/layout/radial5"/>
    <dgm:cxn modelId="{0F6ED106-AC17-46A3-8525-268C6FA8DEE5}" type="presParOf" srcId="{FE9728C5-152A-4E13-8411-E7EDCFAB1AFF}" destId="{CAD4F7F3-5998-4163-8243-4E4598B20D39}" srcOrd="0" destOrd="0" presId="urn:microsoft.com/office/officeart/2005/8/layout/radial5"/>
    <dgm:cxn modelId="{F510C35D-4F37-483C-938D-EF68DC29FA6C}" type="presParOf" srcId="{55401248-A651-4BA7-A0E4-F7F5662D22B1}" destId="{3389700B-EE2F-4666-9918-FD3BB1C5687F}" srcOrd="12" destOrd="0" presId="urn:microsoft.com/office/officeart/2005/8/layout/radial5"/>
    <dgm:cxn modelId="{410470FA-8408-49F4-B19E-BBB2ADA1EAF2}" type="presParOf" srcId="{55401248-A651-4BA7-A0E4-F7F5662D22B1}" destId="{6A3FCDA3-7F2F-4739-96F9-9DE0FA923B65}" srcOrd="13" destOrd="0" presId="urn:microsoft.com/office/officeart/2005/8/layout/radial5"/>
    <dgm:cxn modelId="{03D96C06-9A3D-4337-84D3-75BD0DE0EE47}" type="presParOf" srcId="{6A3FCDA3-7F2F-4739-96F9-9DE0FA923B65}" destId="{A4004AA1-FD19-4575-9C05-DA1AF17FD723}" srcOrd="0" destOrd="0" presId="urn:microsoft.com/office/officeart/2005/8/layout/radial5"/>
    <dgm:cxn modelId="{4C411B27-E6A7-49DA-9180-36D954B85E39}" type="presParOf" srcId="{55401248-A651-4BA7-A0E4-F7F5662D22B1}" destId="{3796D7C3-A891-4D71-AB11-F646A2616417}" srcOrd="14" destOrd="0" presId="urn:microsoft.com/office/officeart/2005/8/layout/radial5"/>
    <dgm:cxn modelId="{F8E94DA0-8A44-4D7A-98F7-7C883AAB7D00}" type="presParOf" srcId="{55401248-A651-4BA7-A0E4-F7F5662D22B1}" destId="{1EC874E0-9ACC-49DD-8295-26C1477961D2}" srcOrd="15" destOrd="0" presId="urn:microsoft.com/office/officeart/2005/8/layout/radial5"/>
    <dgm:cxn modelId="{365F9939-7814-4085-9EF8-6E14BC55E542}" type="presParOf" srcId="{1EC874E0-9ACC-49DD-8295-26C1477961D2}" destId="{A6D2E2A8-BC91-4392-9438-DD7D6C75EEF5}" srcOrd="0" destOrd="0" presId="urn:microsoft.com/office/officeart/2005/8/layout/radial5"/>
    <dgm:cxn modelId="{32F6F7D2-4587-4D25-9DA2-2136E298B28A}" type="presParOf" srcId="{55401248-A651-4BA7-A0E4-F7F5662D22B1}" destId="{4B7169E1-FF35-489B-A635-44ECFBE2F3E8}" srcOrd="16" destOrd="0" presId="urn:microsoft.com/office/officeart/2005/8/layout/radial5"/>
    <dgm:cxn modelId="{E86E8FB2-058D-4277-9F7A-8E07065319AE}" type="presParOf" srcId="{55401248-A651-4BA7-A0E4-F7F5662D22B1}" destId="{73C21377-9786-4284-9CE9-FD1B2EA8059B}" srcOrd="17" destOrd="0" presId="urn:microsoft.com/office/officeart/2005/8/layout/radial5"/>
    <dgm:cxn modelId="{6847087E-A3F3-4CD6-B9D4-5798F3B79080}" type="presParOf" srcId="{73C21377-9786-4284-9CE9-FD1B2EA8059B}" destId="{B527A124-5EFB-42F4-99E3-FF82337DCF86}" srcOrd="0" destOrd="0" presId="urn:microsoft.com/office/officeart/2005/8/layout/radial5"/>
    <dgm:cxn modelId="{59786A5D-7948-426D-9CB6-445DCA821DDD}" type="presParOf" srcId="{55401248-A651-4BA7-A0E4-F7F5662D22B1}" destId="{E5829FE1-DD7A-4932-AE8F-B699C805EC84}" srcOrd="18" destOrd="0" presId="urn:microsoft.com/office/officeart/2005/8/layout/radial5"/>
    <dgm:cxn modelId="{FD95036B-C3C6-45CF-9F6A-183DD5D49892}" type="presParOf" srcId="{55401248-A651-4BA7-A0E4-F7F5662D22B1}" destId="{56FBE28C-7C80-43FB-8FAE-E79D41443072}" srcOrd="19" destOrd="0" presId="urn:microsoft.com/office/officeart/2005/8/layout/radial5"/>
    <dgm:cxn modelId="{F863E7C6-C232-4514-B798-AA15E57E88AC}" type="presParOf" srcId="{56FBE28C-7C80-43FB-8FAE-E79D41443072}" destId="{357E7225-F353-45FA-B698-7DC05F740760}" srcOrd="0" destOrd="0" presId="urn:microsoft.com/office/officeart/2005/8/layout/radial5"/>
    <dgm:cxn modelId="{F3C5F77F-C2AD-402C-AE33-5A9287CD9292}" type="presParOf" srcId="{55401248-A651-4BA7-A0E4-F7F5662D22B1}" destId="{77E4029D-BAFB-4551-AEF2-CC335CBEBFDC}" srcOrd="20" destOrd="0" presId="urn:microsoft.com/office/officeart/2005/8/layout/radial5"/>
    <dgm:cxn modelId="{90E28B11-9F70-4350-BDE5-220AE3227F55}" type="presParOf" srcId="{55401248-A651-4BA7-A0E4-F7F5662D22B1}" destId="{901F8A19-9728-4804-91F4-1A9D132F37E1}" srcOrd="21" destOrd="0" presId="urn:microsoft.com/office/officeart/2005/8/layout/radial5"/>
    <dgm:cxn modelId="{9C4A644B-2CCF-4340-9274-A87EDD5FE7DF}" type="presParOf" srcId="{901F8A19-9728-4804-91F4-1A9D132F37E1}" destId="{90D97C74-713B-4D8B-A7F0-560578039F99}" srcOrd="0" destOrd="0" presId="urn:microsoft.com/office/officeart/2005/8/layout/radial5"/>
    <dgm:cxn modelId="{FC56F279-56C0-4E37-8F8D-0506E5FDFBD7}" type="presParOf" srcId="{55401248-A651-4BA7-A0E4-F7F5662D22B1}" destId="{5AF0C62D-65C8-4D1E-916A-B59D898F2EAE}" srcOrd="22" destOrd="0" presId="urn:microsoft.com/office/officeart/2005/8/layout/radial5"/>
  </dgm:cxnLst>
  <dgm:bg>
    <a:noFill/>
    <a:effectLst>
      <a:glow rad="101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A6252-C62C-41A9-AB22-40479DFE21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C9DB0CF-733F-41B4-9A8D-B94F5C2118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INTEGRATION INTO THE GRID</a:t>
          </a:r>
        </a:p>
      </dgm:t>
    </dgm:pt>
    <dgm:pt modelId="{A39F3B35-9A36-428F-8C60-12B487AE30F4}" type="parTrans" cxnId="{57577FB4-FF1A-4AA2-81A5-528AF3CAF1A8}">
      <dgm:prSet/>
      <dgm:spPr/>
      <dgm:t>
        <a:bodyPr/>
        <a:lstStyle/>
        <a:p>
          <a:endParaRPr lang="en-US"/>
        </a:p>
      </dgm:t>
    </dgm:pt>
    <dgm:pt modelId="{D540A1BC-3989-42DE-8F31-9E384F196EFA}" type="sibTrans" cxnId="{57577FB4-FF1A-4AA2-81A5-528AF3CAF1A8}">
      <dgm:prSet/>
      <dgm:spPr/>
      <dgm:t>
        <a:bodyPr/>
        <a:lstStyle/>
        <a:p>
          <a:endParaRPr lang="en-US"/>
        </a:p>
      </dgm:t>
    </dgm:pt>
    <dgm:pt modelId="{32E0BF7C-EABE-4094-8ED2-9E38055ACD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COST &amp; FINANCE</a:t>
          </a:r>
        </a:p>
      </dgm:t>
    </dgm:pt>
    <dgm:pt modelId="{757F25B3-47E8-4874-8396-F6D6CF235A76}" type="parTrans" cxnId="{79FB2A88-C33D-446A-A586-7A0C9B148242}">
      <dgm:prSet/>
      <dgm:spPr/>
      <dgm:t>
        <a:bodyPr/>
        <a:lstStyle/>
        <a:p>
          <a:endParaRPr lang="en-US"/>
        </a:p>
      </dgm:t>
    </dgm:pt>
    <dgm:pt modelId="{A61DCBEC-D83B-41AE-878D-1C501690A64D}" type="sibTrans" cxnId="{79FB2A88-C33D-446A-A586-7A0C9B148242}">
      <dgm:prSet/>
      <dgm:spPr/>
      <dgm:t>
        <a:bodyPr/>
        <a:lstStyle/>
        <a:p>
          <a:endParaRPr lang="en-US"/>
        </a:p>
      </dgm:t>
    </dgm:pt>
    <dgm:pt modelId="{10825A6E-456F-4BAD-8776-147E832270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BUT AN INTEGRATOR IS NECESSARY </a:t>
          </a:r>
        </a:p>
      </dgm:t>
    </dgm:pt>
    <dgm:pt modelId="{D1537D37-3D47-40CF-B802-B92E8FDFBBCB}" type="parTrans" cxnId="{71BE3B64-6D72-4B03-BFCC-0745E1E0C144}">
      <dgm:prSet/>
      <dgm:spPr/>
      <dgm:t>
        <a:bodyPr/>
        <a:lstStyle/>
        <a:p>
          <a:endParaRPr lang="en-US"/>
        </a:p>
      </dgm:t>
    </dgm:pt>
    <dgm:pt modelId="{C1E01BC1-8457-404A-BD49-724BAFD0BD08}" type="sibTrans" cxnId="{71BE3B64-6D72-4B03-BFCC-0745E1E0C144}">
      <dgm:prSet/>
      <dgm:spPr/>
      <dgm:t>
        <a:bodyPr/>
        <a:lstStyle/>
        <a:p>
          <a:endParaRPr lang="en-US"/>
        </a:p>
      </dgm:t>
    </dgm:pt>
    <dgm:pt modelId="{34EA55C4-D665-4C4B-9A4B-779F3C511F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YOU MUST OWN THE SAFETY CASE &amp; LICENSING BASIS AND BE ABLE TO OPERATE &amp; MAINTAIN UNITS WITH EXCELLENCE (QUANTIFIED)</a:t>
          </a:r>
        </a:p>
      </dgm:t>
    </dgm:pt>
    <dgm:pt modelId="{09D6FBB2-3868-466C-ABBD-F414C3C259F3}" type="parTrans" cxnId="{8C83451E-E457-4393-809C-8CBF8EF02AA3}">
      <dgm:prSet/>
      <dgm:spPr/>
      <dgm:t>
        <a:bodyPr/>
        <a:lstStyle/>
        <a:p>
          <a:endParaRPr lang="en-US"/>
        </a:p>
      </dgm:t>
    </dgm:pt>
    <dgm:pt modelId="{A5C03392-EBB7-4B0D-BF6B-4700A20774B5}" type="sibTrans" cxnId="{8C83451E-E457-4393-809C-8CBF8EF02AA3}">
      <dgm:prSet/>
      <dgm:spPr/>
      <dgm:t>
        <a:bodyPr/>
        <a:lstStyle/>
        <a:p>
          <a:endParaRPr lang="en-US"/>
        </a:p>
      </dgm:t>
    </dgm:pt>
    <dgm:pt modelId="{C710A499-3F3F-482C-AE9A-B7757337BC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ALWAYS NEED OF PLENTY OF TRAINING INCLUDING OJT AND OVERSEAS EMBEDS TOO</a:t>
          </a:r>
        </a:p>
      </dgm:t>
    </dgm:pt>
    <dgm:pt modelId="{A742D462-C55D-41AA-BAF3-3469915A9651}" type="parTrans" cxnId="{FCA63C58-63D9-47AE-9FFE-8334F0C13E07}">
      <dgm:prSet/>
      <dgm:spPr/>
      <dgm:t>
        <a:bodyPr/>
        <a:lstStyle/>
        <a:p>
          <a:endParaRPr lang="en-US"/>
        </a:p>
      </dgm:t>
    </dgm:pt>
    <dgm:pt modelId="{BBD64CC2-7ED5-42C0-A66E-9F4EBDF4F3B5}" type="sibTrans" cxnId="{FCA63C58-63D9-47AE-9FFE-8334F0C13E07}">
      <dgm:prSet/>
      <dgm:spPr/>
      <dgm:t>
        <a:bodyPr/>
        <a:lstStyle/>
        <a:p>
          <a:endParaRPr lang="en-US"/>
        </a:p>
      </dgm:t>
    </dgm:pt>
    <dgm:pt modelId="{736E336B-AF66-4773-B99F-B05D7955AF4B}" type="pres">
      <dgm:prSet presAssocID="{A84A6252-C62C-41A9-AB22-40479DFE21BA}" presName="root" presStyleCnt="0">
        <dgm:presLayoutVars>
          <dgm:dir/>
          <dgm:resizeHandles val="exact"/>
        </dgm:presLayoutVars>
      </dgm:prSet>
      <dgm:spPr/>
    </dgm:pt>
    <dgm:pt modelId="{4D3E16B0-40F3-4927-9CEF-2A076BAC0477}" type="pres">
      <dgm:prSet presAssocID="{5C9DB0CF-733F-41B4-9A8D-B94F5C211812}" presName="compNode" presStyleCnt="0"/>
      <dgm:spPr/>
    </dgm:pt>
    <dgm:pt modelId="{F9D9F522-BA0B-411B-B09D-A6A0D29F681A}" type="pres">
      <dgm:prSet presAssocID="{5C9DB0CF-733F-41B4-9A8D-B94F5C211812}" presName="bgRect" presStyleLbl="bgShp" presStyleIdx="0" presStyleCnt="5"/>
      <dgm:spPr/>
    </dgm:pt>
    <dgm:pt modelId="{CF95D57A-A535-4260-A4BD-10D8A0399796}" type="pres">
      <dgm:prSet presAssocID="{5C9DB0CF-733F-41B4-9A8D-B94F5C21181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673ACAED-E37D-47C6-B7EF-61665B7821BA}" type="pres">
      <dgm:prSet presAssocID="{5C9DB0CF-733F-41B4-9A8D-B94F5C211812}" presName="spaceRect" presStyleCnt="0"/>
      <dgm:spPr/>
    </dgm:pt>
    <dgm:pt modelId="{22606B61-D2BE-48F6-9E6C-EB5C97BCDF0C}" type="pres">
      <dgm:prSet presAssocID="{5C9DB0CF-733F-41B4-9A8D-B94F5C211812}" presName="parTx" presStyleLbl="revTx" presStyleIdx="0" presStyleCnt="5">
        <dgm:presLayoutVars>
          <dgm:chMax val="0"/>
          <dgm:chPref val="0"/>
        </dgm:presLayoutVars>
      </dgm:prSet>
      <dgm:spPr/>
    </dgm:pt>
    <dgm:pt modelId="{55CEE1A8-7D8A-4B9A-9D4A-A6723D5AEC6F}" type="pres">
      <dgm:prSet presAssocID="{D540A1BC-3989-42DE-8F31-9E384F196EFA}" presName="sibTrans" presStyleCnt="0"/>
      <dgm:spPr/>
    </dgm:pt>
    <dgm:pt modelId="{D9E2951E-05FA-44DD-95E8-F157B9266AA2}" type="pres">
      <dgm:prSet presAssocID="{32E0BF7C-EABE-4094-8ED2-9E38055ACD6B}" presName="compNode" presStyleCnt="0"/>
      <dgm:spPr/>
    </dgm:pt>
    <dgm:pt modelId="{6903CCCF-64F8-4DA9-B199-EEECD9417C26}" type="pres">
      <dgm:prSet presAssocID="{32E0BF7C-EABE-4094-8ED2-9E38055ACD6B}" presName="bgRect" presStyleLbl="bgShp" presStyleIdx="1" presStyleCnt="5"/>
      <dgm:spPr/>
    </dgm:pt>
    <dgm:pt modelId="{32700328-EA26-49AB-A759-31BC62EE5B82}" type="pres">
      <dgm:prSet presAssocID="{32E0BF7C-EABE-4094-8ED2-9E38055ACD6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D911CE86-6596-482B-B06B-3DFE9C3C760B}" type="pres">
      <dgm:prSet presAssocID="{32E0BF7C-EABE-4094-8ED2-9E38055ACD6B}" presName="spaceRect" presStyleCnt="0"/>
      <dgm:spPr/>
    </dgm:pt>
    <dgm:pt modelId="{5D652A21-D733-4DF6-AFC1-B87E61D1142B}" type="pres">
      <dgm:prSet presAssocID="{32E0BF7C-EABE-4094-8ED2-9E38055ACD6B}" presName="parTx" presStyleLbl="revTx" presStyleIdx="1" presStyleCnt="5">
        <dgm:presLayoutVars>
          <dgm:chMax val="0"/>
          <dgm:chPref val="0"/>
        </dgm:presLayoutVars>
      </dgm:prSet>
      <dgm:spPr/>
    </dgm:pt>
    <dgm:pt modelId="{88D00F1C-EAFF-48C7-ADFF-D29202282BBC}" type="pres">
      <dgm:prSet presAssocID="{A61DCBEC-D83B-41AE-878D-1C501690A64D}" presName="sibTrans" presStyleCnt="0"/>
      <dgm:spPr/>
    </dgm:pt>
    <dgm:pt modelId="{2D2D8026-74EC-4324-A83B-CD5A4A4AEFCC}" type="pres">
      <dgm:prSet presAssocID="{10825A6E-456F-4BAD-8776-147E8322702F}" presName="compNode" presStyleCnt="0"/>
      <dgm:spPr/>
    </dgm:pt>
    <dgm:pt modelId="{0FB1F2E0-0340-4D63-B264-302777A19BCE}" type="pres">
      <dgm:prSet presAssocID="{10825A6E-456F-4BAD-8776-147E8322702F}" presName="bgRect" presStyleLbl="bgShp" presStyleIdx="2" presStyleCnt="5"/>
      <dgm:spPr/>
    </dgm:pt>
    <dgm:pt modelId="{15B3DA8B-9FEC-478E-B257-9AC836273784}" type="pres">
      <dgm:prSet presAssocID="{10825A6E-456F-4BAD-8776-147E8322702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B0B925-4056-406B-8593-D254EE036B4F}" type="pres">
      <dgm:prSet presAssocID="{10825A6E-456F-4BAD-8776-147E8322702F}" presName="spaceRect" presStyleCnt="0"/>
      <dgm:spPr/>
    </dgm:pt>
    <dgm:pt modelId="{82121043-FBDE-4A35-BCBE-9EDA33318C7A}" type="pres">
      <dgm:prSet presAssocID="{10825A6E-456F-4BAD-8776-147E8322702F}" presName="parTx" presStyleLbl="revTx" presStyleIdx="2" presStyleCnt="5">
        <dgm:presLayoutVars>
          <dgm:chMax val="0"/>
          <dgm:chPref val="0"/>
        </dgm:presLayoutVars>
      </dgm:prSet>
      <dgm:spPr/>
    </dgm:pt>
    <dgm:pt modelId="{A952FD4D-B553-4CCD-B9BA-5FCAF13127FC}" type="pres">
      <dgm:prSet presAssocID="{C1E01BC1-8457-404A-BD49-724BAFD0BD08}" presName="sibTrans" presStyleCnt="0"/>
      <dgm:spPr/>
    </dgm:pt>
    <dgm:pt modelId="{BAFFDFF1-CB9D-475F-BC8A-6ED4CEEF4760}" type="pres">
      <dgm:prSet presAssocID="{34EA55C4-D665-4C4B-9A4B-779F3C511FC6}" presName="compNode" presStyleCnt="0"/>
      <dgm:spPr/>
    </dgm:pt>
    <dgm:pt modelId="{B4402C7C-7E2A-47A3-8ACD-DB0E29C9379C}" type="pres">
      <dgm:prSet presAssocID="{34EA55C4-D665-4C4B-9A4B-779F3C511FC6}" presName="bgRect" presStyleLbl="bgShp" presStyleIdx="3" presStyleCnt="5"/>
      <dgm:spPr/>
    </dgm:pt>
    <dgm:pt modelId="{9A561E18-5286-4EFF-8D74-32D64163BC5C}" type="pres">
      <dgm:prSet presAssocID="{34EA55C4-D665-4C4B-9A4B-779F3C511FC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94BABCD-8DA4-4991-8F4B-1A1E3C5555B5}" type="pres">
      <dgm:prSet presAssocID="{34EA55C4-D665-4C4B-9A4B-779F3C511FC6}" presName="spaceRect" presStyleCnt="0"/>
      <dgm:spPr/>
    </dgm:pt>
    <dgm:pt modelId="{72AFCD72-9441-4DD4-9F2F-417720669D92}" type="pres">
      <dgm:prSet presAssocID="{34EA55C4-D665-4C4B-9A4B-779F3C511FC6}" presName="parTx" presStyleLbl="revTx" presStyleIdx="3" presStyleCnt="5">
        <dgm:presLayoutVars>
          <dgm:chMax val="0"/>
          <dgm:chPref val="0"/>
        </dgm:presLayoutVars>
      </dgm:prSet>
      <dgm:spPr/>
    </dgm:pt>
    <dgm:pt modelId="{FF356445-FF65-4249-BD64-19F4EDC50125}" type="pres">
      <dgm:prSet presAssocID="{A5C03392-EBB7-4B0D-BF6B-4700A20774B5}" presName="sibTrans" presStyleCnt="0"/>
      <dgm:spPr/>
    </dgm:pt>
    <dgm:pt modelId="{B022D78D-2421-42AD-8098-152BE53169F1}" type="pres">
      <dgm:prSet presAssocID="{C710A499-3F3F-482C-AE9A-B7757337BC6C}" presName="compNode" presStyleCnt="0"/>
      <dgm:spPr/>
    </dgm:pt>
    <dgm:pt modelId="{58E71B1B-65B3-4FD0-97F8-4BCE5B580CAE}" type="pres">
      <dgm:prSet presAssocID="{C710A499-3F3F-482C-AE9A-B7757337BC6C}" presName="bgRect" presStyleLbl="bgShp" presStyleIdx="4" presStyleCnt="5"/>
      <dgm:spPr/>
    </dgm:pt>
    <dgm:pt modelId="{E214AA2F-8B8A-4E85-BCED-5415D976D8C1}" type="pres">
      <dgm:prSet presAssocID="{C710A499-3F3F-482C-AE9A-B7757337BC6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C842CEF-177C-4D3E-9C33-03BE6B26DECF}" type="pres">
      <dgm:prSet presAssocID="{C710A499-3F3F-482C-AE9A-B7757337BC6C}" presName="spaceRect" presStyleCnt="0"/>
      <dgm:spPr/>
    </dgm:pt>
    <dgm:pt modelId="{EFDDD5F9-8038-4BA1-A236-A1E27D1521CB}" type="pres">
      <dgm:prSet presAssocID="{C710A499-3F3F-482C-AE9A-B7757337BC6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6E2180A-31EC-4183-B3C8-80C94D7C7E77}" type="presOf" srcId="{34EA55C4-D665-4C4B-9A4B-779F3C511FC6}" destId="{72AFCD72-9441-4DD4-9F2F-417720669D92}" srcOrd="0" destOrd="0" presId="urn:microsoft.com/office/officeart/2018/2/layout/IconVerticalSolidList"/>
    <dgm:cxn modelId="{57F39E1A-D8E6-4DD5-BEAF-C563067B0FE7}" type="presOf" srcId="{10825A6E-456F-4BAD-8776-147E8322702F}" destId="{82121043-FBDE-4A35-BCBE-9EDA33318C7A}" srcOrd="0" destOrd="0" presId="urn:microsoft.com/office/officeart/2018/2/layout/IconVerticalSolidList"/>
    <dgm:cxn modelId="{8C83451E-E457-4393-809C-8CBF8EF02AA3}" srcId="{A84A6252-C62C-41A9-AB22-40479DFE21BA}" destId="{34EA55C4-D665-4C4B-9A4B-779F3C511FC6}" srcOrd="3" destOrd="0" parTransId="{09D6FBB2-3868-466C-ABBD-F414C3C259F3}" sibTransId="{A5C03392-EBB7-4B0D-BF6B-4700A20774B5}"/>
    <dgm:cxn modelId="{71BE3B64-6D72-4B03-BFCC-0745E1E0C144}" srcId="{A84A6252-C62C-41A9-AB22-40479DFE21BA}" destId="{10825A6E-456F-4BAD-8776-147E8322702F}" srcOrd="2" destOrd="0" parTransId="{D1537D37-3D47-40CF-B802-B92E8FDFBBCB}" sibTransId="{C1E01BC1-8457-404A-BD49-724BAFD0BD08}"/>
    <dgm:cxn modelId="{FCA63C58-63D9-47AE-9FFE-8334F0C13E07}" srcId="{A84A6252-C62C-41A9-AB22-40479DFE21BA}" destId="{C710A499-3F3F-482C-AE9A-B7757337BC6C}" srcOrd="4" destOrd="0" parTransId="{A742D462-C55D-41AA-BAF3-3469915A9651}" sibTransId="{BBD64CC2-7ED5-42C0-A66E-9F4EBDF4F3B5}"/>
    <dgm:cxn modelId="{79FB2A88-C33D-446A-A586-7A0C9B148242}" srcId="{A84A6252-C62C-41A9-AB22-40479DFE21BA}" destId="{32E0BF7C-EABE-4094-8ED2-9E38055ACD6B}" srcOrd="1" destOrd="0" parTransId="{757F25B3-47E8-4874-8396-F6D6CF235A76}" sibTransId="{A61DCBEC-D83B-41AE-878D-1C501690A64D}"/>
    <dgm:cxn modelId="{0B556B9A-CA0C-439D-BF9D-7B86015F7C76}" type="presOf" srcId="{C710A499-3F3F-482C-AE9A-B7757337BC6C}" destId="{EFDDD5F9-8038-4BA1-A236-A1E27D1521CB}" srcOrd="0" destOrd="0" presId="urn:microsoft.com/office/officeart/2018/2/layout/IconVerticalSolidList"/>
    <dgm:cxn modelId="{FF4DA0AC-D2F2-44D0-8901-CDDC955C3F6F}" type="presOf" srcId="{A84A6252-C62C-41A9-AB22-40479DFE21BA}" destId="{736E336B-AF66-4773-B99F-B05D7955AF4B}" srcOrd="0" destOrd="0" presId="urn:microsoft.com/office/officeart/2018/2/layout/IconVerticalSolidList"/>
    <dgm:cxn modelId="{57577FB4-FF1A-4AA2-81A5-528AF3CAF1A8}" srcId="{A84A6252-C62C-41A9-AB22-40479DFE21BA}" destId="{5C9DB0CF-733F-41B4-9A8D-B94F5C211812}" srcOrd="0" destOrd="0" parTransId="{A39F3B35-9A36-428F-8C60-12B487AE30F4}" sibTransId="{D540A1BC-3989-42DE-8F31-9E384F196EFA}"/>
    <dgm:cxn modelId="{367B62D1-E490-4679-885D-54ED91E7561A}" type="presOf" srcId="{32E0BF7C-EABE-4094-8ED2-9E38055ACD6B}" destId="{5D652A21-D733-4DF6-AFC1-B87E61D1142B}" srcOrd="0" destOrd="0" presId="urn:microsoft.com/office/officeart/2018/2/layout/IconVerticalSolidList"/>
    <dgm:cxn modelId="{82E688D3-0389-45E8-9244-EDE421A7EE67}" type="presOf" srcId="{5C9DB0CF-733F-41B4-9A8D-B94F5C211812}" destId="{22606B61-D2BE-48F6-9E6C-EB5C97BCDF0C}" srcOrd="0" destOrd="0" presId="urn:microsoft.com/office/officeart/2018/2/layout/IconVerticalSolidList"/>
    <dgm:cxn modelId="{1A9721D5-8395-4C63-9C57-38BB74330E5C}" type="presParOf" srcId="{736E336B-AF66-4773-B99F-B05D7955AF4B}" destId="{4D3E16B0-40F3-4927-9CEF-2A076BAC0477}" srcOrd="0" destOrd="0" presId="urn:microsoft.com/office/officeart/2018/2/layout/IconVerticalSolidList"/>
    <dgm:cxn modelId="{DAB79838-BA0B-43BA-A02B-C3E3F0CF3CDD}" type="presParOf" srcId="{4D3E16B0-40F3-4927-9CEF-2A076BAC0477}" destId="{F9D9F522-BA0B-411B-B09D-A6A0D29F681A}" srcOrd="0" destOrd="0" presId="urn:microsoft.com/office/officeart/2018/2/layout/IconVerticalSolidList"/>
    <dgm:cxn modelId="{782EFB3C-627A-40F0-A046-7F52F839E2E5}" type="presParOf" srcId="{4D3E16B0-40F3-4927-9CEF-2A076BAC0477}" destId="{CF95D57A-A535-4260-A4BD-10D8A0399796}" srcOrd="1" destOrd="0" presId="urn:microsoft.com/office/officeart/2018/2/layout/IconVerticalSolidList"/>
    <dgm:cxn modelId="{F6471DCE-6C7B-4A16-88A9-6B32066C3CE5}" type="presParOf" srcId="{4D3E16B0-40F3-4927-9CEF-2A076BAC0477}" destId="{673ACAED-E37D-47C6-B7EF-61665B7821BA}" srcOrd="2" destOrd="0" presId="urn:microsoft.com/office/officeart/2018/2/layout/IconVerticalSolidList"/>
    <dgm:cxn modelId="{2D9AAC6B-CBA4-4A28-A6D8-5449F86BA4FD}" type="presParOf" srcId="{4D3E16B0-40F3-4927-9CEF-2A076BAC0477}" destId="{22606B61-D2BE-48F6-9E6C-EB5C97BCDF0C}" srcOrd="3" destOrd="0" presId="urn:microsoft.com/office/officeart/2018/2/layout/IconVerticalSolidList"/>
    <dgm:cxn modelId="{A5E8E606-F583-4CE7-A1BA-F6103CE3D2C8}" type="presParOf" srcId="{736E336B-AF66-4773-B99F-B05D7955AF4B}" destId="{55CEE1A8-7D8A-4B9A-9D4A-A6723D5AEC6F}" srcOrd="1" destOrd="0" presId="urn:microsoft.com/office/officeart/2018/2/layout/IconVerticalSolidList"/>
    <dgm:cxn modelId="{18CB9A0B-DB18-4C50-A9AA-07A19259037A}" type="presParOf" srcId="{736E336B-AF66-4773-B99F-B05D7955AF4B}" destId="{D9E2951E-05FA-44DD-95E8-F157B9266AA2}" srcOrd="2" destOrd="0" presId="urn:microsoft.com/office/officeart/2018/2/layout/IconVerticalSolidList"/>
    <dgm:cxn modelId="{62079E72-29FA-45B5-9484-51693DD7700B}" type="presParOf" srcId="{D9E2951E-05FA-44DD-95E8-F157B9266AA2}" destId="{6903CCCF-64F8-4DA9-B199-EEECD9417C26}" srcOrd="0" destOrd="0" presId="urn:microsoft.com/office/officeart/2018/2/layout/IconVerticalSolidList"/>
    <dgm:cxn modelId="{CF5BB2FE-4ED5-4801-BD17-E0DE6C2618A2}" type="presParOf" srcId="{D9E2951E-05FA-44DD-95E8-F157B9266AA2}" destId="{32700328-EA26-49AB-A759-31BC62EE5B82}" srcOrd="1" destOrd="0" presId="urn:microsoft.com/office/officeart/2018/2/layout/IconVerticalSolidList"/>
    <dgm:cxn modelId="{99F0A633-73B0-4A72-93EB-2CF219E41A41}" type="presParOf" srcId="{D9E2951E-05FA-44DD-95E8-F157B9266AA2}" destId="{D911CE86-6596-482B-B06B-3DFE9C3C760B}" srcOrd="2" destOrd="0" presId="urn:microsoft.com/office/officeart/2018/2/layout/IconVerticalSolidList"/>
    <dgm:cxn modelId="{0119778F-0DD8-4DF5-AAC6-0B3C9FECFB84}" type="presParOf" srcId="{D9E2951E-05FA-44DD-95E8-F157B9266AA2}" destId="{5D652A21-D733-4DF6-AFC1-B87E61D1142B}" srcOrd="3" destOrd="0" presId="urn:microsoft.com/office/officeart/2018/2/layout/IconVerticalSolidList"/>
    <dgm:cxn modelId="{6369FE88-2F1D-4ED1-A0D0-15D4BA77C3CD}" type="presParOf" srcId="{736E336B-AF66-4773-B99F-B05D7955AF4B}" destId="{88D00F1C-EAFF-48C7-ADFF-D29202282BBC}" srcOrd="3" destOrd="0" presId="urn:microsoft.com/office/officeart/2018/2/layout/IconVerticalSolidList"/>
    <dgm:cxn modelId="{7105C8F9-AC7B-4CC0-8D7D-80D3F02B688E}" type="presParOf" srcId="{736E336B-AF66-4773-B99F-B05D7955AF4B}" destId="{2D2D8026-74EC-4324-A83B-CD5A4A4AEFCC}" srcOrd="4" destOrd="0" presId="urn:microsoft.com/office/officeart/2018/2/layout/IconVerticalSolidList"/>
    <dgm:cxn modelId="{8DDFCAF6-29F4-496A-B114-D3DF3318C71B}" type="presParOf" srcId="{2D2D8026-74EC-4324-A83B-CD5A4A4AEFCC}" destId="{0FB1F2E0-0340-4D63-B264-302777A19BCE}" srcOrd="0" destOrd="0" presId="urn:microsoft.com/office/officeart/2018/2/layout/IconVerticalSolidList"/>
    <dgm:cxn modelId="{6C6D9900-EE0C-4E3D-9C05-3A292AF08840}" type="presParOf" srcId="{2D2D8026-74EC-4324-A83B-CD5A4A4AEFCC}" destId="{15B3DA8B-9FEC-478E-B257-9AC836273784}" srcOrd="1" destOrd="0" presId="urn:microsoft.com/office/officeart/2018/2/layout/IconVerticalSolidList"/>
    <dgm:cxn modelId="{4EDA98FD-4C7A-49F5-86E0-B57C6C6AEB29}" type="presParOf" srcId="{2D2D8026-74EC-4324-A83B-CD5A4A4AEFCC}" destId="{A0B0B925-4056-406B-8593-D254EE036B4F}" srcOrd="2" destOrd="0" presId="urn:microsoft.com/office/officeart/2018/2/layout/IconVerticalSolidList"/>
    <dgm:cxn modelId="{D85C3DB4-0EAE-4BD7-A085-A7CBF058FD41}" type="presParOf" srcId="{2D2D8026-74EC-4324-A83B-CD5A4A4AEFCC}" destId="{82121043-FBDE-4A35-BCBE-9EDA33318C7A}" srcOrd="3" destOrd="0" presId="urn:microsoft.com/office/officeart/2018/2/layout/IconVerticalSolidList"/>
    <dgm:cxn modelId="{F4C466E3-B437-47B3-B422-BC96F845A725}" type="presParOf" srcId="{736E336B-AF66-4773-B99F-B05D7955AF4B}" destId="{A952FD4D-B553-4CCD-B9BA-5FCAF13127FC}" srcOrd="5" destOrd="0" presId="urn:microsoft.com/office/officeart/2018/2/layout/IconVerticalSolidList"/>
    <dgm:cxn modelId="{8F6F2852-1E44-485A-AEAA-A4CB66904FB4}" type="presParOf" srcId="{736E336B-AF66-4773-B99F-B05D7955AF4B}" destId="{BAFFDFF1-CB9D-475F-BC8A-6ED4CEEF4760}" srcOrd="6" destOrd="0" presId="urn:microsoft.com/office/officeart/2018/2/layout/IconVerticalSolidList"/>
    <dgm:cxn modelId="{741FE3F0-B5DA-4020-98FD-D337DC8C3C4E}" type="presParOf" srcId="{BAFFDFF1-CB9D-475F-BC8A-6ED4CEEF4760}" destId="{B4402C7C-7E2A-47A3-8ACD-DB0E29C9379C}" srcOrd="0" destOrd="0" presId="urn:microsoft.com/office/officeart/2018/2/layout/IconVerticalSolidList"/>
    <dgm:cxn modelId="{67441A4C-296B-42D2-B8BE-253D5172B8B3}" type="presParOf" srcId="{BAFFDFF1-CB9D-475F-BC8A-6ED4CEEF4760}" destId="{9A561E18-5286-4EFF-8D74-32D64163BC5C}" srcOrd="1" destOrd="0" presId="urn:microsoft.com/office/officeart/2018/2/layout/IconVerticalSolidList"/>
    <dgm:cxn modelId="{F36399EA-E8FB-4D0B-A87D-02FFE0B26B94}" type="presParOf" srcId="{BAFFDFF1-CB9D-475F-BC8A-6ED4CEEF4760}" destId="{194BABCD-8DA4-4991-8F4B-1A1E3C5555B5}" srcOrd="2" destOrd="0" presId="urn:microsoft.com/office/officeart/2018/2/layout/IconVerticalSolidList"/>
    <dgm:cxn modelId="{B6C10513-6016-467C-AC9B-EF5F612C7FB2}" type="presParOf" srcId="{BAFFDFF1-CB9D-475F-BC8A-6ED4CEEF4760}" destId="{72AFCD72-9441-4DD4-9F2F-417720669D92}" srcOrd="3" destOrd="0" presId="urn:microsoft.com/office/officeart/2018/2/layout/IconVerticalSolidList"/>
    <dgm:cxn modelId="{C1D7019D-4416-4864-832E-81B6B337E57E}" type="presParOf" srcId="{736E336B-AF66-4773-B99F-B05D7955AF4B}" destId="{FF356445-FF65-4249-BD64-19F4EDC50125}" srcOrd="7" destOrd="0" presId="urn:microsoft.com/office/officeart/2018/2/layout/IconVerticalSolidList"/>
    <dgm:cxn modelId="{BD8A6B70-C27B-48BB-AE64-6B07800D0FA4}" type="presParOf" srcId="{736E336B-AF66-4773-B99F-B05D7955AF4B}" destId="{B022D78D-2421-42AD-8098-152BE53169F1}" srcOrd="8" destOrd="0" presId="urn:microsoft.com/office/officeart/2018/2/layout/IconVerticalSolidList"/>
    <dgm:cxn modelId="{6D1F4C43-BA01-4601-8E46-4CAF0CE7AA8D}" type="presParOf" srcId="{B022D78D-2421-42AD-8098-152BE53169F1}" destId="{58E71B1B-65B3-4FD0-97F8-4BCE5B580CAE}" srcOrd="0" destOrd="0" presId="urn:microsoft.com/office/officeart/2018/2/layout/IconVerticalSolidList"/>
    <dgm:cxn modelId="{54A4F23A-FEB6-4F56-9681-36AB8676F7AD}" type="presParOf" srcId="{B022D78D-2421-42AD-8098-152BE53169F1}" destId="{E214AA2F-8B8A-4E85-BCED-5415D976D8C1}" srcOrd="1" destOrd="0" presId="urn:microsoft.com/office/officeart/2018/2/layout/IconVerticalSolidList"/>
    <dgm:cxn modelId="{FB527238-AFE7-4F7C-95E3-D0C078297C6B}" type="presParOf" srcId="{B022D78D-2421-42AD-8098-152BE53169F1}" destId="{9C842CEF-177C-4D3E-9C33-03BE6B26DECF}" srcOrd="2" destOrd="0" presId="urn:microsoft.com/office/officeart/2018/2/layout/IconVerticalSolidList"/>
    <dgm:cxn modelId="{CCD66F5E-F3A8-470A-A42A-81AC59DBE4F7}" type="presParOf" srcId="{B022D78D-2421-42AD-8098-152BE53169F1}" destId="{EFDDD5F9-8038-4BA1-A236-A1E27D1521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EB6D50-1E7F-4B12-85F0-3F75F626796B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F77887-AC79-4820-9074-B0167B912CEF}">
      <dgm:prSet/>
      <dgm:spPr/>
      <dgm:t>
        <a:bodyPr/>
        <a:lstStyle/>
        <a:p>
          <a:r>
            <a:rPr lang="en-US" dirty="0"/>
            <a:t>DO YOU WANT FIRST-OF-A-KIND</a:t>
          </a:r>
        </a:p>
      </dgm:t>
    </dgm:pt>
    <dgm:pt modelId="{D0D8C37C-26C5-41C2-97AC-ED863924F14E}" type="parTrans" cxnId="{215C9FDF-CE81-4BDC-809F-78E58C40000C}">
      <dgm:prSet/>
      <dgm:spPr/>
      <dgm:t>
        <a:bodyPr/>
        <a:lstStyle/>
        <a:p>
          <a:endParaRPr lang="en-US"/>
        </a:p>
      </dgm:t>
    </dgm:pt>
    <dgm:pt modelId="{756F6B51-2AB1-4F18-9A8B-C09C2FB9079F}" type="sibTrans" cxnId="{215C9FDF-CE81-4BDC-809F-78E58C40000C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7B83E585-8168-4B1B-9C7D-6A4DB7054F48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DO YOU WANT Nth OF A KIND</a:t>
          </a:r>
        </a:p>
      </dgm:t>
    </dgm:pt>
    <dgm:pt modelId="{513655E7-634B-4230-9C4A-1F40EFCD9C1C}" type="parTrans" cxnId="{6306F30E-A9BC-452F-A9D0-2EB3E82854BE}">
      <dgm:prSet/>
      <dgm:spPr/>
      <dgm:t>
        <a:bodyPr/>
        <a:lstStyle/>
        <a:p>
          <a:endParaRPr lang="en-US"/>
        </a:p>
      </dgm:t>
    </dgm:pt>
    <dgm:pt modelId="{5F4FB669-DA15-4F1E-B76F-DC6B6C0E4418}" type="sibTrans" cxnId="{6306F30E-A9BC-452F-A9D0-2EB3E82854BE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ED247A06-6A8A-4D81-9411-E0CDA89426A0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DO YOU WANT MAINSTREAM</a:t>
          </a:r>
        </a:p>
      </dgm:t>
    </dgm:pt>
    <dgm:pt modelId="{4BE9C335-856A-4860-B712-2E426B29AFDF}" type="parTrans" cxnId="{F3AFB8AC-D3C1-442D-904A-2C1B7889E27A}">
      <dgm:prSet/>
      <dgm:spPr/>
      <dgm:t>
        <a:bodyPr/>
        <a:lstStyle/>
        <a:p>
          <a:endParaRPr lang="en-US"/>
        </a:p>
      </dgm:t>
    </dgm:pt>
    <dgm:pt modelId="{BFC9BF4F-08B9-4BE6-A34A-878DCCE3A005}" type="sibTrans" cxnId="{F3AFB8AC-D3C1-442D-904A-2C1B7889E27A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95A8CD62-C6EE-4F12-94A9-083027E9E7E9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GO TALK TO OTHER CUSTOMERS TOO</a:t>
          </a:r>
        </a:p>
      </dgm:t>
    </dgm:pt>
    <dgm:pt modelId="{D1165710-06D0-41D3-93EE-92EC52B27085}" type="parTrans" cxnId="{36EDE067-94F6-4683-9982-5A06BDF98D1E}">
      <dgm:prSet/>
      <dgm:spPr/>
      <dgm:t>
        <a:bodyPr/>
        <a:lstStyle/>
        <a:p>
          <a:endParaRPr lang="en-US"/>
        </a:p>
      </dgm:t>
    </dgm:pt>
    <dgm:pt modelId="{B56E058C-09CD-4818-B4E1-92DDB10F507E}" type="sibTrans" cxnId="{36EDE067-94F6-4683-9982-5A06BDF98D1E}">
      <dgm:prSet phldrT="04" phldr="0"/>
      <dgm:spPr/>
      <dgm:t>
        <a:bodyPr/>
        <a:lstStyle/>
        <a:p>
          <a:r>
            <a:rPr lang="en-US"/>
            <a:t>04</a:t>
          </a:r>
          <a:endParaRPr lang="en-US" dirty="0"/>
        </a:p>
      </dgm:t>
    </dgm:pt>
    <dgm:pt modelId="{F3CEC4B6-28D6-4D2F-B537-463FE714D246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ENGAGE YOUR KNOWN PARTNERS</a:t>
          </a:r>
        </a:p>
      </dgm:t>
    </dgm:pt>
    <dgm:pt modelId="{2CDE6A4F-CE1F-436B-B9F6-EFD8A73E937C}" type="parTrans" cxnId="{506F5CA6-57F5-4F4B-A813-A0A98FE18EBE}">
      <dgm:prSet/>
      <dgm:spPr/>
      <dgm:t>
        <a:bodyPr/>
        <a:lstStyle/>
        <a:p>
          <a:endParaRPr lang="en-US"/>
        </a:p>
      </dgm:t>
    </dgm:pt>
    <dgm:pt modelId="{784E6581-7557-4DDC-8443-533F5C41AD96}" type="sibTrans" cxnId="{506F5CA6-57F5-4F4B-A813-A0A98FE18EBE}">
      <dgm:prSet phldrT="05" phldr="0"/>
      <dgm:spPr/>
      <dgm:t>
        <a:bodyPr/>
        <a:lstStyle/>
        <a:p>
          <a:r>
            <a:rPr lang="en-US"/>
            <a:t>05</a:t>
          </a:r>
          <a:endParaRPr lang="en-US" dirty="0"/>
        </a:p>
      </dgm:t>
    </dgm:pt>
    <dgm:pt modelId="{46340D50-60E7-4C29-B91E-56CD262D496D}" type="pres">
      <dgm:prSet presAssocID="{E6EB6D50-1E7F-4B12-85F0-3F75F626796B}" presName="Name0" presStyleCnt="0">
        <dgm:presLayoutVars>
          <dgm:animLvl val="lvl"/>
          <dgm:resizeHandles val="exact"/>
        </dgm:presLayoutVars>
      </dgm:prSet>
      <dgm:spPr/>
    </dgm:pt>
    <dgm:pt modelId="{1F58E1FD-202A-47C7-A11C-287A028E84FB}" type="pres">
      <dgm:prSet presAssocID="{50F77887-AC79-4820-9074-B0167B912CEF}" presName="compositeNode" presStyleCnt="0">
        <dgm:presLayoutVars>
          <dgm:bulletEnabled val="1"/>
        </dgm:presLayoutVars>
      </dgm:prSet>
      <dgm:spPr/>
    </dgm:pt>
    <dgm:pt modelId="{31051BA4-9145-4E72-B20B-244451A7228F}" type="pres">
      <dgm:prSet presAssocID="{50F77887-AC79-4820-9074-B0167B912CEF}" presName="bgRect" presStyleLbl="alignNode1" presStyleIdx="0" presStyleCnt="5"/>
      <dgm:spPr/>
    </dgm:pt>
    <dgm:pt modelId="{978195A0-3048-4ACD-B607-BB1E83D949FA}" type="pres">
      <dgm:prSet presAssocID="{756F6B51-2AB1-4F18-9A8B-C09C2FB9079F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CD773964-6685-47A8-8E98-A0EEF7BDC65D}" type="pres">
      <dgm:prSet presAssocID="{50F77887-AC79-4820-9074-B0167B912CEF}" presName="nodeRect" presStyleLbl="alignNode1" presStyleIdx="0" presStyleCnt="5">
        <dgm:presLayoutVars>
          <dgm:bulletEnabled val="1"/>
        </dgm:presLayoutVars>
      </dgm:prSet>
      <dgm:spPr/>
    </dgm:pt>
    <dgm:pt modelId="{5AD52E07-19EC-44DB-A93E-3FE740569689}" type="pres">
      <dgm:prSet presAssocID="{756F6B51-2AB1-4F18-9A8B-C09C2FB9079F}" presName="sibTrans" presStyleCnt="0"/>
      <dgm:spPr/>
    </dgm:pt>
    <dgm:pt modelId="{1FF7E969-0888-4A52-895A-0682A5E95193}" type="pres">
      <dgm:prSet presAssocID="{7B83E585-8168-4B1B-9C7D-6A4DB7054F48}" presName="compositeNode" presStyleCnt="0">
        <dgm:presLayoutVars>
          <dgm:bulletEnabled val="1"/>
        </dgm:presLayoutVars>
      </dgm:prSet>
      <dgm:spPr/>
    </dgm:pt>
    <dgm:pt modelId="{14398A42-5AFE-40E2-8C5B-2E0FFD0D5678}" type="pres">
      <dgm:prSet presAssocID="{7B83E585-8168-4B1B-9C7D-6A4DB7054F48}" presName="bgRect" presStyleLbl="alignNode1" presStyleIdx="1" presStyleCnt="5"/>
      <dgm:spPr/>
    </dgm:pt>
    <dgm:pt modelId="{76249720-0E4D-43D7-A72D-E6EA06B833C8}" type="pres">
      <dgm:prSet presAssocID="{5F4FB669-DA15-4F1E-B76F-DC6B6C0E4418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E599DB2A-8D2C-48E2-A469-BCCE287875E1}" type="pres">
      <dgm:prSet presAssocID="{7B83E585-8168-4B1B-9C7D-6A4DB7054F48}" presName="nodeRect" presStyleLbl="alignNode1" presStyleIdx="1" presStyleCnt="5">
        <dgm:presLayoutVars>
          <dgm:bulletEnabled val="1"/>
        </dgm:presLayoutVars>
      </dgm:prSet>
      <dgm:spPr/>
    </dgm:pt>
    <dgm:pt modelId="{BC394585-FCAC-449C-A270-9E1E70C46FBB}" type="pres">
      <dgm:prSet presAssocID="{5F4FB669-DA15-4F1E-B76F-DC6B6C0E4418}" presName="sibTrans" presStyleCnt="0"/>
      <dgm:spPr/>
    </dgm:pt>
    <dgm:pt modelId="{375E781E-7E19-4702-B8BD-039F0D188611}" type="pres">
      <dgm:prSet presAssocID="{ED247A06-6A8A-4D81-9411-E0CDA89426A0}" presName="compositeNode" presStyleCnt="0">
        <dgm:presLayoutVars>
          <dgm:bulletEnabled val="1"/>
        </dgm:presLayoutVars>
      </dgm:prSet>
      <dgm:spPr/>
    </dgm:pt>
    <dgm:pt modelId="{9EE863DE-FD6F-4A93-A601-79F396C4F681}" type="pres">
      <dgm:prSet presAssocID="{ED247A06-6A8A-4D81-9411-E0CDA89426A0}" presName="bgRect" presStyleLbl="alignNode1" presStyleIdx="2" presStyleCnt="5"/>
      <dgm:spPr/>
    </dgm:pt>
    <dgm:pt modelId="{1711BA12-B3DC-4155-8E37-AE6A69F08C21}" type="pres">
      <dgm:prSet presAssocID="{BFC9BF4F-08B9-4BE6-A34A-878DCCE3A005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C663C0C0-654B-4F5E-ADEB-25F4325069A1}" type="pres">
      <dgm:prSet presAssocID="{ED247A06-6A8A-4D81-9411-E0CDA89426A0}" presName="nodeRect" presStyleLbl="alignNode1" presStyleIdx="2" presStyleCnt="5">
        <dgm:presLayoutVars>
          <dgm:bulletEnabled val="1"/>
        </dgm:presLayoutVars>
      </dgm:prSet>
      <dgm:spPr/>
    </dgm:pt>
    <dgm:pt modelId="{11B0529B-40A3-4237-B5F8-C5743413872A}" type="pres">
      <dgm:prSet presAssocID="{BFC9BF4F-08B9-4BE6-A34A-878DCCE3A005}" presName="sibTrans" presStyleCnt="0"/>
      <dgm:spPr/>
    </dgm:pt>
    <dgm:pt modelId="{B1B72974-6D7C-4C75-8610-76466042743E}" type="pres">
      <dgm:prSet presAssocID="{95A8CD62-C6EE-4F12-94A9-083027E9E7E9}" presName="compositeNode" presStyleCnt="0">
        <dgm:presLayoutVars>
          <dgm:bulletEnabled val="1"/>
        </dgm:presLayoutVars>
      </dgm:prSet>
      <dgm:spPr/>
    </dgm:pt>
    <dgm:pt modelId="{70FA4C4C-2EF4-4B41-9174-74FC0D51AB97}" type="pres">
      <dgm:prSet presAssocID="{95A8CD62-C6EE-4F12-94A9-083027E9E7E9}" presName="bgRect" presStyleLbl="alignNode1" presStyleIdx="3" presStyleCnt="5"/>
      <dgm:spPr/>
    </dgm:pt>
    <dgm:pt modelId="{59322940-DC08-454C-9163-2B205E052032}" type="pres">
      <dgm:prSet presAssocID="{B56E058C-09CD-4818-B4E1-92DDB10F507E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FE4EF382-A2EF-4950-BE7B-2DFEE34C44E3}" type="pres">
      <dgm:prSet presAssocID="{95A8CD62-C6EE-4F12-94A9-083027E9E7E9}" presName="nodeRect" presStyleLbl="alignNode1" presStyleIdx="3" presStyleCnt="5">
        <dgm:presLayoutVars>
          <dgm:bulletEnabled val="1"/>
        </dgm:presLayoutVars>
      </dgm:prSet>
      <dgm:spPr/>
    </dgm:pt>
    <dgm:pt modelId="{B3E3C0D4-BCCB-4F97-8175-81728075854E}" type="pres">
      <dgm:prSet presAssocID="{B56E058C-09CD-4818-B4E1-92DDB10F507E}" presName="sibTrans" presStyleCnt="0"/>
      <dgm:spPr/>
    </dgm:pt>
    <dgm:pt modelId="{8A5C412B-B7F1-4B14-8D98-34590B7D13FC}" type="pres">
      <dgm:prSet presAssocID="{F3CEC4B6-28D6-4D2F-B537-463FE714D246}" presName="compositeNode" presStyleCnt="0">
        <dgm:presLayoutVars>
          <dgm:bulletEnabled val="1"/>
        </dgm:presLayoutVars>
      </dgm:prSet>
      <dgm:spPr/>
    </dgm:pt>
    <dgm:pt modelId="{0CE41172-6C32-4336-A3EB-65161F6D7E1D}" type="pres">
      <dgm:prSet presAssocID="{F3CEC4B6-28D6-4D2F-B537-463FE714D246}" presName="bgRect" presStyleLbl="alignNode1" presStyleIdx="4" presStyleCnt="5"/>
      <dgm:spPr/>
    </dgm:pt>
    <dgm:pt modelId="{D493A170-5C5A-413B-BA64-F1F04EA1C1AC}" type="pres">
      <dgm:prSet presAssocID="{784E6581-7557-4DDC-8443-533F5C41AD96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1ECA03B5-2F5E-41A0-97F2-692236863A43}" type="pres">
      <dgm:prSet presAssocID="{F3CEC4B6-28D6-4D2F-B537-463FE714D246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C25E170B-C645-4853-BA85-14D745E863EE}" type="presOf" srcId="{5F4FB669-DA15-4F1E-B76F-DC6B6C0E4418}" destId="{76249720-0E4D-43D7-A72D-E6EA06B833C8}" srcOrd="0" destOrd="0" presId="urn:microsoft.com/office/officeart/2016/7/layout/LinearBlockProcessNumbered"/>
    <dgm:cxn modelId="{6306F30E-A9BC-452F-A9D0-2EB3E82854BE}" srcId="{E6EB6D50-1E7F-4B12-85F0-3F75F626796B}" destId="{7B83E585-8168-4B1B-9C7D-6A4DB7054F48}" srcOrd="1" destOrd="0" parTransId="{513655E7-634B-4230-9C4A-1F40EFCD9C1C}" sibTransId="{5F4FB669-DA15-4F1E-B76F-DC6B6C0E4418}"/>
    <dgm:cxn modelId="{24D24914-AFE5-4F23-8FE1-5B0F62DDF86D}" type="presOf" srcId="{ED247A06-6A8A-4D81-9411-E0CDA89426A0}" destId="{9EE863DE-FD6F-4A93-A601-79F396C4F681}" srcOrd="0" destOrd="0" presId="urn:microsoft.com/office/officeart/2016/7/layout/LinearBlockProcessNumbered"/>
    <dgm:cxn modelId="{1982AC1A-0CD2-4474-A8C3-77D302639D10}" type="presOf" srcId="{50F77887-AC79-4820-9074-B0167B912CEF}" destId="{31051BA4-9145-4E72-B20B-244451A7228F}" srcOrd="0" destOrd="0" presId="urn:microsoft.com/office/officeart/2016/7/layout/LinearBlockProcessNumbered"/>
    <dgm:cxn modelId="{6725B822-DB40-4834-849C-A72AF0B6755C}" type="presOf" srcId="{F3CEC4B6-28D6-4D2F-B537-463FE714D246}" destId="{1ECA03B5-2F5E-41A0-97F2-692236863A43}" srcOrd="1" destOrd="0" presId="urn:microsoft.com/office/officeart/2016/7/layout/LinearBlockProcessNumbered"/>
    <dgm:cxn modelId="{3A21D024-C1D2-488F-8E71-55262BCC9FF2}" type="presOf" srcId="{756F6B51-2AB1-4F18-9A8B-C09C2FB9079F}" destId="{978195A0-3048-4ACD-B607-BB1E83D949FA}" srcOrd="0" destOrd="0" presId="urn:microsoft.com/office/officeart/2016/7/layout/LinearBlockProcessNumbered"/>
    <dgm:cxn modelId="{A0E88735-F4B6-4EC6-988F-57D145CE2881}" type="presOf" srcId="{7B83E585-8168-4B1B-9C7D-6A4DB7054F48}" destId="{14398A42-5AFE-40E2-8C5B-2E0FFD0D5678}" srcOrd="0" destOrd="0" presId="urn:microsoft.com/office/officeart/2016/7/layout/LinearBlockProcessNumbered"/>
    <dgm:cxn modelId="{36EDE067-94F6-4683-9982-5A06BDF98D1E}" srcId="{E6EB6D50-1E7F-4B12-85F0-3F75F626796B}" destId="{95A8CD62-C6EE-4F12-94A9-083027E9E7E9}" srcOrd="3" destOrd="0" parTransId="{D1165710-06D0-41D3-93EE-92EC52B27085}" sibTransId="{B56E058C-09CD-4818-B4E1-92DDB10F507E}"/>
    <dgm:cxn modelId="{0F7A2374-2A6D-4E98-B184-ACC7795EE59C}" type="presOf" srcId="{95A8CD62-C6EE-4F12-94A9-083027E9E7E9}" destId="{70FA4C4C-2EF4-4B41-9174-74FC0D51AB97}" srcOrd="0" destOrd="0" presId="urn:microsoft.com/office/officeart/2016/7/layout/LinearBlockProcessNumbered"/>
    <dgm:cxn modelId="{D5808054-D499-4235-9582-0B012C90FE70}" type="presOf" srcId="{784E6581-7557-4DDC-8443-533F5C41AD96}" destId="{D493A170-5C5A-413B-BA64-F1F04EA1C1AC}" srcOrd="0" destOrd="0" presId="urn:microsoft.com/office/officeart/2016/7/layout/LinearBlockProcessNumbered"/>
    <dgm:cxn modelId="{0F15B87A-7B74-4019-8EA6-C779ECFF1205}" type="presOf" srcId="{E6EB6D50-1E7F-4B12-85F0-3F75F626796B}" destId="{46340D50-60E7-4C29-B91E-56CD262D496D}" srcOrd="0" destOrd="0" presId="urn:microsoft.com/office/officeart/2016/7/layout/LinearBlockProcessNumbered"/>
    <dgm:cxn modelId="{5C1A7990-6719-4040-9E98-92590D48B3B0}" type="presOf" srcId="{7B83E585-8168-4B1B-9C7D-6A4DB7054F48}" destId="{E599DB2A-8D2C-48E2-A469-BCCE287875E1}" srcOrd="1" destOrd="0" presId="urn:microsoft.com/office/officeart/2016/7/layout/LinearBlockProcessNumbered"/>
    <dgm:cxn modelId="{506F5CA6-57F5-4F4B-A813-A0A98FE18EBE}" srcId="{E6EB6D50-1E7F-4B12-85F0-3F75F626796B}" destId="{F3CEC4B6-28D6-4D2F-B537-463FE714D246}" srcOrd="4" destOrd="0" parTransId="{2CDE6A4F-CE1F-436B-B9F6-EFD8A73E937C}" sibTransId="{784E6581-7557-4DDC-8443-533F5C41AD96}"/>
    <dgm:cxn modelId="{F09270AB-AB95-4A4D-8A3B-2D029B00465F}" type="presOf" srcId="{ED247A06-6A8A-4D81-9411-E0CDA89426A0}" destId="{C663C0C0-654B-4F5E-ADEB-25F4325069A1}" srcOrd="1" destOrd="0" presId="urn:microsoft.com/office/officeart/2016/7/layout/LinearBlockProcessNumbered"/>
    <dgm:cxn modelId="{F3AFB8AC-D3C1-442D-904A-2C1B7889E27A}" srcId="{E6EB6D50-1E7F-4B12-85F0-3F75F626796B}" destId="{ED247A06-6A8A-4D81-9411-E0CDA89426A0}" srcOrd="2" destOrd="0" parTransId="{4BE9C335-856A-4860-B712-2E426B29AFDF}" sibTransId="{BFC9BF4F-08B9-4BE6-A34A-878DCCE3A005}"/>
    <dgm:cxn modelId="{D11023B2-BA20-4FB8-982E-B48F4DF4178F}" type="presOf" srcId="{B56E058C-09CD-4818-B4E1-92DDB10F507E}" destId="{59322940-DC08-454C-9163-2B205E052032}" srcOrd="0" destOrd="0" presId="urn:microsoft.com/office/officeart/2016/7/layout/LinearBlockProcessNumbered"/>
    <dgm:cxn modelId="{18F293BA-5077-4611-AD97-E47709A43418}" type="presOf" srcId="{95A8CD62-C6EE-4F12-94A9-083027E9E7E9}" destId="{FE4EF382-A2EF-4950-BE7B-2DFEE34C44E3}" srcOrd="1" destOrd="0" presId="urn:microsoft.com/office/officeart/2016/7/layout/LinearBlockProcessNumbered"/>
    <dgm:cxn modelId="{5C825FC3-B9C7-4C93-9708-1B220F6B9F6A}" type="presOf" srcId="{F3CEC4B6-28D6-4D2F-B537-463FE714D246}" destId="{0CE41172-6C32-4336-A3EB-65161F6D7E1D}" srcOrd="0" destOrd="0" presId="urn:microsoft.com/office/officeart/2016/7/layout/LinearBlockProcessNumbered"/>
    <dgm:cxn modelId="{88E55FC6-88DF-40F7-93BC-21E97CA0BCFD}" type="presOf" srcId="{50F77887-AC79-4820-9074-B0167B912CEF}" destId="{CD773964-6685-47A8-8E98-A0EEF7BDC65D}" srcOrd="1" destOrd="0" presId="urn:microsoft.com/office/officeart/2016/7/layout/LinearBlockProcessNumbered"/>
    <dgm:cxn modelId="{215C9FDF-CE81-4BDC-809F-78E58C40000C}" srcId="{E6EB6D50-1E7F-4B12-85F0-3F75F626796B}" destId="{50F77887-AC79-4820-9074-B0167B912CEF}" srcOrd="0" destOrd="0" parTransId="{D0D8C37C-26C5-41C2-97AC-ED863924F14E}" sibTransId="{756F6B51-2AB1-4F18-9A8B-C09C2FB9079F}"/>
    <dgm:cxn modelId="{DBD6B5FC-8EF9-4F75-9236-3824FBC596F1}" type="presOf" srcId="{BFC9BF4F-08B9-4BE6-A34A-878DCCE3A005}" destId="{1711BA12-B3DC-4155-8E37-AE6A69F08C21}" srcOrd="0" destOrd="0" presId="urn:microsoft.com/office/officeart/2016/7/layout/LinearBlockProcessNumbered"/>
    <dgm:cxn modelId="{8869EB14-FECC-402D-9907-285AB81A37C2}" type="presParOf" srcId="{46340D50-60E7-4C29-B91E-56CD262D496D}" destId="{1F58E1FD-202A-47C7-A11C-287A028E84FB}" srcOrd="0" destOrd="0" presId="urn:microsoft.com/office/officeart/2016/7/layout/LinearBlockProcessNumbered"/>
    <dgm:cxn modelId="{F157CFD0-2941-42B2-AFDD-0FEFB2EFE8A2}" type="presParOf" srcId="{1F58E1FD-202A-47C7-A11C-287A028E84FB}" destId="{31051BA4-9145-4E72-B20B-244451A7228F}" srcOrd="0" destOrd="0" presId="urn:microsoft.com/office/officeart/2016/7/layout/LinearBlockProcessNumbered"/>
    <dgm:cxn modelId="{1527F977-EE44-41B6-A5AE-F53F4A1786C5}" type="presParOf" srcId="{1F58E1FD-202A-47C7-A11C-287A028E84FB}" destId="{978195A0-3048-4ACD-B607-BB1E83D949FA}" srcOrd="1" destOrd="0" presId="urn:microsoft.com/office/officeart/2016/7/layout/LinearBlockProcessNumbered"/>
    <dgm:cxn modelId="{B4F5810E-44AF-450E-B437-83648AFDE830}" type="presParOf" srcId="{1F58E1FD-202A-47C7-A11C-287A028E84FB}" destId="{CD773964-6685-47A8-8E98-A0EEF7BDC65D}" srcOrd="2" destOrd="0" presId="urn:microsoft.com/office/officeart/2016/7/layout/LinearBlockProcessNumbered"/>
    <dgm:cxn modelId="{5E849BF9-4F7E-4948-9C2A-3E84C64DB875}" type="presParOf" srcId="{46340D50-60E7-4C29-B91E-56CD262D496D}" destId="{5AD52E07-19EC-44DB-A93E-3FE740569689}" srcOrd="1" destOrd="0" presId="urn:microsoft.com/office/officeart/2016/7/layout/LinearBlockProcessNumbered"/>
    <dgm:cxn modelId="{CD2D305C-DBF9-49DE-9EED-B4B09AE8ADAC}" type="presParOf" srcId="{46340D50-60E7-4C29-B91E-56CD262D496D}" destId="{1FF7E969-0888-4A52-895A-0682A5E95193}" srcOrd="2" destOrd="0" presId="urn:microsoft.com/office/officeart/2016/7/layout/LinearBlockProcessNumbered"/>
    <dgm:cxn modelId="{FD7250D2-EE6D-4F49-81EC-880ABEBF27D7}" type="presParOf" srcId="{1FF7E969-0888-4A52-895A-0682A5E95193}" destId="{14398A42-5AFE-40E2-8C5B-2E0FFD0D5678}" srcOrd="0" destOrd="0" presId="urn:microsoft.com/office/officeart/2016/7/layout/LinearBlockProcessNumbered"/>
    <dgm:cxn modelId="{64024AED-1BC8-4CDC-B183-BABC17EA3C96}" type="presParOf" srcId="{1FF7E969-0888-4A52-895A-0682A5E95193}" destId="{76249720-0E4D-43D7-A72D-E6EA06B833C8}" srcOrd="1" destOrd="0" presId="urn:microsoft.com/office/officeart/2016/7/layout/LinearBlockProcessNumbered"/>
    <dgm:cxn modelId="{6D3E67C1-63E5-40F6-9589-77EF8A3C4EB0}" type="presParOf" srcId="{1FF7E969-0888-4A52-895A-0682A5E95193}" destId="{E599DB2A-8D2C-48E2-A469-BCCE287875E1}" srcOrd="2" destOrd="0" presId="urn:microsoft.com/office/officeart/2016/7/layout/LinearBlockProcessNumbered"/>
    <dgm:cxn modelId="{0DCB966C-F734-4744-9DA1-7028E009334D}" type="presParOf" srcId="{46340D50-60E7-4C29-B91E-56CD262D496D}" destId="{BC394585-FCAC-449C-A270-9E1E70C46FBB}" srcOrd="3" destOrd="0" presId="urn:microsoft.com/office/officeart/2016/7/layout/LinearBlockProcessNumbered"/>
    <dgm:cxn modelId="{AA23E7B3-8D3F-4855-A5EA-9783EA561EBE}" type="presParOf" srcId="{46340D50-60E7-4C29-B91E-56CD262D496D}" destId="{375E781E-7E19-4702-B8BD-039F0D188611}" srcOrd="4" destOrd="0" presId="urn:microsoft.com/office/officeart/2016/7/layout/LinearBlockProcessNumbered"/>
    <dgm:cxn modelId="{FD5AF334-04A3-4AB3-9B82-F627A6930042}" type="presParOf" srcId="{375E781E-7E19-4702-B8BD-039F0D188611}" destId="{9EE863DE-FD6F-4A93-A601-79F396C4F681}" srcOrd="0" destOrd="0" presId="urn:microsoft.com/office/officeart/2016/7/layout/LinearBlockProcessNumbered"/>
    <dgm:cxn modelId="{660DB08F-2D0F-49E4-8606-F45011010204}" type="presParOf" srcId="{375E781E-7E19-4702-B8BD-039F0D188611}" destId="{1711BA12-B3DC-4155-8E37-AE6A69F08C21}" srcOrd="1" destOrd="0" presId="urn:microsoft.com/office/officeart/2016/7/layout/LinearBlockProcessNumbered"/>
    <dgm:cxn modelId="{4316CCDD-27A9-4B95-A36C-AF47603F16F8}" type="presParOf" srcId="{375E781E-7E19-4702-B8BD-039F0D188611}" destId="{C663C0C0-654B-4F5E-ADEB-25F4325069A1}" srcOrd="2" destOrd="0" presId="urn:microsoft.com/office/officeart/2016/7/layout/LinearBlockProcessNumbered"/>
    <dgm:cxn modelId="{9BCA0720-47CE-4A70-81B0-6E5CB214FF89}" type="presParOf" srcId="{46340D50-60E7-4C29-B91E-56CD262D496D}" destId="{11B0529B-40A3-4237-B5F8-C5743413872A}" srcOrd="5" destOrd="0" presId="urn:microsoft.com/office/officeart/2016/7/layout/LinearBlockProcessNumbered"/>
    <dgm:cxn modelId="{E51A93F8-20BC-479D-9CFF-1D135A0F3120}" type="presParOf" srcId="{46340D50-60E7-4C29-B91E-56CD262D496D}" destId="{B1B72974-6D7C-4C75-8610-76466042743E}" srcOrd="6" destOrd="0" presId="urn:microsoft.com/office/officeart/2016/7/layout/LinearBlockProcessNumbered"/>
    <dgm:cxn modelId="{D9937B32-D19A-4ADD-9056-7603D436B855}" type="presParOf" srcId="{B1B72974-6D7C-4C75-8610-76466042743E}" destId="{70FA4C4C-2EF4-4B41-9174-74FC0D51AB97}" srcOrd="0" destOrd="0" presId="urn:microsoft.com/office/officeart/2016/7/layout/LinearBlockProcessNumbered"/>
    <dgm:cxn modelId="{B0451DD0-D8C8-478D-B212-370E8822DBAD}" type="presParOf" srcId="{B1B72974-6D7C-4C75-8610-76466042743E}" destId="{59322940-DC08-454C-9163-2B205E052032}" srcOrd="1" destOrd="0" presId="urn:microsoft.com/office/officeart/2016/7/layout/LinearBlockProcessNumbered"/>
    <dgm:cxn modelId="{3C409639-7BB9-44C0-A533-5ACFF53776A1}" type="presParOf" srcId="{B1B72974-6D7C-4C75-8610-76466042743E}" destId="{FE4EF382-A2EF-4950-BE7B-2DFEE34C44E3}" srcOrd="2" destOrd="0" presId="urn:microsoft.com/office/officeart/2016/7/layout/LinearBlockProcessNumbered"/>
    <dgm:cxn modelId="{A42CA2C3-492F-438D-80EE-D36E1C118FDF}" type="presParOf" srcId="{46340D50-60E7-4C29-B91E-56CD262D496D}" destId="{B3E3C0D4-BCCB-4F97-8175-81728075854E}" srcOrd="7" destOrd="0" presId="urn:microsoft.com/office/officeart/2016/7/layout/LinearBlockProcessNumbered"/>
    <dgm:cxn modelId="{15432113-93E6-4675-9F2D-F4844991CF72}" type="presParOf" srcId="{46340D50-60E7-4C29-B91E-56CD262D496D}" destId="{8A5C412B-B7F1-4B14-8D98-34590B7D13FC}" srcOrd="8" destOrd="0" presId="urn:microsoft.com/office/officeart/2016/7/layout/LinearBlockProcessNumbered"/>
    <dgm:cxn modelId="{697C5CCE-4010-41B1-8544-2520358CA7F6}" type="presParOf" srcId="{8A5C412B-B7F1-4B14-8D98-34590B7D13FC}" destId="{0CE41172-6C32-4336-A3EB-65161F6D7E1D}" srcOrd="0" destOrd="0" presId="urn:microsoft.com/office/officeart/2016/7/layout/LinearBlockProcessNumbered"/>
    <dgm:cxn modelId="{5240A178-6665-4E00-A30A-5F89278710AD}" type="presParOf" srcId="{8A5C412B-B7F1-4B14-8D98-34590B7D13FC}" destId="{D493A170-5C5A-413B-BA64-F1F04EA1C1AC}" srcOrd="1" destOrd="0" presId="urn:microsoft.com/office/officeart/2016/7/layout/LinearBlockProcessNumbered"/>
    <dgm:cxn modelId="{8DC0EE0E-6E04-4CA9-B2B7-CF6FF6C67751}" type="presParOf" srcId="{8A5C412B-B7F1-4B14-8D98-34590B7D13FC}" destId="{1ECA03B5-2F5E-41A0-97F2-692236863A4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EB6D50-1E7F-4B12-85F0-3F75F626796B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F77887-AC79-4820-9074-B0167B912CEF}">
      <dgm:prSet/>
      <dgm:spPr/>
      <dgm:t>
        <a:bodyPr/>
        <a:lstStyle/>
        <a:p>
          <a:r>
            <a:rPr lang="en-US" dirty="0"/>
            <a:t>DO YOU WANT FIRST-OF-A-KIND</a:t>
          </a:r>
        </a:p>
      </dgm:t>
    </dgm:pt>
    <dgm:pt modelId="{D0D8C37C-26C5-41C2-97AC-ED863924F14E}" type="parTrans" cxnId="{215C9FDF-CE81-4BDC-809F-78E58C40000C}">
      <dgm:prSet/>
      <dgm:spPr/>
      <dgm:t>
        <a:bodyPr/>
        <a:lstStyle/>
        <a:p>
          <a:endParaRPr lang="en-US"/>
        </a:p>
      </dgm:t>
    </dgm:pt>
    <dgm:pt modelId="{756F6B51-2AB1-4F18-9A8B-C09C2FB9079F}" type="sibTrans" cxnId="{215C9FDF-CE81-4BDC-809F-78E58C40000C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7B83E585-8168-4B1B-9C7D-6A4DB7054F48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/>
            <a:t>DO YOU WANT Nth OF A KIND</a:t>
          </a:r>
        </a:p>
      </dgm:t>
    </dgm:pt>
    <dgm:pt modelId="{513655E7-634B-4230-9C4A-1F40EFCD9C1C}" type="parTrans" cxnId="{6306F30E-A9BC-452F-A9D0-2EB3E82854BE}">
      <dgm:prSet/>
      <dgm:spPr/>
      <dgm:t>
        <a:bodyPr/>
        <a:lstStyle/>
        <a:p>
          <a:endParaRPr lang="en-US"/>
        </a:p>
      </dgm:t>
    </dgm:pt>
    <dgm:pt modelId="{5F4FB669-DA15-4F1E-B76F-DC6B6C0E4418}" type="sibTrans" cxnId="{6306F30E-A9BC-452F-A9D0-2EB3E82854BE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ED247A06-6A8A-4D81-9411-E0CDA89426A0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/>
            <a:t>DO YOU WANT MAINSTREAM</a:t>
          </a:r>
        </a:p>
      </dgm:t>
    </dgm:pt>
    <dgm:pt modelId="{4BE9C335-856A-4860-B712-2E426B29AFDF}" type="parTrans" cxnId="{F3AFB8AC-D3C1-442D-904A-2C1B7889E27A}">
      <dgm:prSet/>
      <dgm:spPr/>
      <dgm:t>
        <a:bodyPr/>
        <a:lstStyle/>
        <a:p>
          <a:endParaRPr lang="en-US"/>
        </a:p>
      </dgm:t>
    </dgm:pt>
    <dgm:pt modelId="{BFC9BF4F-08B9-4BE6-A34A-878DCCE3A005}" type="sibTrans" cxnId="{F3AFB8AC-D3C1-442D-904A-2C1B7889E27A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95A8CD62-C6EE-4F12-94A9-083027E9E7E9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/>
            <a:t>GO TALK TO OTHER CUSTOMERS TOO</a:t>
          </a:r>
        </a:p>
      </dgm:t>
    </dgm:pt>
    <dgm:pt modelId="{D1165710-06D0-41D3-93EE-92EC52B27085}" type="parTrans" cxnId="{36EDE067-94F6-4683-9982-5A06BDF98D1E}">
      <dgm:prSet/>
      <dgm:spPr/>
      <dgm:t>
        <a:bodyPr/>
        <a:lstStyle/>
        <a:p>
          <a:endParaRPr lang="en-US"/>
        </a:p>
      </dgm:t>
    </dgm:pt>
    <dgm:pt modelId="{B56E058C-09CD-4818-B4E1-92DDB10F507E}" type="sibTrans" cxnId="{36EDE067-94F6-4683-9982-5A06BDF98D1E}">
      <dgm:prSet phldrT="04" phldr="0"/>
      <dgm:spPr/>
      <dgm:t>
        <a:bodyPr/>
        <a:lstStyle/>
        <a:p>
          <a:r>
            <a:rPr lang="en-US"/>
            <a:t>04</a:t>
          </a:r>
          <a:endParaRPr lang="en-US" dirty="0"/>
        </a:p>
      </dgm:t>
    </dgm:pt>
    <dgm:pt modelId="{F3CEC4B6-28D6-4D2F-B537-463FE714D246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/>
            <a:t>ENGAGE YOUR KNOWN PARTNERS</a:t>
          </a:r>
        </a:p>
      </dgm:t>
    </dgm:pt>
    <dgm:pt modelId="{2CDE6A4F-CE1F-436B-B9F6-EFD8A73E937C}" type="parTrans" cxnId="{506F5CA6-57F5-4F4B-A813-A0A98FE18EBE}">
      <dgm:prSet/>
      <dgm:spPr/>
      <dgm:t>
        <a:bodyPr/>
        <a:lstStyle/>
        <a:p>
          <a:endParaRPr lang="en-US"/>
        </a:p>
      </dgm:t>
    </dgm:pt>
    <dgm:pt modelId="{784E6581-7557-4DDC-8443-533F5C41AD96}" type="sibTrans" cxnId="{506F5CA6-57F5-4F4B-A813-A0A98FE18EBE}">
      <dgm:prSet phldrT="05" phldr="0"/>
      <dgm:spPr/>
      <dgm:t>
        <a:bodyPr/>
        <a:lstStyle/>
        <a:p>
          <a:r>
            <a:rPr lang="en-US"/>
            <a:t>05</a:t>
          </a:r>
          <a:endParaRPr lang="en-US" dirty="0"/>
        </a:p>
      </dgm:t>
    </dgm:pt>
    <dgm:pt modelId="{46340D50-60E7-4C29-B91E-56CD262D496D}" type="pres">
      <dgm:prSet presAssocID="{E6EB6D50-1E7F-4B12-85F0-3F75F626796B}" presName="Name0" presStyleCnt="0">
        <dgm:presLayoutVars>
          <dgm:animLvl val="lvl"/>
          <dgm:resizeHandles val="exact"/>
        </dgm:presLayoutVars>
      </dgm:prSet>
      <dgm:spPr/>
    </dgm:pt>
    <dgm:pt modelId="{1F58E1FD-202A-47C7-A11C-287A028E84FB}" type="pres">
      <dgm:prSet presAssocID="{50F77887-AC79-4820-9074-B0167B912CEF}" presName="compositeNode" presStyleCnt="0">
        <dgm:presLayoutVars>
          <dgm:bulletEnabled val="1"/>
        </dgm:presLayoutVars>
      </dgm:prSet>
      <dgm:spPr/>
    </dgm:pt>
    <dgm:pt modelId="{31051BA4-9145-4E72-B20B-244451A7228F}" type="pres">
      <dgm:prSet presAssocID="{50F77887-AC79-4820-9074-B0167B912CEF}" presName="bgRect" presStyleLbl="alignNode1" presStyleIdx="0" presStyleCnt="5"/>
      <dgm:spPr/>
    </dgm:pt>
    <dgm:pt modelId="{978195A0-3048-4ACD-B607-BB1E83D949FA}" type="pres">
      <dgm:prSet presAssocID="{756F6B51-2AB1-4F18-9A8B-C09C2FB9079F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CD773964-6685-47A8-8E98-A0EEF7BDC65D}" type="pres">
      <dgm:prSet presAssocID="{50F77887-AC79-4820-9074-B0167B912CEF}" presName="nodeRect" presStyleLbl="alignNode1" presStyleIdx="0" presStyleCnt="5">
        <dgm:presLayoutVars>
          <dgm:bulletEnabled val="1"/>
        </dgm:presLayoutVars>
      </dgm:prSet>
      <dgm:spPr/>
    </dgm:pt>
    <dgm:pt modelId="{5AD52E07-19EC-44DB-A93E-3FE740569689}" type="pres">
      <dgm:prSet presAssocID="{756F6B51-2AB1-4F18-9A8B-C09C2FB9079F}" presName="sibTrans" presStyleCnt="0"/>
      <dgm:spPr/>
    </dgm:pt>
    <dgm:pt modelId="{1FF7E969-0888-4A52-895A-0682A5E95193}" type="pres">
      <dgm:prSet presAssocID="{7B83E585-8168-4B1B-9C7D-6A4DB7054F48}" presName="compositeNode" presStyleCnt="0">
        <dgm:presLayoutVars>
          <dgm:bulletEnabled val="1"/>
        </dgm:presLayoutVars>
      </dgm:prSet>
      <dgm:spPr/>
    </dgm:pt>
    <dgm:pt modelId="{14398A42-5AFE-40E2-8C5B-2E0FFD0D5678}" type="pres">
      <dgm:prSet presAssocID="{7B83E585-8168-4B1B-9C7D-6A4DB7054F48}" presName="bgRect" presStyleLbl="alignNode1" presStyleIdx="1" presStyleCnt="5"/>
      <dgm:spPr/>
    </dgm:pt>
    <dgm:pt modelId="{76249720-0E4D-43D7-A72D-E6EA06B833C8}" type="pres">
      <dgm:prSet presAssocID="{5F4FB669-DA15-4F1E-B76F-DC6B6C0E4418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E599DB2A-8D2C-48E2-A469-BCCE287875E1}" type="pres">
      <dgm:prSet presAssocID="{7B83E585-8168-4B1B-9C7D-6A4DB7054F48}" presName="nodeRect" presStyleLbl="alignNode1" presStyleIdx="1" presStyleCnt="5">
        <dgm:presLayoutVars>
          <dgm:bulletEnabled val="1"/>
        </dgm:presLayoutVars>
      </dgm:prSet>
      <dgm:spPr/>
    </dgm:pt>
    <dgm:pt modelId="{BC394585-FCAC-449C-A270-9E1E70C46FBB}" type="pres">
      <dgm:prSet presAssocID="{5F4FB669-DA15-4F1E-B76F-DC6B6C0E4418}" presName="sibTrans" presStyleCnt="0"/>
      <dgm:spPr/>
    </dgm:pt>
    <dgm:pt modelId="{375E781E-7E19-4702-B8BD-039F0D188611}" type="pres">
      <dgm:prSet presAssocID="{ED247A06-6A8A-4D81-9411-E0CDA89426A0}" presName="compositeNode" presStyleCnt="0">
        <dgm:presLayoutVars>
          <dgm:bulletEnabled val="1"/>
        </dgm:presLayoutVars>
      </dgm:prSet>
      <dgm:spPr/>
    </dgm:pt>
    <dgm:pt modelId="{9EE863DE-FD6F-4A93-A601-79F396C4F681}" type="pres">
      <dgm:prSet presAssocID="{ED247A06-6A8A-4D81-9411-E0CDA89426A0}" presName="bgRect" presStyleLbl="alignNode1" presStyleIdx="2" presStyleCnt="5"/>
      <dgm:spPr/>
    </dgm:pt>
    <dgm:pt modelId="{1711BA12-B3DC-4155-8E37-AE6A69F08C21}" type="pres">
      <dgm:prSet presAssocID="{BFC9BF4F-08B9-4BE6-A34A-878DCCE3A005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C663C0C0-654B-4F5E-ADEB-25F4325069A1}" type="pres">
      <dgm:prSet presAssocID="{ED247A06-6A8A-4D81-9411-E0CDA89426A0}" presName="nodeRect" presStyleLbl="alignNode1" presStyleIdx="2" presStyleCnt="5">
        <dgm:presLayoutVars>
          <dgm:bulletEnabled val="1"/>
        </dgm:presLayoutVars>
      </dgm:prSet>
      <dgm:spPr/>
    </dgm:pt>
    <dgm:pt modelId="{11B0529B-40A3-4237-B5F8-C5743413872A}" type="pres">
      <dgm:prSet presAssocID="{BFC9BF4F-08B9-4BE6-A34A-878DCCE3A005}" presName="sibTrans" presStyleCnt="0"/>
      <dgm:spPr/>
    </dgm:pt>
    <dgm:pt modelId="{B1B72974-6D7C-4C75-8610-76466042743E}" type="pres">
      <dgm:prSet presAssocID="{95A8CD62-C6EE-4F12-94A9-083027E9E7E9}" presName="compositeNode" presStyleCnt="0">
        <dgm:presLayoutVars>
          <dgm:bulletEnabled val="1"/>
        </dgm:presLayoutVars>
      </dgm:prSet>
      <dgm:spPr/>
    </dgm:pt>
    <dgm:pt modelId="{70FA4C4C-2EF4-4B41-9174-74FC0D51AB97}" type="pres">
      <dgm:prSet presAssocID="{95A8CD62-C6EE-4F12-94A9-083027E9E7E9}" presName="bgRect" presStyleLbl="alignNode1" presStyleIdx="3" presStyleCnt="5"/>
      <dgm:spPr/>
    </dgm:pt>
    <dgm:pt modelId="{59322940-DC08-454C-9163-2B205E052032}" type="pres">
      <dgm:prSet presAssocID="{B56E058C-09CD-4818-B4E1-92DDB10F507E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FE4EF382-A2EF-4950-BE7B-2DFEE34C44E3}" type="pres">
      <dgm:prSet presAssocID="{95A8CD62-C6EE-4F12-94A9-083027E9E7E9}" presName="nodeRect" presStyleLbl="alignNode1" presStyleIdx="3" presStyleCnt="5">
        <dgm:presLayoutVars>
          <dgm:bulletEnabled val="1"/>
        </dgm:presLayoutVars>
      </dgm:prSet>
      <dgm:spPr/>
    </dgm:pt>
    <dgm:pt modelId="{B3E3C0D4-BCCB-4F97-8175-81728075854E}" type="pres">
      <dgm:prSet presAssocID="{B56E058C-09CD-4818-B4E1-92DDB10F507E}" presName="sibTrans" presStyleCnt="0"/>
      <dgm:spPr/>
    </dgm:pt>
    <dgm:pt modelId="{8A5C412B-B7F1-4B14-8D98-34590B7D13FC}" type="pres">
      <dgm:prSet presAssocID="{F3CEC4B6-28D6-4D2F-B537-463FE714D246}" presName="compositeNode" presStyleCnt="0">
        <dgm:presLayoutVars>
          <dgm:bulletEnabled val="1"/>
        </dgm:presLayoutVars>
      </dgm:prSet>
      <dgm:spPr/>
    </dgm:pt>
    <dgm:pt modelId="{0CE41172-6C32-4336-A3EB-65161F6D7E1D}" type="pres">
      <dgm:prSet presAssocID="{F3CEC4B6-28D6-4D2F-B537-463FE714D246}" presName="bgRect" presStyleLbl="alignNode1" presStyleIdx="4" presStyleCnt="5"/>
      <dgm:spPr/>
    </dgm:pt>
    <dgm:pt modelId="{D493A170-5C5A-413B-BA64-F1F04EA1C1AC}" type="pres">
      <dgm:prSet presAssocID="{784E6581-7557-4DDC-8443-533F5C41AD96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1ECA03B5-2F5E-41A0-97F2-692236863A43}" type="pres">
      <dgm:prSet presAssocID="{F3CEC4B6-28D6-4D2F-B537-463FE714D246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C25E170B-C645-4853-BA85-14D745E863EE}" type="presOf" srcId="{5F4FB669-DA15-4F1E-B76F-DC6B6C0E4418}" destId="{76249720-0E4D-43D7-A72D-E6EA06B833C8}" srcOrd="0" destOrd="0" presId="urn:microsoft.com/office/officeart/2016/7/layout/LinearBlockProcessNumbered"/>
    <dgm:cxn modelId="{6306F30E-A9BC-452F-A9D0-2EB3E82854BE}" srcId="{E6EB6D50-1E7F-4B12-85F0-3F75F626796B}" destId="{7B83E585-8168-4B1B-9C7D-6A4DB7054F48}" srcOrd="1" destOrd="0" parTransId="{513655E7-634B-4230-9C4A-1F40EFCD9C1C}" sibTransId="{5F4FB669-DA15-4F1E-B76F-DC6B6C0E4418}"/>
    <dgm:cxn modelId="{24D24914-AFE5-4F23-8FE1-5B0F62DDF86D}" type="presOf" srcId="{ED247A06-6A8A-4D81-9411-E0CDA89426A0}" destId="{9EE863DE-FD6F-4A93-A601-79F396C4F681}" srcOrd="0" destOrd="0" presId="urn:microsoft.com/office/officeart/2016/7/layout/LinearBlockProcessNumbered"/>
    <dgm:cxn modelId="{1982AC1A-0CD2-4474-A8C3-77D302639D10}" type="presOf" srcId="{50F77887-AC79-4820-9074-B0167B912CEF}" destId="{31051BA4-9145-4E72-B20B-244451A7228F}" srcOrd="0" destOrd="0" presId="urn:microsoft.com/office/officeart/2016/7/layout/LinearBlockProcessNumbered"/>
    <dgm:cxn modelId="{6725B822-DB40-4834-849C-A72AF0B6755C}" type="presOf" srcId="{F3CEC4B6-28D6-4D2F-B537-463FE714D246}" destId="{1ECA03B5-2F5E-41A0-97F2-692236863A43}" srcOrd="1" destOrd="0" presId="urn:microsoft.com/office/officeart/2016/7/layout/LinearBlockProcessNumbered"/>
    <dgm:cxn modelId="{3A21D024-C1D2-488F-8E71-55262BCC9FF2}" type="presOf" srcId="{756F6B51-2AB1-4F18-9A8B-C09C2FB9079F}" destId="{978195A0-3048-4ACD-B607-BB1E83D949FA}" srcOrd="0" destOrd="0" presId="urn:microsoft.com/office/officeart/2016/7/layout/LinearBlockProcessNumbered"/>
    <dgm:cxn modelId="{A0E88735-F4B6-4EC6-988F-57D145CE2881}" type="presOf" srcId="{7B83E585-8168-4B1B-9C7D-6A4DB7054F48}" destId="{14398A42-5AFE-40E2-8C5B-2E0FFD0D5678}" srcOrd="0" destOrd="0" presId="urn:microsoft.com/office/officeart/2016/7/layout/LinearBlockProcessNumbered"/>
    <dgm:cxn modelId="{36EDE067-94F6-4683-9982-5A06BDF98D1E}" srcId="{E6EB6D50-1E7F-4B12-85F0-3F75F626796B}" destId="{95A8CD62-C6EE-4F12-94A9-083027E9E7E9}" srcOrd="3" destOrd="0" parTransId="{D1165710-06D0-41D3-93EE-92EC52B27085}" sibTransId="{B56E058C-09CD-4818-B4E1-92DDB10F507E}"/>
    <dgm:cxn modelId="{0F7A2374-2A6D-4E98-B184-ACC7795EE59C}" type="presOf" srcId="{95A8CD62-C6EE-4F12-94A9-083027E9E7E9}" destId="{70FA4C4C-2EF4-4B41-9174-74FC0D51AB97}" srcOrd="0" destOrd="0" presId="urn:microsoft.com/office/officeart/2016/7/layout/LinearBlockProcessNumbered"/>
    <dgm:cxn modelId="{D5808054-D499-4235-9582-0B012C90FE70}" type="presOf" srcId="{784E6581-7557-4DDC-8443-533F5C41AD96}" destId="{D493A170-5C5A-413B-BA64-F1F04EA1C1AC}" srcOrd="0" destOrd="0" presId="urn:microsoft.com/office/officeart/2016/7/layout/LinearBlockProcessNumbered"/>
    <dgm:cxn modelId="{0F15B87A-7B74-4019-8EA6-C779ECFF1205}" type="presOf" srcId="{E6EB6D50-1E7F-4B12-85F0-3F75F626796B}" destId="{46340D50-60E7-4C29-B91E-56CD262D496D}" srcOrd="0" destOrd="0" presId="urn:microsoft.com/office/officeart/2016/7/layout/LinearBlockProcessNumbered"/>
    <dgm:cxn modelId="{5C1A7990-6719-4040-9E98-92590D48B3B0}" type="presOf" srcId="{7B83E585-8168-4B1B-9C7D-6A4DB7054F48}" destId="{E599DB2A-8D2C-48E2-A469-BCCE287875E1}" srcOrd="1" destOrd="0" presId="urn:microsoft.com/office/officeart/2016/7/layout/LinearBlockProcessNumbered"/>
    <dgm:cxn modelId="{506F5CA6-57F5-4F4B-A813-A0A98FE18EBE}" srcId="{E6EB6D50-1E7F-4B12-85F0-3F75F626796B}" destId="{F3CEC4B6-28D6-4D2F-B537-463FE714D246}" srcOrd="4" destOrd="0" parTransId="{2CDE6A4F-CE1F-436B-B9F6-EFD8A73E937C}" sibTransId="{784E6581-7557-4DDC-8443-533F5C41AD96}"/>
    <dgm:cxn modelId="{F09270AB-AB95-4A4D-8A3B-2D029B00465F}" type="presOf" srcId="{ED247A06-6A8A-4D81-9411-E0CDA89426A0}" destId="{C663C0C0-654B-4F5E-ADEB-25F4325069A1}" srcOrd="1" destOrd="0" presId="urn:microsoft.com/office/officeart/2016/7/layout/LinearBlockProcessNumbered"/>
    <dgm:cxn modelId="{F3AFB8AC-D3C1-442D-904A-2C1B7889E27A}" srcId="{E6EB6D50-1E7F-4B12-85F0-3F75F626796B}" destId="{ED247A06-6A8A-4D81-9411-E0CDA89426A0}" srcOrd="2" destOrd="0" parTransId="{4BE9C335-856A-4860-B712-2E426B29AFDF}" sibTransId="{BFC9BF4F-08B9-4BE6-A34A-878DCCE3A005}"/>
    <dgm:cxn modelId="{D11023B2-BA20-4FB8-982E-B48F4DF4178F}" type="presOf" srcId="{B56E058C-09CD-4818-B4E1-92DDB10F507E}" destId="{59322940-DC08-454C-9163-2B205E052032}" srcOrd="0" destOrd="0" presId="urn:microsoft.com/office/officeart/2016/7/layout/LinearBlockProcessNumbered"/>
    <dgm:cxn modelId="{18F293BA-5077-4611-AD97-E47709A43418}" type="presOf" srcId="{95A8CD62-C6EE-4F12-94A9-083027E9E7E9}" destId="{FE4EF382-A2EF-4950-BE7B-2DFEE34C44E3}" srcOrd="1" destOrd="0" presId="urn:microsoft.com/office/officeart/2016/7/layout/LinearBlockProcessNumbered"/>
    <dgm:cxn modelId="{5C825FC3-B9C7-4C93-9708-1B220F6B9F6A}" type="presOf" srcId="{F3CEC4B6-28D6-4D2F-B537-463FE714D246}" destId="{0CE41172-6C32-4336-A3EB-65161F6D7E1D}" srcOrd="0" destOrd="0" presId="urn:microsoft.com/office/officeart/2016/7/layout/LinearBlockProcessNumbered"/>
    <dgm:cxn modelId="{88E55FC6-88DF-40F7-93BC-21E97CA0BCFD}" type="presOf" srcId="{50F77887-AC79-4820-9074-B0167B912CEF}" destId="{CD773964-6685-47A8-8E98-A0EEF7BDC65D}" srcOrd="1" destOrd="0" presId="urn:microsoft.com/office/officeart/2016/7/layout/LinearBlockProcessNumbered"/>
    <dgm:cxn modelId="{215C9FDF-CE81-4BDC-809F-78E58C40000C}" srcId="{E6EB6D50-1E7F-4B12-85F0-3F75F626796B}" destId="{50F77887-AC79-4820-9074-B0167B912CEF}" srcOrd="0" destOrd="0" parTransId="{D0D8C37C-26C5-41C2-97AC-ED863924F14E}" sibTransId="{756F6B51-2AB1-4F18-9A8B-C09C2FB9079F}"/>
    <dgm:cxn modelId="{DBD6B5FC-8EF9-4F75-9236-3824FBC596F1}" type="presOf" srcId="{BFC9BF4F-08B9-4BE6-A34A-878DCCE3A005}" destId="{1711BA12-B3DC-4155-8E37-AE6A69F08C21}" srcOrd="0" destOrd="0" presId="urn:microsoft.com/office/officeart/2016/7/layout/LinearBlockProcessNumbered"/>
    <dgm:cxn modelId="{8869EB14-FECC-402D-9907-285AB81A37C2}" type="presParOf" srcId="{46340D50-60E7-4C29-B91E-56CD262D496D}" destId="{1F58E1FD-202A-47C7-A11C-287A028E84FB}" srcOrd="0" destOrd="0" presId="urn:microsoft.com/office/officeart/2016/7/layout/LinearBlockProcessNumbered"/>
    <dgm:cxn modelId="{F157CFD0-2941-42B2-AFDD-0FEFB2EFE8A2}" type="presParOf" srcId="{1F58E1FD-202A-47C7-A11C-287A028E84FB}" destId="{31051BA4-9145-4E72-B20B-244451A7228F}" srcOrd="0" destOrd="0" presId="urn:microsoft.com/office/officeart/2016/7/layout/LinearBlockProcessNumbered"/>
    <dgm:cxn modelId="{1527F977-EE44-41B6-A5AE-F53F4A1786C5}" type="presParOf" srcId="{1F58E1FD-202A-47C7-A11C-287A028E84FB}" destId="{978195A0-3048-4ACD-B607-BB1E83D949FA}" srcOrd="1" destOrd="0" presId="urn:microsoft.com/office/officeart/2016/7/layout/LinearBlockProcessNumbered"/>
    <dgm:cxn modelId="{B4F5810E-44AF-450E-B437-83648AFDE830}" type="presParOf" srcId="{1F58E1FD-202A-47C7-A11C-287A028E84FB}" destId="{CD773964-6685-47A8-8E98-A0EEF7BDC65D}" srcOrd="2" destOrd="0" presId="urn:microsoft.com/office/officeart/2016/7/layout/LinearBlockProcessNumbered"/>
    <dgm:cxn modelId="{5E849BF9-4F7E-4948-9C2A-3E84C64DB875}" type="presParOf" srcId="{46340D50-60E7-4C29-B91E-56CD262D496D}" destId="{5AD52E07-19EC-44DB-A93E-3FE740569689}" srcOrd="1" destOrd="0" presId="urn:microsoft.com/office/officeart/2016/7/layout/LinearBlockProcessNumbered"/>
    <dgm:cxn modelId="{CD2D305C-DBF9-49DE-9EED-B4B09AE8ADAC}" type="presParOf" srcId="{46340D50-60E7-4C29-B91E-56CD262D496D}" destId="{1FF7E969-0888-4A52-895A-0682A5E95193}" srcOrd="2" destOrd="0" presId="urn:microsoft.com/office/officeart/2016/7/layout/LinearBlockProcessNumbered"/>
    <dgm:cxn modelId="{FD7250D2-EE6D-4F49-81EC-880ABEBF27D7}" type="presParOf" srcId="{1FF7E969-0888-4A52-895A-0682A5E95193}" destId="{14398A42-5AFE-40E2-8C5B-2E0FFD0D5678}" srcOrd="0" destOrd="0" presId="urn:microsoft.com/office/officeart/2016/7/layout/LinearBlockProcessNumbered"/>
    <dgm:cxn modelId="{64024AED-1BC8-4CDC-B183-BABC17EA3C96}" type="presParOf" srcId="{1FF7E969-0888-4A52-895A-0682A5E95193}" destId="{76249720-0E4D-43D7-A72D-E6EA06B833C8}" srcOrd="1" destOrd="0" presId="urn:microsoft.com/office/officeart/2016/7/layout/LinearBlockProcessNumbered"/>
    <dgm:cxn modelId="{6D3E67C1-63E5-40F6-9589-77EF8A3C4EB0}" type="presParOf" srcId="{1FF7E969-0888-4A52-895A-0682A5E95193}" destId="{E599DB2A-8D2C-48E2-A469-BCCE287875E1}" srcOrd="2" destOrd="0" presId="urn:microsoft.com/office/officeart/2016/7/layout/LinearBlockProcessNumbered"/>
    <dgm:cxn modelId="{0DCB966C-F734-4744-9DA1-7028E009334D}" type="presParOf" srcId="{46340D50-60E7-4C29-B91E-56CD262D496D}" destId="{BC394585-FCAC-449C-A270-9E1E70C46FBB}" srcOrd="3" destOrd="0" presId="urn:microsoft.com/office/officeart/2016/7/layout/LinearBlockProcessNumbered"/>
    <dgm:cxn modelId="{AA23E7B3-8D3F-4855-A5EA-9783EA561EBE}" type="presParOf" srcId="{46340D50-60E7-4C29-B91E-56CD262D496D}" destId="{375E781E-7E19-4702-B8BD-039F0D188611}" srcOrd="4" destOrd="0" presId="urn:microsoft.com/office/officeart/2016/7/layout/LinearBlockProcessNumbered"/>
    <dgm:cxn modelId="{FD5AF334-04A3-4AB3-9B82-F627A6930042}" type="presParOf" srcId="{375E781E-7E19-4702-B8BD-039F0D188611}" destId="{9EE863DE-FD6F-4A93-A601-79F396C4F681}" srcOrd="0" destOrd="0" presId="urn:microsoft.com/office/officeart/2016/7/layout/LinearBlockProcessNumbered"/>
    <dgm:cxn modelId="{660DB08F-2D0F-49E4-8606-F45011010204}" type="presParOf" srcId="{375E781E-7E19-4702-B8BD-039F0D188611}" destId="{1711BA12-B3DC-4155-8E37-AE6A69F08C21}" srcOrd="1" destOrd="0" presId="urn:microsoft.com/office/officeart/2016/7/layout/LinearBlockProcessNumbered"/>
    <dgm:cxn modelId="{4316CCDD-27A9-4B95-A36C-AF47603F16F8}" type="presParOf" srcId="{375E781E-7E19-4702-B8BD-039F0D188611}" destId="{C663C0C0-654B-4F5E-ADEB-25F4325069A1}" srcOrd="2" destOrd="0" presId="urn:microsoft.com/office/officeart/2016/7/layout/LinearBlockProcessNumbered"/>
    <dgm:cxn modelId="{9BCA0720-47CE-4A70-81B0-6E5CB214FF89}" type="presParOf" srcId="{46340D50-60E7-4C29-B91E-56CD262D496D}" destId="{11B0529B-40A3-4237-B5F8-C5743413872A}" srcOrd="5" destOrd="0" presId="urn:microsoft.com/office/officeart/2016/7/layout/LinearBlockProcessNumbered"/>
    <dgm:cxn modelId="{E51A93F8-20BC-479D-9CFF-1D135A0F3120}" type="presParOf" srcId="{46340D50-60E7-4C29-B91E-56CD262D496D}" destId="{B1B72974-6D7C-4C75-8610-76466042743E}" srcOrd="6" destOrd="0" presId="urn:microsoft.com/office/officeart/2016/7/layout/LinearBlockProcessNumbered"/>
    <dgm:cxn modelId="{D9937B32-D19A-4ADD-9056-7603D436B855}" type="presParOf" srcId="{B1B72974-6D7C-4C75-8610-76466042743E}" destId="{70FA4C4C-2EF4-4B41-9174-74FC0D51AB97}" srcOrd="0" destOrd="0" presId="urn:microsoft.com/office/officeart/2016/7/layout/LinearBlockProcessNumbered"/>
    <dgm:cxn modelId="{B0451DD0-D8C8-478D-B212-370E8822DBAD}" type="presParOf" srcId="{B1B72974-6D7C-4C75-8610-76466042743E}" destId="{59322940-DC08-454C-9163-2B205E052032}" srcOrd="1" destOrd="0" presId="urn:microsoft.com/office/officeart/2016/7/layout/LinearBlockProcessNumbered"/>
    <dgm:cxn modelId="{3C409639-7BB9-44C0-A533-5ACFF53776A1}" type="presParOf" srcId="{B1B72974-6D7C-4C75-8610-76466042743E}" destId="{FE4EF382-A2EF-4950-BE7B-2DFEE34C44E3}" srcOrd="2" destOrd="0" presId="urn:microsoft.com/office/officeart/2016/7/layout/LinearBlockProcessNumbered"/>
    <dgm:cxn modelId="{A42CA2C3-492F-438D-80EE-D36E1C118FDF}" type="presParOf" srcId="{46340D50-60E7-4C29-B91E-56CD262D496D}" destId="{B3E3C0D4-BCCB-4F97-8175-81728075854E}" srcOrd="7" destOrd="0" presId="urn:microsoft.com/office/officeart/2016/7/layout/LinearBlockProcessNumbered"/>
    <dgm:cxn modelId="{15432113-93E6-4675-9F2D-F4844991CF72}" type="presParOf" srcId="{46340D50-60E7-4C29-B91E-56CD262D496D}" destId="{8A5C412B-B7F1-4B14-8D98-34590B7D13FC}" srcOrd="8" destOrd="0" presId="urn:microsoft.com/office/officeart/2016/7/layout/LinearBlockProcessNumbered"/>
    <dgm:cxn modelId="{697C5CCE-4010-41B1-8544-2520358CA7F6}" type="presParOf" srcId="{8A5C412B-B7F1-4B14-8D98-34590B7D13FC}" destId="{0CE41172-6C32-4336-A3EB-65161F6D7E1D}" srcOrd="0" destOrd="0" presId="urn:microsoft.com/office/officeart/2016/7/layout/LinearBlockProcessNumbered"/>
    <dgm:cxn modelId="{5240A178-6665-4E00-A30A-5F89278710AD}" type="presParOf" srcId="{8A5C412B-B7F1-4B14-8D98-34590B7D13FC}" destId="{D493A170-5C5A-413B-BA64-F1F04EA1C1AC}" srcOrd="1" destOrd="0" presId="urn:microsoft.com/office/officeart/2016/7/layout/LinearBlockProcessNumbered"/>
    <dgm:cxn modelId="{8DC0EE0E-6E04-4CA9-B2B7-CF6FF6C67751}" type="presParOf" srcId="{8A5C412B-B7F1-4B14-8D98-34590B7D13FC}" destId="{1ECA03B5-2F5E-41A0-97F2-692236863A4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4A6252-C62C-41A9-AB22-40479DFE21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C9DB0CF-733F-41B4-9A8D-B94F5C2118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POLICY SPECIFIC</a:t>
          </a:r>
        </a:p>
      </dgm:t>
    </dgm:pt>
    <dgm:pt modelId="{A39F3B35-9A36-428F-8C60-12B487AE30F4}" type="parTrans" cxnId="{57577FB4-FF1A-4AA2-81A5-528AF3CAF1A8}">
      <dgm:prSet/>
      <dgm:spPr/>
      <dgm:t>
        <a:bodyPr/>
        <a:lstStyle/>
        <a:p>
          <a:endParaRPr lang="en-US"/>
        </a:p>
      </dgm:t>
    </dgm:pt>
    <dgm:pt modelId="{D540A1BC-3989-42DE-8F31-9E384F196EFA}" type="sibTrans" cxnId="{57577FB4-FF1A-4AA2-81A5-528AF3CAF1A8}">
      <dgm:prSet/>
      <dgm:spPr/>
      <dgm:t>
        <a:bodyPr/>
        <a:lstStyle/>
        <a:p>
          <a:endParaRPr lang="en-US"/>
        </a:p>
      </dgm:t>
    </dgm:pt>
    <dgm:pt modelId="{32E0BF7C-EABE-4094-8ED2-9E38055ACD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TECHNOLOGY SPECIFIC</a:t>
          </a:r>
        </a:p>
      </dgm:t>
    </dgm:pt>
    <dgm:pt modelId="{757F25B3-47E8-4874-8396-F6D6CF235A76}" type="parTrans" cxnId="{79FB2A88-C33D-446A-A586-7A0C9B148242}">
      <dgm:prSet/>
      <dgm:spPr/>
      <dgm:t>
        <a:bodyPr/>
        <a:lstStyle/>
        <a:p>
          <a:endParaRPr lang="en-US"/>
        </a:p>
      </dgm:t>
    </dgm:pt>
    <dgm:pt modelId="{A61DCBEC-D83B-41AE-878D-1C501690A64D}" type="sibTrans" cxnId="{79FB2A88-C33D-446A-A586-7A0C9B148242}">
      <dgm:prSet/>
      <dgm:spPr/>
      <dgm:t>
        <a:bodyPr/>
        <a:lstStyle/>
        <a:p>
          <a:endParaRPr lang="en-US"/>
        </a:p>
      </dgm:t>
    </dgm:pt>
    <dgm:pt modelId="{10825A6E-456F-4BAD-8776-147E832270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DESIGN SPECIFIC</a:t>
          </a:r>
        </a:p>
      </dgm:t>
    </dgm:pt>
    <dgm:pt modelId="{D1537D37-3D47-40CF-B802-B92E8FDFBBCB}" type="parTrans" cxnId="{71BE3B64-6D72-4B03-BFCC-0745E1E0C144}">
      <dgm:prSet/>
      <dgm:spPr/>
      <dgm:t>
        <a:bodyPr/>
        <a:lstStyle/>
        <a:p>
          <a:endParaRPr lang="en-US"/>
        </a:p>
      </dgm:t>
    </dgm:pt>
    <dgm:pt modelId="{C1E01BC1-8457-404A-BD49-724BAFD0BD08}" type="sibTrans" cxnId="{71BE3B64-6D72-4B03-BFCC-0745E1E0C144}">
      <dgm:prSet/>
      <dgm:spPr/>
      <dgm:t>
        <a:bodyPr/>
        <a:lstStyle/>
        <a:p>
          <a:endParaRPr lang="en-US"/>
        </a:p>
      </dgm:t>
    </dgm:pt>
    <dgm:pt modelId="{C710A499-3F3F-482C-AE9A-B7757337BC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STAKEHOLDER INVOLVMENT</a:t>
          </a:r>
        </a:p>
      </dgm:t>
    </dgm:pt>
    <dgm:pt modelId="{A742D462-C55D-41AA-BAF3-3469915A9651}" type="parTrans" cxnId="{FCA63C58-63D9-47AE-9FFE-8334F0C13E07}">
      <dgm:prSet/>
      <dgm:spPr/>
      <dgm:t>
        <a:bodyPr/>
        <a:lstStyle/>
        <a:p>
          <a:endParaRPr lang="en-US"/>
        </a:p>
      </dgm:t>
    </dgm:pt>
    <dgm:pt modelId="{BBD64CC2-7ED5-42C0-A66E-9F4EBDF4F3B5}" type="sibTrans" cxnId="{FCA63C58-63D9-47AE-9FFE-8334F0C13E07}">
      <dgm:prSet/>
      <dgm:spPr/>
      <dgm:t>
        <a:bodyPr/>
        <a:lstStyle/>
        <a:p>
          <a:endParaRPr lang="en-US"/>
        </a:p>
      </dgm:t>
    </dgm:pt>
    <dgm:pt modelId="{736E336B-AF66-4773-B99F-B05D7955AF4B}" type="pres">
      <dgm:prSet presAssocID="{A84A6252-C62C-41A9-AB22-40479DFE21BA}" presName="root" presStyleCnt="0">
        <dgm:presLayoutVars>
          <dgm:dir/>
          <dgm:resizeHandles val="exact"/>
        </dgm:presLayoutVars>
      </dgm:prSet>
      <dgm:spPr/>
    </dgm:pt>
    <dgm:pt modelId="{4D3E16B0-40F3-4927-9CEF-2A076BAC0477}" type="pres">
      <dgm:prSet presAssocID="{5C9DB0CF-733F-41B4-9A8D-B94F5C211812}" presName="compNode" presStyleCnt="0"/>
      <dgm:spPr/>
    </dgm:pt>
    <dgm:pt modelId="{F9D9F522-BA0B-411B-B09D-A6A0D29F681A}" type="pres">
      <dgm:prSet presAssocID="{5C9DB0CF-733F-41B4-9A8D-B94F5C211812}" presName="bgRect" presStyleLbl="bgShp" presStyleIdx="0" presStyleCnt="4"/>
      <dgm:spPr/>
    </dgm:pt>
    <dgm:pt modelId="{CF95D57A-A535-4260-A4BD-10D8A0399796}" type="pres">
      <dgm:prSet presAssocID="{5C9DB0CF-733F-41B4-9A8D-B94F5C21181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673ACAED-E37D-47C6-B7EF-61665B7821BA}" type="pres">
      <dgm:prSet presAssocID="{5C9DB0CF-733F-41B4-9A8D-B94F5C211812}" presName="spaceRect" presStyleCnt="0"/>
      <dgm:spPr/>
    </dgm:pt>
    <dgm:pt modelId="{22606B61-D2BE-48F6-9E6C-EB5C97BCDF0C}" type="pres">
      <dgm:prSet presAssocID="{5C9DB0CF-733F-41B4-9A8D-B94F5C211812}" presName="parTx" presStyleLbl="revTx" presStyleIdx="0" presStyleCnt="4">
        <dgm:presLayoutVars>
          <dgm:chMax val="0"/>
          <dgm:chPref val="0"/>
        </dgm:presLayoutVars>
      </dgm:prSet>
      <dgm:spPr/>
    </dgm:pt>
    <dgm:pt modelId="{55CEE1A8-7D8A-4B9A-9D4A-A6723D5AEC6F}" type="pres">
      <dgm:prSet presAssocID="{D540A1BC-3989-42DE-8F31-9E384F196EFA}" presName="sibTrans" presStyleCnt="0"/>
      <dgm:spPr/>
    </dgm:pt>
    <dgm:pt modelId="{D9E2951E-05FA-44DD-95E8-F157B9266AA2}" type="pres">
      <dgm:prSet presAssocID="{32E0BF7C-EABE-4094-8ED2-9E38055ACD6B}" presName="compNode" presStyleCnt="0"/>
      <dgm:spPr/>
    </dgm:pt>
    <dgm:pt modelId="{6903CCCF-64F8-4DA9-B199-EEECD9417C26}" type="pres">
      <dgm:prSet presAssocID="{32E0BF7C-EABE-4094-8ED2-9E38055ACD6B}" presName="bgRect" presStyleLbl="bgShp" presStyleIdx="1" presStyleCnt="4"/>
      <dgm:spPr/>
    </dgm:pt>
    <dgm:pt modelId="{32700328-EA26-49AB-A759-31BC62EE5B82}" type="pres">
      <dgm:prSet presAssocID="{32E0BF7C-EABE-4094-8ED2-9E38055ACD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D911CE86-6596-482B-B06B-3DFE9C3C760B}" type="pres">
      <dgm:prSet presAssocID="{32E0BF7C-EABE-4094-8ED2-9E38055ACD6B}" presName="spaceRect" presStyleCnt="0"/>
      <dgm:spPr/>
    </dgm:pt>
    <dgm:pt modelId="{5D652A21-D733-4DF6-AFC1-B87E61D1142B}" type="pres">
      <dgm:prSet presAssocID="{32E0BF7C-EABE-4094-8ED2-9E38055ACD6B}" presName="parTx" presStyleLbl="revTx" presStyleIdx="1" presStyleCnt="4">
        <dgm:presLayoutVars>
          <dgm:chMax val="0"/>
          <dgm:chPref val="0"/>
        </dgm:presLayoutVars>
      </dgm:prSet>
      <dgm:spPr/>
    </dgm:pt>
    <dgm:pt modelId="{88D00F1C-EAFF-48C7-ADFF-D29202282BBC}" type="pres">
      <dgm:prSet presAssocID="{A61DCBEC-D83B-41AE-878D-1C501690A64D}" presName="sibTrans" presStyleCnt="0"/>
      <dgm:spPr/>
    </dgm:pt>
    <dgm:pt modelId="{2D2D8026-74EC-4324-A83B-CD5A4A4AEFCC}" type="pres">
      <dgm:prSet presAssocID="{10825A6E-456F-4BAD-8776-147E8322702F}" presName="compNode" presStyleCnt="0"/>
      <dgm:spPr/>
    </dgm:pt>
    <dgm:pt modelId="{0FB1F2E0-0340-4D63-B264-302777A19BCE}" type="pres">
      <dgm:prSet presAssocID="{10825A6E-456F-4BAD-8776-147E8322702F}" presName="bgRect" presStyleLbl="bgShp" presStyleIdx="2" presStyleCnt="4"/>
      <dgm:spPr/>
    </dgm:pt>
    <dgm:pt modelId="{15B3DA8B-9FEC-478E-B257-9AC836273784}" type="pres">
      <dgm:prSet presAssocID="{10825A6E-456F-4BAD-8776-147E8322702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B0B925-4056-406B-8593-D254EE036B4F}" type="pres">
      <dgm:prSet presAssocID="{10825A6E-456F-4BAD-8776-147E8322702F}" presName="spaceRect" presStyleCnt="0"/>
      <dgm:spPr/>
    </dgm:pt>
    <dgm:pt modelId="{82121043-FBDE-4A35-BCBE-9EDA33318C7A}" type="pres">
      <dgm:prSet presAssocID="{10825A6E-456F-4BAD-8776-147E8322702F}" presName="parTx" presStyleLbl="revTx" presStyleIdx="2" presStyleCnt="4">
        <dgm:presLayoutVars>
          <dgm:chMax val="0"/>
          <dgm:chPref val="0"/>
        </dgm:presLayoutVars>
      </dgm:prSet>
      <dgm:spPr/>
    </dgm:pt>
    <dgm:pt modelId="{A952FD4D-B553-4CCD-B9BA-5FCAF13127FC}" type="pres">
      <dgm:prSet presAssocID="{C1E01BC1-8457-404A-BD49-724BAFD0BD08}" presName="sibTrans" presStyleCnt="0"/>
      <dgm:spPr/>
    </dgm:pt>
    <dgm:pt modelId="{B022D78D-2421-42AD-8098-152BE53169F1}" type="pres">
      <dgm:prSet presAssocID="{C710A499-3F3F-482C-AE9A-B7757337BC6C}" presName="compNode" presStyleCnt="0"/>
      <dgm:spPr/>
    </dgm:pt>
    <dgm:pt modelId="{58E71B1B-65B3-4FD0-97F8-4BCE5B580CAE}" type="pres">
      <dgm:prSet presAssocID="{C710A499-3F3F-482C-AE9A-B7757337BC6C}" presName="bgRect" presStyleLbl="bgShp" presStyleIdx="3" presStyleCnt="4"/>
      <dgm:spPr/>
    </dgm:pt>
    <dgm:pt modelId="{E214AA2F-8B8A-4E85-BCED-5415D976D8C1}" type="pres">
      <dgm:prSet presAssocID="{C710A499-3F3F-482C-AE9A-B7757337BC6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C842CEF-177C-4D3E-9C33-03BE6B26DECF}" type="pres">
      <dgm:prSet presAssocID="{C710A499-3F3F-482C-AE9A-B7757337BC6C}" presName="spaceRect" presStyleCnt="0"/>
      <dgm:spPr/>
    </dgm:pt>
    <dgm:pt modelId="{EFDDD5F9-8038-4BA1-A236-A1E27D1521CB}" type="pres">
      <dgm:prSet presAssocID="{C710A499-3F3F-482C-AE9A-B7757337BC6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7F39E1A-D8E6-4DD5-BEAF-C563067B0FE7}" type="presOf" srcId="{10825A6E-456F-4BAD-8776-147E8322702F}" destId="{82121043-FBDE-4A35-BCBE-9EDA33318C7A}" srcOrd="0" destOrd="0" presId="urn:microsoft.com/office/officeart/2018/2/layout/IconVerticalSolidList"/>
    <dgm:cxn modelId="{71BE3B64-6D72-4B03-BFCC-0745E1E0C144}" srcId="{A84A6252-C62C-41A9-AB22-40479DFE21BA}" destId="{10825A6E-456F-4BAD-8776-147E8322702F}" srcOrd="2" destOrd="0" parTransId="{D1537D37-3D47-40CF-B802-B92E8FDFBBCB}" sibTransId="{C1E01BC1-8457-404A-BD49-724BAFD0BD08}"/>
    <dgm:cxn modelId="{FCA63C58-63D9-47AE-9FFE-8334F0C13E07}" srcId="{A84A6252-C62C-41A9-AB22-40479DFE21BA}" destId="{C710A499-3F3F-482C-AE9A-B7757337BC6C}" srcOrd="3" destOrd="0" parTransId="{A742D462-C55D-41AA-BAF3-3469915A9651}" sibTransId="{BBD64CC2-7ED5-42C0-A66E-9F4EBDF4F3B5}"/>
    <dgm:cxn modelId="{79FB2A88-C33D-446A-A586-7A0C9B148242}" srcId="{A84A6252-C62C-41A9-AB22-40479DFE21BA}" destId="{32E0BF7C-EABE-4094-8ED2-9E38055ACD6B}" srcOrd="1" destOrd="0" parTransId="{757F25B3-47E8-4874-8396-F6D6CF235A76}" sibTransId="{A61DCBEC-D83B-41AE-878D-1C501690A64D}"/>
    <dgm:cxn modelId="{0B556B9A-CA0C-439D-BF9D-7B86015F7C76}" type="presOf" srcId="{C710A499-3F3F-482C-AE9A-B7757337BC6C}" destId="{EFDDD5F9-8038-4BA1-A236-A1E27D1521CB}" srcOrd="0" destOrd="0" presId="urn:microsoft.com/office/officeart/2018/2/layout/IconVerticalSolidList"/>
    <dgm:cxn modelId="{FF4DA0AC-D2F2-44D0-8901-CDDC955C3F6F}" type="presOf" srcId="{A84A6252-C62C-41A9-AB22-40479DFE21BA}" destId="{736E336B-AF66-4773-B99F-B05D7955AF4B}" srcOrd="0" destOrd="0" presId="urn:microsoft.com/office/officeart/2018/2/layout/IconVerticalSolidList"/>
    <dgm:cxn modelId="{57577FB4-FF1A-4AA2-81A5-528AF3CAF1A8}" srcId="{A84A6252-C62C-41A9-AB22-40479DFE21BA}" destId="{5C9DB0CF-733F-41B4-9A8D-B94F5C211812}" srcOrd="0" destOrd="0" parTransId="{A39F3B35-9A36-428F-8C60-12B487AE30F4}" sibTransId="{D540A1BC-3989-42DE-8F31-9E384F196EFA}"/>
    <dgm:cxn modelId="{367B62D1-E490-4679-885D-54ED91E7561A}" type="presOf" srcId="{32E0BF7C-EABE-4094-8ED2-9E38055ACD6B}" destId="{5D652A21-D733-4DF6-AFC1-B87E61D1142B}" srcOrd="0" destOrd="0" presId="urn:microsoft.com/office/officeart/2018/2/layout/IconVerticalSolidList"/>
    <dgm:cxn modelId="{82E688D3-0389-45E8-9244-EDE421A7EE67}" type="presOf" srcId="{5C9DB0CF-733F-41B4-9A8D-B94F5C211812}" destId="{22606B61-D2BE-48F6-9E6C-EB5C97BCDF0C}" srcOrd="0" destOrd="0" presId="urn:microsoft.com/office/officeart/2018/2/layout/IconVerticalSolidList"/>
    <dgm:cxn modelId="{1A9721D5-8395-4C63-9C57-38BB74330E5C}" type="presParOf" srcId="{736E336B-AF66-4773-B99F-B05D7955AF4B}" destId="{4D3E16B0-40F3-4927-9CEF-2A076BAC0477}" srcOrd="0" destOrd="0" presId="urn:microsoft.com/office/officeart/2018/2/layout/IconVerticalSolidList"/>
    <dgm:cxn modelId="{DAB79838-BA0B-43BA-A02B-C3E3F0CF3CDD}" type="presParOf" srcId="{4D3E16B0-40F3-4927-9CEF-2A076BAC0477}" destId="{F9D9F522-BA0B-411B-B09D-A6A0D29F681A}" srcOrd="0" destOrd="0" presId="urn:microsoft.com/office/officeart/2018/2/layout/IconVerticalSolidList"/>
    <dgm:cxn modelId="{782EFB3C-627A-40F0-A046-7F52F839E2E5}" type="presParOf" srcId="{4D3E16B0-40F3-4927-9CEF-2A076BAC0477}" destId="{CF95D57A-A535-4260-A4BD-10D8A0399796}" srcOrd="1" destOrd="0" presId="urn:microsoft.com/office/officeart/2018/2/layout/IconVerticalSolidList"/>
    <dgm:cxn modelId="{F6471DCE-6C7B-4A16-88A9-6B32066C3CE5}" type="presParOf" srcId="{4D3E16B0-40F3-4927-9CEF-2A076BAC0477}" destId="{673ACAED-E37D-47C6-B7EF-61665B7821BA}" srcOrd="2" destOrd="0" presId="urn:microsoft.com/office/officeart/2018/2/layout/IconVerticalSolidList"/>
    <dgm:cxn modelId="{2D9AAC6B-CBA4-4A28-A6D8-5449F86BA4FD}" type="presParOf" srcId="{4D3E16B0-40F3-4927-9CEF-2A076BAC0477}" destId="{22606B61-D2BE-48F6-9E6C-EB5C97BCDF0C}" srcOrd="3" destOrd="0" presId="urn:microsoft.com/office/officeart/2018/2/layout/IconVerticalSolidList"/>
    <dgm:cxn modelId="{A5E8E606-F583-4CE7-A1BA-F6103CE3D2C8}" type="presParOf" srcId="{736E336B-AF66-4773-B99F-B05D7955AF4B}" destId="{55CEE1A8-7D8A-4B9A-9D4A-A6723D5AEC6F}" srcOrd="1" destOrd="0" presId="urn:microsoft.com/office/officeart/2018/2/layout/IconVerticalSolidList"/>
    <dgm:cxn modelId="{18CB9A0B-DB18-4C50-A9AA-07A19259037A}" type="presParOf" srcId="{736E336B-AF66-4773-B99F-B05D7955AF4B}" destId="{D9E2951E-05FA-44DD-95E8-F157B9266AA2}" srcOrd="2" destOrd="0" presId="urn:microsoft.com/office/officeart/2018/2/layout/IconVerticalSolidList"/>
    <dgm:cxn modelId="{62079E72-29FA-45B5-9484-51693DD7700B}" type="presParOf" srcId="{D9E2951E-05FA-44DD-95E8-F157B9266AA2}" destId="{6903CCCF-64F8-4DA9-B199-EEECD9417C26}" srcOrd="0" destOrd="0" presId="urn:microsoft.com/office/officeart/2018/2/layout/IconVerticalSolidList"/>
    <dgm:cxn modelId="{CF5BB2FE-4ED5-4801-BD17-E0DE6C2618A2}" type="presParOf" srcId="{D9E2951E-05FA-44DD-95E8-F157B9266AA2}" destId="{32700328-EA26-49AB-A759-31BC62EE5B82}" srcOrd="1" destOrd="0" presId="urn:microsoft.com/office/officeart/2018/2/layout/IconVerticalSolidList"/>
    <dgm:cxn modelId="{99F0A633-73B0-4A72-93EB-2CF219E41A41}" type="presParOf" srcId="{D9E2951E-05FA-44DD-95E8-F157B9266AA2}" destId="{D911CE86-6596-482B-B06B-3DFE9C3C760B}" srcOrd="2" destOrd="0" presId="urn:microsoft.com/office/officeart/2018/2/layout/IconVerticalSolidList"/>
    <dgm:cxn modelId="{0119778F-0DD8-4DF5-AAC6-0B3C9FECFB84}" type="presParOf" srcId="{D9E2951E-05FA-44DD-95E8-F157B9266AA2}" destId="{5D652A21-D733-4DF6-AFC1-B87E61D1142B}" srcOrd="3" destOrd="0" presId="urn:microsoft.com/office/officeart/2018/2/layout/IconVerticalSolidList"/>
    <dgm:cxn modelId="{6369FE88-2F1D-4ED1-A0D0-15D4BA77C3CD}" type="presParOf" srcId="{736E336B-AF66-4773-B99F-B05D7955AF4B}" destId="{88D00F1C-EAFF-48C7-ADFF-D29202282BBC}" srcOrd="3" destOrd="0" presId="urn:microsoft.com/office/officeart/2018/2/layout/IconVerticalSolidList"/>
    <dgm:cxn modelId="{7105C8F9-AC7B-4CC0-8D7D-80D3F02B688E}" type="presParOf" srcId="{736E336B-AF66-4773-B99F-B05D7955AF4B}" destId="{2D2D8026-74EC-4324-A83B-CD5A4A4AEFCC}" srcOrd="4" destOrd="0" presId="urn:microsoft.com/office/officeart/2018/2/layout/IconVerticalSolidList"/>
    <dgm:cxn modelId="{8DDFCAF6-29F4-496A-B114-D3DF3318C71B}" type="presParOf" srcId="{2D2D8026-74EC-4324-A83B-CD5A4A4AEFCC}" destId="{0FB1F2E0-0340-4D63-B264-302777A19BCE}" srcOrd="0" destOrd="0" presId="urn:microsoft.com/office/officeart/2018/2/layout/IconVerticalSolidList"/>
    <dgm:cxn modelId="{6C6D9900-EE0C-4E3D-9C05-3A292AF08840}" type="presParOf" srcId="{2D2D8026-74EC-4324-A83B-CD5A4A4AEFCC}" destId="{15B3DA8B-9FEC-478E-B257-9AC836273784}" srcOrd="1" destOrd="0" presId="urn:microsoft.com/office/officeart/2018/2/layout/IconVerticalSolidList"/>
    <dgm:cxn modelId="{4EDA98FD-4C7A-49F5-86E0-B57C6C6AEB29}" type="presParOf" srcId="{2D2D8026-74EC-4324-A83B-CD5A4A4AEFCC}" destId="{A0B0B925-4056-406B-8593-D254EE036B4F}" srcOrd="2" destOrd="0" presId="urn:microsoft.com/office/officeart/2018/2/layout/IconVerticalSolidList"/>
    <dgm:cxn modelId="{D85C3DB4-0EAE-4BD7-A085-A7CBF058FD41}" type="presParOf" srcId="{2D2D8026-74EC-4324-A83B-CD5A4A4AEFCC}" destId="{82121043-FBDE-4A35-BCBE-9EDA33318C7A}" srcOrd="3" destOrd="0" presId="urn:microsoft.com/office/officeart/2018/2/layout/IconVerticalSolidList"/>
    <dgm:cxn modelId="{F4C466E3-B437-47B3-B422-BC96F845A725}" type="presParOf" srcId="{736E336B-AF66-4773-B99F-B05D7955AF4B}" destId="{A952FD4D-B553-4CCD-B9BA-5FCAF13127FC}" srcOrd="5" destOrd="0" presId="urn:microsoft.com/office/officeart/2018/2/layout/IconVerticalSolidList"/>
    <dgm:cxn modelId="{BD8A6B70-C27B-48BB-AE64-6B07800D0FA4}" type="presParOf" srcId="{736E336B-AF66-4773-B99F-B05D7955AF4B}" destId="{B022D78D-2421-42AD-8098-152BE53169F1}" srcOrd="6" destOrd="0" presId="urn:microsoft.com/office/officeart/2018/2/layout/IconVerticalSolidList"/>
    <dgm:cxn modelId="{6D1F4C43-BA01-4601-8E46-4CAF0CE7AA8D}" type="presParOf" srcId="{B022D78D-2421-42AD-8098-152BE53169F1}" destId="{58E71B1B-65B3-4FD0-97F8-4BCE5B580CAE}" srcOrd="0" destOrd="0" presId="urn:microsoft.com/office/officeart/2018/2/layout/IconVerticalSolidList"/>
    <dgm:cxn modelId="{54A4F23A-FEB6-4F56-9681-36AB8676F7AD}" type="presParOf" srcId="{B022D78D-2421-42AD-8098-152BE53169F1}" destId="{E214AA2F-8B8A-4E85-BCED-5415D976D8C1}" srcOrd="1" destOrd="0" presId="urn:microsoft.com/office/officeart/2018/2/layout/IconVerticalSolidList"/>
    <dgm:cxn modelId="{FB527238-AFE7-4F7C-95E3-D0C078297C6B}" type="presParOf" srcId="{B022D78D-2421-42AD-8098-152BE53169F1}" destId="{9C842CEF-177C-4D3E-9C33-03BE6B26DECF}" srcOrd="2" destOrd="0" presId="urn:microsoft.com/office/officeart/2018/2/layout/IconVerticalSolidList"/>
    <dgm:cxn modelId="{CCD66F5E-F3A8-470A-A42A-81AC59DBE4F7}" type="presParOf" srcId="{B022D78D-2421-42AD-8098-152BE53169F1}" destId="{EFDDD5F9-8038-4BA1-A236-A1E27D1521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4A6252-C62C-41A9-AB22-40479DFE21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C9DB0CF-733F-41B4-9A8D-B94F5C211812}">
      <dgm:prSet/>
      <dgm:spPr/>
      <dgm:t>
        <a:bodyPr/>
        <a:lstStyle/>
        <a:p>
          <a:r>
            <a:rPr lang="en-US" dirty="0"/>
            <a:t>REQUIREMENTS &amp; GENERAL DESIRES</a:t>
          </a:r>
        </a:p>
      </dgm:t>
    </dgm:pt>
    <dgm:pt modelId="{A39F3B35-9A36-428F-8C60-12B487AE30F4}" type="parTrans" cxnId="{57577FB4-FF1A-4AA2-81A5-528AF3CAF1A8}">
      <dgm:prSet/>
      <dgm:spPr/>
      <dgm:t>
        <a:bodyPr/>
        <a:lstStyle/>
        <a:p>
          <a:endParaRPr lang="en-US"/>
        </a:p>
      </dgm:t>
    </dgm:pt>
    <dgm:pt modelId="{D540A1BC-3989-42DE-8F31-9E384F196EFA}" type="sibTrans" cxnId="{57577FB4-FF1A-4AA2-81A5-528AF3CAF1A8}">
      <dgm:prSet/>
      <dgm:spPr/>
      <dgm:t>
        <a:bodyPr/>
        <a:lstStyle/>
        <a:p>
          <a:endParaRPr lang="en-US"/>
        </a:p>
      </dgm:t>
    </dgm:pt>
    <dgm:pt modelId="{32E0BF7C-EABE-4094-8ED2-9E38055ACD6B}">
      <dgm:prSet/>
      <dgm:spPr/>
      <dgm:t>
        <a:bodyPr/>
        <a:lstStyle/>
        <a:p>
          <a:r>
            <a:rPr lang="en-US" dirty="0"/>
            <a:t>RISKS MINIMIZATION</a:t>
          </a:r>
        </a:p>
      </dgm:t>
    </dgm:pt>
    <dgm:pt modelId="{757F25B3-47E8-4874-8396-F6D6CF235A76}" type="parTrans" cxnId="{79FB2A88-C33D-446A-A586-7A0C9B148242}">
      <dgm:prSet/>
      <dgm:spPr/>
      <dgm:t>
        <a:bodyPr/>
        <a:lstStyle/>
        <a:p>
          <a:endParaRPr lang="en-US"/>
        </a:p>
      </dgm:t>
    </dgm:pt>
    <dgm:pt modelId="{A61DCBEC-D83B-41AE-878D-1C501690A64D}" type="sibTrans" cxnId="{79FB2A88-C33D-446A-A586-7A0C9B148242}">
      <dgm:prSet/>
      <dgm:spPr/>
      <dgm:t>
        <a:bodyPr/>
        <a:lstStyle/>
        <a:p>
          <a:endParaRPr lang="en-US"/>
        </a:p>
      </dgm:t>
    </dgm:pt>
    <dgm:pt modelId="{10825A6E-456F-4BAD-8776-147E8322702F}">
      <dgm:prSet/>
      <dgm:spPr/>
      <dgm:t>
        <a:bodyPr/>
        <a:lstStyle/>
        <a:p>
          <a:r>
            <a:rPr lang="en-US" dirty="0"/>
            <a:t>ACCESS TO TECHNOLOGY</a:t>
          </a:r>
        </a:p>
      </dgm:t>
    </dgm:pt>
    <dgm:pt modelId="{D1537D37-3D47-40CF-B802-B92E8FDFBBCB}" type="parTrans" cxnId="{71BE3B64-6D72-4B03-BFCC-0745E1E0C144}">
      <dgm:prSet/>
      <dgm:spPr/>
      <dgm:t>
        <a:bodyPr/>
        <a:lstStyle/>
        <a:p>
          <a:endParaRPr lang="en-US"/>
        </a:p>
      </dgm:t>
    </dgm:pt>
    <dgm:pt modelId="{C1E01BC1-8457-404A-BD49-724BAFD0BD08}" type="sibTrans" cxnId="{71BE3B64-6D72-4B03-BFCC-0745E1E0C144}">
      <dgm:prSet/>
      <dgm:spPr/>
      <dgm:t>
        <a:bodyPr/>
        <a:lstStyle/>
        <a:p>
          <a:endParaRPr lang="en-US"/>
        </a:p>
      </dgm:t>
    </dgm:pt>
    <dgm:pt modelId="{34EA55C4-D665-4C4B-9A4B-779F3C511FC6}">
      <dgm:prSet/>
      <dgm:spPr/>
      <dgm:t>
        <a:bodyPr/>
        <a:lstStyle/>
        <a:p>
          <a:r>
            <a:rPr lang="en-US" dirty="0"/>
            <a:t>IMPROVEMENT OF NATIONAL CAPABILITIES</a:t>
          </a:r>
        </a:p>
      </dgm:t>
    </dgm:pt>
    <dgm:pt modelId="{09D6FBB2-3868-466C-ABBD-F414C3C259F3}" type="parTrans" cxnId="{8C83451E-E457-4393-809C-8CBF8EF02AA3}">
      <dgm:prSet/>
      <dgm:spPr/>
      <dgm:t>
        <a:bodyPr/>
        <a:lstStyle/>
        <a:p>
          <a:endParaRPr lang="en-US"/>
        </a:p>
      </dgm:t>
    </dgm:pt>
    <dgm:pt modelId="{A5C03392-EBB7-4B0D-BF6B-4700A20774B5}" type="sibTrans" cxnId="{8C83451E-E457-4393-809C-8CBF8EF02AA3}">
      <dgm:prSet/>
      <dgm:spPr/>
      <dgm:t>
        <a:bodyPr/>
        <a:lstStyle/>
        <a:p>
          <a:endParaRPr lang="en-US"/>
        </a:p>
      </dgm:t>
    </dgm:pt>
    <dgm:pt modelId="{C710A499-3F3F-482C-AE9A-B7757337BC6C}">
      <dgm:prSet/>
      <dgm:spPr/>
      <dgm:t>
        <a:bodyPr/>
        <a:lstStyle/>
        <a:p>
          <a:r>
            <a:rPr lang="en-US" dirty="0"/>
            <a:t>STAKEHOLDER INVOLVMENT</a:t>
          </a:r>
        </a:p>
      </dgm:t>
    </dgm:pt>
    <dgm:pt modelId="{A742D462-C55D-41AA-BAF3-3469915A9651}" type="parTrans" cxnId="{FCA63C58-63D9-47AE-9FFE-8334F0C13E07}">
      <dgm:prSet/>
      <dgm:spPr/>
      <dgm:t>
        <a:bodyPr/>
        <a:lstStyle/>
        <a:p>
          <a:endParaRPr lang="en-US"/>
        </a:p>
      </dgm:t>
    </dgm:pt>
    <dgm:pt modelId="{BBD64CC2-7ED5-42C0-A66E-9F4EBDF4F3B5}" type="sibTrans" cxnId="{FCA63C58-63D9-47AE-9FFE-8334F0C13E07}">
      <dgm:prSet/>
      <dgm:spPr/>
      <dgm:t>
        <a:bodyPr/>
        <a:lstStyle/>
        <a:p>
          <a:endParaRPr lang="en-US"/>
        </a:p>
      </dgm:t>
    </dgm:pt>
    <dgm:pt modelId="{736E336B-AF66-4773-B99F-B05D7955AF4B}" type="pres">
      <dgm:prSet presAssocID="{A84A6252-C62C-41A9-AB22-40479DFE21BA}" presName="root" presStyleCnt="0">
        <dgm:presLayoutVars>
          <dgm:dir/>
          <dgm:resizeHandles val="exact"/>
        </dgm:presLayoutVars>
      </dgm:prSet>
      <dgm:spPr/>
    </dgm:pt>
    <dgm:pt modelId="{4D3E16B0-40F3-4927-9CEF-2A076BAC0477}" type="pres">
      <dgm:prSet presAssocID="{5C9DB0CF-733F-41B4-9A8D-B94F5C211812}" presName="compNode" presStyleCnt="0"/>
      <dgm:spPr/>
    </dgm:pt>
    <dgm:pt modelId="{F9D9F522-BA0B-411B-B09D-A6A0D29F681A}" type="pres">
      <dgm:prSet presAssocID="{5C9DB0CF-733F-41B4-9A8D-B94F5C211812}" presName="bgRect" presStyleLbl="bgShp" presStyleIdx="0" presStyleCnt="5"/>
      <dgm:spPr/>
    </dgm:pt>
    <dgm:pt modelId="{CF95D57A-A535-4260-A4BD-10D8A0399796}" type="pres">
      <dgm:prSet presAssocID="{5C9DB0CF-733F-41B4-9A8D-B94F5C21181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673ACAED-E37D-47C6-B7EF-61665B7821BA}" type="pres">
      <dgm:prSet presAssocID="{5C9DB0CF-733F-41B4-9A8D-B94F5C211812}" presName="spaceRect" presStyleCnt="0"/>
      <dgm:spPr/>
    </dgm:pt>
    <dgm:pt modelId="{22606B61-D2BE-48F6-9E6C-EB5C97BCDF0C}" type="pres">
      <dgm:prSet presAssocID="{5C9DB0CF-733F-41B4-9A8D-B94F5C211812}" presName="parTx" presStyleLbl="revTx" presStyleIdx="0" presStyleCnt="5">
        <dgm:presLayoutVars>
          <dgm:chMax val="0"/>
          <dgm:chPref val="0"/>
        </dgm:presLayoutVars>
      </dgm:prSet>
      <dgm:spPr/>
    </dgm:pt>
    <dgm:pt modelId="{55CEE1A8-7D8A-4B9A-9D4A-A6723D5AEC6F}" type="pres">
      <dgm:prSet presAssocID="{D540A1BC-3989-42DE-8F31-9E384F196EFA}" presName="sibTrans" presStyleCnt="0"/>
      <dgm:spPr/>
    </dgm:pt>
    <dgm:pt modelId="{D9E2951E-05FA-44DD-95E8-F157B9266AA2}" type="pres">
      <dgm:prSet presAssocID="{32E0BF7C-EABE-4094-8ED2-9E38055ACD6B}" presName="compNode" presStyleCnt="0"/>
      <dgm:spPr/>
    </dgm:pt>
    <dgm:pt modelId="{6903CCCF-64F8-4DA9-B199-EEECD9417C26}" type="pres">
      <dgm:prSet presAssocID="{32E0BF7C-EABE-4094-8ED2-9E38055ACD6B}" presName="bgRect" presStyleLbl="bgShp" presStyleIdx="1" presStyleCnt="5"/>
      <dgm:spPr/>
    </dgm:pt>
    <dgm:pt modelId="{32700328-EA26-49AB-A759-31BC62EE5B82}" type="pres">
      <dgm:prSet presAssocID="{32E0BF7C-EABE-4094-8ED2-9E38055ACD6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D911CE86-6596-482B-B06B-3DFE9C3C760B}" type="pres">
      <dgm:prSet presAssocID="{32E0BF7C-EABE-4094-8ED2-9E38055ACD6B}" presName="spaceRect" presStyleCnt="0"/>
      <dgm:spPr/>
    </dgm:pt>
    <dgm:pt modelId="{5D652A21-D733-4DF6-AFC1-B87E61D1142B}" type="pres">
      <dgm:prSet presAssocID="{32E0BF7C-EABE-4094-8ED2-9E38055ACD6B}" presName="parTx" presStyleLbl="revTx" presStyleIdx="1" presStyleCnt="5">
        <dgm:presLayoutVars>
          <dgm:chMax val="0"/>
          <dgm:chPref val="0"/>
        </dgm:presLayoutVars>
      </dgm:prSet>
      <dgm:spPr/>
    </dgm:pt>
    <dgm:pt modelId="{88D00F1C-EAFF-48C7-ADFF-D29202282BBC}" type="pres">
      <dgm:prSet presAssocID="{A61DCBEC-D83B-41AE-878D-1C501690A64D}" presName="sibTrans" presStyleCnt="0"/>
      <dgm:spPr/>
    </dgm:pt>
    <dgm:pt modelId="{2D2D8026-74EC-4324-A83B-CD5A4A4AEFCC}" type="pres">
      <dgm:prSet presAssocID="{10825A6E-456F-4BAD-8776-147E8322702F}" presName="compNode" presStyleCnt="0"/>
      <dgm:spPr/>
    </dgm:pt>
    <dgm:pt modelId="{0FB1F2E0-0340-4D63-B264-302777A19BCE}" type="pres">
      <dgm:prSet presAssocID="{10825A6E-456F-4BAD-8776-147E8322702F}" presName="bgRect" presStyleLbl="bgShp" presStyleIdx="2" presStyleCnt="5"/>
      <dgm:spPr/>
    </dgm:pt>
    <dgm:pt modelId="{15B3DA8B-9FEC-478E-B257-9AC836273784}" type="pres">
      <dgm:prSet presAssocID="{10825A6E-456F-4BAD-8776-147E8322702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B0B925-4056-406B-8593-D254EE036B4F}" type="pres">
      <dgm:prSet presAssocID="{10825A6E-456F-4BAD-8776-147E8322702F}" presName="spaceRect" presStyleCnt="0"/>
      <dgm:spPr/>
    </dgm:pt>
    <dgm:pt modelId="{82121043-FBDE-4A35-BCBE-9EDA33318C7A}" type="pres">
      <dgm:prSet presAssocID="{10825A6E-456F-4BAD-8776-147E8322702F}" presName="parTx" presStyleLbl="revTx" presStyleIdx="2" presStyleCnt="5">
        <dgm:presLayoutVars>
          <dgm:chMax val="0"/>
          <dgm:chPref val="0"/>
        </dgm:presLayoutVars>
      </dgm:prSet>
      <dgm:spPr/>
    </dgm:pt>
    <dgm:pt modelId="{A952FD4D-B553-4CCD-B9BA-5FCAF13127FC}" type="pres">
      <dgm:prSet presAssocID="{C1E01BC1-8457-404A-BD49-724BAFD0BD08}" presName="sibTrans" presStyleCnt="0"/>
      <dgm:spPr/>
    </dgm:pt>
    <dgm:pt modelId="{BAFFDFF1-CB9D-475F-BC8A-6ED4CEEF4760}" type="pres">
      <dgm:prSet presAssocID="{34EA55C4-D665-4C4B-9A4B-779F3C511FC6}" presName="compNode" presStyleCnt="0"/>
      <dgm:spPr/>
    </dgm:pt>
    <dgm:pt modelId="{B4402C7C-7E2A-47A3-8ACD-DB0E29C9379C}" type="pres">
      <dgm:prSet presAssocID="{34EA55C4-D665-4C4B-9A4B-779F3C511FC6}" presName="bgRect" presStyleLbl="bgShp" presStyleIdx="3" presStyleCnt="5"/>
      <dgm:spPr/>
    </dgm:pt>
    <dgm:pt modelId="{9A561E18-5286-4EFF-8D74-32D64163BC5C}" type="pres">
      <dgm:prSet presAssocID="{34EA55C4-D665-4C4B-9A4B-779F3C511FC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94BABCD-8DA4-4991-8F4B-1A1E3C5555B5}" type="pres">
      <dgm:prSet presAssocID="{34EA55C4-D665-4C4B-9A4B-779F3C511FC6}" presName="spaceRect" presStyleCnt="0"/>
      <dgm:spPr/>
    </dgm:pt>
    <dgm:pt modelId="{72AFCD72-9441-4DD4-9F2F-417720669D92}" type="pres">
      <dgm:prSet presAssocID="{34EA55C4-D665-4C4B-9A4B-779F3C511FC6}" presName="parTx" presStyleLbl="revTx" presStyleIdx="3" presStyleCnt="5">
        <dgm:presLayoutVars>
          <dgm:chMax val="0"/>
          <dgm:chPref val="0"/>
        </dgm:presLayoutVars>
      </dgm:prSet>
      <dgm:spPr/>
    </dgm:pt>
    <dgm:pt modelId="{FF356445-FF65-4249-BD64-19F4EDC50125}" type="pres">
      <dgm:prSet presAssocID="{A5C03392-EBB7-4B0D-BF6B-4700A20774B5}" presName="sibTrans" presStyleCnt="0"/>
      <dgm:spPr/>
    </dgm:pt>
    <dgm:pt modelId="{B022D78D-2421-42AD-8098-152BE53169F1}" type="pres">
      <dgm:prSet presAssocID="{C710A499-3F3F-482C-AE9A-B7757337BC6C}" presName="compNode" presStyleCnt="0"/>
      <dgm:spPr/>
    </dgm:pt>
    <dgm:pt modelId="{58E71B1B-65B3-4FD0-97F8-4BCE5B580CAE}" type="pres">
      <dgm:prSet presAssocID="{C710A499-3F3F-482C-AE9A-B7757337BC6C}" presName="bgRect" presStyleLbl="bgShp" presStyleIdx="4" presStyleCnt="5"/>
      <dgm:spPr/>
    </dgm:pt>
    <dgm:pt modelId="{E214AA2F-8B8A-4E85-BCED-5415D976D8C1}" type="pres">
      <dgm:prSet presAssocID="{C710A499-3F3F-482C-AE9A-B7757337BC6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C842CEF-177C-4D3E-9C33-03BE6B26DECF}" type="pres">
      <dgm:prSet presAssocID="{C710A499-3F3F-482C-AE9A-B7757337BC6C}" presName="spaceRect" presStyleCnt="0"/>
      <dgm:spPr/>
    </dgm:pt>
    <dgm:pt modelId="{EFDDD5F9-8038-4BA1-A236-A1E27D1521CB}" type="pres">
      <dgm:prSet presAssocID="{C710A499-3F3F-482C-AE9A-B7757337BC6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6E2180A-31EC-4183-B3C8-80C94D7C7E77}" type="presOf" srcId="{34EA55C4-D665-4C4B-9A4B-779F3C511FC6}" destId="{72AFCD72-9441-4DD4-9F2F-417720669D92}" srcOrd="0" destOrd="0" presId="urn:microsoft.com/office/officeart/2018/2/layout/IconVerticalSolidList"/>
    <dgm:cxn modelId="{57F39E1A-D8E6-4DD5-BEAF-C563067B0FE7}" type="presOf" srcId="{10825A6E-456F-4BAD-8776-147E8322702F}" destId="{82121043-FBDE-4A35-BCBE-9EDA33318C7A}" srcOrd="0" destOrd="0" presId="urn:microsoft.com/office/officeart/2018/2/layout/IconVerticalSolidList"/>
    <dgm:cxn modelId="{8C83451E-E457-4393-809C-8CBF8EF02AA3}" srcId="{A84A6252-C62C-41A9-AB22-40479DFE21BA}" destId="{34EA55C4-D665-4C4B-9A4B-779F3C511FC6}" srcOrd="3" destOrd="0" parTransId="{09D6FBB2-3868-466C-ABBD-F414C3C259F3}" sibTransId="{A5C03392-EBB7-4B0D-BF6B-4700A20774B5}"/>
    <dgm:cxn modelId="{71BE3B64-6D72-4B03-BFCC-0745E1E0C144}" srcId="{A84A6252-C62C-41A9-AB22-40479DFE21BA}" destId="{10825A6E-456F-4BAD-8776-147E8322702F}" srcOrd="2" destOrd="0" parTransId="{D1537D37-3D47-40CF-B802-B92E8FDFBBCB}" sibTransId="{C1E01BC1-8457-404A-BD49-724BAFD0BD08}"/>
    <dgm:cxn modelId="{FCA63C58-63D9-47AE-9FFE-8334F0C13E07}" srcId="{A84A6252-C62C-41A9-AB22-40479DFE21BA}" destId="{C710A499-3F3F-482C-AE9A-B7757337BC6C}" srcOrd="4" destOrd="0" parTransId="{A742D462-C55D-41AA-BAF3-3469915A9651}" sibTransId="{BBD64CC2-7ED5-42C0-A66E-9F4EBDF4F3B5}"/>
    <dgm:cxn modelId="{79FB2A88-C33D-446A-A586-7A0C9B148242}" srcId="{A84A6252-C62C-41A9-AB22-40479DFE21BA}" destId="{32E0BF7C-EABE-4094-8ED2-9E38055ACD6B}" srcOrd="1" destOrd="0" parTransId="{757F25B3-47E8-4874-8396-F6D6CF235A76}" sibTransId="{A61DCBEC-D83B-41AE-878D-1C501690A64D}"/>
    <dgm:cxn modelId="{0B556B9A-CA0C-439D-BF9D-7B86015F7C76}" type="presOf" srcId="{C710A499-3F3F-482C-AE9A-B7757337BC6C}" destId="{EFDDD5F9-8038-4BA1-A236-A1E27D1521CB}" srcOrd="0" destOrd="0" presId="urn:microsoft.com/office/officeart/2018/2/layout/IconVerticalSolidList"/>
    <dgm:cxn modelId="{FF4DA0AC-D2F2-44D0-8901-CDDC955C3F6F}" type="presOf" srcId="{A84A6252-C62C-41A9-AB22-40479DFE21BA}" destId="{736E336B-AF66-4773-B99F-B05D7955AF4B}" srcOrd="0" destOrd="0" presId="urn:microsoft.com/office/officeart/2018/2/layout/IconVerticalSolidList"/>
    <dgm:cxn modelId="{57577FB4-FF1A-4AA2-81A5-528AF3CAF1A8}" srcId="{A84A6252-C62C-41A9-AB22-40479DFE21BA}" destId="{5C9DB0CF-733F-41B4-9A8D-B94F5C211812}" srcOrd="0" destOrd="0" parTransId="{A39F3B35-9A36-428F-8C60-12B487AE30F4}" sibTransId="{D540A1BC-3989-42DE-8F31-9E384F196EFA}"/>
    <dgm:cxn modelId="{367B62D1-E490-4679-885D-54ED91E7561A}" type="presOf" srcId="{32E0BF7C-EABE-4094-8ED2-9E38055ACD6B}" destId="{5D652A21-D733-4DF6-AFC1-B87E61D1142B}" srcOrd="0" destOrd="0" presId="urn:microsoft.com/office/officeart/2018/2/layout/IconVerticalSolidList"/>
    <dgm:cxn modelId="{82E688D3-0389-45E8-9244-EDE421A7EE67}" type="presOf" srcId="{5C9DB0CF-733F-41B4-9A8D-B94F5C211812}" destId="{22606B61-D2BE-48F6-9E6C-EB5C97BCDF0C}" srcOrd="0" destOrd="0" presId="urn:microsoft.com/office/officeart/2018/2/layout/IconVerticalSolidList"/>
    <dgm:cxn modelId="{1A9721D5-8395-4C63-9C57-38BB74330E5C}" type="presParOf" srcId="{736E336B-AF66-4773-B99F-B05D7955AF4B}" destId="{4D3E16B0-40F3-4927-9CEF-2A076BAC0477}" srcOrd="0" destOrd="0" presId="urn:microsoft.com/office/officeart/2018/2/layout/IconVerticalSolidList"/>
    <dgm:cxn modelId="{DAB79838-BA0B-43BA-A02B-C3E3F0CF3CDD}" type="presParOf" srcId="{4D3E16B0-40F3-4927-9CEF-2A076BAC0477}" destId="{F9D9F522-BA0B-411B-B09D-A6A0D29F681A}" srcOrd="0" destOrd="0" presId="urn:microsoft.com/office/officeart/2018/2/layout/IconVerticalSolidList"/>
    <dgm:cxn modelId="{782EFB3C-627A-40F0-A046-7F52F839E2E5}" type="presParOf" srcId="{4D3E16B0-40F3-4927-9CEF-2A076BAC0477}" destId="{CF95D57A-A535-4260-A4BD-10D8A0399796}" srcOrd="1" destOrd="0" presId="urn:microsoft.com/office/officeart/2018/2/layout/IconVerticalSolidList"/>
    <dgm:cxn modelId="{F6471DCE-6C7B-4A16-88A9-6B32066C3CE5}" type="presParOf" srcId="{4D3E16B0-40F3-4927-9CEF-2A076BAC0477}" destId="{673ACAED-E37D-47C6-B7EF-61665B7821BA}" srcOrd="2" destOrd="0" presId="urn:microsoft.com/office/officeart/2018/2/layout/IconVerticalSolidList"/>
    <dgm:cxn modelId="{2D9AAC6B-CBA4-4A28-A6D8-5449F86BA4FD}" type="presParOf" srcId="{4D3E16B0-40F3-4927-9CEF-2A076BAC0477}" destId="{22606B61-D2BE-48F6-9E6C-EB5C97BCDF0C}" srcOrd="3" destOrd="0" presId="urn:microsoft.com/office/officeart/2018/2/layout/IconVerticalSolidList"/>
    <dgm:cxn modelId="{A5E8E606-F583-4CE7-A1BA-F6103CE3D2C8}" type="presParOf" srcId="{736E336B-AF66-4773-B99F-B05D7955AF4B}" destId="{55CEE1A8-7D8A-4B9A-9D4A-A6723D5AEC6F}" srcOrd="1" destOrd="0" presId="urn:microsoft.com/office/officeart/2018/2/layout/IconVerticalSolidList"/>
    <dgm:cxn modelId="{18CB9A0B-DB18-4C50-A9AA-07A19259037A}" type="presParOf" srcId="{736E336B-AF66-4773-B99F-B05D7955AF4B}" destId="{D9E2951E-05FA-44DD-95E8-F157B9266AA2}" srcOrd="2" destOrd="0" presId="urn:microsoft.com/office/officeart/2018/2/layout/IconVerticalSolidList"/>
    <dgm:cxn modelId="{62079E72-29FA-45B5-9484-51693DD7700B}" type="presParOf" srcId="{D9E2951E-05FA-44DD-95E8-F157B9266AA2}" destId="{6903CCCF-64F8-4DA9-B199-EEECD9417C26}" srcOrd="0" destOrd="0" presId="urn:microsoft.com/office/officeart/2018/2/layout/IconVerticalSolidList"/>
    <dgm:cxn modelId="{CF5BB2FE-4ED5-4801-BD17-E0DE6C2618A2}" type="presParOf" srcId="{D9E2951E-05FA-44DD-95E8-F157B9266AA2}" destId="{32700328-EA26-49AB-A759-31BC62EE5B82}" srcOrd="1" destOrd="0" presId="urn:microsoft.com/office/officeart/2018/2/layout/IconVerticalSolidList"/>
    <dgm:cxn modelId="{99F0A633-73B0-4A72-93EB-2CF219E41A41}" type="presParOf" srcId="{D9E2951E-05FA-44DD-95E8-F157B9266AA2}" destId="{D911CE86-6596-482B-B06B-3DFE9C3C760B}" srcOrd="2" destOrd="0" presId="urn:microsoft.com/office/officeart/2018/2/layout/IconVerticalSolidList"/>
    <dgm:cxn modelId="{0119778F-0DD8-4DF5-AAC6-0B3C9FECFB84}" type="presParOf" srcId="{D9E2951E-05FA-44DD-95E8-F157B9266AA2}" destId="{5D652A21-D733-4DF6-AFC1-B87E61D1142B}" srcOrd="3" destOrd="0" presId="urn:microsoft.com/office/officeart/2018/2/layout/IconVerticalSolidList"/>
    <dgm:cxn modelId="{6369FE88-2F1D-4ED1-A0D0-15D4BA77C3CD}" type="presParOf" srcId="{736E336B-AF66-4773-B99F-B05D7955AF4B}" destId="{88D00F1C-EAFF-48C7-ADFF-D29202282BBC}" srcOrd="3" destOrd="0" presId="urn:microsoft.com/office/officeart/2018/2/layout/IconVerticalSolidList"/>
    <dgm:cxn modelId="{7105C8F9-AC7B-4CC0-8D7D-80D3F02B688E}" type="presParOf" srcId="{736E336B-AF66-4773-B99F-B05D7955AF4B}" destId="{2D2D8026-74EC-4324-A83B-CD5A4A4AEFCC}" srcOrd="4" destOrd="0" presId="urn:microsoft.com/office/officeart/2018/2/layout/IconVerticalSolidList"/>
    <dgm:cxn modelId="{8DDFCAF6-29F4-496A-B114-D3DF3318C71B}" type="presParOf" srcId="{2D2D8026-74EC-4324-A83B-CD5A4A4AEFCC}" destId="{0FB1F2E0-0340-4D63-B264-302777A19BCE}" srcOrd="0" destOrd="0" presId="urn:microsoft.com/office/officeart/2018/2/layout/IconVerticalSolidList"/>
    <dgm:cxn modelId="{6C6D9900-EE0C-4E3D-9C05-3A292AF08840}" type="presParOf" srcId="{2D2D8026-74EC-4324-A83B-CD5A4A4AEFCC}" destId="{15B3DA8B-9FEC-478E-B257-9AC836273784}" srcOrd="1" destOrd="0" presId="urn:microsoft.com/office/officeart/2018/2/layout/IconVerticalSolidList"/>
    <dgm:cxn modelId="{4EDA98FD-4C7A-49F5-86E0-B57C6C6AEB29}" type="presParOf" srcId="{2D2D8026-74EC-4324-A83B-CD5A4A4AEFCC}" destId="{A0B0B925-4056-406B-8593-D254EE036B4F}" srcOrd="2" destOrd="0" presId="urn:microsoft.com/office/officeart/2018/2/layout/IconVerticalSolidList"/>
    <dgm:cxn modelId="{D85C3DB4-0EAE-4BD7-A085-A7CBF058FD41}" type="presParOf" srcId="{2D2D8026-74EC-4324-A83B-CD5A4A4AEFCC}" destId="{82121043-FBDE-4A35-BCBE-9EDA33318C7A}" srcOrd="3" destOrd="0" presId="urn:microsoft.com/office/officeart/2018/2/layout/IconVerticalSolidList"/>
    <dgm:cxn modelId="{F4C466E3-B437-47B3-B422-BC96F845A725}" type="presParOf" srcId="{736E336B-AF66-4773-B99F-B05D7955AF4B}" destId="{A952FD4D-B553-4CCD-B9BA-5FCAF13127FC}" srcOrd="5" destOrd="0" presId="urn:microsoft.com/office/officeart/2018/2/layout/IconVerticalSolidList"/>
    <dgm:cxn modelId="{8F6F2852-1E44-485A-AEAA-A4CB66904FB4}" type="presParOf" srcId="{736E336B-AF66-4773-B99F-B05D7955AF4B}" destId="{BAFFDFF1-CB9D-475F-BC8A-6ED4CEEF4760}" srcOrd="6" destOrd="0" presId="urn:microsoft.com/office/officeart/2018/2/layout/IconVerticalSolidList"/>
    <dgm:cxn modelId="{741FE3F0-B5DA-4020-98FD-D337DC8C3C4E}" type="presParOf" srcId="{BAFFDFF1-CB9D-475F-BC8A-6ED4CEEF4760}" destId="{B4402C7C-7E2A-47A3-8ACD-DB0E29C9379C}" srcOrd="0" destOrd="0" presId="urn:microsoft.com/office/officeart/2018/2/layout/IconVerticalSolidList"/>
    <dgm:cxn modelId="{67441A4C-296B-42D2-B8BE-253D5172B8B3}" type="presParOf" srcId="{BAFFDFF1-CB9D-475F-BC8A-6ED4CEEF4760}" destId="{9A561E18-5286-4EFF-8D74-32D64163BC5C}" srcOrd="1" destOrd="0" presId="urn:microsoft.com/office/officeart/2018/2/layout/IconVerticalSolidList"/>
    <dgm:cxn modelId="{F36399EA-E8FB-4D0B-A87D-02FFE0B26B94}" type="presParOf" srcId="{BAFFDFF1-CB9D-475F-BC8A-6ED4CEEF4760}" destId="{194BABCD-8DA4-4991-8F4B-1A1E3C5555B5}" srcOrd="2" destOrd="0" presId="urn:microsoft.com/office/officeart/2018/2/layout/IconVerticalSolidList"/>
    <dgm:cxn modelId="{B6C10513-6016-467C-AC9B-EF5F612C7FB2}" type="presParOf" srcId="{BAFFDFF1-CB9D-475F-BC8A-6ED4CEEF4760}" destId="{72AFCD72-9441-4DD4-9F2F-417720669D92}" srcOrd="3" destOrd="0" presId="urn:microsoft.com/office/officeart/2018/2/layout/IconVerticalSolidList"/>
    <dgm:cxn modelId="{C1D7019D-4416-4864-832E-81B6B337E57E}" type="presParOf" srcId="{736E336B-AF66-4773-B99F-B05D7955AF4B}" destId="{FF356445-FF65-4249-BD64-19F4EDC50125}" srcOrd="7" destOrd="0" presId="urn:microsoft.com/office/officeart/2018/2/layout/IconVerticalSolidList"/>
    <dgm:cxn modelId="{BD8A6B70-C27B-48BB-AE64-6B07800D0FA4}" type="presParOf" srcId="{736E336B-AF66-4773-B99F-B05D7955AF4B}" destId="{B022D78D-2421-42AD-8098-152BE53169F1}" srcOrd="8" destOrd="0" presId="urn:microsoft.com/office/officeart/2018/2/layout/IconVerticalSolidList"/>
    <dgm:cxn modelId="{6D1F4C43-BA01-4601-8E46-4CAF0CE7AA8D}" type="presParOf" srcId="{B022D78D-2421-42AD-8098-152BE53169F1}" destId="{58E71B1B-65B3-4FD0-97F8-4BCE5B580CAE}" srcOrd="0" destOrd="0" presId="urn:microsoft.com/office/officeart/2018/2/layout/IconVerticalSolidList"/>
    <dgm:cxn modelId="{54A4F23A-FEB6-4F56-9681-36AB8676F7AD}" type="presParOf" srcId="{B022D78D-2421-42AD-8098-152BE53169F1}" destId="{E214AA2F-8B8A-4E85-BCED-5415D976D8C1}" srcOrd="1" destOrd="0" presId="urn:microsoft.com/office/officeart/2018/2/layout/IconVerticalSolidList"/>
    <dgm:cxn modelId="{FB527238-AFE7-4F7C-95E3-D0C078297C6B}" type="presParOf" srcId="{B022D78D-2421-42AD-8098-152BE53169F1}" destId="{9C842CEF-177C-4D3E-9C33-03BE6B26DECF}" srcOrd="2" destOrd="0" presId="urn:microsoft.com/office/officeart/2018/2/layout/IconVerticalSolidList"/>
    <dgm:cxn modelId="{CCD66F5E-F3A8-470A-A42A-81AC59DBE4F7}" type="presParOf" srcId="{B022D78D-2421-42AD-8098-152BE53169F1}" destId="{EFDDD5F9-8038-4BA1-A236-A1E27D1521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8D6D0F-3395-4A91-BBB8-6E51757D5B07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23E67A-72F3-4E1B-A757-258B7E2548B5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World &amp; Regional Development Banks (WB, African Development Bank, Infrastructure Development Bank, etc. ) </a:t>
          </a:r>
          <a:r>
            <a:rPr lang="en-GB" sz="1600" b="1" dirty="0">
              <a:solidFill>
                <a:schemeClr val="tx1"/>
              </a:solidFill>
            </a:rPr>
            <a:t>are not financing </a:t>
          </a:r>
          <a:r>
            <a:rPr lang="en-GB" sz="1600" dirty="0">
              <a:solidFill>
                <a:schemeClr val="tx1"/>
              </a:solidFill>
            </a:rPr>
            <a:t>new NPPs</a:t>
          </a:r>
          <a:endParaRPr lang="en-US" sz="1600" dirty="0">
            <a:solidFill>
              <a:schemeClr val="tx1"/>
            </a:solidFill>
          </a:endParaRPr>
        </a:p>
      </dgm:t>
    </dgm:pt>
    <dgm:pt modelId="{8E2653DE-504D-403C-8922-52133470696C}" type="parTrans" cxnId="{133BC344-9060-441A-BB3D-A8F15AD687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8900D7-E32A-49A5-832F-93E4C21F18FB}" type="sibTrans" cxnId="{133BC344-9060-441A-BB3D-A8F15AD687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1AE8AB-B437-4B8E-8BE8-E92A2F76042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New (Private) structures needed </a:t>
          </a:r>
          <a:endParaRPr lang="en-US" dirty="0">
            <a:solidFill>
              <a:schemeClr val="tx1"/>
            </a:solidFill>
          </a:endParaRPr>
        </a:p>
      </dgm:t>
    </dgm:pt>
    <dgm:pt modelId="{971B5BDC-FED2-4462-98D7-CDCF933F8F02}" type="parTrans" cxnId="{F3922156-6C12-44B9-A752-2DA28EAA7D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1DF72B-0D40-47CA-A9C1-FA049B2B3524}" type="sibTrans" cxnId="{F3922156-6C12-44B9-A752-2DA28EAA7D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9C263B-2FFA-4B8C-8E0A-B34452E03852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Capital payback cost sensitive to interest rates that is very HIGH</a:t>
          </a:r>
          <a:endParaRPr lang="en-US">
            <a:solidFill>
              <a:schemeClr val="tx1"/>
            </a:solidFill>
          </a:endParaRPr>
        </a:p>
      </dgm:t>
    </dgm:pt>
    <dgm:pt modelId="{864C2BEF-9741-42A9-A9D2-69767D2FDE83}" type="parTrans" cxnId="{3FB5ACDE-4B32-4311-AEB1-44857C5CBB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9B4DDB-FCC9-4D6D-9877-C973DA9BA378}" type="sibTrans" cxnId="{3FB5ACDE-4B32-4311-AEB1-44857C5CBB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F2AFE4-104E-46F5-ABE2-C5763EFCA985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Interest rates reflect credit/sovereign rating / Currency issue</a:t>
          </a:r>
          <a:endParaRPr lang="en-US">
            <a:solidFill>
              <a:schemeClr val="tx1"/>
            </a:solidFill>
          </a:endParaRPr>
        </a:p>
      </dgm:t>
    </dgm:pt>
    <dgm:pt modelId="{45CE0633-F05C-4F33-9180-8488B809D8D7}" type="parTrans" cxnId="{412C8C81-0301-4952-8398-809F4D74D9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7AF485-037F-44E7-A5A8-9F9155F4ECE7}" type="sibTrans" cxnId="{412C8C81-0301-4952-8398-809F4D74D9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87C8B6-8CCC-42F8-99EC-EECE8569507F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Most West African Countries are  BB+ or less</a:t>
          </a:r>
          <a:endParaRPr lang="en-US">
            <a:solidFill>
              <a:schemeClr val="tx1"/>
            </a:solidFill>
          </a:endParaRPr>
        </a:p>
      </dgm:t>
    </dgm:pt>
    <dgm:pt modelId="{2FE3C101-9946-4752-8359-FAFBAC57B5C6}" type="parTrans" cxnId="{220A929A-2F1B-4D13-AAF8-819F3786CA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E0DD66-DCAA-4FA3-8EEA-B1A011530CA3}" type="sibTrans" cxnId="{220A929A-2F1B-4D13-AAF8-819F3786CA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3C750F-3D4E-4561-86BF-789C0C4888CD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The Banking System is still very weak</a:t>
          </a:r>
          <a:endParaRPr lang="en-US">
            <a:solidFill>
              <a:schemeClr val="tx1"/>
            </a:solidFill>
          </a:endParaRPr>
        </a:p>
      </dgm:t>
    </dgm:pt>
    <dgm:pt modelId="{3E1C1959-2391-49D7-8FF3-67FDCD422216}" type="parTrans" cxnId="{755F3BEE-33B8-4674-B9E3-8B11FC3ADB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D23697-9EBD-429F-AF6E-D3E3ECF2FE0B}" type="sibTrans" cxnId="{755F3BEE-33B8-4674-B9E3-8B11FC3ADB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9F262D-F80A-4F3B-9424-55A95BBFBAC4}" type="pres">
      <dgm:prSet presAssocID="{9F8D6D0F-3395-4A91-BBB8-6E51757D5B07}" presName="Name0" presStyleCnt="0">
        <dgm:presLayoutVars>
          <dgm:dir/>
          <dgm:resizeHandles val="exact"/>
        </dgm:presLayoutVars>
      </dgm:prSet>
      <dgm:spPr/>
    </dgm:pt>
    <dgm:pt modelId="{13C29A7E-6B45-4228-919C-2A4EECB51BDF}" type="pres">
      <dgm:prSet presAssocID="{F123E67A-72F3-4E1B-A757-258B7E2548B5}" presName="node" presStyleLbl="node1" presStyleIdx="0" presStyleCnt="6">
        <dgm:presLayoutVars>
          <dgm:bulletEnabled val="1"/>
        </dgm:presLayoutVars>
      </dgm:prSet>
      <dgm:spPr/>
    </dgm:pt>
    <dgm:pt modelId="{86FF706B-0DAA-47C7-A249-8E34FEB2EB7D}" type="pres">
      <dgm:prSet presAssocID="{DF8900D7-E32A-49A5-832F-93E4C21F18FB}" presName="sibTrans" presStyleLbl="sibTrans1D1" presStyleIdx="0" presStyleCnt="5"/>
      <dgm:spPr/>
    </dgm:pt>
    <dgm:pt modelId="{3B260593-75E7-4D3C-A391-456B8A156F76}" type="pres">
      <dgm:prSet presAssocID="{DF8900D7-E32A-49A5-832F-93E4C21F18FB}" presName="connectorText" presStyleLbl="sibTrans1D1" presStyleIdx="0" presStyleCnt="5"/>
      <dgm:spPr/>
    </dgm:pt>
    <dgm:pt modelId="{2C68D184-B090-4211-87A7-C149CA5E4397}" type="pres">
      <dgm:prSet presAssocID="{0A1AE8AB-B437-4B8E-8BE8-E92A2F76042E}" presName="node" presStyleLbl="node1" presStyleIdx="1" presStyleCnt="6">
        <dgm:presLayoutVars>
          <dgm:bulletEnabled val="1"/>
        </dgm:presLayoutVars>
      </dgm:prSet>
      <dgm:spPr/>
    </dgm:pt>
    <dgm:pt modelId="{4F3761F8-F0BB-4885-A6D6-BB04E6F9E3A1}" type="pres">
      <dgm:prSet presAssocID="{4F1DF72B-0D40-47CA-A9C1-FA049B2B3524}" presName="sibTrans" presStyleLbl="sibTrans1D1" presStyleIdx="1" presStyleCnt="5"/>
      <dgm:spPr/>
    </dgm:pt>
    <dgm:pt modelId="{95FFD146-2B1B-411A-9F3A-4BA077F28B87}" type="pres">
      <dgm:prSet presAssocID="{4F1DF72B-0D40-47CA-A9C1-FA049B2B3524}" presName="connectorText" presStyleLbl="sibTrans1D1" presStyleIdx="1" presStyleCnt="5"/>
      <dgm:spPr/>
    </dgm:pt>
    <dgm:pt modelId="{120F10C2-B43B-4807-8DB6-C1964FE8B501}" type="pres">
      <dgm:prSet presAssocID="{099C263B-2FFA-4B8C-8E0A-B34452E03852}" presName="node" presStyleLbl="node1" presStyleIdx="2" presStyleCnt="6">
        <dgm:presLayoutVars>
          <dgm:bulletEnabled val="1"/>
        </dgm:presLayoutVars>
      </dgm:prSet>
      <dgm:spPr/>
    </dgm:pt>
    <dgm:pt modelId="{D746B366-B203-4D16-8AAA-F83CDD6CFE64}" type="pres">
      <dgm:prSet presAssocID="{369B4DDB-FCC9-4D6D-9877-C973DA9BA378}" presName="sibTrans" presStyleLbl="sibTrans1D1" presStyleIdx="2" presStyleCnt="5"/>
      <dgm:spPr/>
    </dgm:pt>
    <dgm:pt modelId="{9C7F63F4-FC1E-40F2-9CC7-5BFB6F3F2B0E}" type="pres">
      <dgm:prSet presAssocID="{369B4DDB-FCC9-4D6D-9877-C973DA9BA378}" presName="connectorText" presStyleLbl="sibTrans1D1" presStyleIdx="2" presStyleCnt="5"/>
      <dgm:spPr/>
    </dgm:pt>
    <dgm:pt modelId="{0073E2D4-ADC3-4ADB-91CB-ABF8B3DAF0B1}" type="pres">
      <dgm:prSet presAssocID="{A9F2AFE4-104E-46F5-ABE2-C5763EFCA985}" presName="node" presStyleLbl="node1" presStyleIdx="3" presStyleCnt="6">
        <dgm:presLayoutVars>
          <dgm:bulletEnabled val="1"/>
        </dgm:presLayoutVars>
      </dgm:prSet>
      <dgm:spPr/>
    </dgm:pt>
    <dgm:pt modelId="{61543BAC-67FB-41AE-8B23-FC4E5F8DBFD0}" type="pres">
      <dgm:prSet presAssocID="{C47AF485-037F-44E7-A5A8-9F9155F4ECE7}" presName="sibTrans" presStyleLbl="sibTrans1D1" presStyleIdx="3" presStyleCnt="5"/>
      <dgm:spPr/>
    </dgm:pt>
    <dgm:pt modelId="{C62BD85C-AD08-453D-9A1A-AF466F049B43}" type="pres">
      <dgm:prSet presAssocID="{C47AF485-037F-44E7-A5A8-9F9155F4ECE7}" presName="connectorText" presStyleLbl="sibTrans1D1" presStyleIdx="3" presStyleCnt="5"/>
      <dgm:spPr/>
    </dgm:pt>
    <dgm:pt modelId="{05FAAC9A-689E-4068-830B-FD7A065D6334}" type="pres">
      <dgm:prSet presAssocID="{4787C8B6-8CCC-42F8-99EC-EECE8569507F}" presName="node" presStyleLbl="node1" presStyleIdx="4" presStyleCnt="6" custLinFactNeighborY="-1096">
        <dgm:presLayoutVars>
          <dgm:bulletEnabled val="1"/>
        </dgm:presLayoutVars>
      </dgm:prSet>
      <dgm:spPr/>
    </dgm:pt>
    <dgm:pt modelId="{0118F036-D71D-4829-8C11-F059AF8169C8}" type="pres">
      <dgm:prSet presAssocID="{39E0DD66-DCAA-4FA3-8EEA-B1A011530CA3}" presName="sibTrans" presStyleLbl="sibTrans1D1" presStyleIdx="4" presStyleCnt="5"/>
      <dgm:spPr/>
    </dgm:pt>
    <dgm:pt modelId="{173E1624-1C2D-48C4-B58D-7B78510B0BF0}" type="pres">
      <dgm:prSet presAssocID="{39E0DD66-DCAA-4FA3-8EEA-B1A011530CA3}" presName="connectorText" presStyleLbl="sibTrans1D1" presStyleIdx="4" presStyleCnt="5"/>
      <dgm:spPr/>
    </dgm:pt>
    <dgm:pt modelId="{8F0A95C6-3595-40D3-854B-F74CFBF1C0AF}" type="pres">
      <dgm:prSet presAssocID="{1F3C750F-3D4E-4561-86BF-789C0C4888CD}" presName="node" presStyleLbl="node1" presStyleIdx="5" presStyleCnt="6">
        <dgm:presLayoutVars>
          <dgm:bulletEnabled val="1"/>
        </dgm:presLayoutVars>
      </dgm:prSet>
      <dgm:spPr/>
    </dgm:pt>
  </dgm:ptLst>
  <dgm:cxnLst>
    <dgm:cxn modelId="{338FCB11-1E26-437A-ADE1-75E01F589889}" type="presOf" srcId="{A9F2AFE4-104E-46F5-ABE2-C5763EFCA985}" destId="{0073E2D4-ADC3-4ADB-91CB-ABF8B3DAF0B1}" srcOrd="0" destOrd="0" presId="urn:microsoft.com/office/officeart/2016/7/layout/RepeatingBendingProcessNew"/>
    <dgm:cxn modelId="{5C043A2E-00DE-4FA7-BA70-AF614406F468}" type="presOf" srcId="{39E0DD66-DCAA-4FA3-8EEA-B1A011530CA3}" destId="{173E1624-1C2D-48C4-B58D-7B78510B0BF0}" srcOrd="1" destOrd="0" presId="urn:microsoft.com/office/officeart/2016/7/layout/RepeatingBendingProcessNew"/>
    <dgm:cxn modelId="{0DAD0B61-37AA-42FE-B6DD-2AE6E20925A9}" type="presOf" srcId="{099C263B-2FFA-4B8C-8E0A-B34452E03852}" destId="{120F10C2-B43B-4807-8DB6-C1964FE8B501}" srcOrd="0" destOrd="0" presId="urn:microsoft.com/office/officeart/2016/7/layout/RepeatingBendingProcessNew"/>
    <dgm:cxn modelId="{133BC344-9060-441A-BB3D-A8F15AD687DE}" srcId="{9F8D6D0F-3395-4A91-BBB8-6E51757D5B07}" destId="{F123E67A-72F3-4E1B-A757-258B7E2548B5}" srcOrd="0" destOrd="0" parTransId="{8E2653DE-504D-403C-8922-52133470696C}" sibTransId="{DF8900D7-E32A-49A5-832F-93E4C21F18FB}"/>
    <dgm:cxn modelId="{E04F3246-DA55-48D5-9298-F1ECEF7E1991}" type="presOf" srcId="{9F8D6D0F-3395-4A91-BBB8-6E51757D5B07}" destId="{3A9F262D-F80A-4F3B-9424-55A95BBFBAC4}" srcOrd="0" destOrd="0" presId="urn:microsoft.com/office/officeart/2016/7/layout/RepeatingBendingProcessNew"/>
    <dgm:cxn modelId="{5C26B946-9979-4D53-817B-DE061AD3BF54}" type="presOf" srcId="{1F3C750F-3D4E-4561-86BF-789C0C4888CD}" destId="{8F0A95C6-3595-40D3-854B-F74CFBF1C0AF}" srcOrd="0" destOrd="0" presId="urn:microsoft.com/office/officeart/2016/7/layout/RepeatingBendingProcessNew"/>
    <dgm:cxn modelId="{F3922156-6C12-44B9-A752-2DA28EAA7DDD}" srcId="{9F8D6D0F-3395-4A91-BBB8-6E51757D5B07}" destId="{0A1AE8AB-B437-4B8E-8BE8-E92A2F76042E}" srcOrd="1" destOrd="0" parTransId="{971B5BDC-FED2-4462-98D7-CDCF933F8F02}" sibTransId="{4F1DF72B-0D40-47CA-A9C1-FA049B2B3524}"/>
    <dgm:cxn modelId="{D9D05577-4BA7-41E5-888A-0E356303DA07}" type="presOf" srcId="{0A1AE8AB-B437-4B8E-8BE8-E92A2F76042E}" destId="{2C68D184-B090-4211-87A7-C149CA5E4397}" srcOrd="0" destOrd="0" presId="urn:microsoft.com/office/officeart/2016/7/layout/RepeatingBendingProcessNew"/>
    <dgm:cxn modelId="{EED0427B-5404-43DC-A775-725CC2AC7369}" type="presOf" srcId="{4F1DF72B-0D40-47CA-A9C1-FA049B2B3524}" destId="{95FFD146-2B1B-411A-9F3A-4BA077F28B87}" srcOrd="1" destOrd="0" presId="urn:microsoft.com/office/officeart/2016/7/layout/RepeatingBendingProcessNew"/>
    <dgm:cxn modelId="{5B42127C-48FB-49F0-A55D-EDC4CF01F0EE}" type="presOf" srcId="{39E0DD66-DCAA-4FA3-8EEA-B1A011530CA3}" destId="{0118F036-D71D-4829-8C11-F059AF8169C8}" srcOrd="0" destOrd="0" presId="urn:microsoft.com/office/officeart/2016/7/layout/RepeatingBendingProcessNew"/>
    <dgm:cxn modelId="{412C8C81-0301-4952-8398-809F4D74D985}" srcId="{9F8D6D0F-3395-4A91-BBB8-6E51757D5B07}" destId="{A9F2AFE4-104E-46F5-ABE2-C5763EFCA985}" srcOrd="3" destOrd="0" parTransId="{45CE0633-F05C-4F33-9180-8488B809D8D7}" sibTransId="{C47AF485-037F-44E7-A5A8-9F9155F4ECE7}"/>
    <dgm:cxn modelId="{787F6B98-931E-4515-AB0E-1CA996EF2EB5}" type="presOf" srcId="{C47AF485-037F-44E7-A5A8-9F9155F4ECE7}" destId="{C62BD85C-AD08-453D-9A1A-AF466F049B43}" srcOrd="1" destOrd="0" presId="urn:microsoft.com/office/officeart/2016/7/layout/RepeatingBendingProcessNew"/>
    <dgm:cxn modelId="{220A929A-2F1B-4D13-AAF8-819F3786CACC}" srcId="{9F8D6D0F-3395-4A91-BBB8-6E51757D5B07}" destId="{4787C8B6-8CCC-42F8-99EC-EECE8569507F}" srcOrd="4" destOrd="0" parTransId="{2FE3C101-9946-4752-8359-FAFBAC57B5C6}" sibTransId="{39E0DD66-DCAA-4FA3-8EEA-B1A011530CA3}"/>
    <dgm:cxn modelId="{219FB1AA-DEAB-4B2F-9801-D096ED7DDC83}" type="presOf" srcId="{DF8900D7-E32A-49A5-832F-93E4C21F18FB}" destId="{86FF706B-0DAA-47C7-A249-8E34FEB2EB7D}" srcOrd="0" destOrd="0" presId="urn:microsoft.com/office/officeart/2016/7/layout/RepeatingBendingProcessNew"/>
    <dgm:cxn modelId="{C3F61FAD-568D-47D3-8982-12E03E9353F1}" type="presOf" srcId="{F123E67A-72F3-4E1B-A757-258B7E2548B5}" destId="{13C29A7E-6B45-4228-919C-2A4EECB51BDF}" srcOrd="0" destOrd="0" presId="urn:microsoft.com/office/officeart/2016/7/layout/RepeatingBendingProcessNew"/>
    <dgm:cxn modelId="{CE367BC9-AE47-4D8A-A178-DB2F812F06F3}" type="presOf" srcId="{369B4DDB-FCC9-4D6D-9877-C973DA9BA378}" destId="{9C7F63F4-FC1E-40F2-9CC7-5BFB6F3F2B0E}" srcOrd="1" destOrd="0" presId="urn:microsoft.com/office/officeart/2016/7/layout/RepeatingBendingProcessNew"/>
    <dgm:cxn modelId="{5DE4F9CD-8DBA-49BE-8812-296C287DB17A}" type="presOf" srcId="{DF8900D7-E32A-49A5-832F-93E4C21F18FB}" destId="{3B260593-75E7-4D3C-A391-456B8A156F76}" srcOrd="1" destOrd="0" presId="urn:microsoft.com/office/officeart/2016/7/layout/RepeatingBendingProcessNew"/>
    <dgm:cxn modelId="{3FB5ACDE-4B32-4311-AEB1-44857C5CBBB3}" srcId="{9F8D6D0F-3395-4A91-BBB8-6E51757D5B07}" destId="{099C263B-2FFA-4B8C-8E0A-B34452E03852}" srcOrd="2" destOrd="0" parTransId="{864C2BEF-9741-42A9-A9D2-69767D2FDE83}" sibTransId="{369B4DDB-FCC9-4D6D-9877-C973DA9BA378}"/>
    <dgm:cxn modelId="{33BA70DF-18AC-46E2-BBE2-3CBDC759AFA9}" type="presOf" srcId="{C47AF485-037F-44E7-A5A8-9F9155F4ECE7}" destId="{61543BAC-67FB-41AE-8B23-FC4E5F8DBFD0}" srcOrd="0" destOrd="0" presId="urn:microsoft.com/office/officeart/2016/7/layout/RepeatingBendingProcessNew"/>
    <dgm:cxn modelId="{71C107E7-7AAA-4F7C-9C41-79CA8962B61F}" type="presOf" srcId="{369B4DDB-FCC9-4D6D-9877-C973DA9BA378}" destId="{D746B366-B203-4D16-8AAA-F83CDD6CFE64}" srcOrd="0" destOrd="0" presId="urn:microsoft.com/office/officeart/2016/7/layout/RepeatingBendingProcessNew"/>
    <dgm:cxn modelId="{755F3BEE-33B8-4674-B9E3-8B11FC3ADB04}" srcId="{9F8D6D0F-3395-4A91-BBB8-6E51757D5B07}" destId="{1F3C750F-3D4E-4561-86BF-789C0C4888CD}" srcOrd="5" destOrd="0" parTransId="{3E1C1959-2391-49D7-8FF3-67FDCD422216}" sibTransId="{A8D23697-9EBD-429F-AF6E-D3E3ECF2FE0B}"/>
    <dgm:cxn modelId="{5639FDF4-7EDC-4661-AF44-A4F25ED7898D}" type="presOf" srcId="{4F1DF72B-0D40-47CA-A9C1-FA049B2B3524}" destId="{4F3761F8-F0BB-4885-A6D6-BB04E6F9E3A1}" srcOrd="0" destOrd="0" presId="urn:microsoft.com/office/officeart/2016/7/layout/RepeatingBendingProcessNew"/>
    <dgm:cxn modelId="{597448FD-8A24-43D6-8922-211D90DA8A7B}" type="presOf" srcId="{4787C8B6-8CCC-42F8-99EC-EECE8569507F}" destId="{05FAAC9A-689E-4068-830B-FD7A065D6334}" srcOrd="0" destOrd="0" presId="urn:microsoft.com/office/officeart/2016/7/layout/RepeatingBendingProcessNew"/>
    <dgm:cxn modelId="{EDEACC3F-526A-423D-9714-0E02DBA7ED3F}" type="presParOf" srcId="{3A9F262D-F80A-4F3B-9424-55A95BBFBAC4}" destId="{13C29A7E-6B45-4228-919C-2A4EECB51BDF}" srcOrd="0" destOrd="0" presId="urn:microsoft.com/office/officeart/2016/7/layout/RepeatingBendingProcessNew"/>
    <dgm:cxn modelId="{3FD4F9F3-B092-4215-8940-F0D0FCBE67CA}" type="presParOf" srcId="{3A9F262D-F80A-4F3B-9424-55A95BBFBAC4}" destId="{86FF706B-0DAA-47C7-A249-8E34FEB2EB7D}" srcOrd="1" destOrd="0" presId="urn:microsoft.com/office/officeart/2016/7/layout/RepeatingBendingProcessNew"/>
    <dgm:cxn modelId="{97E75F41-84DE-4260-A9D7-5245F2D372B1}" type="presParOf" srcId="{86FF706B-0DAA-47C7-A249-8E34FEB2EB7D}" destId="{3B260593-75E7-4D3C-A391-456B8A156F76}" srcOrd="0" destOrd="0" presId="urn:microsoft.com/office/officeart/2016/7/layout/RepeatingBendingProcessNew"/>
    <dgm:cxn modelId="{A82F2258-D018-4F59-A755-A5365726EEB6}" type="presParOf" srcId="{3A9F262D-F80A-4F3B-9424-55A95BBFBAC4}" destId="{2C68D184-B090-4211-87A7-C149CA5E4397}" srcOrd="2" destOrd="0" presId="urn:microsoft.com/office/officeart/2016/7/layout/RepeatingBendingProcessNew"/>
    <dgm:cxn modelId="{0B185BFE-B605-484B-B6E4-8352CCAC9A41}" type="presParOf" srcId="{3A9F262D-F80A-4F3B-9424-55A95BBFBAC4}" destId="{4F3761F8-F0BB-4885-A6D6-BB04E6F9E3A1}" srcOrd="3" destOrd="0" presId="urn:microsoft.com/office/officeart/2016/7/layout/RepeatingBendingProcessNew"/>
    <dgm:cxn modelId="{F087A8D9-9364-4314-984F-8CCDB33C03C0}" type="presParOf" srcId="{4F3761F8-F0BB-4885-A6D6-BB04E6F9E3A1}" destId="{95FFD146-2B1B-411A-9F3A-4BA077F28B87}" srcOrd="0" destOrd="0" presId="urn:microsoft.com/office/officeart/2016/7/layout/RepeatingBendingProcessNew"/>
    <dgm:cxn modelId="{54609B5C-D6FC-4EA5-AC50-2C5EAC74F88A}" type="presParOf" srcId="{3A9F262D-F80A-4F3B-9424-55A95BBFBAC4}" destId="{120F10C2-B43B-4807-8DB6-C1964FE8B501}" srcOrd="4" destOrd="0" presId="urn:microsoft.com/office/officeart/2016/7/layout/RepeatingBendingProcessNew"/>
    <dgm:cxn modelId="{BF9FFAD5-83D4-4F96-ACE4-05A36E11D3D4}" type="presParOf" srcId="{3A9F262D-F80A-4F3B-9424-55A95BBFBAC4}" destId="{D746B366-B203-4D16-8AAA-F83CDD6CFE64}" srcOrd="5" destOrd="0" presId="urn:microsoft.com/office/officeart/2016/7/layout/RepeatingBendingProcessNew"/>
    <dgm:cxn modelId="{245F9869-5F11-40B1-9C53-637B7946A8D3}" type="presParOf" srcId="{D746B366-B203-4D16-8AAA-F83CDD6CFE64}" destId="{9C7F63F4-FC1E-40F2-9CC7-5BFB6F3F2B0E}" srcOrd="0" destOrd="0" presId="urn:microsoft.com/office/officeart/2016/7/layout/RepeatingBendingProcessNew"/>
    <dgm:cxn modelId="{A9537171-A2E9-404F-B84B-5BF6A2433ACA}" type="presParOf" srcId="{3A9F262D-F80A-4F3B-9424-55A95BBFBAC4}" destId="{0073E2D4-ADC3-4ADB-91CB-ABF8B3DAF0B1}" srcOrd="6" destOrd="0" presId="urn:microsoft.com/office/officeart/2016/7/layout/RepeatingBendingProcessNew"/>
    <dgm:cxn modelId="{7471559D-6B30-4BA0-A8B0-9DBD019DA02F}" type="presParOf" srcId="{3A9F262D-F80A-4F3B-9424-55A95BBFBAC4}" destId="{61543BAC-67FB-41AE-8B23-FC4E5F8DBFD0}" srcOrd="7" destOrd="0" presId="urn:microsoft.com/office/officeart/2016/7/layout/RepeatingBendingProcessNew"/>
    <dgm:cxn modelId="{7783CA66-A933-40DD-855A-EACC85109027}" type="presParOf" srcId="{61543BAC-67FB-41AE-8B23-FC4E5F8DBFD0}" destId="{C62BD85C-AD08-453D-9A1A-AF466F049B43}" srcOrd="0" destOrd="0" presId="urn:microsoft.com/office/officeart/2016/7/layout/RepeatingBendingProcessNew"/>
    <dgm:cxn modelId="{E28904C9-FD69-4E32-B810-BDDE4EF5F75E}" type="presParOf" srcId="{3A9F262D-F80A-4F3B-9424-55A95BBFBAC4}" destId="{05FAAC9A-689E-4068-830B-FD7A065D6334}" srcOrd="8" destOrd="0" presId="urn:microsoft.com/office/officeart/2016/7/layout/RepeatingBendingProcessNew"/>
    <dgm:cxn modelId="{283BE821-DC98-4E26-8ACA-76684B50F098}" type="presParOf" srcId="{3A9F262D-F80A-4F3B-9424-55A95BBFBAC4}" destId="{0118F036-D71D-4829-8C11-F059AF8169C8}" srcOrd="9" destOrd="0" presId="urn:microsoft.com/office/officeart/2016/7/layout/RepeatingBendingProcessNew"/>
    <dgm:cxn modelId="{8A5036A8-54BE-4892-BF08-0BC4CDA53BA7}" type="presParOf" srcId="{0118F036-D71D-4829-8C11-F059AF8169C8}" destId="{173E1624-1C2D-48C4-B58D-7B78510B0BF0}" srcOrd="0" destOrd="0" presId="urn:microsoft.com/office/officeart/2016/7/layout/RepeatingBendingProcessNew"/>
    <dgm:cxn modelId="{9B169BD3-0465-4A57-8D9D-C2D44B2F6A49}" type="presParOf" srcId="{3A9F262D-F80A-4F3B-9424-55A95BBFBAC4}" destId="{8F0A95C6-3595-40D3-854B-F74CFBF1C0A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68804C-4704-4BFF-B49A-B0EDE44125D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508373-6E7A-4817-8EE7-0312EA079332}">
      <dgm:prSet custT="1"/>
      <dgm:spPr/>
      <dgm:t>
        <a:bodyPr/>
        <a:lstStyle/>
        <a:p>
          <a:r>
            <a:rPr lang="en-GB" sz="1600" b="1" dirty="0"/>
            <a:t>Some Infrastructure and Service needs:</a:t>
          </a:r>
          <a:endParaRPr lang="en-US" sz="1600" b="1" dirty="0"/>
        </a:p>
      </dgm:t>
    </dgm:pt>
    <dgm:pt modelId="{D7127FC5-DFBA-4744-B2C3-7D03B91BF397}" type="parTrans" cxnId="{3E910FDA-CD19-46C9-B936-019848CF118F}">
      <dgm:prSet/>
      <dgm:spPr/>
      <dgm:t>
        <a:bodyPr/>
        <a:lstStyle/>
        <a:p>
          <a:endParaRPr lang="en-US" sz="1600" b="1"/>
        </a:p>
      </dgm:t>
    </dgm:pt>
    <dgm:pt modelId="{EB37F216-6761-41F3-9CD2-FC67E542F0A1}" type="sibTrans" cxnId="{3E910FDA-CD19-46C9-B936-019848CF118F}">
      <dgm:prSet/>
      <dgm:spPr/>
      <dgm:t>
        <a:bodyPr/>
        <a:lstStyle/>
        <a:p>
          <a:endParaRPr lang="en-US" sz="1600" b="1"/>
        </a:p>
      </dgm:t>
    </dgm:pt>
    <dgm:pt modelId="{1D76F26E-269C-42B6-95C7-FA46CF564525}">
      <dgm:prSet custT="1"/>
      <dgm:spPr/>
      <dgm:t>
        <a:bodyPr/>
        <a:lstStyle/>
        <a:p>
          <a:r>
            <a:rPr lang="en-GB" sz="1600" b="1" dirty="0"/>
            <a:t>Emergency planning</a:t>
          </a:r>
          <a:endParaRPr lang="en-US" sz="1600" b="1" dirty="0"/>
        </a:p>
      </dgm:t>
    </dgm:pt>
    <dgm:pt modelId="{3512CD37-A15A-4A96-B458-742BC66CBF81}" type="parTrans" cxnId="{04E95C34-38E7-4545-99F9-7E55BBED2EA2}">
      <dgm:prSet/>
      <dgm:spPr/>
      <dgm:t>
        <a:bodyPr/>
        <a:lstStyle/>
        <a:p>
          <a:endParaRPr lang="en-US" sz="1600" b="1"/>
        </a:p>
      </dgm:t>
    </dgm:pt>
    <dgm:pt modelId="{55D0F160-CAA8-439B-893C-396221FC2223}" type="sibTrans" cxnId="{04E95C34-38E7-4545-99F9-7E55BBED2EA2}">
      <dgm:prSet/>
      <dgm:spPr/>
      <dgm:t>
        <a:bodyPr/>
        <a:lstStyle/>
        <a:p>
          <a:endParaRPr lang="en-US" sz="1600" b="1"/>
        </a:p>
      </dgm:t>
    </dgm:pt>
    <dgm:pt modelId="{C3CCC993-00E4-4E77-AA03-34724D9BA352}">
      <dgm:prSet custT="1"/>
      <dgm:spPr/>
      <dgm:t>
        <a:bodyPr/>
        <a:lstStyle/>
        <a:p>
          <a:r>
            <a:rPr lang="en-GB" sz="1600" b="1"/>
            <a:t>Quality assurance</a:t>
          </a:r>
          <a:endParaRPr lang="en-US" sz="1600" b="1"/>
        </a:p>
      </dgm:t>
    </dgm:pt>
    <dgm:pt modelId="{BA98DB02-7481-4C7A-B415-19EC48FA28D4}" type="parTrans" cxnId="{61725EDE-C269-4D02-ABDF-109A1F210679}">
      <dgm:prSet/>
      <dgm:spPr/>
      <dgm:t>
        <a:bodyPr/>
        <a:lstStyle/>
        <a:p>
          <a:endParaRPr lang="en-US" sz="1600" b="1"/>
        </a:p>
      </dgm:t>
    </dgm:pt>
    <dgm:pt modelId="{0D1E0097-243C-4E51-BA26-BD286C1A795B}" type="sibTrans" cxnId="{61725EDE-C269-4D02-ABDF-109A1F210679}">
      <dgm:prSet/>
      <dgm:spPr/>
      <dgm:t>
        <a:bodyPr/>
        <a:lstStyle/>
        <a:p>
          <a:endParaRPr lang="en-US" sz="1600" b="1"/>
        </a:p>
      </dgm:t>
    </dgm:pt>
    <dgm:pt modelId="{38B3EDB1-F680-44BE-8F45-B29D8051CABF}">
      <dgm:prSet custT="1"/>
      <dgm:spPr/>
      <dgm:t>
        <a:bodyPr/>
        <a:lstStyle/>
        <a:p>
          <a:r>
            <a:rPr lang="en-GB" sz="1600" b="1" dirty="0"/>
            <a:t>Regulatory reporting</a:t>
          </a:r>
          <a:endParaRPr lang="en-US" sz="1600" b="1" dirty="0"/>
        </a:p>
      </dgm:t>
    </dgm:pt>
    <dgm:pt modelId="{0268E578-2CAA-4DCB-8500-5112C0B1431B}" type="parTrans" cxnId="{0A7B644E-1A04-4FB8-8E5E-B1E5309450F3}">
      <dgm:prSet/>
      <dgm:spPr/>
      <dgm:t>
        <a:bodyPr/>
        <a:lstStyle/>
        <a:p>
          <a:endParaRPr lang="en-US" sz="1600" b="1"/>
        </a:p>
      </dgm:t>
    </dgm:pt>
    <dgm:pt modelId="{BF9BA2F0-50FF-4792-BAC3-7038EB6EE06F}" type="sibTrans" cxnId="{0A7B644E-1A04-4FB8-8E5E-B1E5309450F3}">
      <dgm:prSet/>
      <dgm:spPr/>
      <dgm:t>
        <a:bodyPr/>
        <a:lstStyle/>
        <a:p>
          <a:endParaRPr lang="en-US" sz="1600" b="1"/>
        </a:p>
      </dgm:t>
    </dgm:pt>
    <dgm:pt modelId="{D0ECC7BD-8247-48C2-A2C9-8FDA59793A71}">
      <dgm:prSet custT="1"/>
      <dgm:spPr/>
      <dgm:t>
        <a:bodyPr/>
        <a:lstStyle/>
        <a:p>
          <a:r>
            <a:rPr lang="en-GB" sz="1600" b="1" dirty="0"/>
            <a:t>Plant security</a:t>
          </a:r>
          <a:endParaRPr lang="en-US" sz="1600" b="1" dirty="0"/>
        </a:p>
      </dgm:t>
    </dgm:pt>
    <dgm:pt modelId="{C8AC4064-599E-4299-B200-92445717FA0E}" type="parTrans" cxnId="{987F864F-8D13-4925-B561-B0322A1EFAD1}">
      <dgm:prSet/>
      <dgm:spPr/>
      <dgm:t>
        <a:bodyPr/>
        <a:lstStyle/>
        <a:p>
          <a:endParaRPr lang="en-US" sz="1600" b="1"/>
        </a:p>
      </dgm:t>
    </dgm:pt>
    <dgm:pt modelId="{155EA0D3-B0AC-4E88-B813-CCF45B600284}" type="sibTrans" cxnId="{987F864F-8D13-4925-B561-B0322A1EFAD1}">
      <dgm:prSet/>
      <dgm:spPr/>
      <dgm:t>
        <a:bodyPr/>
        <a:lstStyle/>
        <a:p>
          <a:endParaRPr lang="en-US" sz="1600" b="1"/>
        </a:p>
      </dgm:t>
    </dgm:pt>
    <dgm:pt modelId="{B2DFBA3B-5E15-4057-B1B4-F6F529E36628}">
      <dgm:prSet custT="1"/>
      <dgm:spPr/>
      <dgm:t>
        <a:bodyPr/>
        <a:lstStyle/>
        <a:p>
          <a:r>
            <a:rPr lang="en-GB" sz="1600" b="1" dirty="0"/>
            <a:t>Health physics</a:t>
          </a:r>
          <a:endParaRPr lang="en-US" sz="1600" b="1" dirty="0"/>
        </a:p>
      </dgm:t>
    </dgm:pt>
    <dgm:pt modelId="{A65EBE17-B32E-4792-97A5-34D06223DEBB}" type="parTrans" cxnId="{33150A8A-7C1E-4435-A8BC-E31F545FAB3D}">
      <dgm:prSet/>
      <dgm:spPr/>
      <dgm:t>
        <a:bodyPr/>
        <a:lstStyle/>
        <a:p>
          <a:endParaRPr lang="en-US" sz="1600" b="1"/>
        </a:p>
      </dgm:t>
    </dgm:pt>
    <dgm:pt modelId="{2D674994-06DE-442B-9AEA-6973D1D19E07}" type="sibTrans" cxnId="{33150A8A-7C1E-4435-A8BC-E31F545FAB3D}">
      <dgm:prSet/>
      <dgm:spPr/>
      <dgm:t>
        <a:bodyPr/>
        <a:lstStyle/>
        <a:p>
          <a:endParaRPr lang="en-US" sz="1600" b="1"/>
        </a:p>
      </dgm:t>
    </dgm:pt>
    <dgm:pt modelId="{643BD4BB-E8C8-415D-8D79-2A76C521AD51}">
      <dgm:prSet custT="1"/>
      <dgm:spPr/>
      <dgm:t>
        <a:bodyPr/>
        <a:lstStyle/>
        <a:p>
          <a:r>
            <a:rPr lang="en-GB" sz="1600" b="1" dirty="0"/>
            <a:t>Plant staffing</a:t>
          </a:r>
          <a:endParaRPr lang="en-US" sz="1600" b="1" dirty="0"/>
        </a:p>
      </dgm:t>
    </dgm:pt>
    <dgm:pt modelId="{CA701A9A-B2C3-4915-8E43-D77BBC22F016}" type="parTrans" cxnId="{6BBD7387-3B8A-4338-857D-408EEBB17C3C}">
      <dgm:prSet/>
      <dgm:spPr/>
      <dgm:t>
        <a:bodyPr/>
        <a:lstStyle/>
        <a:p>
          <a:endParaRPr lang="en-US" sz="1600" b="1"/>
        </a:p>
      </dgm:t>
    </dgm:pt>
    <dgm:pt modelId="{0E17F296-B8A4-4071-8FDB-15BBCB78B8E0}" type="sibTrans" cxnId="{6BBD7387-3B8A-4338-857D-408EEBB17C3C}">
      <dgm:prSet/>
      <dgm:spPr/>
      <dgm:t>
        <a:bodyPr/>
        <a:lstStyle/>
        <a:p>
          <a:endParaRPr lang="en-US" sz="1600" b="1"/>
        </a:p>
      </dgm:t>
    </dgm:pt>
    <dgm:pt modelId="{282EE769-DED3-4211-B769-81EEC2E99B98}">
      <dgm:prSet custT="1"/>
      <dgm:spPr/>
      <dgm:t>
        <a:bodyPr/>
        <a:lstStyle/>
        <a:p>
          <a:r>
            <a:rPr lang="en-GB" sz="1600" b="1" dirty="0"/>
            <a:t>Supervisors / Senior Operators / Operators / Technicians</a:t>
          </a:r>
          <a:endParaRPr lang="en-US" sz="1600" b="1" dirty="0"/>
        </a:p>
      </dgm:t>
    </dgm:pt>
    <dgm:pt modelId="{E99A5EB2-A3C0-48A9-96F6-B853B63C94A1}" type="parTrans" cxnId="{A50477FA-C915-40E0-9660-CAB0641BE1AA}">
      <dgm:prSet/>
      <dgm:spPr/>
      <dgm:t>
        <a:bodyPr/>
        <a:lstStyle/>
        <a:p>
          <a:endParaRPr lang="en-US" sz="1600" b="1"/>
        </a:p>
      </dgm:t>
    </dgm:pt>
    <dgm:pt modelId="{70CEFA18-7DEF-4571-8483-B9BB3EA8F581}" type="sibTrans" cxnId="{A50477FA-C915-40E0-9660-CAB0641BE1AA}">
      <dgm:prSet/>
      <dgm:spPr/>
      <dgm:t>
        <a:bodyPr/>
        <a:lstStyle/>
        <a:p>
          <a:endParaRPr lang="en-US" sz="1600" b="1"/>
        </a:p>
      </dgm:t>
    </dgm:pt>
    <dgm:pt modelId="{C5617012-50EB-4BED-BD9F-F5DA023C3D63}">
      <dgm:prSet custT="1"/>
      <dgm:spPr/>
      <dgm:t>
        <a:bodyPr/>
        <a:lstStyle/>
        <a:p>
          <a:r>
            <a:rPr lang="en-GB" sz="1600" b="1" dirty="0"/>
            <a:t>Engineering / Procurement / Administrative Support</a:t>
          </a:r>
          <a:endParaRPr lang="en-US" sz="1600" b="1" dirty="0"/>
        </a:p>
      </dgm:t>
    </dgm:pt>
    <dgm:pt modelId="{BB520DF4-05EC-4959-9F31-07AABD0D9A8C}" type="parTrans" cxnId="{1ED4D69D-460E-4BB2-BFD7-12AA9CAB2DF3}">
      <dgm:prSet/>
      <dgm:spPr/>
      <dgm:t>
        <a:bodyPr/>
        <a:lstStyle/>
        <a:p>
          <a:endParaRPr lang="en-US" sz="1600" b="1"/>
        </a:p>
      </dgm:t>
    </dgm:pt>
    <dgm:pt modelId="{6076672E-87E8-4408-988D-92A73140959E}" type="sibTrans" cxnId="{1ED4D69D-460E-4BB2-BFD7-12AA9CAB2DF3}">
      <dgm:prSet/>
      <dgm:spPr/>
      <dgm:t>
        <a:bodyPr/>
        <a:lstStyle/>
        <a:p>
          <a:endParaRPr lang="en-US" sz="1600" b="1"/>
        </a:p>
      </dgm:t>
    </dgm:pt>
    <dgm:pt modelId="{1B517F69-5D09-47C4-A0CA-7D4AAFC70789}">
      <dgm:prSet custT="1"/>
      <dgm:spPr/>
      <dgm:t>
        <a:bodyPr/>
        <a:lstStyle/>
        <a:p>
          <a:r>
            <a:rPr lang="en-GB" sz="1600" b="1" dirty="0"/>
            <a:t>Radwaste processing and disposal</a:t>
          </a:r>
          <a:endParaRPr lang="en-US" sz="1600" b="1" dirty="0"/>
        </a:p>
      </dgm:t>
    </dgm:pt>
    <dgm:pt modelId="{9F0751B3-DBF2-44C0-94B3-6F02A559D9C6}" type="parTrans" cxnId="{B3C6E481-FBE8-4431-81DE-39A6094F59D0}">
      <dgm:prSet/>
      <dgm:spPr/>
      <dgm:t>
        <a:bodyPr/>
        <a:lstStyle/>
        <a:p>
          <a:endParaRPr lang="en-US" sz="1600" b="1"/>
        </a:p>
      </dgm:t>
    </dgm:pt>
    <dgm:pt modelId="{36386FE2-DC84-4442-A726-C70560764843}" type="sibTrans" cxnId="{B3C6E481-FBE8-4431-81DE-39A6094F59D0}">
      <dgm:prSet/>
      <dgm:spPr/>
      <dgm:t>
        <a:bodyPr/>
        <a:lstStyle/>
        <a:p>
          <a:endParaRPr lang="en-US" sz="1600" b="1"/>
        </a:p>
      </dgm:t>
    </dgm:pt>
    <dgm:pt modelId="{784B9EB7-81C0-4977-8FCE-FC1781013653}" type="pres">
      <dgm:prSet presAssocID="{2F68804C-4704-4BFF-B49A-B0EDE44125D9}" presName="cycle" presStyleCnt="0">
        <dgm:presLayoutVars>
          <dgm:dir/>
          <dgm:resizeHandles val="exact"/>
        </dgm:presLayoutVars>
      </dgm:prSet>
      <dgm:spPr/>
    </dgm:pt>
    <dgm:pt modelId="{808A660C-4DE4-4D3F-9BB7-E588D0FAC3A1}" type="pres">
      <dgm:prSet presAssocID="{D0508373-6E7A-4817-8EE7-0312EA079332}" presName="dummy" presStyleCnt="0"/>
      <dgm:spPr/>
    </dgm:pt>
    <dgm:pt modelId="{673395D3-844F-4864-B4D0-8ECB6AAD1687}" type="pres">
      <dgm:prSet presAssocID="{D0508373-6E7A-4817-8EE7-0312EA079332}" presName="node" presStyleLbl="revTx" presStyleIdx="0" presStyleCnt="7" custScaleX="205253" custRadScaleRad="105893" custRadScaleInc="34906">
        <dgm:presLayoutVars>
          <dgm:bulletEnabled val="1"/>
        </dgm:presLayoutVars>
      </dgm:prSet>
      <dgm:spPr/>
    </dgm:pt>
    <dgm:pt modelId="{606859DE-057D-44C8-8EAB-4BD035E6C2AE}" type="pres">
      <dgm:prSet presAssocID="{EB37F216-6761-41F3-9CD2-FC67E542F0A1}" presName="sibTrans" presStyleLbl="node1" presStyleIdx="0" presStyleCnt="7"/>
      <dgm:spPr/>
    </dgm:pt>
    <dgm:pt modelId="{55067A9D-7DC4-43B4-AEF3-E4E24DDF2737}" type="pres">
      <dgm:prSet presAssocID="{1D76F26E-269C-42B6-95C7-FA46CF564525}" presName="dummy" presStyleCnt="0"/>
      <dgm:spPr/>
    </dgm:pt>
    <dgm:pt modelId="{1D3633F7-68EB-4FC4-A9E9-55E82EF16CA4}" type="pres">
      <dgm:prSet presAssocID="{1D76F26E-269C-42B6-95C7-FA46CF564525}" presName="node" presStyleLbl="revTx" presStyleIdx="1" presStyleCnt="7" custScaleX="181827">
        <dgm:presLayoutVars>
          <dgm:bulletEnabled val="1"/>
        </dgm:presLayoutVars>
      </dgm:prSet>
      <dgm:spPr/>
    </dgm:pt>
    <dgm:pt modelId="{457B1BA9-7B6B-420C-84F8-3D2C30F4CCFC}" type="pres">
      <dgm:prSet presAssocID="{55D0F160-CAA8-439B-893C-396221FC2223}" presName="sibTrans" presStyleLbl="node1" presStyleIdx="1" presStyleCnt="7"/>
      <dgm:spPr/>
    </dgm:pt>
    <dgm:pt modelId="{1553AA4D-02BD-4C5A-BE9E-C2275EB20F6D}" type="pres">
      <dgm:prSet presAssocID="{C3CCC993-00E4-4E77-AA03-34724D9BA352}" presName="dummy" presStyleCnt="0"/>
      <dgm:spPr/>
    </dgm:pt>
    <dgm:pt modelId="{CC4F53DA-BFA4-4777-9CD2-248FA356EC4C}" type="pres">
      <dgm:prSet presAssocID="{C3CCC993-00E4-4E77-AA03-34724D9BA352}" presName="node" presStyleLbl="revTx" presStyleIdx="2" presStyleCnt="7" custScaleX="238852">
        <dgm:presLayoutVars>
          <dgm:bulletEnabled val="1"/>
        </dgm:presLayoutVars>
      </dgm:prSet>
      <dgm:spPr/>
    </dgm:pt>
    <dgm:pt modelId="{24736EDD-CF47-41B9-8EDE-5185BF1503A4}" type="pres">
      <dgm:prSet presAssocID="{0D1E0097-243C-4E51-BA26-BD286C1A795B}" presName="sibTrans" presStyleLbl="node1" presStyleIdx="2" presStyleCnt="7"/>
      <dgm:spPr/>
    </dgm:pt>
    <dgm:pt modelId="{B35BB14F-37ED-4517-B463-5C1D190B8BAD}" type="pres">
      <dgm:prSet presAssocID="{D0ECC7BD-8247-48C2-A2C9-8FDA59793A71}" presName="dummy" presStyleCnt="0"/>
      <dgm:spPr/>
    </dgm:pt>
    <dgm:pt modelId="{79458193-4574-40DE-A1E3-87D0FFAA4950}" type="pres">
      <dgm:prSet presAssocID="{D0ECC7BD-8247-48C2-A2C9-8FDA59793A71}" presName="node" presStyleLbl="revTx" presStyleIdx="3" presStyleCnt="7" custScaleX="120975" custRadScaleRad="95914" custRadScaleInc="-1889">
        <dgm:presLayoutVars>
          <dgm:bulletEnabled val="1"/>
        </dgm:presLayoutVars>
      </dgm:prSet>
      <dgm:spPr/>
    </dgm:pt>
    <dgm:pt modelId="{EB1299F3-9C00-4D86-A5B0-DE5FA513BC75}" type="pres">
      <dgm:prSet presAssocID="{155EA0D3-B0AC-4E88-B813-CCF45B600284}" presName="sibTrans" presStyleLbl="node1" presStyleIdx="3" presStyleCnt="7"/>
      <dgm:spPr/>
    </dgm:pt>
    <dgm:pt modelId="{19EF9FE5-CD0E-4A7D-AA8A-96B5AFE8C922}" type="pres">
      <dgm:prSet presAssocID="{B2DFBA3B-5E15-4057-B1B4-F6F529E36628}" presName="dummy" presStyleCnt="0"/>
      <dgm:spPr/>
    </dgm:pt>
    <dgm:pt modelId="{CF7DC469-E603-458B-BC9B-C40D533F1F61}" type="pres">
      <dgm:prSet presAssocID="{B2DFBA3B-5E15-4057-B1B4-F6F529E36628}" presName="node" presStyleLbl="revTx" presStyleIdx="4" presStyleCnt="7" custRadScaleRad="100000" custRadScaleInc="0">
        <dgm:presLayoutVars>
          <dgm:bulletEnabled val="1"/>
        </dgm:presLayoutVars>
      </dgm:prSet>
      <dgm:spPr/>
    </dgm:pt>
    <dgm:pt modelId="{F24FDC97-559C-46FC-8F84-88207CCD5044}" type="pres">
      <dgm:prSet presAssocID="{2D674994-06DE-442B-9AEA-6973D1D19E07}" presName="sibTrans" presStyleLbl="node1" presStyleIdx="4" presStyleCnt="7"/>
      <dgm:spPr/>
    </dgm:pt>
    <dgm:pt modelId="{8F801D29-F53F-4584-9ECF-AD918AAFCBCB}" type="pres">
      <dgm:prSet presAssocID="{643BD4BB-E8C8-415D-8D79-2A76C521AD51}" presName="dummy" presStyleCnt="0"/>
      <dgm:spPr/>
    </dgm:pt>
    <dgm:pt modelId="{18BEFEA4-A732-4FD6-B10A-D9F3F67B4547}" type="pres">
      <dgm:prSet presAssocID="{643BD4BB-E8C8-415D-8D79-2A76C521AD51}" presName="node" presStyleLbl="revTx" presStyleIdx="5" presStyleCnt="7" custScaleX="346150" custRadScaleRad="102789" custRadScaleInc="-2069">
        <dgm:presLayoutVars>
          <dgm:bulletEnabled val="1"/>
        </dgm:presLayoutVars>
      </dgm:prSet>
      <dgm:spPr/>
    </dgm:pt>
    <dgm:pt modelId="{0B9FF88F-A6F9-4196-AEAA-053B46F7B04B}" type="pres">
      <dgm:prSet presAssocID="{0E17F296-B8A4-4071-8FDB-15BBCB78B8E0}" presName="sibTrans" presStyleLbl="node1" presStyleIdx="5" presStyleCnt="7"/>
      <dgm:spPr/>
    </dgm:pt>
    <dgm:pt modelId="{69B5E18B-CFA7-47CC-9AF9-626E900171B5}" type="pres">
      <dgm:prSet presAssocID="{1B517F69-5D09-47C4-A0CA-7D4AAFC70789}" presName="dummy" presStyleCnt="0"/>
      <dgm:spPr/>
    </dgm:pt>
    <dgm:pt modelId="{3A32C0CB-1B49-46AE-9550-630112940F6F}" type="pres">
      <dgm:prSet presAssocID="{1B517F69-5D09-47C4-A0CA-7D4AAFC70789}" presName="node" presStyleLbl="revTx" presStyleIdx="6" presStyleCnt="7" custScaleX="147047">
        <dgm:presLayoutVars>
          <dgm:bulletEnabled val="1"/>
        </dgm:presLayoutVars>
      </dgm:prSet>
      <dgm:spPr/>
    </dgm:pt>
    <dgm:pt modelId="{4E6C4745-B30B-494D-BAC7-3AE164C17B06}" type="pres">
      <dgm:prSet presAssocID="{36386FE2-DC84-4442-A726-C70560764843}" presName="sibTrans" presStyleLbl="node1" presStyleIdx="6" presStyleCnt="7"/>
      <dgm:spPr/>
    </dgm:pt>
  </dgm:ptLst>
  <dgm:cxnLst>
    <dgm:cxn modelId="{E5F9A300-37E5-4C52-8FF5-7EE5CC51AE5F}" type="presOf" srcId="{D0ECC7BD-8247-48C2-A2C9-8FDA59793A71}" destId="{79458193-4574-40DE-A1E3-87D0FFAA4950}" srcOrd="0" destOrd="0" presId="urn:microsoft.com/office/officeart/2005/8/layout/cycle1"/>
    <dgm:cxn modelId="{9541B605-7DEB-4D83-B127-4C3BBE8F0B96}" type="presOf" srcId="{155EA0D3-B0AC-4E88-B813-CCF45B600284}" destId="{EB1299F3-9C00-4D86-A5B0-DE5FA513BC75}" srcOrd="0" destOrd="0" presId="urn:microsoft.com/office/officeart/2005/8/layout/cycle1"/>
    <dgm:cxn modelId="{4565010A-429C-4118-9B51-CDD67D0C279D}" type="presOf" srcId="{282EE769-DED3-4211-B769-81EEC2E99B98}" destId="{18BEFEA4-A732-4FD6-B10A-D9F3F67B4547}" srcOrd="0" destOrd="1" presId="urn:microsoft.com/office/officeart/2005/8/layout/cycle1"/>
    <dgm:cxn modelId="{DB27DF0B-DC5B-424A-AFDC-D9A910290FDB}" type="presOf" srcId="{1B517F69-5D09-47C4-A0CA-7D4AAFC70789}" destId="{3A32C0CB-1B49-46AE-9550-630112940F6F}" srcOrd="0" destOrd="0" presId="urn:microsoft.com/office/officeart/2005/8/layout/cycle1"/>
    <dgm:cxn modelId="{6A01D110-8924-4365-8BE8-D0B720974BE6}" type="presOf" srcId="{1D76F26E-269C-42B6-95C7-FA46CF564525}" destId="{1D3633F7-68EB-4FC4-A9E9-55E82EF16CA4}" srcOrd="0" destOrd="0" presId="urn:microsoft.com/office/officeart/2005/8/layout/cycle1"/>
    <dgm:cxn modelId="{BAB8C318-6435-4E26-A4B1-17D485D51EBE}" type="presOf" srcId="{2D674994-06DE-442B-9AEA-6973D1D19E07}" destId="{F24FDC97-559C-46FC-8F84-88207CCD5044}" srcOrd="0" destOrd="0" presId="urn:microsoft.com/office/officeart/2005/8/layout/cycle1"/>
    <dgm:cxn modelId="{99FC1A27-4CE6-4A84-95BD-80AE9947425F}" type="presOf" srcId="{EB37F216-6761-41F3-9CD2-FC67E542F0A1}" destId="{606859DE-057D-44C8-8EAB-4BD035E6C2AE}" srcOrd="0" destOrd="0" presId="urn:microsoft.com/office/officeart/2005/8/layout/cycle1"/>
    <dgm:cxn modelId="{94CFF52E-8CCF-4D8D-94EF-58B13AFD0A40}" type="presOf" srcId="{D0508373-6E7A-4817-8EE7-0312EA079332}" destId="{673395D3-844F-4864-B4D0-8ECB6AAD1687}" srcOrd="0" destOrd="0" presId="urn:microsoft.com/office/officeart/2005/8/layout/cycle1"/>
    <dgm:cxn modelId="{04E95C34-38E7-4545-99F9-7E55BBED2EA2}" srcId="{2F68804C-4704-4BFF-B49A-B0EDE44125D9}" destId="{1D76F26E-269C-42B6-95C7-FA46CF564525}" srcOrd="1" destOrd="0" parTransId="{3512CD37-A15A-4A96-B458-742BC66CBF81}" sibTransId="{55D0F160-CAA8-439B-893C-396221FC2223}"/>
    <dgm:cxn modelId="{36509844-7EEC-488D-9B22-12DC0255E806}" type="presOf" srcId="{643BD4BB-E8C8-415D-8D79-2A76C521AD51}" destId="{18BEFEA4-A732-4FD6-B10A-D9F3F67B4547}" srcOrd="0" destOrd="0" presId="urn:microsoft.com/office/officeart/2005/8/layout/cycle1"/>
    <dgm:cxn modelId="{B26E9C49-1ED7-4F2F-BE71-D585F2E71399}" type="presOf" srcId="{C5617012-50EB-4BED-BD9F-F5DA023C3D63}" destId="{18BEFEA4-A732-4FD6-B10A-D9F3F67B4547}" srcOrd="0" destOrd="2" presId="urn:microsoft.com/office/officeart/2005/8/layout/cycle1"/>
    <dgm:cxn modelId="{046BF449-F44C-4DD9-8A28-65B70460A54D}" type="presOf" srcId="{38B3EDB1-F680-44BE-8F45-B29D8051CABF}" destId="{CC4F53DA-BFA4-4777-9CD2-248FA356EC4C}" srcOrd="0" destOrd="1" presId="urn:microsoft.com/office/officeart/2005/8/layout/cycle1"/>
    <dgm:cxn modelId="{9DA3866C-E131-4567-B6B7-8EE335315CAC}" type="presOf" srcId="{0D1E0097-243C-4E51-BA26-BD286C1A795B}" destId="{24736EDD-CF47-41B9-8EDE-5185BF1503A4}" srcOrd="0" destOrd="0" presId="urn:microsoft.com/office/officeart/2005/8/layout/cycle1"/>
    <dgm:cxn modelId="{A777906C-040E-4419-A90F-40C54C9AD04D}" type="presOf" srcId="{36386FE2-DC84-4442-A726-C70560764843}" destId="{4E6C4745-B30B-494D-BAC7-3AE164C17B06}" srcOrd="0" destOrd="0" presId="urn:microsoft.com/office/officeart/2005/8/layout/cycle1"/>
    <dgm:cxn modelId="{0A7B644E-1A04-4FB8-8E5E-B1E5309450F3}" srcId="{C3CCC993-00E4-4E77-AA03-34724D9BA352}" destId="{38B3EDB1-F680-44BE-8F45-B29D8051CABF}" srcOrd="0" destOrd="0" parTransId="{0268E578-2CAA-4DCB-8500-5112C0B1431B}" sibTransId="{BF9BA2F0-50FF-4792-BAC3-7038EB6EE06F}"/>
    <dgm:cxn modelId="{987F864F-8D13-4925-B561-B0322A1EFAD1}" srcId="{2F68804C-4704-4BFF-B49A-B0EDE44125D9}" destId="{D0ECC7BD-8247-48C2-A2C9-8FDA59793A71}" srcOrd="3" destOrd="0" parTransId="{C8AC4064-599E-4299-B200-92445717FA0E}" sibTransId="{155EA0D3-B0AC-4E88-B813-CCF45B600284}"/>
    <dgm:cxn modelId="{8B69107E-ECE8-44E1-86C7-49912AD87BBB}" type="presOf" srcId="{2F68804C-4704-4BFF-B49A-B0EDE44125D9}" destId="{784B9EB7-81C0-4977-8FCE-FC1781013653}" srcOrd="0" destOrd="0" presId="urn:microsoft.com/office/officeart/2005/8/layout/cycle1"/>
    <dgm:cxn modelId="{B3C6E481-FBE8-4431-81DE-39A6094F59D0}" srcId="{2F68804C-4704-4BFF-B49A-B0EDE44125D9}" destId="{1B517F69-5D09-47C4-A0CA-7D4AAFC70789}" srcOrd="6" destOrd="0" parTransId="{9F0751B3-DBF2-44C0-94B3-6F02A559D9C6}" sibTransId="{36386FE2-DC84-4442-A726-C70560764843}"/>
    <dgm:cxn modelId="{6BBD7387-3B8A-4338-857D-408EEBB17C3C}" srcId="{2F68804C-4704-4BFF-B49A-B0EDE44125D9}" destId="{643BD4BB-E8C8-415D-8D79-2A76C521AD51}" srcOrd="5" destOrd="0" parTransId="{CA701A9A-B2C3-4915-8E43-D77BBC22F016}" sibTransId="{0E17F296-B8A4-4071-8FDB-15BBCB78B8E0}"/>
    <dgm:cxn modelId="{30C49787-61CD-4348-981E-E88468452826}" type="presOf" srcId="{55D0F160-CAA8-439B-893C-396221FC2223}" destId="{457B1BA9-7B6B-420C-84F8-3D2C30F4CCFC}" srcOrd="0" destOrd="0" presId="urn:microsoft.com/office/officeart/2005/8/layout/cycle1"/>
    <dgm:cxn modelId="{33150A8A-7C1E-4435-A8BC-E31F545FAB3D}" srcId="{2F68804C-4704-4BFF-B49A-B0EDE44125D9}" destId="{B2DFBA3B-5E15-4057-B1B4-F6F529E36628}" srcOrd="4" destOrd="0" parTransId="{A65EBE17-B32E-4792-97A5-34D06223DEBB}" sibTransId="{2D674994-06DE-442B-9AEA-6973D1D19E07}"/>
    <dgm:cxn modelId="{1ED4D69D-460E-4BB2-BFD7-12AA9CAB2DF3}" srcId="{643BD4BB-E8C8-415D-8D79-2A76C521AD51}" destId="{C5617012-50EB-4BED-BD9F-F5DA023C3D63}" srcOrd="1" destOrd="0" parTransId="{BB520DF4-05EC-4959-9F31-07AABD0D9A8C}" sibTransId="{6076672E-87E8-4408-988D-92A73140959E}"/>
    <dgm:cxn modelId="{CC18F6C2-D4D2-40BF-BCA9-0F161A2A71A5}" type="presOf" srcId="{B2DFBA3B-5E15-4057-B1B4-F6F529E36628}" destId="{CF7DC469-E603-458B-BC9B-C40D533F1F61}" srcOrd="0" destOrd="0" presId="urn:microsoft.com/office/officeart/2005/8/layout/cycle1"/>
    <dgm:cxn modelId="{5374A0D7-C13B-444F-9C93-2C91A53CA966}" type="presOf" srcId="{C3CCC993-00E4-4E77-AA03-34724D9BA352}" destId="{CC4F53DA-BFA4-4777-9CD2-248FA356EC4C}" srcOrd="0" destOrd="0" presId="urn:microsoft.com/office/officeart/2005/8/layout/cycle1"/>
    <dgm:cxn modelId="{3E910FDA-CD19-46C9-B936-019848CF118F}" srcId="{2F68804C-4704-4BFF-B49A-B0EDE44125D9}" destId="{D0508373-6E7A-4817-8EE7-0312EA079332}" srcOrd="0" destOrd="0" parTransId="{D7127FC5-DFBA-4744-B2C3-7D03B91BF397}" sibTransId="{EB37F216-6761-41F3-9CD2-FC67E542F0A1}"/>
    <dgm:cxn modelId="{61725EDE-C269-4D02-ABDF-109A1F210679}" srcId="{2F68804C-4704-4BFF-B49A-B0EDE44125D9}" destId="{C3CCC993-00E4-4E77-AA03-34724D9BA352}" srcOrd="2" destOrd="0" parTransId="{BA98DB02-7481-4C7A-B415-19EC48FA28D4}" sibTransId="{0D1E0097-243C-4E51-BA26-BD286C1A795B}"/>
    <dgm:cxn modelId="{A50477FA-C915-40E0-9660-CAB0641BE1AA}" srcId="{643BD4BB-E8C8-415D-8D79-2A76C521AD51}" destId="{282EE769-DED3-4211-B769-81EEC2E99B98}" srcOrd="0" destOrd="0" parTransId="{E99A5EB2-A3C0-48A9-96F6-B853B63C94A1}" sibTransId="{70CEFA18-7DEF-4571-8483-B9BB3EA8F581}"/>
    <dgm:cxn modelId="{1C6D63FC-9BAB-42ED-8B28-88A1EFF8FDE2}" type="presOf" srcId="{0E17F296-B8A4-4071-8FDB-15BBCB78B8E0}" destId="{0B9FF88F-A6F9-4196-AEAA-053B46F7B04B}" srcOrd="0" destOrd="0" presId="urn:microsoft.com/office/officeart/2005/8/layout/cycle1"/>
    <dgm:cxn modelId="{81D942F3-FF64-4790-A6AE-9FA0A39D33FE}" type="presParOf" srcId="{784B9EB7-81C0-4977-8FCE-FC1781013653}" destId="{808A660C-4DE4-4D3F-9BB7-E588D0FAC3A1}" srcOrd="0" destOrd="0" presId="urn:microsoft.com/office/officeart/2005/8/layout/cycle1"/>
    <dgm:cxn modelId="{E3285D8C-1447-4585-99F8-1C6F498F48E3}" type="presParOf" srcId="{784B9EB7-81C0-4977-8FCE-FC1781013653}" destId="{673395D3-844F-4864-B4D0-8ECB6AAD1687}" srcOrd="1" destOrd="0" presId="urn:microsoft.com/office/officeart/2005/8/layout/cycle1"/>
    <dgm:cxn modelId="{EB491525-9683-4923-A48A-AA41D99ACEBC}" type="presParOf" srcId="{784B9EB7-81C0-4977-8FCE-FC1781013653}" destId="{606859DE-057D-44C8-8EAB-4BD035E6C2AE}" srcOrd="2" destOrd="0" presId="urn:microsoft.com/office/officeart/2005/8/layout/cycle1"/>
    <dgm:cxn modelId="{F68D9D40-B1B5-40EB-BBE7-AD276CD57DC1}" type="presParOf" srcId="{784B9EB7-81C0-4977-8FCE-FC1781013653}" destId="{55067A9D-7DC4-43B4-AEF3-E4E24DDF2737}" srcOrd="3" destOrd="0" presId="urn:microsoft.com/office/officeart/2005/8/layout/cycle1"/>
    <dgm:cxn modelId="{DF6679B6-9A28-411A-9DAC-29A7179D52A7}" type="presParOf" srcId="{784B9EB7-81C0-4977-8FCE-FC1781013653}" destId="{1D3633F7-68EB-4FC4-A9E9-55E82EF16CA4}" srcOrd="4" destOrd="0" presId="urn:microsoft.com/office/officeart/2005/8/layout/cycle1"/>
    <dgm:cxn modelId="{A1460A9B-0B96-4AE0-9AF4-3D307FD083AA}" type="presParOf" srcId="{784B9EB7-81C0-4977-8FCE-FC1781013653}" destId="{457B1BA9-7B6B-420C-84F8-3D2C30F4CCFC}" srcOrd="5" destOrd="0" presId="urn:microsoft.com/office/officeart/2005/8/layout/cycle1"/>
    <dgm:cxn modelId="{7121908C-FECA-4C80-BBF5-53F7ABCD8D83}" type="presParOf" srcId="{784B9EB7-81C0-4977-8FCE-FC1781013653}" destId="{1553AA4D-02BD-4C5A-BE9E-C2275EB20F6D}" srcOrd="6" destOrd="0" presId="urn:microsoft.com/office/officeart/2005/8/layout/cycle1"/>
    <dgm:cxn modelId="{750B1895-1CF0-4D21-804B-B30F973A8AD8}" type="presParOf" srcId="{784B9EB7-81C0-4977-8FCE-FC1781013653}" destId="{CC4F53DA-BFA4-4777-9CD2-248FA356EC4C}" srcOrd="7" destOrd="0" presId="urn:microsoft.com/office/officeart/2005/8/layout/cycle1"/>
    <dgm:cxn modelId="{E844204A-30D5-460E-BF6B-51445E0F5F81}" type="presParOf" srcId="{784B9EB7-81C0-4977-8FCE-FC1781013653}" destId="{24736EDD-CF47-41B9-8EDE-5185BF1503A4}" srcOrd="8" destOrd="0" presId="urn:microsoft.com/office/officeart/2005/8/layout/cycle1"/>
    <dgm:cxn modelId="{3982F651-3734-4013-8B20-542829195569}" type="presParOf" srcId="{784B9EB7-81C0-4977-8FCE-FC1781013653}" destId="{B35BB14F-37ED-4517-B463-5C1D190B8BAD}" srcOrd="9" destOrd="0" presId="urn:microsoft.com/office/officeart/2005/8/layout/cycle1"/>
    <dgm:cxn modelId="{533DB2D7-FDD4-4150-8073-B8292C3D746B}" type="presParOf" srcId="{784B9EB7-81C0-4977-8FCE-FC1781013653}" destId="{79458193-4574-40DE-A1E3-87D0FFAA4950}" srcOrd="10" destOrd="0" presId="urn:microsoft.com/office/officeart/2005/8/layout/cycle1"/>
    <dgm:cxn modelId="{B181E1C9-2C22-4458-BA9E-F40E453F59C5}" type="presParOf" srcId="{784B9EB7-81C0-4977-8FCE-FC1781013653}" destId="{EB1299F3-9C00-4D86-A5B0-DE5FA513BC75}" srcOrd="11" destOrd="0" presId="urn:microsoft.com/office/officeart/2005/8/layout/cycle1"/>
    <dgm:cxn modelId="{67974BDD-F329-4B5F-96DC-1F395D039ED3}" type="presParOf" srcId="{784B9EB7-81C0-4977-8FCE-FC1781013653}" destId="{19EF9FE5-CD0E-4A7D-AA8A-96B5AFE8C922}" srcOrd="12" destOrd="0" presId="urn:microsoft.com/office/officeart/2005/8/layout/cycle1"/>
    <dgm:cxn modelId="{0399E00B-F4CD-4B0F-B704-8D3E36D38FA1}" type="presParOf" srcId="{784B9EB7-81C0-4977-8FCE-FC1781013653}" destId="{CF7DC469-E603-458B-BC9B-C40D533F1F61}" srcOrd="13" destOrd="0" presId="urn:microsoft.com/office/officeart/2005/8/layout/cycle1"/>
    <dgm:cxn modelId="{1F11AB28-B520-4D0A-B444-3965EECF4E6D}" type="presParOf" srcId="{784B9EB7-81C0-4977-8FCE-FC1781013653}" destId="{F24FDC97-559C-46FC-8F84-88207CCD5044}" srcOrd="14" destOrd="0" presId="urn:microsoft.com/office/officeart/2005/8/layout/cycle1"/>
    <dgm:cxn modelId="{CDC39A98-235D-49DB-A082-CE8BC6A489D9}" type="presParOf" srcId="{784B9EB7-81C0-4977-8FCE-FC1781013653}" destId="{8F801D29-F53F-4584-9ECF-AD918AAFCBCB}" srcOrd="15" destOrd="0" presId="urn:microsoft.com/office/officeart/2005/8/layout/cycle1"/>
    <dgm:cxn modelId="{605D43B7-E883-413A-8BCB-77A84CCF16B7}" type="presParOf" srcId="{784B9EB7-81C0-4977-8FCE-FC1781013653}" destId="{18BEFEA4-A732-4FD6-B10A-D9F3F67B4547}" srcOrd="16" destOrd="0" presId="urn:microsoft.com/office/officeart/2005/8/layout/cycle1"/>
    <dgm:cxn modelId="{A6501B25-1463-483E-8B09-9026D9E0E6BD}" type="presParOf" srcId="{784B9EB7-81C0-4977-8FCE-FC1781013653}" destId="{0B9FF88F-A6F9-4196-AEAA-053B46F7B04B}" srcOrd="17" destOrd="0" presId="urn:microsoft.com/office/officeart/2005/8/layout/cycle1"/>
    <dgm:cxn modelId="{C100FED3-D4FA-40BF-A2C1-6D1D86BB10C5}" type="presParOf" srcId="{784B9EB7-81C0-4977-8FCE-FC1781013653}" destId="{69B5E18B-CFA7-47CC-9AF9-626E900171B5}" srcOrd="18" destOrd="0" presId="urn:microsoft.com/office/officeart/2005/8/layout/cycle1"/>
    <dgm:cxn modelId="{C3AAE98F-7D2F-407B-8E64-F4212EFFF1FB}" type="presParOf" srcId="{784B9EB7-81C0-4977-8FCE-FC1781013653}" destId="{3A32C0CB-1B49-46AE-9550-630112940F6F}" srcOrd="19" destOrd="0" presId="urn:microsoft.com/office/officeart/2005/8/layout/cycle1"/>
    <dgm:cxn modelId="{1BFFC51D-2E3E-4E9F-88CA-C86CBB6452C3}" type="presParOf" srcId="{784B9EB7-81C0-4977-8FCE-FC1781013653}" destId="{4E6C4745-B30B-494D-BAC7-3AE164C17B06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CB7F6-D701-435C-AE45-419228055E0D}">
      <dsp:nvSpPr>
        <dsp:cNvPr id="0" name=""/>
        <dsp:cNvSpPr/>
      </dsp:nvSpPr>
      <dsp:spPr>
        <a:xfrm>
          <a:off x="2996640" y="2275792"/>
          <a:ext cx="1335702" cy="12693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Introduction of the first SMR</a:t>
          </a:r>
          <a:endParaRPr lang="el-GR" sz="1000" kern="1200" dirty="0"/>
        </a:p>
      </dsp:txBody>
      <dsp:txXfrm>
        <a:off x="3192249" y="2461682"/>
        <a:ext cx="944484" cy="897553"/>
      </dsp:txXfrm>
    </dsp:sp>
    <dsp:sp modelId="{5C39AD79-0256-4AD7-A771-593C1CB9EE2F}">
      <dsp:nvSpPr>
        <dsp:cNvPr id="0" name=""/>
        <dsp:cNvSpPr/>
      </dsp:nvSpPr>
      <dsp:spPr>
        <a:xfrm rot="16205307">
          <a:off x="3336120" y="1426380"/>
          <a:ext cx="660568" cy="489861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>
        <a:off x="3409486" y="1597831"/>
        <a:ext cx="513610" cy="293917"/>
      </dsp:txXfrm>
    </dsp:sp>
    <dsp:sp modelId="{79DA71F3-C18E-48FD-AB54-396F0C1CA526}">
      <dsp:nvSpPr>
        <dsp:cNvPr id="0" name=""/>
        <dsp:cNvSpPr/>
      </dsp:nvSpPr>
      <dsp:spPr>
        <a:xfrm>
          <a:off x="3163904" y="20901"/>
          <a:ext cx="1008538" cy="1008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Nuclear Energy Policy</a:t>
          </a:r>
          <a:endParaRPr lang="el-GR" sz="900" b="1" kern="1200" dirty="0"/>
        </a:p>
      </dsp:txBody>
      <dsp:txXfrm>
        <a:off x="3311601" y="168598"/>
        <a:ext cx="713144" cy="713144"/>
      </dsp:txXfrm>
    </dsp:sp>
    <dsp:sp modelId="{A497F3AD-4ACD-4B9D-8CA2-F387A9B52129}">
      <dsp:nvSpPr>
        <dsp:cNvPr id="0" name=""/>
        <dsp:cNvSpPr/>
      </dsp:nvSpPr>
      <dsp:spPr>
        <a:xfrm rot="14283854">
          <a:off x="2684143" y="1614413"/>
          <a:ext cx="650353" cy="489861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 rot="10800000">
        <a:off x="2796490" y="1774742"/>
        <a:ext cx="503395" cy="293917"/>
      </dsp:txXfrm>
    </dsp:sp>
    <dsp:sp modelId="{D5512CB2-6770-4AEC-8890-F04981D27485}">
      <dsp:nvSpPr>
        <dsp:cNvPr id="0" name=""/>
        <dsp:cNvSpPr/>
      </dsp:nvSpPr>
      <dsp:spPr>
        <a:xfrm>
          <a:off x="1904028" y="390834"/>
          <a:ext cx="1008538" cy="1008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Domestic Industry Participation</a:t>
          </a:r>
          <a:endParaRPr lang="el-GR" sz="800" b="1" kern="1200" dirty="0"/>
        </a:p>
      </dsp:txBody>
      <dsp:txXfrm>
        <a:off x="2051725" y="538531"/>
        <a:ext cx="713144" cy="713144"/>
      </dsp:txXfrm>
    </dsp:sp>
    <dsp:sp modelId="{6104B466-27AE-472D-BE0F-14E4E21C0ADD}">
      <dsp:nvSpPr>
        <dsp:cNvPr id="0" name=""/>
        <dsp:cNvSpPr/>
      </dsp:nvSpPr>
      <dsp:spPr>
        <a:xfrm rot="12348078">
          <a:off x="2237821" y="2127616"/>
          <a:ext cx="628021" cy="489861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 rot="10800000">
        <a:off x="2377454" y="2257570"/>
        <a:ext cx="481063" cy="293917"/>
      </dsp:txXfrm>
    </dsp:sp>
    <dsp:sp modelId="{9BD032FD-46E9-43A9-98B5-C1A9493280CA}">
      <dsp:nvSpPr>
        <dsp:cNvPr id="0" name=""/>
        <dsp:cNvSpPr/>
      </dsp:nvSpPr>
      <dsp:spPr>
        <a:xfrm>
          <a:off x="1044153" y="1383182"/>
          <a:ext cx="1008538" cy="1008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Proliferation resistance &amp; physical protection</a:t>
          </a:r>
          <a:endParaRPr lang="el-GR" sz="800" b="1" kern="1200" dirty="0"/>
        </a:p>
      </dsp:txBody>
      <dsp:txXfrm>
        <a:off x="1191850" y="1530879"/>
        <a:ext cx="713144" cy="713144"/>
      </dsp:txXfrm>
    </dsp:sp>
    <dsp:sp modelId="{AA648A0C-F483-4A12-BB8D-6E8E346021C7}">
      <dsp:nvSpPr>
        <dsp:cNvPr id="0" name=""/>
        <dsp:cNvSpPr/>
      </dsp:nvSpPr>
      <dsp:spPr>
        <a:xfrm rot="10388933">
          <a:off x="2245661" y="2803743"/>
          <a:ext cx="536898" cy="489861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 rot="10800000">
        <a:off x="2392094" y="2892950"/>
        <a:ext cx="389940" cy="293917"/>
      </dsp:txXfrm>
    </dsp:sp>
    <dsp:sp modelId="{8F13CB09-498C-4476-AE99-D3214E3DAD32}">
      <dsp:nvSpPr>
        <dsp:cNvPr id="0" name=""/>
        <dsp:cNvSpPr/>
      </dsp:nvSpPr>
      <dsp:spPr>
        <a:xfrm>
          <a:off x="721737" y="2590161"/>
          <a:ext cx="1279634" cy="1193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FF0000"/>
              </a:solidFill>
            </a:rPr>
            <a:t>Public acceptance</a:t>
          </a:r>
          <a:endParaRPr lang="el-GR" sz="1000" b="1" kern="1200">
            <a:solidFill>
              <a:srgbClr val="FF0000"/>
            </a:solidFill>
          </a:endParaRPr>
        </a:p>
      </dsp:txBody>
      <dsp:txXfrm>
        <a:off x="909135" y="2765015"/>
        <a:ext cx="904838" cy="844270"/>
      </dsp:txXfrm>
    </dsp:sp>
    <dsp:sp modelId="{2689094C-A6E1-42AA-B7DE-DDCB1C54B40E}">
      <dsp:nvSpPr>
        <dsp:cNvPr id="0" name=""/>
        <dsp:cNvSpPr/>
      </dsp:nvSpPr>
      <dsp:spPr>
        <a:xfrm rot="8404131">
          <a:off x="2441031" y="3438070"/>
          <a:ext cx="601060" cy="489861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 rot="10800000">
        <a:off x="2570855" y="3488878"/>
        <a:ext cx="454102" cy="293917"/>
      </dsp:txXfrm>
    </dsp:sp>
    <dsp:sp modelId="{B2A94863-BCEE-4FBA-AC67-BB0A2FA56863}">
      <dsp:nvSpPr>
        <dsp:cNvPr id="0" name=""/>
        <dsp:cNvSpPr/>
      </dsp:nvSpPr>
      <dsp:spPr>
        <a:xfrm>
          <a:off x="1402751" y="3877287"/>
          <a:ext cx="1008538" cy="1008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Safety</a:t>
          </a:r>
          <a:endParaRPr lang="el-GR" sz="1000" b="1" kern="1200"/>
        </a:p>
      </dsp:txBody>
      <dsp:txXfrm>
        <a:off x="1550448" y="4024984"/>
        <a:ext cx="713144" cy="713144"/>
      </dsp:txXfrm>
    </dsp:sp>
    <dsp:sp modelId="{FE9728C5-152A-4E13-8411-E7EDCFAB1AFF}">
      <dsp:nvSpPr>
        <dsp:cNvPr id="0" name=""/>
        <dsp:cNvSpPr/>
      </dsp:nvSpPr>
      <dsp:spPr>
        <a:xfrm rot="6399860">
          <a:off x="3024902" y="3801295"/>
          <a:ext cx="599226" cy="489861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 rot="10800000">
        <a:off x="3119452" y="3828874"/>
        <a:ext cx="452268" cy="293917"/>
      </dsp:txXfrm>
    </dsp:sp>
    <dsp:sp modelId="{3389700B-EE2F-4666-9918-FD3BB1C5687F}">
      <dsp:nvSpPr>
        <dsp:cNvPr id="0" name=""/>
        <dsp:cNvSpPr/>
      </dsp:nvSpPr>
      <dsp:spPr>
        <a:xfrm>
          <a:off x="2442573" y="4587183"/>
          <a:ext cx="1138136" cy="1008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Radwaste Management</a:t>
          </a:r>
          <a:endParaRPr lang="el-GR" sz="800" b="1" kern="1200" dirty="0"/>
        </a:p>
      </dsp:txBody>
      <dsp:txXfrm>
        <a:off x="2609249" y="4734880"/>
        <a:ext cx="804784" cy="713144"/>
      </dsp:txXfrm>
    </dsp:sp>
    <dsp:sp modelId="{6A3FCDA3-7F2F-4739-96F9-9DE0FA923B65}">
      <dsp:nvSpPr>
        <dsp:cNvPr id="0" name=""/>
        <dsp:cNvSpPr/>
      </dsp:nvSpPr>
      <dsp:spPr>
        <a:xfrm rot="4389497">
          <a:off x="3707565" y="3803344"/>
          <a:ext cx="602715" cy="489861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>
        <a:off x="3759755" y="3830989"/>
        <a:ext cx="455757" cy="293917"/>
      </dsp:txXfrm>
    </dsp:sp>
    <dsp:sp modelId="{3796D7C3-A891-4D71-AB11-F646A2616417}">
      <dsp:nvSpPr>
        <dsp:cNvPr id="0" name=""/>
        <dsp:cNvSpPr/>
      </dsp:nvSpPr>
      <dsp:spPr>
        <a:xfrm>
          <a:off x="3820436" y="4587183"/>
          <a:ext cx="1008538" cy="1008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Viable financing scheme</a:t>
          </a:r>
          <a:endParaRPr lang="el-GR" sz="800" b="1" kern="1200" dirty="0"/>
        </a:p>
      </dsp:txBody>
      <dsp:txXfrm>
        <a:off x="3968133" y="4734880"/>
        <a:ext cx="713144" cy="713144"/>
      </dsp:txXfrm>
    </dsp:sp>
    <dsp:sp modelId="{1EC874E0-9ACC-49DD-8295-26C1477961D2}">
      <dsp:nvSpPr>
        <dsp:cNvPr id="0" name=""/>
        <dsp:cNvSpPr/>
      </dsp:nvSpPr>
      <dsp:spPr>
        <a:xfrm rot="2388797">
          <a:off x="4289132" y="3437947"/>
          <a:ext cx="604019" cy="489861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>
        <a:off x="4306169" y="3488871"/>
        <a:ext cx="457061" cy="293917"/>
      </dsp:txXfrm>
    </dsp:sp>
    <dsp:sp modelId="{4B7169E1-FF35-489B-A635-44ECFBE2F3E8}">
      <dsp:nvSpPr>
        <dsp:cNvPr id="0" name=""/>
        <dsp:cNvSpPr/>
      </dsp:nvSpPr>
      <dsp:spPr>
        <a:xfrm>
          <a:off x="4925056" y="3877287"/>
          <a:ext cx="1008538" cy="1008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Economic  Competitive</a:t>
          </a:r>
          <a:br>
            <a:rPr lang="en-US" sz="800" b="1" kern="1200" dirty="0"/>
          </a:br>
          <a:r>
            <a:rPr lang="en-US" sz="800" b="1" kern="1200" dirty="0"/>
            <a:t>ness</a:t>
          </a:r>
          <a:endParaRPr lang="el-GR" sz="800" b="1" kern="1200" dirty="0"/>
        </a:p>
      </dsp:txBody>
      <dsp:txXfrm>
        <a:off x="5072753" y="4024984"/>
        <a:ext cx="713144" cy="713144"/>
      </dsp:txXfrm>
    </dsp:sp>
    <dsp:sp modelId="{73C21377-9786-4284-9CE9-FD1B2EA8059B}">
      <dsp:nvSpPr>
        <dsp:cNvPr id="0" name=""/>
        <dsp:cNvSpPr/>
      </dsp:nvSpPr>
      <dsp:spPr>
        <a:xfrm rot="409769">
          <a:off x="4577269" y="2811509"/>
          <a:ext cx="612254" cy="489861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4577790" y="2900743"/>
        <a:ext cx="465296" cy="293917"/>
      </dsp:txXfrm>
    </dsp:sp>
    <dsp:sp modelId="{E5829FE1-DD7A-4932-AE8F-B699C805EC84}">
      <dsp:nvSpPr>
        <dsp:cNvPr id="0" name=""/>
        <dsp:cNvSpPr/>
      </dsp:nvSpPr>
      <dsp:spPr>
        <a:xfrm>
          <a:off x="5470523" y="2682881"/>
          <a:ext cx="1008538" cy="1008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rgbClr val="FF0000"/>
              </a:solidFill>
            </a:rPr>
            <a:t>Affordable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rgbClr val="FF0000"/>
              </a:solidFill>
            </a:rPr>
            <a:t>(Capital cost, generating cost)</a:t>
          </a:r>
          <a:endParaRPr lang="el-GR" sz="900" b="1" kern="1200" dirty="0">
            <a:solidFill>
              <a:srgbClr val="FF0000"/>
            </a:solidFill>
          </a:endParaRPr>
        </a:p>
      </dsp:txBody>
      <dsp:txXfrm>
        <a:off x="5618220" y="2830578"/>
        <a:ext cx="713144" cy="713144"/>
      </dsp:txXfrm>
    </dsp:sp>
    <dsp:sp modelId="{56FBE28C-7C80-43FB-8FAE-E79D41443072}">
      <dsp:nvSpPr>
        <dsp:cNvPr id="0" name=""/>
        <dsp:cNvSpPr/>
      </dsp:nvSpPr>
      <dsp:spPr>
        <a:xfrm rot="20056596">
          <a:off x="4465037" y="2127725"/>
          <a:ext cx="631517" cy="489861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4472319" y="2257589"/>
        <a:ext cx="484559" cy="293917"/>
      </dsp:txXfrm>
    </dsp:sp>
    <dsp:sp modelId="{77E4029D-BAFB-4551-AEF2-CC335CBEBFDC}">
      <dsp:nvSpPr>
        <dsp:cNvPr id="0" name=""/>
        <dsp:cNvSpPr/>
      </dsp:nvSpPr>
      <dsp:spPr>
        <a:xfrm>
          <a:off x="5283655" y="1383182"/>
          <a:ext cx="1008538" cy="1008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Security of Supply</a:t>
          </a:r>
          <a:endParaRPr lang="el-GR" sz="1000" b="1" kern="1200" dirty="0"/>
        </a:p>
      </dsp:txBody>
      <dsp:txXfrm>
        <a:off x="5431352" y="1530879"/>
        <a:ext cx="713144" cy="713144"/>
      </dsp:txXfrm>
    </dsp:sp>
    <dsp:sp modelId="{901F8A19-9728-4804-91F4-1A9D132F37E1}">
      <dsp:nvSpPr>
        <dsp:cNvPr id="0" name=""/>
        <dsp:cNvSpPr/>
      </dsp:nvSpPr>
      <dsp:spPr>
        <a:xfrm rot="7394524">
          <a:off x="3818611" y="1516688"/>
          <a:ext cx="1190752" cy="6818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/>
        </a:p>
      </dsp:txBody>
      <dsp:txXfrm>
        <a:off x="3976966" y="1567520"/>
        <a:ext cx="986183" cy="409139"/>
      </dsp:txXfrm>
    </dsp:sp>
    <dsp:sp modelId="{5AF0C62D-65C8-4D1E-916A-B59D898F2EAE}">
      <dsp:nvSpPr>
        <dsp:cNvPr id="0" name=""/>
        <dsp:cNvSpPr/>
      </dsp:nvSpPr>
      <dsp:spPr>
        <a:xfrm>
          <a:off x="4534054" y="3"/>
          <a:ext cx="1379660" cy="1439931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TECHNOLOGY</a:t>
          </a:r>
          <a:endParaRPr lang="el-GR" sz="1000" b="1" kern="1200" dirty="0"/>
        </a:p>
      </dsp:txBody>
      <dsp:txXfrm>
        <a:off x="4736101" y="210876"/>
        <a:ext cx="975566" cy="1018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9F522-BA0B-411B-B09D-A6A0D29F681A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D57A-A535-4260-A4BD-10D8A0399796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06B61-D2BE-48F6-9E6C-EB5C97BCDF0C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INTEGRATION INTO THE GRID</a:t>
          </a:r>
        </a:p>
      </dsp:txBody>
      <dsp:txXfrm>
        <a:off x="1057996" y="4300"/>
        <a:ext cx="5205643" cy="916014"/>
      </dsp:txXfrm>
    </dsp:sp>
    <dsp:sp modelId="{6903CCCF-64F8-4DA9-B199-EEECD9417C26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00328-EA26-49AB-A759-31BC62EE5B82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52A21-D733-4DF6-AFC1-B87E61D1142B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COST &amp; FINANCE</a:t>
          </a:r>
        </a:p>
      </dsp:txBody>
      <dsp:txXfrm>
        <a:off x="1057996" y="1149318"/>
        <a:ext cx="5205643" cy="916014"/>
      </dsp:txXfrm>
    </dsp:sp>
    <dsp:sp modelId="{0FB1F2E0-0340-4D63-B264-302777A19BCE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3DA8B-9FEC-478E-B257-9AC836273784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21043-FBDE-4A35-BCBE-9EDA33318C7A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BUT AN INTEGRATOR IS NECESSARY </a:t>
          </a:r>
        </a:p>
      </dsp:txBody>
      <dsp:txXfrm>
        <a:off x="1057996" y="2294336"/>
        <a:ext cx="5205643" cy="916014"/>
      </dsp:txXfrm>
    </dsp:sp>
    <dsp:sp modelId="{B4402C7C-7E2A-47A3-8ACD-DB0E29C9379C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61E18-5286-4EFF-8D74-32D64163BC5C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FCD72-9441-4DD4-9F2F-417720669D92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YOU MUST OWN THE SAFETY CASE &amp; LICENSING BASIS AND BE ABLE TO OPERATE &amp; MAINTAIN UNITS WITH EXCELLENCE (QUANTIFIED)</a:t>
          </a:r>
        </a:p>
      </dsp:txBody>
      <dsp:txXfrm>
        <a:off x="1057996" y="3439354"/>
        <a:ext cx="5205643" cy="916014"/>
      </dsp:txXfrm>
    </dsp:sp>
    <dsp:sp modelId="{58E71B1B-65B3-4FD0-97F8-4BCE5B580CAE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4AA2F-8B8A-4E85-BCED-5415D976D8C1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DD5F9-8038-4BA1-A236-A1E27D1521CB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ALWAYS NEED OF PLENTY OF TRAINING INCLUDING OJT AND OVERSEAS EMBEDS TOO</a:t>
          </a:r>
        </a:p>
      </dsp:txBody>
      <dsp:txXfrm>
        <a:off x="1057996" y="4584372"/>
        <a:ext cx="5205643" cy="916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51BA4-9145-4E72-B20B-244451A7228F}">
      <dsp:nvSpPr>
        <dsp:cNvPr id="0" name=""/>
        <dsp:cNvSpPr/>
      </dsp:nvSpPr>
      <dsp:spPr>
        <a:xfrm>
          <a:off x="6977" y="1120054"/>
          <a:ext cx="2181078" cy="2617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0" rIns="215442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 YOU WANT FIRST-OF-A-KIND</a:t>
          </a:r>
        </a:p>
      </dsp:txBody>
      <dsp:txXfrm>
        <a:off x="6977" y="2166972"/>
        <a:ext cx="2181078" cy="1570376"/>
      </dsp:txXfrm>
    </dsp:sp>
    <dsp:sp modelId="{978195A0-3048-4ACD-B607-BB1E83D949FA}">
      <dsp:nvSpPr>
        <dsp:cNvPr id="0" name=""/>
        <dsp:cNvSpPr/>
      </dsp:nvSpPr>
      <dsp:spPr>
        <a:xfrm>
          <a:off x="6977" y="1120054"/>
          <a:ext cx="2181078" cy="10469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165100" rIns="215442" bIns="16510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01</a:t>
          </a:r>
          <a:endParaRPr lang="en-US" sz="5100" kern="1200" dirty="0"/>
        </a:p>
      </dsp:txBody>
      <dsp:txXfrm>
        <a:off x="6977" y="1120054"/>
        <a:ext cx="2181078" cy="1046917"/>
      </dsp:txXfrm>
    </dsp:sp>
    <dsp:sp modelId="{14398A42-5AFE-40E2-8C5B-2E0FFD0D5678}">
      <dsp:nvSpPr>
        <dsp:cNvPr id="0" name=""/>
        <dsp:cNvSpPr/>
      </dsp:nvSpPr>
      <dsp:spPr>
        <a:xfrm>
          <a:off x="2362541" y="1120054"/>
          <a:ext cx="2181078" cy="2617293"/>
        </a:xfrm>
        <a:prstGeom prst="rect">
          <a:avLst/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0" rIns="215442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 YOU WANT Nth OF A KIND</a:t>
          </a:r>
        </a:p>
      </dsp:txBody>
      <dsp:txXfrm>
        <a:off x="2362541" y="2166972"/>
        <a:ext cx="2181078" cy="1570376"/>
      </dsp:txXfrm>
    </dsp:sp>
    <dsp:sp modelId="{76249720-0E4D-43D7-A72D-E6EA06B833C8}">
      <dsp:nvSpPr>
        <dsp:cNvPr id="0" name=""/>
        <dsp:cNvSpPr/>
      </dsp:nvSpPr>
      <dsp:spPr>
        <a:xfrm>
          <a:off x="2362541" y="1120054"/>
          <a:ext cx="2181078" cy="10469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165100" rIns="215442" bIns="16510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02</a:t>
          </a:r>
          <a:endParaRPr lang="en-US" sz="5100" kern="1200" dirty="0"/>
        </a:p>
      </dsp:txBody>
      <dsp:txXfrm>
        <a:off x="2362541" y="1120054"/>
        <a:ext cx="2181078" cy="1046917"/>
      </dsp:txXfrm>
    </dsp:sp>
    <dsp:sp modelId="{9EE863DE-FD6F-4A93-A601-79F396C4F681}">
      <dsp:nvSpPr>
        <dsp:cNvPr id="0" name=""/>
        <dsp:cNvSpPr/>
      </dsp:nvSpPr>
      <dsp:spPr>
        <a:xfrm>
          <a:off x="4718106" y="1120054"/>
          <a:ext cx="2181078" cy="2617293"/>
        </a:xfrm>
        <a:prstGeom prst="rect">
          <a:avLst/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0" rIns="215442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 YOU WANT MAINSTREAM</a:t>
          </a:r>
        </a:p>
      </dsp:txBody>
      <dsp:txXfrm>
        <a:off x="4718106" y="2166972"/>
        <a:ext cx="2181078" cy="1570376"/>
      </dsp:txXfrm>
    </dsp:sp>
    <dsp:sp modelId="{1711BA12-B3DC-4155-8E37-AE6A69F08C21}">
      <dsp:nvSpPr>
        <dsp:cNvPr id="0" name=""/>
        <dsp:cNvSpPr/>
      </dsp:nvSpPr>
      <dsp:spPr>
        <a:xfrm>
          <a:off x="4718106" y="1120054"/>
          <a:ext cx="2181078" cy="10469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165100" rIns="215442" bIns="16510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03</a:t>
          </a:r>
          <a:endParaRPr lang="en-US" sz="5100" kern="1200" dirty="0"/>
        </a:p>
      </dsp:txBody>
      <dsp:txXfrm>
        <a:off x="4718106" y="1120054"/>
        <a:ext cx="2181078" cy="1046917"/>
      </dsp:txXfrm>
    </dsp:sp>
    <dsp:sp modelId="{70FA4C4C-2EF4-4B41-9174-74FC0D51AB97}">
      <dsp:nvSpPr>
        <dsp:cNvPr id="0" name=""/>
        <dsp:cNvSpPr/>
      </dsp:nvSpPr>
      <dsp:spPr>
        <a:xfrm>
          <a:off x="7073670" y="1120054"/>
          <a:ext cx="2181078" cy="2617293"/>
        </a:xfrm>
        <a:prstGeom prst="rect">
          <a:avLst/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0" rIns="215442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GO TALK TO OTHER CUSTOMERS TOO</a:t>
          </a:r>
        </a:p>
      </dsp:txBody>
      <dsp:txXfrm>
        <a:off x="7073670" y="2166972"/>
        <a:ext cx="2181078" cy="1570376"/>
      </dsp:txXfrm>
    </dsp:sp>
    <dsp:sp modelId="{59322940-DC08-454C-9163-2B205E052032}">
      <dsp:nvSpPr>
        <dsp:cNvPr id="0" name=""/>
        <dsp:cNvSpPr/>
      </dsp:nvSpPr>
      <dsp:spPr>
        <a:xfrm>
          <a:off x="7073670" y="1120054"/>
          <a:ext cx="2181078" cy="10469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165100" rIns="215442" bIns="16510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04</a:t>
          </a:r>
          <a:endParaRPr lang="en-US" sz="5100" kern="1200" dirty="0"/>
        </a:p>
      </dsp:txBody>
      <dsp:txXfrm>
        <a:off x="7073670" y="1120054"/>
        <a:ext cx="2181078" cy="1046917"/>
      </dsp:txXfrm>
    </dsp:sp>
    <dsp:sp modelId="{0CE41172-6C32-4336-A3EB-65161F6D7E1D}">
      <dsp:nvSpPr>
        <dsp:cNvPr id="0" name=""/>
        <dsp:cNvSpPr/>
      </dsp:nvSpPr>
      <dsp:spPr>
        <a:xfrm>
          <a:off x="9429235" y="1120054"/>
          <a:ext cx="2181078" cy="2617293"/>
        </a:xfrm>
        <a:prstGeom prst="rect">
          <a:avLst/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0" rIns="215442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ENGAGE YOUR KNOWN PARTNERS</a:t>
          </a:r>
        </a:p>
      </dsp:txBody>
      <dsp:txXfrm>
        <a:off x="9429235" y="2166972"/>
        <a:ext cx="2181078" cy="1570376"/>
      </dsp:txXfrm>
    </dsp:sp>
    <dsp:sp modelId="{D493A170-5C5A-413B-BA64-F1F04EA1C1AC}">
      <dsp:nvSpPr>
        <dsp:cNvPr id="0" name=""/>
        <dsp:cNvSpPr/>
      </dsp:nvSpPr>
      <dsp:spPr>
        <a:xfrm>
          <a:off x="9429235" y="1120054"/>
          <a:ext cx="2181078" cy="10469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165100" rIns="215442" bIns="16510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05</a:t>
          </a:r>
          <a:endParaRPr lang="en-US" sz="5100" kern="1200" dirty="0"/>
        </a:p>
      </dsp:txBody>
      <dsp:txXfrm>
        <a:off x="9429235" y="1120054"/>
        <a:ext cx="2181078" cy="1046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51BA4-9145-4E72-B20B-244451A7228F}">
      <dsp:nvSpPr>
        <dsp:cNvPr id="0" name=""/>
        <dsp:cNvSpPr/>
      </dsp:nvSpPr>
      <dsp:spPr>
        <a:xfrm>
          <a:off x="6977" y="1120054"/>
          <a:ext cx="2181078" cy="2617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0" rIns="215442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 YOU WANT FIRST-OF-A-KIND</a:t>
          </a:r>
        </a:p>
      </dsp:txBody>
      <dsp:txXfrm>
        <a:off x="6977" y="2166972"/>
        <a:ext cx="2181078" cy="1570376"/>
      </dsp:txXfrm>
    </dsp:sp>
    <dsp:sp modelId="{978195A0-3048-4ACD-B607-BB1E83D949FA}">
      <dsp:nvSpPr>
        <dsp:cNvPr id="0" name=""/>
        <dsp:cNvSpPr/>
      </dsp:nvSpPr>
      <dsp:spPr>
        <a:xfrm>
          <a:off x="6977" y="1120054"/>
          <a:ext cx="2181078" cy="10469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165100" rIns="215442" bIns="16510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01</a:t>
          </a:r>
          <a:endParaRPr lang="en-US" sz="5100" kern="1200" dirty="0"/>
        </a:p>
      </dsp:txBody>
      <dsp:txXfrm>
        <a:off x="6977" y="1120054"/>
        <a:ext cx="2181078" cy="1046917"/>
      </dsp:txXfrm>
    </dsp:sp>
    <dsp:sp modelId="{14398A42-5AFE-40E2-8C5B-2E0FFD0D5678}">
      <dsp:nvSpPr>
        <dsp:cNvPr id="0" name=""/>
        <dsp:cNvSpPr/>
      </dsp:nvSpPr>
      <dsp:spPr>
        <a:xfrm>
          <a:off x="2362541" y="1120054"/>
          <a:ext cx="2181078" cy="2617293"/>
        </a:xfrm>
        <a:prstGeom prst="rect">
          <a:avLst/>
        </a:prstGeom>
        <a:solidFill>
          <a:srgbClr val="C00000"/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0" rIns="215442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 YOU WANT Nth OF A KIND</a:t>
          </a:r>
        </a:p>
      </dsp:txBody>
      <dsp:txXfrm>
        <a:off x="2362541" y="2166972"/>
        <a:ext cx="2181078" cy="1570376"/>
      </dsp:txXfrm>
    </dsp:sp>
    <dsp:sp modelId="{76249720-0E4D-43D7-A72D-E6EA06B833C8}">
      <dsp:nvSpPr>
        <dsp:cNvPr id="0" name=""/>
        <dsp:cNvSpPr/>
      </dsp:nvSpPr>
      <dsp:spPr>
        <a:xfrm>
          <a:off x="2362541" y="1120054"/>
          <a:ext cx="2181078" cy="10469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165100" rIns="215442" bIns="16510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02</a:t>
          </a:r>
          <a:endParaRPr lang="en-US" sz="5100" kern="1200" dirty="0"/>
        </a:p>
      </dsp:txBody>
      <dsp:txXfrm>
        <a:off x="2362541" y="1120054"/>
        <a:ext cx="2181078" cy="1046917"/>
      </dsp:txXfrm>
    </dsp:sp>
    <dsp:sp modelId="{9EE863DE-FD6F-4A93-A601-79F396C4F681}">
      <dsp:nvSpPr>
        <dsp:cNvPr id="0" name=""/>
        <dsp:cNvSpPr/>
      </dsp:nvSpPr>
      <dsp:spPr>
        <a:xfrm>
          <a:off x="4718106" y="1120054"/>
          <a:ext cx="2181078" cy="2617293"/>
        </a:xfrm>
        <a:prstGeom prst="rect">
          <a:avLst/>
        </a:prstGeom>
        <a:solidFill>
          <a:srgbClr val="C00000"/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0" rIns="215442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 YOU WANT MAINSTREAM</a:t>
          </a:r>
        </a:p>
      </dsp:txBody>
      <dsp:txXfrm>
        <a:off x="4718106" y="2166972"/>
        <a:ext cx="2181078" cy="1570376"/>
      </dsp:txXfrm>
    </dsp:sp>
    <dsp:sp modelId="{1711BA12-B3DC-4155-8E37-AE6A69F08C21}">
      <dsp:nvSpPr>
        <dsp:cNvPr id="0" name=""/>
        <dsp:cNvSpPr/>
      </dsp:nvSpPr>
      <dsp:spPr>
        <a:xfrm>
          <a:off x="4718106" y="1120054"/>
          <a:ext cx="2181078" cy="10469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165100" rIns="215442" bIns="16510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03</a:t>
          </a:r>
          <a:endParaRPr lang="en-US" sz="5100" kern="1200" dirty="0"/>
        </a:p>
      </dsp:txBody>
      <dsp:txXfrm>
        <a:off x="4718106" y="1120054"/>
        <a:ext cx="2181078" cy="1046917"/>
      </dsp:txXfrm>
    </dsp:sp>
    <dsp:sp modelId="{70FA4C4C-2EF4-4B41-9174-74FC0D51AB97}">
      <dsp:nvSpPr>
        <dsp:cNvPr id="0" name=""/>
        <dsp:cNvSpPr/>
      </dsp:nvSpPr>
      <dsp:spPr>
        <a:xfrm>
          <a:off x="7073670" y="1120054"/>
          <a:ext cx="2181078" cy="2617293"/>
        </a:xfrm>
        <a:prstGeom prst="rect">
          <a:avLst/>
        </a:prstGeom>
        <a:solidFill>
          <a:srgbClr val="C00000"/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0" rIns="215442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GO TALK TO OTHER CUSTOMERS TOO</a:t>
          </a:r>
        </a:p>
      </dsp:txBody>
      <dsp:txXfrm>
        <a:off x="7073670" y="2166972"/>
        <a:ext cx="2181078" cy="1570376"/>
      </dsp:txXfrm>
    </dsp:sp>
    <dsp:sp modelId="{59322940-DC08-454C-9163-2B205E052032}">
      <dsp:nvSpPr>
        <dsp:cNvPr id="0" name=""/>
        <dsp:cNvSpPr/>
      </dsp:nvSpPr>
      <dsp:spPr>
        <a:xfrm>
          <a:off x="7073670" y="1120054"/>
          <a:ext cx="2181078" cy="10469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165100" rIns="215442" bIns="16510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04</a:t>
          </a:r>
          <a:endParaRPr lang="en-US" sz="5100" kern="1200" dirty="0"/>
        </a:p>
      </dsp:txBody>
      <dsp:txXfrm>
        <a:off x="7073670" y="1120054"/>
        <a:ext cx="2181078" cy="1046917"/>
      </dsp:txXfrm>
    </dsp:sp>
    <dsp:sp modelId="{0CE41172-6C32-4336-A3EB-65161F6D7E1D}">
      <dsp:nvSpPr>
        <dsp:cNvPr id="0" name=""/>
        <dsp:cNvSpPr/>
      </dsp:nvSpPr>
      <dsp:spPr>
        <a:xfrm>
          <a:off x="9429235" y="1120054"/>
          <a:ext cx="2181078" cy="2617293"/>
        </a:xfrm>
        <a:prstGeom prst="rect">
          <a:avLst/>
        </a:prstGeom>
        <a:solidFill>
          <a:srgbClr val="C00000"/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0" rIns="215442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ENGAGE YOUR KNOWN PARTNERS</a:t>
          </a:r>
        </a:p>
      </dsp:txBody>
      <dsp:txXfrm>
        <a:off x="9429235" y="2166972"/>
        <a:ext cx="2181078" cy="1570376"/>
      </dsp:txXfrm>
    </dsp:sp>
    <dsp:sp modelId="{D493A170-5C5A-413B-BA64-F1F04EA1C1AC}">
      <dsp:nvSpPr>
        <dsp:cNvPr id="0" name=""/>
        <dsp:cNvSpPr/>
      </dsp:nvSpPr>
      <dsp:spPr>
        <a:xfrm>
          <a:off x="9429235" y="1120054"/>
          <a:ext cx="2181078" cy="10469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42" tIns="165100" rIns="215442" bIns="16510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05</a:t>
          </a:r>
          <a:endParaRPr lang="en-US" sz="5100" kern="1200" dirty="0"/>
        </a:p>
      </dsp:txBody>
      <dsp:txXfrm>
        <a:off x="9429235" y="1120054"/>
        <a:ext cx="2181078" cy="1046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9F522-BA0B-411B-B09D-A6A0D29F681A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D57A-A535-4260-A4BD-10D8A0399796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06B61-D2BE-48F6-9E6C-EB5C97BCDF0C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POLICY SPECIFIC</a:t>
          </a:r>
        </a:p>
      </dsp:txBody>
      <dsp:txXfrm>
        <a:off x="1337397" y="2284"/>
        <a:ext cx="4926242" cy="1157919"/>
      </dsp:txXfrm>
    </dsp:sp>
    <dsp:sp modelId="{6903CCCF-64F8-4DA9-B199-EEECD9417C26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00328-EA26-49AB-A759-31BC62EE5B82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52A21-D733-4DF6-AFC1-B87E61D1142B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TECHNOLOGY SPECIFIC</a:t>
          </a:r>
        </a:p>
      </dsp:txBody>
      <dsp:txXfrm>
        <a:off x="1337397" y="1449684"/>
        <a:ext cx="4926242" cy="1157919"/>
      </dsp:txXfrm>
    </dsp:sp>
    <dsp:sp modelId="{0FB1F2E0-0340-4D63-B264-302777A19BCE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3DA8B-9FEC-478E-B257-9AC836273784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21043-FBDE-4A35-BCBE-9EDA33318C7A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DESIGN SPECIFIC</a:t>
          </a:r>
        </a:p>
      </dsp:txBody>
      <dsp:txXfrm>
        <a:off x="1337397" y="2897083"/>
        <a:ext cx="4926242" cy="1157919"/>
      </dsp:txXfrm>
    </dsp:sp>
    <dsp:sp modelId="{58E71B1B-65B3-4FD0-97F8-4BCE5B580CAE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4AA2F-8B8A-4E85-BCED-5415D976D8C1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DD5F9-8038-4BA1-A236-A1E27D1521CB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STAKEHOLDER INVOLVMENT</a:t>
          </a:r>
        </a:p>
      </dsp:txBody>
      <dsp:txXfrm>
        <a:off x="1337397" y="4344483"/>
        <a:ext cx="4926242" cy="11579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9F522-BA0B-411B-B09D-A6A0D29F681A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D57A-A535-4260-A4BD-10D8A0399796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06B61-D2BE-48F6-9E6C-EB5C97BCDF0C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REQUIREMENTS &amp; GENERAL DESIRES</a:t>
          </a:r>
        </a:p>
      </dsp:txBody>
      <dsp:txXfrm>
        <a:off x="1057996" y="4300"/>
        <a:ext cx="5205643" cy="916014"/>
      </dsp:txXfrm>
    </dsp:sp>
    <dsp:sp modelId="{6903CCCF-64F8-4DA9-B199-EEECD9417C26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00328-EA26-49AB-A759-31BC62EE5B82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52A21-D733-4DF6-AFC1-B87E61D1142B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RISKS MINIMIZATION</a:t>
          </a:r>
        </a:p>
      </dsp:txBody>
      <dsp:txXfrm>
        <a:off x="1057996" y="1149318"/>
        <a:ext cx="5205643" cy="916014"/>
      </dsp:txXfrm>
    </dsp:sp>
    <dsp:sp modelId="{0FB1F2E0-0340-4D63-B264-302777A19BCE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3DA8B-9FEC-478E-B257-9AC836273784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21043-FBDE-4A35-BCBE-9EDA33318C7A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ACCESS TO TECHNOLOGY</a:t>
          </a:r>
        </a:p>
      </dsp:txBody>
      <dsp:txXfrm>
        <a:off x="1057996" y="2294336"/>
        <a:ext cx="5205643" cy="916014"/>
      </dsp:txXfrm>
    </dsp:sp>
    <dsp:sp modelId="{B4402C7C-7E2A-47A3-8ACD-DB0E29C9379C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61E18-5286-4EFF-8D74-32D64163BC5C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FCD72-9441-4DD4-9F2F-417720669D92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IMPROVEMENT OF NATIONAL CAPABILITIES</a:t>
          </a:r>
        </a:p>
      </dsp:txBody>
      <dsp:txXfrm>
        <a:off x="1057996" y="3439354"/>
        <a:ext cx="5205643" cy="916014"/>
      </dsp:txXfrm>
    </dsp:sp>
    <dsp:sp modelId="{58E71B1B-65B3-4FD0-97F8-4BCE5B580CAE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4AA2F-8B8A-4E85-BCED-5415D976D8C1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DD5F9-8038-4BA1-A236-A1E27D1521CB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STAKEHOLDER INVOLVMENT</a:t>
          </a:r>
        </a:p>
      </dsp:txBody>
      <dsp:txXfrm>
        <a:off x="1057996" y="4584372"/>
        <a:ext cx="5205643" cy="9160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F706B-0DAA-47C7-A249-8E34FEB2EB7D}">
      <dsp:nvSpPr>
        <dsp:cNvPr id="0" name=""/>
        <dsp:cNvSpPr/>
      </dsp:nvSpPr>
      <dsp:spPr>
        <a:xfrm>
          <a:off x="3095262" y="774947"/>
          <a:ext cx="596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82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377991" y="817530"/>
        <a:ext cx="31371" cy="6274"/>
      </dsp:txXfrm>
    </dsp:sp>
    <dsp:sp modelId="{13C29A7E-6B45-4228-919C-2A4EECB51BDF}">
      <dsp:nvSpPr>
        <dsp:cNvPr id="0" name=""/>
        <dsp:cNvSpPr/>
      </dsp:nvSpPr>
      <dsp:spPr>
        <a:xfrm>
          <a:off x="369106" y="2281"/>
          <a:ext cx="2727955" cy="1636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672" tIns="140312" rIns="133672" bIns="14031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World &amp; Regional Development Banks (WB, African Development Bank, Infrastructure Development Bank, etc. ) </a:t>
          </a:r>
          <a:r>
            <a:rPr lang="en-GB" sz="1600" b="1" kern="1200" dirty="0">
              <a:solidFill>
                <a:schemeClr val="tx1"/>
              </a:solidFill>
            </a:rPr>
            <a:t>are not financing </a:t>
          </a:r>
          <a:r>
            <a:rPr lang="en-GB" sz="1600" kern="1200" dirty="0">
              <a:solidFill>
                <a:schemeClr val="tx1"/>
              </a:solidFill>
            </a:rPr>
            <a:t>new NPPs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9106" y="2281"/>
        <a:ext cx="2727955" cy="1636773"/>
      </dsp:txXfrm>
    </dsp:sp>
    <dsp:sp modelId="{4F3761F8-F0BB-4885-A6D6-BB04E6F9E3A1}">
      <dsp:nvSpPr>
        <dsp:cNvPr id="0" name=""/>
        <dsp:cNvSpPr/>
      </dsp:nvSpPr>
      <dsp:spPr>
        <a:xfrm>
          <a:off x="1733084" y="1637254"/>
          <a:ext cx="3355385" cy="596829"/>
        </a:xfrm>
        <a:custGeom>
          <a:avLst/>
          <a:gdLst/>
          <a:ahLst/>
          <a:cxnLst/>
          <a:rect l="0" t="0" r="0" b="0"/>
          <a:pathLst>
            <a:path>
              <a:moveTo>
                <a:pt x="3355385" y="0"/>
              </a:moveTo>
              <a:lnTo>
                <a:pt x="3355385" y="315514"/>
              </a:lnTo>
              <a:lnTo>
                <a:pt x="0" y="315514"/>
              </a:lnTo>
              <a:lnTo>
                <a:pt x="0" y="59682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325438" y="1932532"/>
        <a:ext cx="170677" cy="6274"/>
      </dsp:txXfrm>
    </dsp:sp>
    <dsp:sp modelId="{2C68D184-B090-4211-87A7-C149CA5E4397}">
      <dsp:nvSpPr>
        <dsp:cNvPr id="0" name=""/>
        <dsp:cNvSpPr/>
      </dsp:nvSpPr>
      <dsp:spPr>
        <a:xfrm>
          <a:off x="3724491" y="2281"/>
          <a:ext cx="2727955" cy="1636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672" tIns="140312" rIns="133672" bIns="14031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New (Private) structures needed 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724491" y="2281"/>
        <a:ext cx="2727955" cy="1636773"/>
      </dsp:txXfrm>
    </dsp:sp>
    <dsp:sp modelId="{D746B366-B203-4D16-8AAA-F83CDD6CFE64}">
      <dsp:nvSpPr>
        <dsp:cNvPr id="0" name=""/>
        <dsp:cNvSpPr/>
      </dsp:nvSpPr>
      <dsp:spPr>
        <a:xfrm>
          <a:off x="3095262" y="3039151"/>
          <a:ext cx="596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82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377991" y="3081733"/>
        <a:ext cx="31371" cy="6274"/>
      </dsp:txXfrm>
    </dsp:sp>
    <dsp:sp modelId="{120F10C2-B43B-4807-8DB6-C1964FE8B501}">
      <dsp:nvSpPr>
        <dsp:cNvPr id="0" name=""/>
        <dsp:cNvSpPr/>
      </dsp:nvSpPr>
      <dsp:spPr>
        <a:xfrm>
          <a:off x="369106" y="2266484"/>
          <a:ext cx="2727955" cy="16367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672" tIns="140312" rIns="133672" bIns="14031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solidFill>
                <a:schemeClr val="tx1"/>
              </a:solidFill>
            </a:rPr>
            <a:t>Capital payback cost sensitive to interest rates that is very HIGH</a:t>
          </a:r>
          <a:endParaRPr lang="en-US" sz="2300" kern="1200">
            <a:solidFill>
              <a:schemeClr val="tx1"/>
            </a:solidFill>
          </a:endParaRPr>
        </a:p>
      </dsp:txBody>
      <dsp:txXfrm>
        <a:off x="369106" y="2266484"/>
        <a:ext cx="2727955" cy="1636773"/>
      </dsp:txXfrm>
    </dsp:sp>
    <dsp:sp modelId="{61543BAC-67FB-41AE-8B23-FC4E5F8DBFD0}">
      <dsp:nvSpPr>
        <dsp:cNvPr id="0" name=""/>
        <dsp:cNvSpPr/>
      </dsp:nvSpPr>
      <dsp:spPr>
        <a:xfrm>
          <a:off x="1733084" y="3901457"/>
          <a:ext cx="3355385" cy="578890"/>
        </a:xfrm>
        <a:custGeom>
          <a:avLst/>
          <a:gdLst/>
          <a:ahLst/>
          <a:cxnLst/>
          <a:rect l="0" t="0" r="0" b="0"/>
          <a:pathLst>
            <a:path>
              <a:moveTo>
                <a:pt x="3355385" y="0"/>
              </a:moveTo>
              <a:lnTo>
                <a:pt x="3355385" y="306545"/>
              </a:lnTo>
              <a:lnTo>
                <a:pt x="0" y="306545"/>
              </a:lnTo>
              <a:lnTo>
                <a:pt x="0" y="57889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325519" y="4187765"/>
        <a:ext cx="170514" cy="6274"/>
      </dsp:txXfrm>
    </dsp:sp>
    <dsp:sp modelId="{0073E2D4-ADC3-4ADB-91CB-ABF8B3DAF0B1}">
      <dsp:nvSpPr>
        <dsp:cNvPr id="0" name=""/>
        <dsp:cNvSpPr/>
      </dsp:nvSpPr>
      <dsp:spPr>
        <a:xfrm>
          <a:off x="3724491" y="2266484"/>
          <a:ext cx="2727955" cy="16367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672" tIns="140312" rIns="133672" bIns="14031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solidFill>
                <a:schemeClr val="tx1"/>
              </a:solidFill>
            </a:rPr>
            <a:t>Interest rates reflect credit/sovereign rating / Currency issue</a:t>
          </a:r>
          <a:endParaRPr lang="en-US" sz="2300" kern="1200">
            <a:solidFill>
              <a:schemeClr val="tx1"/>
            </a:solidFill>
          </a:endParaRPr>
        </a:p>
      </dsp:txBody>
      <dsp:txXfrm>
        <a:off x="3724491" y="2266484"/>
        <a:ext cx="2727955" cy="1636773"/>
      </dsp:txXfrm>
    </dsp:sp>
    <dsp:sp modelId="{0118F036-D71D-4829-8C11-F059AF8169C8}">
      <dsp:nvSpPr>
        <dsp:cNvPr id="0" name=""/>
        <dsp:cNvSpPr/>
      </dsp:nvSpPr>
      <dsp:spPr>
        <a:xfrm>
          <a:off x="3095262" y="5285414"/>
          <a:ext cx="596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514" y="45720"/>
              </a:lnTo>
              <a:lnTo>
                <a:pt x="315514" y="63659"/>
              </a:lnTo>
              <a:lnTo>
                <a:pt x="596829" y="63659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377984" y="5327997"/>
        <a:ext cx="31384" cy="6274"/>
      </dsp:txXfrm>
    </dsp:sp>
    <dsp:sp modelId="{05FAAC9A-689E-4068-830B-FD7A065D6334}">
      <dsp:nvSpPr>
        <dsp:cNvPr id="0" name=""/>
        <dsp:cNvSpPr/>
      </dsp:nvSpPr>
      <dsp:spPr>
        <a:xfrm>
          <a:off x="369106" y="4512748"/>
          <a:ext cx="2727955" cy="16367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672" tIns="140312" rIns="133672" bIns="14031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solidFill>
                <a:schemeClr val="tx1"/>
              </a:solidFill>
            </a:rPr>
            <a:t>Most West African Countries are  BB+ or less</a:t>
          </a:r>
          <a:endParaRPr lang="en-US" sz="2300" kern="1200">
            <a:solidFill>
              <a:schemeClr val="tx1"/>
            </a:solidFill>
          </a:endParaRPr>
        </a:p>
      </dsp:txBody>
      <dsp:txXfrm>
        <a:off x="369106" y="4512748"/>
        <a:ext cx="2727955" cy="1636773"/>
      </dsp:txXfrm>
    </dsp:sp>
    <dsp:sp modelId="{8F0A95C6-3595-40D3-854B-F74CFBF1C0AF}">
      <dsp:nvSpPr>
        <dsp:cNvPr id="0" name=""/>
        <dsp:cNvSpPr/>
      </dsp:nvSpPr>
      <dsp:spPr>
        <a:xfrm>
          <a:off x="3724491" y="4530687"/>
          <a:ext cx="2727955" cy="1636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672" tIns="140312" rIns="133672" bIns="14031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solidFill>
                <a:schemeClr val="tx1"/>
              </a:solidFill>
            </a:rPr>
            <a:t>The Banking System is still very weak</a:t>
          </a:r>
          <a:endParaRPr lang="en-US" sz="2300" kern="1200">
            <a:solidFill>
              <a:schemeClr val="tx1"/>
            </a:solidFill>
          </a:endParaRPr>
        </a:p>
      </dsp:txBody>
      <dsp:txXfrm>
        <a:off x="3724491" y="4530687"/>
        <a:ext cx="2727955" cy="16367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395D3-844F-4864-B4D0-8ECB6AAD1687}">
      <dsp:nvSpPr>
        <dsp:cNvPr id="0" name=""/>
        <dsp:cNvSpPr/>
      </dsp:nvSpPr>
      <dsp:spPr>
        <a:xfrm>
          <a:off x="5200883" y="1093"/>
          <a:ext cx="1891015" cy="92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Some Infrastructure and Service needs:</a:t>
          </a:r>
          <a:endParaRPr lang="en-US" sz="1600" b="1" kern="1200" dirty="0"/>
        </a:p>
      </dsp:txBody>
      <dsp:txXfrm>
        <a:off x="5200883" y="1093"/>
        <a:ext cx="1891015" cy="921309"/>
      </dsp:txXfrm>
    </dsp:sp>
    <dsp:sp modelId="{606859DE-057D-44C8-8EAB-4BD035E6C2AE}">
      <dsp:nvSpPr>
        <dsp:cNvPr id="0" name=""/>
        <dsp:cNvSpPr/>
      </dsp:nvSpPr>
      <dsp:spPr>
        <a:xfrm>
          <a:off x="2376353" y="-403841"/>
          <a:ext cx="4779198" cy="4779198"/>
        </a:xfrm>
        <a:prstGeom prst="circularArrow">
          <a:avLst>
            <a:gd name="adj1" fmla="val 3759"/>
            <a:gd name="adj2" fmla="val 234524"/>
            <a:gd name="adj3" fmla="val 20582691"/>
            <a:gd name="adj4" fmla="val 19861413"/>
            <a:gd name="adj5" fmla="val 43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633F7-68EB-4FC4-A9E9-55E82EF16CA4}">
      <dsp:nvSpPr>
        <dsp:cNvPr id="0" name=""/>
        <dsp:cNvSpPr/>
      </dsp:nvSpPr>
      <dsp:spPr>
        <a:xfrm>
          <a:off x="6227433" y="1490264"/>
          <a:ext cx="1675189" cy="92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Emergency planning</a:t>
          </a:r>
          <a:endParaRPr lang="en-US" sz="1600" b="1" kern="1200" dirty="0"/>
        </a:p>
      </dsp:txBody>
      <dsp:txXfrm>
        <a:off x="6227433" y="1490264"/>
        <a:ext cx="1675189" cy="921309"/>
      </dsp:txXfrm>
    </dsp:sp>
    <dsp:sp modelId="{457B1BA9-7B6B-420C-84F8-3D2C30F4CCFC}">
      <dsp:nvSpPr>
        <dsp:cNvPr id="0" name=""/>
        <dsp:cNvSpPr/>
      </dsp:nvSpPr>
      <dsp:spPr>
        <a:xfrm>
          <a:off x="2535489" y="49747"/>
          <a:ext cx="4779198" cy="4779198"/>
        </a:xfrm>
        <a:prstGeom prst="circularArrow">
          <a:avLst>
            <a:gd name="adj1" fmla="val 3759"/>
            <a:gd name="adj2" fmla="val 234524"/>
            <a:gd name="adj3" fmla="val 1231428"/>
            <a:gd name="adj4" fmla="val 21556502"/>
            <a:gd name="adj5" fmla="val 43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F53DA-BFA4-4777-9CD2-248FA356EC4C}">
      <dsp:nvSpPr>
        <dsp:cNvPr id="0" name=""/>
        <dsp:cNvSpPr/>
      </dsp:nvSpPr>
      <dsp:spPr>
        <a:xfrm>
          <a:off x="5540904" y="3347234"/>
          <a:ext cx="2200566" cy="92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Quality assurance</a:t>
          </a:r>
          <a:endParaRPr lang="en-US" sz="1600" b="1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Regulatory reporting</a:t>
          </a:r>
          <a:endParaRPr lang="en-US" sz="1600" b="1" kern="1200" dirty="0"/>
        </a:p>
      </dsp:txBody>
      <dsp:txXfrm>
        <a:off x="5540904" y="3347234"/>
        <a:ext cx="2200566" cy="921309"/>
      </dsp:txXfrm>
    </dsp:sp>
    <dsp:sp modelId="{24736EDD-CF47-41B9-8EDE-5185BF1503A4}">
      <dsp:nvSpPr>
        <dsp:cNvPr id="0" name=""/>
        <dsp:cNvSpPr/>
      </dsp:nvSpPr>
      <dsp:spPr>
        <a:xfrm>
          <a:off x="2790254" y="-95703"/>
          <a:ext cx="4779198" cy="4779198"/>
        </a:xfrm>
        <a:prstGeom prst="circularArrow">
          <a:avLst>
            <a:gd name="adj1" fmla="val 3759"/>
            <a:gd name="adj2" fmla="val 234524"/>
            <a:gd name="adj3" fmla="val 4671348"/>
            <a:gd name="adj4" fmla="val 3846518"/>
            <a:gd name="adj5" fmla="val 43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58193-4574-40DE-A1E3-87D0FFAA4950}">
      <dsp:nvSpPr>
        <dsp:cNvPr id="0" name=""/>
        <dsp:cNvSpPr/>
      </dsp:nvSpPr>
      <dsp:spPr>
        <a:xfrm>
          <a:off x="4379710" y="4083944"/>
          <a:ext cx="1114554" cy="92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Plant security</a:t>
          </a:r>
          <a:endParaRPr lang="en-US" sz="1600" b="1" kern="1200" dirty="0"/>
        </a:p>
      </dsp:txBody>
      <dsp:txXfrm>
        <a:off x="4379710" y="4083944"/>
        <a:ext cx="1114554" cy="921309"/>
      </dsp:txXfrm>
    </dsp:sp>
    <dsp:sp modelId="{EB1299F3-9C00-4D86-A5B0-DE5FA513BC75}">
      <dsp:nvSpPr>
        <dsp:cNvPr id="0" name=""/>
        <dsp:cNvSpPr/>
      </dsp:nvSpPr>
      <dsp:spPr>
        <a:xfrm>
          <a:off x="2309256" y="-88480"/>
          <a:ext cx="4779198" cy="4779198"/>
        </a:xfrm>
        <a:prstGeom prst="circularArrow">
          <a:avLst>
            <a:gd name="adj1" fmla="val 3759"/>
            <a:gd name="adj2" fmla="val 234524"/>
            <a:gd name="adj3" fmla="val 6843229"/>
            <a:gd name="adj4" fmla="val 5901620"/>
            <a:gd name="adj5" fmla="val 43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DC469-E603-458B-BC9B-C40D533F1F61}">
      <dsp:nvSpPr>
        <dsp:cNvPr id="0" name=""/>
        <dsp:cNvSpPr/>
      </dsp:nvSpPr>
      <dsp:spPr>
        <a:xfrm>
          <a:off x="2748335" y="3347234"/>
          <a:ext cx="921309" cy="92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Health physics</a:t>
          </a:r>
          <a:endParaRPr lang="en-US" sz="1600" b="1" kern="1200" dirty="0"/>
        </a:p>
      </dsp:txBody>
      <dsp:txXfrm>
        <a:off x="2748335" y="3347234"/>
        <a:ext cx="921309" cy="921309"/>
      </dsp:txXfrm>
    </dsp:sp>
    <dsp:sp modelId="{F24FDC97-559C-46FC-8F84-88207CCD5044}">
      <dsp:nvSpPr>
        <dsp:cNvPr id="0" name=""/>
        <dsp:cNvSpPr/>
      </dsp:nvSpPr>
      <dsp:spPr>
        <a:xfrm>
          <a:off x="2472145" y="-78426"/>
          <a:ext cx="4779198" cy="4779198"/>
        </a:xfrm>
        <a:prstGeom prst="circularArrow">
          <a:avLst>
            <a:gd name="adj1" fmla="val 3759"/>
            <a:gd name="adj2" fmla="val 234524"/>
            <a:gd name="adj3" fmla="val 10408166"/>
            <a:gd name="adj4" fmla="val 9110085"/>
            <a:gd name="adj5" fmla="val 43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EFEA4-A732-4FD6-B10A-D9F3F67B4547}">
      <dsp:nvSpPr>
        <dsp:cNvPr id="0" name=""/>
        <dsp:cNvSpPr/>
      </dsp:nvSpPr>
      <dsp:spPr>
        <a:xfrm>
          <a:off x="1127843" y="1490268"/>
          <a:ext cx="3189113" cy="92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Plant staffing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Supervisors / Senior Operators / Operators / Technicians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Engineering / Procurement / Administrative Support</a:t>
          </a:r>
          <a:endParaRPr lang="en-US" sz="1600" b="1" kern="1200" dirty="0"/>
        </a:p>
      </dsp:txBody>
      <dsp:txXfrm>
        <a:off x="1127843" y="1490268"/>
        <a:ext cx="3189113" cy="921309"/>
      </dsp:txXfrm>
    </dsp:sp>
    <dsp:sp modelId="{0B9FF88F-A6F9-4196-AEAA-053B46F7B04B}">
      <dsp:nvSpPr>
        <dsp:cNvPr id="0" name=""/>
        <dsp:cNvSpPr/>
      </dsp:nvSpPr>
      <dsp:spPr>
        <a:xfrm>
          <a:off x="2400000" y="179816"/>
          <a:ext cx="4779198" cy="4779198"/>
        </a:xfrm>
        <a:prstGeom prst="circularArrow">
          <a:avLst>
            <a:gd name="adj1" fmla="val 3759"/>
            <a:gd name="adj2" fmla="val 234524"/>
            <a:gd name="adj3" fmla="val 13482761"/>
            <a:gd name="adj4" fmla="val 12566926"/>
            <a:gd name="adj5" fmla="val 43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2C0CB-1B49-46AE-9550-630112940F6F}">
      <dsp:nvSpPr>
        <dsp:cNvPr id="0" name=""/>
        <dsp:cNvSpPr/>
      </dsp:nvSpPr>
      <dsp:spPr>
        <a:xfrm>
          <a:off x="3295346" y="1089"/>
          <a:ext cx="1354758" cy="92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Radwaste processing and disposal</a:t>
          </a:r>
          <a:endParaRPr lang="en-US" sz="1600" b="1" kern="1200" dirty="0"/>
        </a:p>
      </dsp:txBody>
      <dsp:txXfrm>
        <a:off x="3295346" y="1089"/>
        <a:ext cx="1354758" cy="921309"/>
      </dsp:txXfrm>
    </dsp:sp>
    <dsp:sp modelId="{4E6C4745-B30B-494D-BAC7-3AE164C17B06}">
      <dsp:nvSpPr>
        <dsp:cNvPr id="0" name=""/>
        <dsp:cNvSpPr/>
      </dsp:nvSpPr>
      <dsp:spPr>
        <a:xfrm>
          <a:off x="3036721" y="-74789"/>
          <a:ext cx="4779198" cy="4779198"/>
        </a:xfrm>
        <a:prstGeom prst="circularArrow">
          <a:avLst>
            <a:gd name="adj1" fmla="val 3759"/>
            <a:gd name="adj2" fmla="val 234524"/>
            <a:gd name="adj3" fmla="val 15611774"/>
            <a:gd name="adj4" fmla="val 14957418"/>
            <a:gd name="adj5" fmla="val 43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2DDB-0201-4354-A63C-45AA2420F39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5D414-2AD4-4325-93A6-074E94492D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9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63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3075" y="715963"/>
            <a:ext cx="6373813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43425"/>
            <a:ext cx="5365750" cy="4303713"/>
          </a:xfrm>
        </p:spPr>
        <p:txBody>
          <a:bodyPr lIns="97404" tIns="48703" rIns="97404" bIns="48703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559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941E-AEDF-4BC0-BAA6-0A649BC9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DD2F-C722-BB32-6095-11CC3EA91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84D01-B324-CB9E-0291-9753190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F17C-CFBC-BA46-BED0-C93136275972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190DF-F810-E20B-D07C-0E57EB94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AA396-966C-B45C-A45F-9EC0D03E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9F3-101B-4D46-A960-3537C1177A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6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F0302434-B955-1230-D03E-69E27044A6AE}"/>
              </a:ext>
            </a:extLst>
          </p:cNvPr>
          <p:cNvSpPr txBox="1">
            <a:spLocks/>
          </p:cNvSpPr>
          <p:nvPr/>
        </p:nvSpPr>
        <p:spPr>
          <a:xfrm>
            <a:off x="179525" y="5915024"/>
            <a:ext cx="3230426" cy="11525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de-DE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Vincent</a:t>
            </a:r>
            <a:r>
              <a:rPr lang="de-DE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NKONG-NJOCK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98FBCC-8B91-CCA6-BBFA-02D7EA595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44" y="1039502"/>
            <a:ext cx="11235305" cy="5414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87CF5-7376-CC3F-B41B-2CC637489EA7}"/>
              </a:ext>
            </a:extLst>
          </p:cNvPr>
          <p:cNvSpPr txBox="1"/>
          <p:nvPr/>
        </p:nvSpPr>
        <p:spPr>
          <a:xfrm>
            <a:off x="1452282" y="79793"/>
            <a:ext cx="8408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ELECTRICITY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13EBD-3A98-650C-2F0E-5A6FBDF4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" y="879793"/>
            <a:ext cx="11235305" cy="5774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9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AD904-55F4-B3D7-D8DD-3099311C2B64}"/>
              </a:ext>
            </a:extLst>
          </p:cNvPr>
          <p:cNvSpPr txBox="1"/>
          <p:nvPr/>
        </p:nvSpPr>
        <p:spPr>
          <a:xfrm>
            <a:off x="104272" y="0"/>
            <a:ext cx="5353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SCENARII ENERGY PLANNING</a:t>
            </a:r>
            <a:endParaRPr lang="fr-FR" sz="28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E935D-CA3D-16A4-923E-9845563D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740"/>
            <a:ext cx="5457524" cy="376765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58587A-732F-4011-255B-1941134CEA00}"/>
              </a:ext>
            </a:extLst>
          </p:cNvPr>
          <p:cNvGraphicFramePr>
            <a:graphicFrameLocks noGrp="1"/>
          </p:cNvGraphicFramePr>
          <p:nvPr/>
        </p:nvGraphicFramePr>
        <p:xfrm>
          <a:off x="5484793" y="128586"/>
          <a:ext cx="6602932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027">
                  <a:extLst>
                    <a:ext uri="{9D8B030D-6E8A-4147-A177-3AD203B41FA5}">
                      <a16:colId xmlns:a16="http://schemas.microsoft.com/office/drawing/2014/main" val="3903158543"/>
                    </a:ext>
                  </a:extLst>
                </a:gridCol>
                <a:gridCol w="904775">
                  <a:extLst>
                    <a:ext uri="{9D8B030D-6E8A-4147-A177-3AD203B41FA5}">
                      <a16:colId xmlns:a16="http://schemas.microsoft.com/office/drawing/2014/main" val="3304884585"/>
                    </a:ext>
                  </a:extLst>
                </a:gridCol>
                <a:gridCol w="991402">
                  <a:extLst>
                    <a:ext uri="{9D8B030D-6E8A-4147-A177-3AD203B41FA5}">
                      <a16:colId xmlns:a16="http://schemas.microsoft.com/office/drawing/2014/main" val="3286563910"/>
                    </a:ext>
                  </a:extLst>
                </a:gridCol>
                <a:gridCol w="981777">
                  <a:extLst>
                    <a:ext uri="{9D8B030D-6E8A-4147-A177-3AD203B41FA5}">
                      <a16:colId xmlns:a16="http://schemas.microsoft.com/office/drawing/2014/main" val="2967308234"/>
                    </a:ext>
                  </a:extLst>
                </a:gridCol>
                <a:gridCol w="818951">
                  <a:extLst>
                    <a:ext uri="{9D8B030D-6E8A-4147-A177-3AD203B41FA5}">
                      <a16:colId xmlns:a16="http://schemas.microsoft.com/office/drawing/2014/main" val="25879060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Installed capacity, MW, scenario Cooperation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2010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2020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2030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2035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0280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Coal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382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1.284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1.999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97485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Oil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1.465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2.401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1.937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1.280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4183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Gas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4.978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19.897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27.115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32.028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8436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Nuclear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1.229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1385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Hydro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3430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10.979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20.682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22.150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60873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Biomass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268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806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1.889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82754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Solar PV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370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1.519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1.950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48093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Solar Thermal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503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1.431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2.116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6627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Wind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706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1.491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2.192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0592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Oil Distributed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4.323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3.505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3.124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4.761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8202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Biomass Distributed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13125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Mini Hydro Distributed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856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36.70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4.604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17725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Solar PV Distributed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53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194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93210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Total Generation Capacity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</a:rPr>
                        <a:t>14.233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</a:rPr>
                        <a:t>39.865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</a:rPr>
                        <a:t>63.113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76.391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31319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Peak Load Centralized System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8.870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17.271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40.375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60.197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1331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Interconnection Capacity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3.838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14.444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17.873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21.629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989991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35EA7B-02C8-EA63-B3D6-F1B7F70913B0}"/>
              </a:ext>
            </a:extLst>
          </p:cNvPr>
          <p:cNvGraphicFramePr>
            <a:graphicFrameLocks noGrp="1"/>
          </p:cNvGraphicFramePr>
          <p:nvPr/>
        </p:nvGraphicFramePr>
        <p:xfrm>
          <a:off x="5457525" y="3592965"/>
          <a:ext cx="6602934" cy="318668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75103">
                  <a:extLst>
                    <a:ext uri="{9D8B030D-6E8A-4147-A177-3AD203B41FA5}">
                      <a16:colId xmlns:a16="http://schemas.microsoft.com/office/drawing/2014/main" val="546411658"/>
                    </a:ext>
                  </a:extLst>
                </a:gridCol>
                <a:gridCol w="879100">
                  <a:extLst>
                    <a:ext uri="{9D8B030D-6E8A-4147-A177-3AD203B41FA5}">
                      <a16:colId xmlns:a16="http://schemas.microsoft.com/office/drawing/2014/main" val="1726241356"/>
                    </a:ext>
                  </a:extLst>
                </a:gridCol>
                <a:gridCol w="813510">
                  <a:extLst>
                    <a:ext uri="{9D8B030D-6E8A-4147-A177-3AD203B41FA5}">
                      <a16:colId xmlns:a16="http://schemas.microsoft.com/office/drawing/2014/main" val="2068993962"/>
                    </a:ext>
                  </a:extLst>
                </a:gridCol>
                <a:gridCol w="891667">
                  <a:extLst>
                    <a:ext uri="{9D8B030D-6E8A-4147-A177-3AD203B41FA5}">
                      <a16:colId xmlns:a16="http://schemas.microsoft.com/office/drawing/2014/main" val="1068991200"/>
                    </a:ext>
                  </a:extLst>
                </a:gridCol>
                <a:gridCol w="843554">
                  <a:extLst>
                    <a:ext uri="{9D8B030D-6E8A-4147-A177-3AD203B41FA5}">
                      <a16:colId xmlns:a16="http://schemas.microsoft.com/office/drawing/2014/main" val="3177338589"/>
                    </a:ext>
                  </a:extLst>
                </a:gridCol>
              </a:tblGrid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Installed capacity, MW, scenario SE4ALL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2010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2020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2030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2035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2918990"/>
                  </a:ext>
                </a:extLst>
              </a:tr>
              <a:tr h="248417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Coal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447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1.737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4.823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6279468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Oil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1.465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2.407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1.947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2.569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0416045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Gas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4.978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20.507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30.780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37.373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1623034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Nuclear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229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2.000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9287156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Hydro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3.430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11.454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22.221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22.464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1355955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Biomass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293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1.073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2.293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1575173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Solar PV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584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2.666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5.115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8860756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Solar Thermal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1.016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4.039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7.540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2826269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Wind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799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2.103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3.472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3697078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Oil Distributed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4.326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3.839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4.399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8.007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6495279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Biomass Distributed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3301357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Mini Hydro Distributed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944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4.130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5.041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4779984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Solar PV Distributed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350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1.738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03508464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Total Generation Capacity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</a:rPr>
                        <a:t>14.237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</a:rPr>
                        <a:t>42.309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</a:rPr>
                        <a:t>75.674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102.437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8103685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Peak Load Centralized System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8.869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19.096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48.314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78.129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3173017"/>
                  </a:ext>
                </a:extLst>
              </a:tr>
              <a:tr h="1836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Interconnection Capacity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3.838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14.824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20.828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22.178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931905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74EEE71-D63B-0A48-7114-81628D9FA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71" y="5985258"/>
            <a:ext cx="712470" cy="715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3849FB-96E6-7DE2-71CF-6795530AB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973" y="5976822"/>
            <a:ext cx="752475" cy="6597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A5AF21-9280-18E2-1278-51281AEE2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080" y="5985258"/>
            <a:ext cx="687705" cy="739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AA081-95F7-3E00-8D4B-2FFF97559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529" y="5989068"/>
            <a:ext cx="694690" cy="7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0000946" cy="86409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MAIN CONSIDERATIONS FOR SMRs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8AA2-A647-4DD3-8964-BF4D566E7557}" type="slidenum">
              <a:rPr lang="en-US" b="1" smtClean="0"/>
              <a:pPr/>
              <a:t>12</a:t>
            </a:fld>
            <a:endParaRPr lang="en-US" b="1" dirty="0"/>
          </a:p>
        </p:txBody>
      </p:sp>
      <p:graphicFrame>
        <p:nvGraphicFramePr>
          <p:cNvPr id="6" name="Διάγραμμα 1"/>
          <p:cNvGraphicFramePr/>
          <p:nvPr/>
        </p:nvGraphicFramePr>
        <p:xfrm>
          <a:off x="2329870" y="1124744"/>
          <a:ext cx="7200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64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7" y="-18431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SMR’ PRODUCT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639" y="1141248"/>
            <a:ext cx="8593137" cy="509606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KEY REQUIREMENTS IN SMR DESCRIPTIONS:</a:t>
            </a:r>
          </a:p>
          <a:p>
            <a:r>
              <a:rPr lang="en-GB" sz="2400" dirty="0"/>
              <a:t>Lower upfront capital cost</a:t>
            </a:r>
          </a:p>
          <a:p>
            <a:pPr lvl="2"/>
            <a:r>
              <a:rPr lang="en-GB" sz="1800" dirty="0"/>
              <a:t>Capital cost confidence</a:t>
            </a:r>
          </a:p>
          <a:p>
            <a:r>
              <a:rPr lang="en-GB" sz="2400" dirty="0"/>
              <a:t>Readily available supply chain</a:t>
            </a:r>
          </a:p>
          <a:p>
            <a:pPr lvl="2"/>
            <a:r>
              <a:rPr lang="en-GB" sz="1800" dirty="0"/>
              <a:t>Off-the-shelf components</a:t>
            </a:r>
          </a:p>
          <a:p>
            <a:pPr lvl="2"/>
            <a:r>
              <a:rPr lang="en-GB" sz="1800" dirty="0"/>
              <a:t>Fewer large components</a:t>
            </a:r>
          </a:p>
          <a:p>
            <a:r>
              <a:rPr lang="en-GB" sz="2400" dirty="0"/>
              <a:t>Shorter construction schedule</a:t>
            </a:r>
          </a:p>
          <a:p>
            <a:pPr lvl="2"/>
            <a:r>
              <a:rPr lang="en-GB" sz="1800" dirty="0"/>
              <a:t>Factory constructed transportable modules</a:t>
            </a:r>
          </a:p>
          <a:p>
            <a:r>
              <a:rPr lang="en-GB" sz="2400" dirty="0"/>
              <a:t>Simpler to operate and maintain</a:t>
            </a:r>
          </a:p>
          <a:p>
            <a:pPr lvl="2"/>
            <a:r>
              <a:rPr lang="en-GB" sz="1800" dirty="0"/>
              <a:t>Long cycles / short outages</a:t>
            </a:r>
          </a:p>
          <a:p>
            <a:r>
              <a:rPr lang="en-GB" sz="2400" dirty="0"/>
              <a:t>Full accompaniment of the Supplier / Need of an Integrator</a:t>
            </a:r>
          </a:p>
          <a:p>
            <a:pPr lvl="2"/>
            <a:r>
              <a:rPr lang="en-GB" sz="1800" dirty="0"/>
              <a:t>FOAK / Short term operation and experience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0D3E8-70BB-441D-86DC-2E26F0F524D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56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68AA80-5684-D856-397C-38556581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06E5-1856-40E0-BBAB-D76267A68D6D}" type="slidenum">
              <a:rPr lang="en-GB" altLang="ko-KR" smtClean="0"/>
              <a:pPr/>
              <a:t>14</a:t>
            </a:fld>
            <a:endParaRPr lang="en-GB" altLang="ko-K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6D7F45-C9F9-8BBF-C78A-2598A8FC769D}"/>
              </a:ext>
            </a:extLst>
          </p:cNvPr>
          <p:cNvSpPr txBox="1">
            <a:spLocks/>
          </p:cNvSpPr>
          <p:nvPr/>
        </p:nvSpPr>
        <p:spPr>
          <a:xfrm>
            <a:off x="242047" y="620392"/>
            <a:ext cx="4572000" cy="55046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OPPORTUNITIES FOR SMRs in WEST AFRICA</a:t>
            </a: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78F369-B980-32F5-6B9C-23BFF61670DB}"/>
              </a:ext>
            </a:extLst>
          </p:cNvPr>
          <p:cNvGraphicFramePr>
            <a:graphicFrameLocks/>
          </p:cNvGraphicFramePr>
          <p:nvPr/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06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20939"/>
            <a:ext cx="9148882" cy="864096"/>
          </a:xfrm>
        </p:spPr>
        <p:txBody>
          <a:bodyPr/>
          <a:lstStyle/>
          <a:p>
            <a:pPr algn="ctr"/>
            <a:r>
              <a:rPr lang="en-US" dirty="0"/>
              <a:t>CONSTRAINTS &amp; BARRIERS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861236"/>
            <a:ext cx="12192000" cy="59967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Policy and Institutional Issues: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Absence of political targets for renewable energy in general and solar/wind in particular, in many countries;</a:t>
            </a:r>
            <a:endParaRPr lang="fr-FR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Non-existent or weak nuclear policy measures for level playing field in many countries;</a:t>
            </a:r>
            <a:endParaRPr lang="fr-FR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Weak national agencies with unclear responsibility for nuclear in many countries.</a:t>
            </a:r>
          </a:p>
          <a:p>
            <a:pPr>
              <a:lnSpc>
                <a:spcPct val="110000"/>
              </a:lnSpc>
              <a:defRPr/>
            </a:pPr>
            <a:r>
              <a:rPr lang="en-GB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Financial/Economics:</a:t>
            </a:r>
            <a:endParaRPr lang="fr-FR" sz="20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High upfront costs of nuclear compared with smaller scale conventional systems even where competitive;</a:t>
            </a:r>
            <a:endParaRPr lang="fr-FR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Lack of large scale projects at regional level to take advantage of higher solar or wind resource endowments and economies of scale;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Lack of innovative financing mechanisms.</a:t>
            </a:r>
            <a:endParaRPr lang="en-GB" sz="20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 Capacity Building &amp; Technology Transfer</a:t>
            </a:r>
            <a:endParaRPr lang="fr-FR" sz="20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Inadequate skilled technical manpower in many countries.</a:t>
            </a:r>
            <a:endParaRPr lang="fr-FR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Limited or no local manufacturing due to small national markets.</a:t>
            </a:r>
            <a:endParaRPr lang="fr-FR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Limited R&amp;D with little or no linkages to entrepreneurial/ manufacturing sector.</a:t>
            </a:r>
            <a:endParaRPr lang="fr-FR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259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9A0C-DEAF-07A9-1952-F29057F3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1220146" cy="864096"/>
          </a:xfrm>
        </p:spPr>
        <p:txBody>
          <a:bodyPr anchor="ctr">
            <a:normAutofit/>
          </a:bodyPr>
          <a:lstStyle/>
          <a:p>
            <a:r>
              <a:rPr lang="en-US" dirty="0"/>
              <a:t>ACCESS TO TECHNOLOGY : SELECTION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C1674B2-FC55-91D8-03D7-DF69725A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652" y="6482725"/>
            <a:ext cx="679449" cy="293688"/>
          </a:xfrm>
        </p:spPr>
        <p:txBody>
          <a:bodyPr/>
          <a:lstStyle/>
          <a:p>
            <a:pPr>
              <a:spcAft>
                <a:spcPts val="600"/>
              </a:spcAft>
            </a:pPr>
            <a:fld id="{23A0628E-C12F-4F8C-9895-BCD5E30100D3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DA3381D-B22B-D6BA-8587-27CE27A754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5360" y="1268760"/>
          <a:ext cx="11617291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D296DCD-E2A5-5F75-A228-EC44887927C5}"/>
              </a:ext>
            </a:extLst>
          </p:cNvPr>
          <p:cNvGraphicFramePr>
            <a:graphicFrameLocks/>
          </p:cNvGraphicFramePr>
          <p:nvPr/>
        </p:nvGraphicFramePr>
        <p:xfrm>
          <a:off x="338905" y="1272305"/>
          <a:ext cx="11617291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260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68AA80-5684-D856-397C-38556581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06E5-1856-40E0-BBAB-D76267A68D6D}" type="slidenum">
              <a:rPr lang="en-GB" altLang="ko-KR" smtClean="0"/>
              <a:pPr/>
              <a:t>17</a:t>
            </a:fld>
            <a:endParaRPr lang="en-GB" altLang="ko-K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6D7F45-C9F9-8BBF-C78A-2598A8FC769D}"/>
              </a:ext>
            </a:extLst>
          </p:cNvPr>
          <p:cNvSpPr txBox="1">
            <a:spLocks/>
          </p:cNvSpPr>
          <p:nvPr/>
        </p:nvSpPr>
        <p:spPr>
          <a:xfrm>
            <a:off x="242047" y="620392"/>
            <a:ext cx="4572000" cy="55046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IMPORTANTS COMMON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78F369-B980-32F5-6B9C-23BFF61670DB}"/>
              </a:ext>
            </a:extLst>
          </p:cNvPr>
          <p:cNvGraphicFramePr>
            <a:graphicFrameLocks/>
          </p:cNvGraphicFramePr>
          <p:nvPr/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76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68AA80-5684-D856-397C-38556581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06E5-1856-40E0-BBAB-D76267A68D6D}" type="slidenum">
              <a:rPr lang="en-GB" altLang="ko-KR" smtClean="0"/>
              <a:pPr/>
              <a:t>18</a:t>
            </a:fld>
            <a:endParaRPr lang="en-GB" altLang="ko-K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6D7F45-C9F9-8BBF-C78A-2598A8FC769D}"/>
              </a:ext>
            </a:extLst>
          </p:cNvPr>
          <p:cNvSpPr txBox="1">
            <a:spLocks/>
          </p:cNvSpPr>
          <p:nvPr/>
        </p:nvSpPr>
        <p:spPr>
          <a:xfrm>
            <a:off x="242047" y="620392"/>
            <a:ext cx="4572000" cy="55046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IMPORTANCE OF COMMON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78F369-B980-32F5-6B9C-23BFF61670DB}"/>
              </a:ext>
            </a:extLst>
          </p:cNvPr>
          <p:cNvGraphicFramePr>
            <a:graphicFrameLocks/>
          </p:cNvGraphicFramePr>
          <p:nvPr/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385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/>
          <p:cNvGraphicFramePr>
            <a:graphicFrameLocks noGrp="1"/>
          </p:cNvGraphicFramePr>
          <p:nvPr/>
        </p:nvGraphicFramePr>
        <p:xfrm>
          <a:off x="448235" y="170330"/>
          <a:ext cx="11187953" cy="677599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8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7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815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0099"/>
                        </a:solidFill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accent1"/>
                          </a:solidFill>
                          <a:effectLst/>
                        </a:rPr>
                        <a:t>REQUIREMENTS AND 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42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0099"/>
                          </a:solidFill>
                        </a:rPr>
                        <a:t>Technological Issues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400" dirty="0">
                          <a:solidFill>
                            <a:srgbClr val="000099"/>
                          </a:solidFill>
                        </a:rPr>
                        <a:t>Competent Staff and OJT availability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400" dirty="0" err="1">
                          <a:solidFill>
                            <a:srgbClr val="000099"/>
                          </a:solidFill>
                        </a:rPr>
                        <a:t>Licensability</a:t>
                      </a:r>
                      <a:r>
                        <a:rPr lang="en-GB" sz="2400" dirty="0">
                          <a:solidFill>
                            <a:srgbClr val="000099"/>
                          </a:solidFill>
                        </a:rPr>
                        <a:t> (delays</a:t>
                      </a:r>
                      <a:r>
                        <a:rPr lang="en-GB" sz="2400" baseline="0" dirty="0">
                          <a:solidFill>
                            <a:srgbClr val="000099"/>
                          </a:solidFill>
                        </a:rPr>
                        <a:t> due to design innovation &amp; FOAK)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400" baseline="0" dirty="0">
                          <a:solidFill>
                            <a:srgbClr val="000099"/>
                          </a:solidFill>
                        </a:rPr>
                        <a:t>Non-LWR technologies (worsen the challenges)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400" baseline="0" dirty="0">
                          <a:solidFill>
                            <a:srgbClr val="000099"/>
                          </a:solidFill>
                        </a:rPr>
                        <a:t>Impact of innovative design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400" baseline="0" dirty="0">
                          <a:solidFill>
                            <a:srgbClr val="000099"/>
                          </a:solidFill>
                        </a:rPr>
                        <a:t>Fuel cycle to proliferation resistance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400" baseline="0" dirty="0">
                          <a:solidFill>
                            <a:srgbClr val="000099"/>
                          </a:solidFill>
                        </a:rPr>
                        <a:t>Operability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rgbClr val="000099"/>
                          </a:solidFill>
                        </a:rPr>
                        <a:t>Spent fuel management and waste handling policies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rgbClr val="000099"/>
                          </a:solidFill>
                        </a:rPr>
                        <a:t>Transport and Safety </a:t>
                      </a:r>
                      <a:endParaRPr lang="en-GB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66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0099"/>
                          </a:solidFill>
                        </a:rPr>
                        <a:t>Non-Technological Issues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0099"/>
                          </a:solidFill>
                        </a:rPr>
                        <a:t>Economic competitiveness</a:t>
                      </a:r>
                      <a:r>
                        <a:rPr lang="en-GB" sz="2400" baseline="0" dirty="0">
                          <a:solidFill>
                            <a:srgbClr val="000099"/>
                          </a:solidFill>
                        </a:rPr>
                        <a:t> (impact of economies of scale)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solidFill>
                            <a:srgbClr val="000099"/>
                          </a:solidFill>
                        </a:rPr>
                        <a:t>Regulation for fuel or NPP leasing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solidFill>
                            <a:srgbClr val="000099"/>
                          </a:solidFill>
                        </a:rPr>
                        <a:t>First of a kind cost estimates / O&amp;M additional needs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solidFill>
                            <a:srgbClr val="000099"/>
                          </a:solidFill>
                        </a:rPr>
                        <a:t>Availability of design for newcomers in a short term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400" baseline="0" dirty="0">
                          <a:solidFill>
                            <a:srgbClr val="000099"/>
                          </a:solidFill>
                        </a:rPr>
                        <a:t>Infrastructure requirements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rgbClr val="000099"/>
                          </a:solidFill>
                        </a:rPr>
                        <a:t>Post Fukushima action items on Institutional Issues and Public Acceptance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rgbClr val="000099"/>
                          </a:solidFill>
                        </a:rPr>
                        <a:t>Siting</a:t>
                      </a:r>
                      <a:endParaRPr lang="en-GB" sz="2400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3801-2B02-4C2A-A24E-16D8D119200E}" type="slidenum">
              <a:rPr lang="en-US" b="1" smtClean="0"/>
              <a:pPr/>
              <a:t>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3646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E84BE2F-C43D-43D9-A96D-15260032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E7400609-3385-4926-AD61-85A199F0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E9E1A20-C3CA-40B4-8D3A-3EAC12D69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0410FB8-7BB4-9457-8C53-962391AB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954" y="223359"/>
            <a:ext cx="5513067" cy="3652408"/>
          </a:xfrm>
          <a:prstGeom prst="rect">
            <a:avLst/>
          </a:prstGeom>
        </p:spPr>
      </p:pic>
      <p:pic>
        <p:nvPicPr>
          <p:cNvPr id="15" name="Image 3" descr="ilemel-logo-final-01-2">
            <a:extLst>
              <a:ext uri="{FF2B5EF4-FFF2-40B4-BE49-F238E27FC236}">
                <a16:creationId xmlns:a16="http://schemas.microsoft.com/office/drawing/2014/main" id="{4AB6AA31-EC13-E755-A38A-7DF0D97BA8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172" y="4717901"/>
            <a:ext cx="4756760" cy="2116756"/>
          </a:xfrm>
          <a:prstGeom prst="rect">
            <a:avLst/>
          </a:prstGeom>
          <a:noFill/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4CE0314-45C0-3658-9FDB-945E014CDF7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12644" y="598260"/>
            <a:ext cx="4879001" cy="3026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pPr marL="74082" indent="-74082" hangingPunct="0">
              <a:spcBef>
                <a:spcPts val="0"/>
              </a:spcBef>
            </a:pPr>
            <a:r>
              <a:rPr lang="en-GB" sz="4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&amp; CHALLENGES FOR INTRUDUCING SMRs IN AFRICA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4" y="3764655"/>
            <a:ext cx="4879001" cy="2495085"/>
          </a:xfrm>
        </p:spPr>
        <p:txBody>
          <a:bodyPr anchor="t"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defRPr/>
            </a:pP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Vincent Nkong-Njock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iLEMEL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AB23CA-CF96-42B0-847F-37A181DE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7794"/>
            <a:ext cx="8229600" cy="680464"/>
          </a:xfrm>
        </p:spPr>
        <p:txBody>
          <a:bodyPr anchor="b">
            <a:normAutofit/>
          </a:bodyPr>
          <a:lstStyle/>
          <a:p>
            <a:r>
              <a:rPr lang="en-GB" sz="3600" dirty="0"/>
              <a:t>FINANCING CONSIDERATIONS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5FD7F6-BF7B-4588-AE38-90035891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0690" y="-18918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World map made up of coins">
            <a:extLst>
              <a:ext uri="{FF2B5EF4-FFF2-40B4-BE49-F238E27FC236}">
                <a16:creationId xmlns:a16="http://schemas.microsoft.com/office/drawing/2014/main" id="{B637BDAE-08EA-30C4-C128-35DBC6FD22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87" r="-2" b="16195"/>
          <a:stretch/>
        </p:blipFill>
        <p:spPr>
          <a:xfrm>
            <a:off x="6232303" y="3306796"/>
            <a:ext cx="5959692" cy="3560169"/>
          </a:xfrm>
          <a:custGeom>
            <a:avLst/>
            <a:gdLst/>
            <a:ahLst/>
            <a:cxnLst/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05AAE2-453E-4EDA-8961-D9B319978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5959692 w 5959692"/>
              <a:gd name="connsiteY0" fmla="*/ 3363787 h 3560169"/>
              <a:gd name="connsiteX1" fmla="*/ 5959692 w 5959692"/>
              <a:gd name="connsiteY1" fmla="*/ 3560169 h 3560169"/>
              <a:gd name="connsiteX2" fmla="*/ 5918326 w 5959692"/>
              <a:gd name="connsiteY2" fmla="*/ 3560169 h 3560169"/>
              <a:gd name="connsiteX3" fmla="*/ 3008109 w 5959692"/>
              <a:gd name="connsiteY3" fmla="*/ 42 h 3560169"/>
              <a:gd name="connsiteX4" fmla="*/ 4702247 w 5959692"/>
              <a:gd name="connsiteY4" fmla="*/ 626282 h 3560169"/>
              <a:gd name="connsiteX5" fmla="*/ 5069411 w 5959692"/>
              <a:gd name="connsiteY5" fmla="*/ 865826 h 3560169"/>
              <a:gd name="connsiteX6" fmla="*/ 5895906 w 5959692"/>
              <a:gd name="connsiteY6" fmla="*/ 1594994 h 3560169"/>
              <a:gd name="connsiteX7" fmla="*/ 5959691 w 5959692"/>
              <a:gd name="connsiteY7" fmla="*/ 1728783 h 3560169"/>
              <a:gd name="connsiteX8" fmla="*/ 5959691 w 5959692"/>
              <a:gd name="connsiteY8" fmla="*/ 2242763 h 3560169"/>
              <a:gd name="connsiteX9" fmla="*/ 5918347 w 5959692"/>
              <a:gd name="connsiteY9" fmla="*/ 2056598 h 3560169"/>
              <a:gd name="connsiteX10" fmla="*/ 5820285 w 5959692"/>
              <a:gd name="connsiteY10" fmla="*/ 1774807 h 3560169"/>
              <a:gd name="connsiteX11" fmla="*/ 4980935 w 5959692"/>
              <a:gd name="connsiteY11" fmla="*/ 946614 h 3560169"/>
              <a:gd name="connsiteX12" fmla="*/ 4635662 w 5959692"/>
              <a:gd name="connsiteY12" fmla="*/ 716464 h 3560169"/>
              <a:gd name="connsiteX13" fmla="*/ 3044280 w 5959692"/>
              <a:gd name="connsiteY13" fmla="*/ 109209 h 3560169"/>
              <a:gd name="connsiteX14" fmla="*/ 2119450 w 5959692"/>
              <a:gd name="connsiteY14" fmla="*/ 300880 h 3560169"/>
              <a:gd name="connsiteX15" fmla="*/ 919412 w 5959692"/>
              <a:gd name="connsiteY15" fmla="*/ 1696777 h 3560169"/>
              <a:gd name="connsiteX16" fmla="*/ 797804 w 5959692"/>
              <a:gd name="connsiteY16" fmla="*/ 1925546 h 3560169"/>
              <a:gd name="connsiteX17" fmla="*/ 287588 w 5959692"/>
              <a:gd name="connsiteY17" fmla="*/ 3069391 h 3560169"/>
              <a:gd name="connsiteX18" fmla="*/ 235658 w 5959692"/>
              <a:gd name="connsiteY18" fmla="*/ 3441477 h 3560169"/>
              <a:gd name="connsiteX19" fmla="*/ 239056 w 5959692"/>
              <a:gd name="connsiteY19" fmla="*/ 3560169 h 3560169"/>
              <a:gd name="connsiteX20" fmla="*/ 635 w 5959692"/>
              <a:gd name="connsiteY20" fmla="*/ 3560169 h 3560169"/>
              <a:gd name="connsiteX21" fmla="*/ 0 w 5959692"/>
              <a:gd name="connsiteY21" fmla="*/ 3534810 h 3560169"/>
              <a:gd name="connsiteX22" fmla="*/ 56896 w 5959692"/>
              <a:gd name="connsiteY22" fmla="*/ 3142342 h 3560169"/>
              <a:gd name="connsiteX23" fmla="*/ 605568 w 5959692"/>
              <a:gd name="connsiteY23" fmla="*/ 1932853 h 3560169"/>
              <a:gd name="connsiteX24" fmla="*/ 736162 w 5959692"/>
              <a:gd name="connsiteY24" fmla="*/ 1690788 h 3560169"/>
              <a:gd name="connsiteX25" fmla="*/ 2021319 w 5959692"/>
              <a:gd name="connsiteY25" fmla="*/ 209863 h 3560169"/>
              <a:gd name="connsiteX26" fmla="*/ 3008109 w 5959692"/>
              <a:gd name="connsiteY26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59692" h="3560169">
                <a:moveTo>
                  <a:pt x="5959692" y="3363787"/>
                </a:moveTo>
                <a:lnTo>
                  <a:pt x="5959692" y="3560169"/>
                </a:lnTo>
                <a:lnTo>
                  <a:pt x="5918326" y="3560169"/>
                </a:lnTo>
                <a:close/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1" y="2242763"/>
                </a:lnTo>
                <a:lnTo>
                  <a:pt x="5918347" y="2056598"/>
                </a:lnTo>
                <a:cubicBezTo>
                  <a:pt x="5891169" y="1960834"/>
                  <a:pt x="5858474" y="1866845"/>
                  <a:pt x="5820285" y="1774807"/>
                </a:cubicBezTo>
                <a:cubicBezTo>
                  <a:pt x="5666444" y="1404038"/>
                  <a:pt x="5439344" y="1244459"/>
                  <a:pt x="4980935" y="946614"/>
                </a:cubicBezTo>
                <a:cubicBezTo>
                  <a:pt x="4870349" y="874793"/>
                  <a:pt x="4755972" y="800460"/>
                  <a:pt x="4635662" y="716464"/>
                </a:cubicBezTo>
                <a:cubicBezTo>
                  <a:pt x="4061110" y="315407"/>
                  <a:pt x="3551697" y="116473"/>
                  <a:pt x="3044280" y="109209"/>
                </a:cubicBezTo>
                <a:cubicBezTo>
                  <a:pt x="2739831" y="104851"/>
                  <a:pt x="2436100" y="169494"/>
                  <a:pt x="2119450" y="300880"/>
                </a:cubicBezTo>
                <a:cubicBezTo>
                  <a:pt x="1565269" y="530823"/>
                  <a:pt x="1284534" y="1002904"/>
                  <a:pt x="919412" y="1696777"/>
                </a:cubicBezTo>
                <a:cubicBezTo>
                  <a:pt x="878625" y="1774305"/>
                  <a:pt x="837580" y="1851211"/>
                  <a:pt x="797804" y="1925546"/>
                </a:cubicBezTo>
                <a:cubicBezTo>
                  <a:pt x="582340" y="2328776"/>
                  <a:pt x="378892" y="2709642"/>
                  <a:pt x="287588" y="3069391"/>
                </a:cubicBezTo>
                <a:cubicBezTo>
                  <a:pt x="254851" y="3198359"/>
                  <a:pt x="237447" y="3321111"/>
                  <a:pt x="235658" y="3441477"/>
                </a:cubicBezTo>
                <a:lnTo>
                  <a:pt x="239056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E2CF453-4871-4F22-8746-957F757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24529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EC009-C757-07AF-2EBB-DAB10DF5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40" r="8409" b="-2"/>
          <a:stretch/>
        </p:blipFill>
        <p:spPr>
          <a:xfrm>
            <a:off x="8898128" y="10"/>
            <a:ext cx="3293877" cy="2743202"/>
          </a:xfrm>
          <a:custGeom>
            <a:avLst/>
            <a:gdLst/>
            <a:ahLst/>
            <a:cxnLst/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A0E0FAE-D6BC-43D5-ACA6-8CDE48477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175506 w 3293877"/>
              <a:gd name="connsiteY1" fmla="*/ 0 h 2743212"/>
              <a:gd name="connsiteX2" fmla="*/ 149226 w 3293877"/>
              <a:gd name="connsiteY2" fmla="*/ 78193 h 2743212"/>
              <a:gd name="connsiteX3" fmla="*/ 122819 w 3293877"/>
              <a:gd name="connsiteY3" fmla="*/ 237010 h 2743212"/>
              <a:gd name="connsiteX4" fmla="*/ 180914 w 3293877"/>
              <a:gd name="connsiteY4" fmla="*/ 1023956 h 2743212"/>
              <a:gd name="connsiteX5" fmla="*/ 203979 w 3293877"/>
              <a:gd name="connsiteY5" fmla="*/ 1185356 h 2743212"/>
              <a:gd name="connsiteX6" fmla="*/ 612631 w 3293877"/>
              <a:gd name="connsiteY6" fmla="*/ 2264082 h 2743212"/>
              <a:gd name="connsiteX7" fmla="*/ 2171849 w 3293877"/>
              <a:gd name="connsiteY7" fmla="*/ 2532019 h 2743212"/>
              <a:gd name="connsiteX8" fmla="*/ 2422184 w 3293877"/>
              <a:gd name="connsiteY8" fmla="*/ 2465509 h 2743212"/>
              <a:gd name="connsiteX9" fmla="*/ 3087206 w 3293877"/>
              <a:gd name="connsiteY9" fmla="*/ 2143537 h 2743212"/>
              <a:gd name="connsiteX10" fmla="*/ 3203783 w 3293877"/>
              <a:gd name="connsiteY10" fmla="*/ 1995541 h 2743212"/>
              <a:gd name="connsiteX11" fmla="*/ 3293877 w 3293877"/>
              <a:gd name="connsiteY11" fmla="*/ 1849554 h 2743212"/>
              <a:gd name="connsiteX12" fmla="*/ 3293877 w 3293877"/>
              <a:gd name="connsiteY12" fmla="*/ 2133887 h 2743212"/>
              <a:gd name="connsiteX13" fmla="*/ 3222757 w 3293877"/>
              <a:gd name="connsiteY13" fmla="*/ 2223039 h 2743212"/>
              <a:gd name="connsiteX14" fmla="*/ 2503136 w 3293877"/>
              <a:gd name="connsiteY14" fmla="*/ 2565392 h 2743212"/>
              <a:gd name="connsiteX15" fmla="*/ 2232111 w 3293877"/>
              <a:gd name="connsiteY15" fmla="*/ 2635826 h 2743212"/>
              <a:gd name="connsiteX16" fmla="*/ 542319 w 3293877"/>
              <a:gd name="connsiteY16" fmla="*/ 2345567 h 2743212"/>
              <a:gd name="connsiteX17" fmla="*/ 96920 w 3293877"/>
              <a:gd name="connsiteY17" fmla="*/ 1191868 h 2743212"/>
              <a:gd name="connsiteX18" fmla="*/ 71529 w 3293877"/>
              <a:gd name="connsiteY18" fmla="*/ 1019346 h 2743212"/>
              <a:gd name="connsiteX19" fmla="*/ 6623 w 3293877"/>
              <a:gd name="connsiteY19" fmla="*/ 178315 h 2743212"/>
              <a:gd name="connsiteX20" fmla="*/ 34833 w 3293877"/>
              <a:gd name="connsiteY2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175506" y="0"/>
                </a:lnTo>
                <a:lnTo>
                  <a:pt x="149226" y="78193"/>
                </a:lnTo>
                <a:cubicBezTo>
                  <a:pt x="136827" y="128527"/>
                  <a:pt x="128121" y="181246"/>
                  <a:pt x="122819" y="237010"/>
                </a:cubicBezTo>
                <a:cubicBezTo>
                  <a:pt x="100634" y="470331"/>
                  <a:pt x="139609" y="739241"/>
                  <a:pt x="180914" y="1023956"/>
                </a:cubicBezTo>
                <a:cubicBezTo>
                  <a:pt x="188562" y="1076454"/>
                  <a:pt x="196412" y="1130747"/>
                  <a:pt x="203979" y="1185356"/>
                </a:cubicBezTo>
                <a:cubicBezTo>
                  <a:pt x="271754" y="1674130"/>
                  <a:pt x="336774" y="2013298"/>
                  <a:pt x="612631" y="2264082"/>
                </a:cubicBezTo>
                <a:cubicBezTo>
                  <a:pt x="1032949" y="2646196"/>
                  <a:pt x="1499262" y="2726349"/>
                  <a:pt x="2171849" y="2532019"/>
                </a:cubicBezTo>
                <a:cubicBezTo>
                  <a:pt x="2259876" y="2506576"/>
                  <a:pt x="2342402" y="2485683"/>
                  <a:pt x="2422184" y="2465509"/>
                </a:cubicBezTo>
                <a:cubicBezTo>
                  <a:pt x="2752924" y="2381814"/>
                  <a:pt x="2919303" y="2333175"/>
                  <a:pt x="3087206" y="2143537"/>
                </a:cubicBezTo>
                <a:cubicBezTo>
                  <a:pt x="3128886" y="2096462"/>
                  <a:pt x="3167762" y="2047097"/>
                  <a:pt x="3203783" y="1995541"/>
                </a:cubicBezTo>
                <a:lnTo>
                  <a:pt x="3293877" y="1849554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3744" y="6364045"/>
            <a:ext cx="1188720" cy="36576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BA10D3E8-70BB-441D-86DC-2E26F0F524D0}" type="slidenum">
              <a:rPr lang="en-GB" sz="1600">
                <a:solidFill>
                  <a:srgbClr val="FFFFFF"/>
                </a:solidFill>
              </a:rPr>
              <a:pPr algn="l">
                <a:spcAft>
                  <a:spcPts val="600"/>
                </a:spcAft>
                <a:defRPr/>
              </a:pPr>
              <a:t>20</a:t>
            </a:fld>
            <a:endParaRPr lang="en-GB" sz="160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92CAC20-ED2A-2199-E651-FAC4D2715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699810"/>
              </p:ext>
            </p:extLst>
          </p:nvPr>
        </p:nvGraphicFramePr>
        <p:xfrm>
          <a:off x="11865" y="598614"/>
          <a:ext cx="6821554" cy="616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8137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856640" cy="86409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INFRASTRUCTURE AND SERVICES IN WEST-AFRICA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1FC90C5-5088-ABDC-4453-FDCC6FF4D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202857"/>
              </p:ext>
            </p:extLst>
          </p:nvPr>
        </p:nvGraphicFramePr>
        <p:xfrm>
          <a:off x="1787641" y="1260286"/>
          <a:ext cx="9093216" cy="509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0D3E8-70BB-441D-86DC-2E26F0F524D0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black">
          <a:xfrm>
            <a:off x="2067049" y="6065912"/>
            <a:ext cx="8534400" cy="792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2400" i="1" dirty="0">
                <a:solidFill>
                  <a:schemeClr val="tx2">
                    <a:lumMod val="50000"/>
                  </a:schemeClr>
                </a:solidFill>
              </a:rPr>
              <a:t>Additional Infrastructures and services needed to be developed</a:t>
            </a:r>
          </a:p>
        </p:txBody>
      </p:sp>
    </p:spTree>
    <p:extLst>
      <p:ext uri="{BB962C8B-B14F-4D97-AF65-F5344CB8AC3E}">
        <p14:creationId xmlns:p14="http://schemas.microsoft.com/office/powerpoint/2010/main" val="26815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4931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LACK COMPETENT STAKEHOLDERS OF NUCLEAR POWER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4571"/>
            <a:ext cx="5922200" cy="4921870"/>
          </a:xfrm>
        </p:spPr>
        <p:txBody>
          <a:bodyPr>
            <a:noAutofit/>
          </a:bodyPr>
          <a:lstStyle/>
          <a:p>
            <a:r>
              <a:rPr lang="en-US" dirty="0"/>
              <a:t>Engineering organizations</a:t>
            </a:r>
          </a:p>
          <a:p>
            <a:r>
              <a:rPr lang="en-US" dirty="0"/>
              <a:t>Manufacturing enterprises</a:t>
            </a:r>
          </a:p>
          <a:p>
            <a:r>
              <a:rPr lang="en-US" dirty="0"/>
              <a:t>Civil construction companies</a:t>
            </a:r>
          </a:p>
          <a:p>
            <a:r>
              <a:rPr lang="en-US" dirty="0"/>
              <a:t>Technical support organizations </a:t>
            </a:r>
          </a:p>
          <a:p>
            <a:r>
              <a:rPr lang="en-US" dirty="0"/>
              <a:t>Operation and maintenance companies</a:t>
            </a:r>
          </a:p>
          <a:p>
            <a:r>
              <a:rPr lang="en-US" dirty="0"/>
              <a:t>General services utilities/companies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82983" y="6277430"/>
            <a:ext cx="2154700" cy="2936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034E-8A49-4085-A123-A5C3D4555FE8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</a:t>
            </a:fld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28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025" t="18750" r="15655" b="2500"/>
          <a:stretch/>
        </p:blipFill>
        <p:spPr>
          <a:xfrm>
            <a:off x="5819404" y="1004117"/>
            <a:ext cx="6250676" cy="54695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9404" y="1004117"/>
            <a:ext cx="6250676" cy="5640523"/>
          </a:xfrm>
          <a:prstGeom prst="rect">
            <a:avLst/>
          </a:prstGeom>
          <a:noFill/>
          <a:ln w="28575">
            <a:solidFill>
              <a:srgbClr val="99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8194" name="Picture 2" descr="Copy of world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b="3226"/>
          <a:stretch>
            <a:fillRect/>
          </a:stretch>
        </p:blipFill>
        <p:spPr bwMode="auto">
          <a:xfrm>
            <a:off x="0" y="-118753"/>
            <a:ext cx="12192000" cy="6976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20819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614551" y="238765"/>
            <a:ext cx="4832173" cy="951213"/>
          </a:xfrm>
        </p:spPr>
        <p:txBody>
          <a:bodyPr/>
          <a:lstStyle/>
          <a:p>
            <a:pPr algn="ctr">
              <a:spcAft>
                <a:spcPct val="0"/>
              </a:spcAft>
              <a:buFont typeface="Webdings" pitchFamily="18" charset="2"/>
              <a:buNone/>
            </a:pPr>
            <a:r>
              <a:rPr lang="en-US" altLang="en-US" sz="1523" b="1" dirty="0">
                <a:solidFill>
                  <a:schemeClr val="accent6">
                    <a:lumMod val="10000"/>
                  </a:schemeClr>
                </a:solidFill>
              </a:rPr>
              <a:t>International Presence  l  Experience with ENERGY &amp; NUCLEAR</a:t>
            </a:r>
          </a:p>
          <a:p>
            <a:pPr algn="ctr">
              <a:spcAft>
                <a:spcPct val="0"/>
              </a:spcAft>
              <a:buFont typeface="Webdings" pitchFamily="18" charset="2"/>
              <a:buNone/>
            </a:pPr>
            <a:r>
              <a:rPr lang="en-US" altLang="en-US" sz="1523" b="1" dirty="0">
                <a:solidFill>
                  <a:schemeClr val="accent6">
                    <a:lumMod val="10000"/>
                  </a:schemeClr>
                </a:solidFill>
              </a:rPr>
              <a:t>Tailored Solutions for Complex Projects</a:t>
            </a:r>
          </a:p>
        </p:txBody>
      </p:sp>
      <p:sp>
        <p:nvSpPr>
          <p:cNvPr id="3208196" name="Slide Number Placeholder 3"/>
          <p:cNvSpPr txBox="1">
            <a:spLocks noGrp="1"/>
          </p:cNvSpPr>
          <p:nvPr/>
        </p:nvSpPr>
        <p:spPr bwMode="auto">
          <a:xfrm>
            <a:off x="2714625" y="5378694"/>
            <a:ext cx="1733550" cy="32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8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4A175D20-1C1B-4F97-869B-B0B37E1E40BA}" type="slidenum">
              <a:rPr lang="en-US" altLang="en-US" sz="623" b="0">
                <a:solidFill>
                  <a:schemeClr val="tx1"/>
                </a:solidFill>
              </a:rPr>
              <a:pPr/>
              <a:t>23</a:t>
            </a:fld>
            <a:endParaRPr lang="en-US" altLang="en-US" sz="623" b="0" dirty="0">
              <a:solidFill>
                <a:schemeClr val="tx1"/>
              </a:solidFill>
            </a:endParaRPr>
          </a:p>
        </p:txBody>
      </p:sp>
      <p:pic>
        <p:nvPicPr>
          <p:cNvPr id="2" name="Image 3" descr="ilemel-logo-final-01-2">
            <a:extLst>
              <a:ext uri="{FF2B5EF4-FFF2-40B4-BE49-F238E27FC236}">
                <a16:creationId xmlns:a16="http://schemas.microsoft.com/office/drawing/2014/main" id="{347619C6-3884-CC02-ED6A-2F7546C7D3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21" y="-3055"/>
            <a:ext cx="3483154" cy="143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407B6F1E-9F1D-43BF-BA5C-7822EC3F0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55" y="5238690"/>
            <a:ext cx="1308788" cy="1612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9D5466-3EA5-AB7E-C006-50BEE08D7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19" y="6269076"/>
            <a:ext cx="5015072" cy="64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47808" tIns="23905" rIns="47808" bIns="23905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69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Vincent NKONG-NJOCK </a:t>
            </a:r>
            <a:r>
              <a:rPr lang="en-US" altLang="en-US" sz="969" b="1" dirty="0">
                <a:solidFill>
                  <a:srgbClr val="181717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CEO of iLEMEL Energy, </a:t>
            </a:r>
          </a:p>
          <a:p>
            <a:pPr>
              <a:lnSpc>
                <a:spcPct val="150000"/>
              </a:lnSpc>
            </a:pPr>
            <a:r>
              <a:rPr lang="fr-FR" sz="969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V.Nkong-Njock@ilemel.com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69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2DC86-3AFB-F15D-D7E0-A9EF444AE4FC}"/>
              </a:ext>
            </a:extLst>
          </p:cNvPr>
          <p:cNvSpPr txBox="1">
            <a:spLocks/>
          </p:cNvSpPr>
          <p:nvPr/>
        </p:nvSpPr>
        <p:spPr>
          <a:xfrm>
            <a:off x="4139787" y="2743200"/>
            <a:ext cx="4832173" cy="95121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>
            <a:normAutofit fontScale="97500"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6">
                    <a:lumMod val="50000"/>
                  </a:schemeClr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cap="al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Z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98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319B52EB-B7E0-8B79-681E-2225CDAF5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16632"/>
            <a:ext cx="6120680" cy="8640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8369" name="Picture 1">
            <a:extLst>
              <a:ext uri="{FF2B5EF4-FFF2-40B4-BE49-F238E27FC236}">
                <a16:creationId xmlns:a16="http://schemas.microsoft.com/office/drawing/2014/main" id="{B4FDF527-2BCF-4C4E-B6AC-6898CB817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r="-3" b="16083"/>
          <a:stretch/>
        </p:blipFill>
        <p:spPr bwMode="auto">
          <a:xfrm>
            <a:off x="134640" y="980728"/>
            <a:ext cx="2402919" cy="26928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DA6CC2-EE8A-43A3-9ED0-AEDDD1DBF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302" y="986122"/>
            <a:ext cx="9346058" cy="5755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CC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en-US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Vincent NKONG-NJOCK</a:t>
            </a:r>
            <a:r>
              <a:rPr lang="en-US" altLang="en-US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CEO of iLEMEL Energy &amp; President iLEMEL Engineering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n-US" altLang="en-US" sz="16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Special Advisor to the </a:t>
            </a:r>
          </a:p>
          <a:p>
            <a:pPr marL="2000250" lvl="4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Permanent Secretary to Energy (SPE) and</a:t>
            </a:r>
          </a:p>
          <a:p>
            <a:pPr marL="2000250" lvl="4" indent="-1714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Minister of Energy and Petroleum (MPE), Senegal </a:t>
            </a:r>
            <a:endParaRPr lang="en-US" altLang="en-US" sz="16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Experience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more than 30 years’ experience in developing infrastructures, markets and raising funds in the energy and nuclear fields.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Former Head, Division of Simulation and Training, French Atomic Energy Commission (CEA)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Former 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Programme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Management Officer, IAEA TC Department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Former Group Lead, Nuclear Power Infrastructure, IAEA NE Department.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Former Co-Director, Massachusetts Institute of Technology - International Nuclear Leadership Education (MIT – INLEP) 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Programme</a:t>
            </a:r>
            <a:endParaRPr lang="en-US" alt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Adjunct Lecturer in Nuclear Engineering, Cheikh Anta Diop University (UCAD), Dakar, Senegal, and KEPCO International Nuclear Graduated School (KINGS), Ulsan, South Korea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1600" b="1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Education</a:t>
            </a:r>
            <a:endParaRPr lang="en-US" altLang="en-US" sz="16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PhD Nuclear Engineering at National Polytechnic Institute (INP) Grenoble, France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EDFC13-9CC2-4EEA-8A40-946B42454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3" y="43613"/>
            <a:ext cx="18601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1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ECOWAS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7757" y="1679948"/>
            <a:ext cx="6343757" cy="4702604"/>
          </a:xfrm>
        </p:spPr>
        <p:txBody>
          <a:bodyPr>
            <a:normAutofit/>
          </a:bodyPr>
          <a:lstStyle/>
          <a:p>
            <a:pPr marL="723900" lvl="1" indent="-368300" defTabSz="449263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15 countries with a land area of 5 million m</a:t>
            </a:r>
            <a:r>
              <a:rPr lang="en-US" sz="2000" i="1" baseline="30000" dirty="0">
                <a:latin typeface="Arial" pitchFamily="34" charset="0"/>
                <a:cs typeface="Arial" pitchFamily="34" charset="0"/>
              </a:rPr>
              <a:t>2 </a:t>
            </a:r>
          </a:p>
          <a:p>
            <a:pPr marL="723900" lvl="1" indent="-368300" defTabSz="449263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Climate from semi-arid to humid tropical</a:t>
            </a:r>
          </a:p>
          <a:p>
            <a:pPr marL="723900" lvl="1" indent="-368300" defTabSz="449263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Population of over 300 million people</a:t>
            </a:r>
          </a:p>
          <a:p>
            <a:pPr marL="723900" lvl="1" indent="-368300" defTabSz="449263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60% of population live in rural areas</a:t>
            </a:r>
          </a:p>
          <a:p>
            <a:pPr marL="723900" lvl="1" indent="-368300" defTabSz="449263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11 of the 15 countries are LDCS and HIPIC</a:t>
            </a:r>
          </a:p>
          <a:p>
            <a:pPr marL="723900" lvl="1" indent="-368300" defTabSz="449263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</a:pPr>
            <a:r>
              <a:rPr lang="en-US" sz="2000" b="1" i="1" u="sng" dirty="0">
                <a:ln w="0"/>
                <a:latin typeface="Arial" pitchFamily="34" charset="0"/>
                <a:cs typeface="Arial" pitchFamily="34" charset="0"/>
              </a:rPr>
              <a:t>Almost 176 million people have no access  to electricity (52%)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27761" y="-327794"/>
            <a:ext cx="6864239" cy="7685524"/>
            <a:chOff x="5366909" y="-33556"/>
            <a:chExt cx="6864239" cy="6978053"/>
          </a:xfrm>
        </p:grpSpPr>
        <p:sp>
          <p:nvSpPr>
            <p:cNvPr id="9" name="Rectangle 8"/>
            <p:cNvSpPr/>
            <p:nvPr/>
          </p:nvSpPr>
          <p:spPr>
            <a:xfrm>
              <a:off x="10870250" y="0"/>
              <a:ext cx="1360898" cy="2033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5" r="47557" b="42519"/>
            <a:stretch/>
          </p:blipFill>
          <p:spPr>
            <a:xfrm>
              <a:off x="5366909" y="-33556"/>
              <a:ext cx="6864239" cy="6978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80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CB3B-FB95-CBBE-DEBD-DB1AEE82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356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DEMOGRAPHY &amp; ECONOMY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302A4-EBFA-4921-47D2-49A95F0BE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9416" y="4446119"/>
            <a:ext cx="5794984" cy="1848960"/>
          </a:xfrm>
        </p:spPr>
        <p:txBody>
          <a:bodyPr>
            <a:normAutofit/>
          </a:bodyPr>
          <a:lstStyle/>
          <a:p>
            <a:r>
              <a:rPr lang="fr-FR" dirty="0" err="1"/>
              <a:t>Expected</a:t>
            </a:r>
            <a:r>
              <a:rPr lang="fr-FR" dirty="0">
                <a:solidFill>
                  <a:srgbClr val="FF0000"/>
                </a:solidFill>
              </a:rPr>
              <a:t>*</a:t>
            </a:r>
            <a:r>
              <a:rPr lang="fr-FR" dirty="0"/>
              <a:t> population 490,9 million peoples </a:t>
            </a:r>
          </a:p>
          <a:p>
            <a:r>
              <a:rPr lang="fr-FR" dirty="0" err="1"/>
              <a:t>Expected</a:t>
            </a:r>
            <a:r>
              <a:rPr lang="fr-FR" dirty="0">
                <a:solidFill>
                  <a:srgbClr val="FF0000"/>
                </a:solidFill>
              </a:rPr>
              <a:t> *</a:t>
            </a:r>
            <a:r>
              <a:rPr lang="fr-FR" dirty="0"/>
              <a:t> GDP 870 US$</a:t>
            </a:r>
          </a:p>
          <a:p>
            <a:pPr marL="0" indent="0" algn="r">
              <a:buNone/>
            </a:pPr>
            <a:r>
              <a:rPr lang="fr-FR" sz="1600" dirty="0">
                <a:solidFill>
                  <a:srgbClr val="FF0000"/>
                </a:solidFill>
              </a:rPr>
              <a:t>*</a:t>
            </a:r>
            <a:r>
              <a:rPr lang="fr-FR" sz="1600" dirty="0"/>
              <a:t>In 2030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E6062-8F3A-DFEC-C74B-447882275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956" y="980324"/>
            <a:ext cx="5183188" cy="823912"/>
          </a:xfrm>
        </p:spPr>
        <p:txBody>
          <a:bodyPr/>
          <a:lstStyle/>
          <a:p>
            <a:r>
              <a:rPr lang="en-GB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Population, GDP per capita and GDP trends in the Western Africa until 2030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56B153-F166-1162-19CB-295E38DB504A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6172200" y="2505075"/>
            <a:ext cx="5183188" cy="3882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D6C9D3-5E84-3DF0-5ED9-080DB462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956" y="1823937"/>
            <a:ext cx="5730737" cy="4247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98647B-0C54-2ED9-529B-ACE788B33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16" y="834375"/>
            <a:ext cx="5896583" cy="36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19332-777C-6AC3-27BD-CACC9540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3" y="706823"/>
            <a:ext cx="11227981" cy="6118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89045-41A7-6A5A-A871-935613ACCC77}"/>
              </a:ext>
            </a:extLst>
          </p:cNvPr>
          <p:cNvSpPr txBox="1"/>
          <p:nvPr/>
        </p:nvSpPr>
        <p:spPr>
          <a:xfrm>
            <a:off x="0" y="7979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GDP PER CAPITA / HIGH ELECTRICITY PRICE</a:t>
            </a:r>
          </a:p>
        </p:txBody>
      </p:sp>
    </p:spTree>
    <p:extLst>
      <p:ext uri="{BB962C8B-B14F-4D97-AF65-F5344CB8AC3E}">
        <p14:creationId xmlns:p14="http://schemas.microsoft.com/office/powerpoint/2010/main" val="79643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CB3B-FB95-CBBE-DEBD-DB1AEE82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13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 OF ENERGY SERVICES</a:t>
            </a:r>
            <a:endParaRPr lang="fr-FR" sz="4000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1573D-A70E-0D44-6928-3F606A988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751" y="954966"/>
            <a:ext cx="5157787" cy="437903"/>
          </a:xfrm>
        </p:spPr>
        <p:txBody>
          <a:bodyPr>
            <a:normAutofit/>
          </a:bodyPr>
          <a:lstStyle/>
          <a:p>
            <a:r>
              <a:rPr lang="fr-FR" sz="2000" dirty="0"/>
              <a:t>ELECTRICITY ACCESS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302A4-EBFA-4921-47D2-49A95F0BEC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E6062-8F3A-DFEC-C74B-447882275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8464" y="1085710"/>
            <a:ext cx="5183188" cy="823912"/>
          </a:xfrm>
        </p:spPr>
        <p:txBody>
          <a:bodyPr>
            <a:normAutofit/>
          </a:bodyPr>
          <a:lstStyle/>
          <a:p>
            <a:r>
              <a:rPr lang="en-GB" sz="2000" dirty="0"/>
              <a:t>UNDERDEVELOPPED ELECTRICITY SECTOR</a:t>
            </a:r>
            <a:endParaRPr lang="fr-FR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56B153-F166-1162-19CB-295E38DB504A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6150934" y="2430644"/>
            <a:ext cx="6019800" cy="2856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electricity access;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electricity supply cost; 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Shortage of supply relative to demand; and </a:t>
            </a: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Difficult financial situation for most of the national utility operators.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03DC0-1FD6-0027-FF70-FD4FE99B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5" y="1413898"/>
            <a:ext cx="5809915" cy="5078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D1A233-0DB0-E86C-985C-663951A52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6" y="1378785"/>
            <a:ext cx="5811289" cy="5100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7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08BC79-5E1A-3CAA-A8E2-3CCC489ED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1" y="941567"/>
            <a:ext cx="11923606" cy="5836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4D9122-7217-96A2-9D25-A33B0CD0E1CC}"/>
              </a:ext>
            </a:extLst>
          </p:cNvPr>
          <p:cNvSpPr txBox="1"/>
          <p:nvPr/>
        </p:nvSpPr>
        <p:spPr>
          <a:xfrm>
            <a:off x="1452282" y="79793"/>
            <a:ext cx="8408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 PRICE</a:t>
            </a:r>
          </a:p>
        </p:txBody>
      </p:sp>
    </p:spTree>
    <p:extLst>
      <p:ext uri="{BB962C8B-B14F-4D97-AF65-F5344CB8AC3E}">
        <p14:creationId xmlns:p14="http://schemas.microsoft.com/office/powerpoint/2010/main" val="229661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6CFA9-7DA3-01C7-60B0-75BBCB84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" y="859305"/>
            <a:ext cx="11596889" cy="57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AA74B3-BFD2-9640-68B1-0D66EEA1F991}"/>
              </a:ext>
            </a:extLst>
          </p:cNvPr>
          <p:cNvSpPr txBox="1"/>
          <p:nvPr/>
        </p:nvSpPr>
        <p:spPr>
          <a:xfrm>
            <a:off x="0" y="7979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PROJECTED INCREASE GDP</a:t>
            </a:r>
          </a:p>
        </p:txBody>
      </p:sp>
    </p:spTree>
    <p:extLst>
      <p:ext uri="{BB962C8B-B14F-4D97-AF65-F5344CB8AC3E}">
        <p14:creationId xmlns:p14="http://schemas.microsoft.com/office/powerpoint/2010/main" val="328161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documentManagement/types"/>
    <ds:schemaRef ds:uri="94bacced-d3e9-4230-8110-5185e6b8723a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89039979-132d-4e33-b8d6-8b0f084d9471"/>
    <ds:schemaRef ds:uri="0311a6d6-6c49-40aa-926b-e98182ea64d2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1200</Words>
  <Application>Microsoft Office PowerPoint</Application>
  <PresentationFormat>Widescreen</PresentationFormat>
  <Paragraphs>373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Meiryo</vt:lpstr>
      <vt:lpstr>Aptos</vt:lpstr>
      <vt:lpstr>Arial</vt:lpstr>
      <vt:lpstr>Calibri</vt:lpstr>
      <vt:lpstr>Calibri Light</vt:lpstr>
      <vt:lpstr>Symbol</vt:lpstr>
      <vt:lpstr>Times New Roman</vt:lpstr>
      <vt:lpstr>Verdana</vt:lpstr>
      <vt:lpstr>Webdings</vt:lpstr>
      <vt:lpstr>Wingdings</vt:lpstr>
      <vt:lpstr>Office Theme</vt:lpstr>
      <vt:lpstr>1_Office Theme</vt:lpstr>
      <vt:lpstr>2_Office Theme</vt:lpstr>
      <vt:lpstr>PowerPoint Presentation</vt:lpstr>
      <vt:lpstr>OPPORTUNITIES &amp; CHALLENGES FOR INTRUDUCING SMRs IN AFRICA</vt:lpstr>
      <vt:lpstr>INTRODUCTION</vt:lpstr>
      <vt:lpstr>THE ECOWAS REGION</vt:lpstr>
      <vt:lpstr>DEMOGRAPHY &amp; ECONOMY</vt:lpstr>
      <vt:lpstr>PowerPoint Presentation</vt:lpstr>
      <vt:lpstr>STATUS OF ENERGY SERVICES</vt:lpstr>
      <vt:lpstr>PowerPoint Presentation</vt:lpstr>
      <vt:lpstr>PowerPoint Presentation</vt:lpstr>
      <vt:lpstr>PowerPoint Presentation</vt:lpstr>
      <vt:lpstr>PowerPoint Presentation</vt:lpstr>
      <vt:lpstr>MAIN CONSIDERATIONS FOR SMRs</vt:lpstr>
      <vt:lpstr>SMR’ PRODUCT REQUIREMENTS</vt:lpstr>
      <vt:lpstr>PowerPoint Presentation</vt:lpstr>
      <vt:lpstr>CONSTRAINTS &amp; BARRIERS</vt:lpstr>
      <vt:lpstr>ACCESS TO TECHNOLOGY : SELECTION</vt:lpstr>
      <vt:lpstr>PowerPoint Presentation</vt:lpstr>
      <vt:lpstr>PowerPoint Presentation</vt:lpstr>
      <vt:lpstr>PowerPoint Presentation</vt:lpstr>
      <vt:lpstr>FINANCING CONSIDERATIONS </vt:lpstr>
      <vt:lpstr>INFRASTRUCTURE AND SERVICES IN WEST-AFRICA</vt:lpstr>
      <vt:lpstr>LACK COMPETENT STAKEHOLDERS OF NUCLEAR POWER PROGRAMME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CONSTANTIN, Alina</cp:lastModifiedBy>
  <cp:revision>18</cp:revision>
  <dcterms:created xsi:type="dcterms:W3CDTF">2019-10-29T08:33:20Z</dcterms:created>
  <dcterms:modified xsi:type="dcterms:W3CDTF">2024-10-07T09:34:31Z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