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
  </p:notesMasterIdLst>
  <p:sldIdLst>
    <p:sldId id="259" r:id="rId2"/>
  </p:sldIdLst>
  <p:sldSz cx="30275213" cy="42803763"/>
  <p:notesSz cx="9928225"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FF"/>
    <a:srgbClr val="C7B8FE"/>
    <a:srgbClr val="9D82FE"/>
    <a:srgbClr val="6144AA"/>
    <a:srgbClr val="B4A0FE"/>
    <a:srgbClr val="DEEFFE"/>
    <a:srgbClr val="C3E1FD"/>
    <a:srgbClr val="CE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704DC-8BF3-4868-9F10-3E64D051C8D0}" v="19" dt="2024-10-04T14:58:50.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30" autoAdjust="0"/>
    <p:restoredTop sz="94660"/>
  </p:normalViewPr>
  <p:slideViewPr>
    <p:cSldViewPr snapToGrid="0">
      <p:cViewPr>
        <p:scale>
          <a:sx n="30" d="100"/>
          <a:sy n="30" d="100"/>
        </p:scale>
        <p:origin x="25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ON, Sera" userId="d019eeca-c387-4169-96d2-b148ed6be898" providerId="ADAL" clId="{AA627575-5B75-409C-8C60-825514BAEAEA}"/>
    <pc:docChg chg="undo redo custSel addSld modSld sldOrd">
      <pc:chgData name="JEON, Sera" userId="d019eeca-c387-4169-96d2-b148ed6be898" providerId="ADAL" clId="{AA627575-5B75-409C-8C60-825514BAEAEA}" dt="2024-08-14T16:53:31.933" v="1730" actId="14100"/>
      <pc:docMkLst>
        <pc:docMk/>
      </pc:docMkLst>
      <pc:sldChg chg="addSp modSp">
        <pc:chgData name="JEON, Sera" userId="d019eeca-c387-4169-96d2-b148ed6be898" providerId="ADAL" clId="{AA627575-5B75-409C-8C60-825514BAEAEA}" dt="2024-08-14T13:09:02.830" v="9"/>
        <pc:sldMkLst>
          <pc:docMk/>
          <pc:sldMk cId="3331785364" sldId="256"/>
        </pc:sldMkLst>
        <pc:spChg chg="add mod">
          <ac:chgData name="JEON, Sera" userId="d019eeca-c387-4169-96d2-b148ed6be898" providerId="ADAL" clId="{AA627575-5B75-409C-8C60-825514BAEAEA}" dt="2024-08-14T13:09:02.830" v="9"/>
          <ac:spMkLst>
            <pc:docMk/>
            <pc:sldMk cId="3331785364" sldId="256"/>
            <ac:spMk id="22" creationId="{9B611405-A0E9-4F45-4FAE-694A5A99B865}"/>
          </ac:spMkLst>
        </pc:spChg>
      </pc:sldChg>
      <pc:sldChg chg="addSp delSp modSp new mod">
        <pc:chgData name="JEON, Sera" userId="d019eeca-c387-4169-96d2-b148ed6be898" providerId="ADAL" clId="{AA627575-5B75-409C-8C60-825514BAEAEA}" dt="2024-08-14T16:53:31.933" v="1730" actId="14100"/>
        <pc:sldMkLst>
          <pc:docMk/>
          <pc:sldMk cId="1268113437" sldId="257"/>
        </pc:sldMkLst>
        <pc:spChg chg="add del">
          <ac:chgData name="JEON, Sera" userId="d019eeca-c387-4169-96d2-b148ed6be898" providerId="ADAL" clId="{AA627575-5B75-409C-8C60-825514BAEAEA}" dt="2024-08-14T13:08:39.387" v="6" actId="478"/>
          <ac:spMkLst>
            <pc:docMk/>
            <pc:sldMk cId="1268113437" sldId="257"/>
            <ac:spMk id="2" creationId="{3C997AD2-F276-8C07-C0DA-53A2F96FB6AA}"/>
          </ac:spMkLst>
        </pc:spChg>
        <pc:spChg chg="del">
          <ac:chgData name="JEON, Sera" userId="d019eeca-c387-4169-96d2-b148ed6be898" providerId="ADAL" clId="{AA627575-5B75-409C-8C60-825514BAEAEA}" dt="2024-08-14T13:08:42.545" v="7" actId="478"/>
          <ac:spMkLst>
            <pc:docMk/>
            <pc:sldMk cId="1268113437" sldId="257"/>
            <ac:spMk id="3" creationId="{D52C5066-42B1-5734-E711-07E99CC2834B}"/>
          </ac:spMkLst>
        </pc:spChg>
        <pc:spChg chg="add del mod">
          <ac:chgData name="JEON, Sera" userId="d019eeca-c387-4169-96d2-b148ed6be898" providerId="ADAL" clId="{AA627575-5B75-409C-8C60-825514BAEAEA}" dt="2024-08-14T13:08:35.276" v="4"/>
          <ac:spMkLst>
            <pc:docMk/>
            <pc:sldMk cId="1268113437" sldId="257"/>
            <ac:spMk id="4" creationId="{4369701E-416A-9722-7C47-57E232B34746}"/>
          </ac:spMkLst>
        </pc:spChg>
        <pc:spChg chg="add del mod">
          <ac:chgData name="JEON, Sera" userId="d019eeca-c387-4169-96d2-b148ed6be898" providerId="ADAL" clId="{AA627575-5B75-409C-8C60-825514BAEAEA}" dt="2024-08-14T13:08:35.135" v="3" actId="478"/>
          <ac:spMkLst>
            <pc:docMk/>
            <pc:sldMk cId="1268113437" sldId="257"/>
            <ac:spMk id="6" creationId="{5C53A77B-C09A-A622-FACC-E62A45B9F48F}"/>
          </ac:spMkLst>
        </pc:spChg>
        <pc:spChg chg="add mod">
          <ac:chgData name="JEON, Sera" userId="d019eeca-c387-4169-96d2-b148ed6be898" providerId="ADAL" clId="{AA627575-5B75-409C-8C60-825514BAEAEA}" dt="2024-08-14T14:49:42.505" v="813" actId="20577"/>
          <ac:spMkLst>
            <pc:docMk/>
            <pc:sldMk cId="1268113437" sldId="257"/>
            <ac:spMk id="7" creationId="{CDBFE18D-C10D-4836-4DFC-33C4084381F0}"/>
          </ac:spMkLst>
        </pc:spChg>
        <pc:spChg chg="add mod">
          <ac:chgData name="JEON, Sera" userId="d019eeca-c387-4169-96d2-b148ed6be898" providerId="ADAL" clId="{AA627575-5B75-409C-8C60-825514BAEAEA}" dt="2024-08-14T16:53:15.834" v="1728" actId="1037"/>
          <ac:spMkLst>
            <pc:docMk/>
            <pc:sldMk cId="1268113437" sldId="257"/>
            <ac:spMk id="8" creationId="{06882A51-7523-9CC3-E8CF-98D3F7979685}"/>
          </ac:spMkLst>
        </pc:spChg>
        <pc:spChg chg="add mod">
          <ac:chgData name="JEON, Sera" userId="d019eeca-c387-4169-96d2-b148ed6be898" providerId="ADAL" clId="{AA627575-5B75-409C-8C60-825514BAEAEA}" dt="2024-08-14T13:09:08.663" v="10"/>
          <ac:spMkLst>
            <pc:docMk/>
            <pc:sldMk cId="1268113437" sldId="257"/>
            <ac:spMk id="9" creationId="{CBF99361-3722-3AC7-A0A1-80EB7BC30795}"/>
          </ac:spMkLst>
        </pc:spChg>
        <pc:spChg chg="add mod">
          <ac:chgData name="JEON, Sera" userId="d019eeca-c387-4169-96d2-b148ed6be898" providerId="ADAL" clId="{AA627575-5B75-409C-8C60-825514BAEAEA}" dt="2024-08-14T16:53:15.834" v="1728" actId="1037"/>
          <ac:spMkLst>
            <pc:docMk/>
            <pc:sldMk cId="1268113437" sldId="257"/>
            <ac:spMk id="10" creationId="{09344BD4-35C3-78F6-60B4-CCFA4565B4AA}"/>
          </ac:spMkLst>
        </pc:spChg>
        <pc:spChg chg="add del mod">
          <ac:chgData name="JEON, Sera" userId="d019eeca-c387-4169-96d2-b148ed6be898" providerId="ADAL" clId="{AA627575-5B75-409C-8C60-825514BAEAEA}" dt="2024-08-14T13:37:54.984" v="465" actId="478"/>
          <ac:spMkLst>
            <pc:docMk/>
            <pc:sldMk cId="1268113437" sldId="257"/>
            <ac:spMk id="11" creationId="{DE433D4B-0190-A8A4-0C53-0C2BACB324C5}"/>
          </ac:spMkLst>
        </pc:spChg>
        <pc:spChg chg="add del mod">
          <ac:chgData name="JEON, Sera" userId="d019eeca-c387-4169-96d2-b148ed6be898" providerId="ADAL" clId="{AA627575-5B75-409C-8C60-825514BAEAEA}" dt="2024-08-14T13:37:59.817" v="466" actId="478"/>
          <ac:spMkLst>
            <pc:docMk/>
            <pc:sldMk cId="1268113437" sldId="257"/>
            <ac:spMk id="12" creationId="{1E238415-57F8-70AD-0870-2EEE82465594}"/>
          </ac:spMkLst>
        </pc:spChg>
        <pc:spChg chg="add del mod">
          <ac:chgData name="JEON, Sera" userId="d019eeca-c387-4169-96d2-b148ed6be898" providerId="ADAL" clId="{AA627575-5B75-409C-8C60-825514BAEAEA}" dt="2024-08-14T13:09:35.922" v="15" actId="478"/>
          <ac:spMkLst>
            <pc:docMk/>
            <pc:sldMk cId="1268113437" sldId="257"/>
            <ac:spMk id="13" creationId="{123EC931-85F0-F032-4C2C-5BCDC24ED479}"/>
          </ac:spMkLst>
        </pc:spChg>
        <pc:spChg chg="add del mod">
          <ac:chgData name="JEON, Sera" userId="d019eeca-c387-4169-96d2-b148ed6be898" providerId="ADAL" clId="{AA627575-5B75-409C-8C60-825514BAEAEA}" dt="2024-08-14T13:38:21.316" v="469" actId="478"/>
          <ac:spMkLst>
            <pc:docMk/>
            <pc:sldMk cId="1268113437" sldId="257"/>
            <ac:spMk id="14" creationId="{AE8FA465-FDB5-21E1-2ECE-F35F3477D1A7}"/>
          </ac:spMkLst>
        </pc:spChg>
        <pc:spChg chg="add del mod">
          <ac:chgData name="JEON, Sera" userId="d019eeca-c387-4169-96d2-b148ed6be898" providerId="ADAL" clId="{AA627575-5B75-409C-8C60-825514BAEAEA}" dt="2024-08-14T13:38:22.082" v="470" actId="478"/>
          <ac:spMkLst>
            <pc:docMk/>
            <pc:sldMk cId="1268113437" sldId="257"/>
            <ac:spMk id="15" creationId="{6FF9F6A3-1952-61E2-2E62-476167126CF3}"/>
          </ac:spMkLst>
        </pc:spChg>
        <pc:spChg chg="add del mod">
          <ac:chgData name="JEON, Sera" userId="d019eeca-c387-4169-96d2-b148ed6be898" providerId="ADAL" clId="{AA627575-5B75-409C-8C60-825514BAEAEA}" dt="2024-08-14T13:40:02.548" v="483" actId="478"/>
          <ac:spMkLst>
            <pc:docMk/>
            <pc:sldMk cId="1268113437" sldId="257"/>
            <ac:spMk id="16" creationId="{257463DD-79AC-B935-1691-7B588495E9E8}"/>
          </ac:spMkLst>
        </pc:spChg>
        <pc:spChg chg="add mod">
          <ac:chgData name="JEON, Sera" userId="d019eeca-c387-4169-96d2-b148ed6be898" providerId="ADAL" clId="{AA627575-5B75-409C-8C60-825514BAEAEA}" dt="2024-08-14T16:53:15.834" v="1728" actId="1037"/>
          <ac:spMkLst>
            <pc:docMk/>
            <pc:sldMk cId="1268113437" sldId="257"/>
            <ac:spMk id="17" creationId="{269E004A-4058-C226-EE0C-BB370E7603CA}"/>
          </ac:spMkLst>
        </pc:spChg>
        <pc:spChg chg="add mod">
          <ac:chgData name="JEON, Sera" userId="d019eeca-c387-4169-96d2-b148ed6be898" providerId="ADAL" clId="{AA627575-5B75-409C-8C60-825514BAEAEA}" dt="2024-08-14T16:53:15.834" v="1728" actId="1037"/>
          <ac:spMkLst>
            <pc:docMk/>
            <pc:sldMk cId="1268113437" sldId="257"/>
            <ac:spMk id="18" creationId="{F921F73D-2344-9B9E-6459-E900826FF273}"/>
          </ac:spMkLst>
        </pc:spChg>
        <pc:spChg chg="add mod">
          <ac:chgData name="JEON, Sera" userId="d019eeca-c387-4169-96d2-b148ed6be898" providerId="ADAL" clId="{AA627575-5B75-409C-8C60-825514BAEAEA}" dt="2024-08-14T16:53:15.834" v="1728" actId="1037"/>
          <ac:spMkLst>
            <pc:docMk/>
            <pc:sldMk cId="1268113437" sldId="257"/>
            <ac:spMk id="19" creationId="{936635B2-4612-B79D-FB86-9EF618499476}"/>
          </ac:spMkLst>
        </pc:spChg>
        <pc:spChg chg="add del mod">
          <ac:chgData name="JEON, Sera" userId="d019eeca-c387-4169-96d2-b148ed6be898" providerId="ADAL" clId="{AA627575-5B75-409C-8C60-825514BAEAEA}" dt="2024-08-14T16:36:39.390" v="1487" actId="478"/>
          <ac:spMkLst>
            <pc:docMk/>
            <pc:sldMk cId="1268113437" sldId="257"/>
            <ac:spMk id="20" creationId="{92ED64C6-13F3-4623-4B65-5CDCD30C7D3A}"/>
          </ac:spMkLst>
        </pc:spChg>
        <pc:spChg chg="add del mod">
          <ac:chgData name="JEON, Sera" userId="d019eeca-c387-4169-96d2-b148ed6be898" providerId="ADAL" clId="{AA627575-5B75-409C-8C60-825514BAEAEA}" dt="2024-08-14T14:15:24.169" v="651" actId="478"/>
          <ac:spMkLst>
            <pc:docMk/>
            <pc:sldMk cId="1268113437" sldId="257"/>
            <ac:spMk id="23" creationId="{4AFC5DC4-C067-E664-CCD7-6603E394A089}"/>
          </ac:spMkLst>
        </pc:spChg>
        <pc:spChg chg="add del">
          <ac:chgData name="JEON, Sera" userId="d019eeca-c387-4169-96d2-b148ed6be898" providerId="ADAL" clId="{AA627575-5B75-409C-8C60-825514BAEAEA}" dt="2024-08-14T14:28:19.195" v="705" actId="22"/>
          <ac:spMkLst>
            <pc:docMk/>
            <pc:sldMk cId="1268113437" sldId="257"/>
            <ac:spMk id="29" creationId="{33F40BB5-E16F-C8B6-7D30-C0FC1783EB60}"/>
          </ac:spMkLst>
        </pc:spChg>
        <pc:spChg chg="add mod">
          <ac:chgData name="JEON, Sera" userId="d019eeca-c387-4169-96d2-b148ed6be898" providerId="ADAL" clId="{AA627575-5B75-409C-8C60-825514BAEAEA}" dt="2024-08-14T16:53:15.834" v="1728" actId="1037"/>
          <ac:spMkLst>
            <pc:docMk/>
            <pc:sldMk cId="1268113437" sldId="257"/>
            <ac:spMk id="30" creationId="{B9DAFD6F-8004-41D0-FE6C-F6B7E7F63E7F}"/>
          </ac:spMkLst>
        </pc:spChg>
        <pc:spChg chg="add mod">
          <ac:chgData name="JEON, Sera" userId="d019eeca-c387-4169-96d2-b148ed6be898" providerId="ADAL" clId="{AA627575-5B75-409C-8C60-825514BAEAEA}" dt="2024-08-14T16:53:15.834" v="1728" actId="1037"/>
          <ac:spMkLst>
            <pc:docMk/>
            <pc:sldMk cId="1268113437" sldId="257"/>
            <ac:spMk id="31" creationId="{11263C55-BD5F-DC1D-29FC-00CDEFA41AE8}"/>
          </ac:spMkLst>
        </pc:spChg>
        <pc:spChg chg="add del mod">
          <ac:chgData name="JEON, Sera" userId="d019eeca-c387-4169-96d2-b148ed6be898" providerId="ADAL" clId="{AA627575-5B75-409C-8C60-825514BAEAEA}" dt="2024-08-14T14:35:23.557" v="746" actId="478"/>
          <ac:spMkLst>
            <pc:docMk/>
            <pc:sldMk cId="1268113437" sldId="257"/>
            <ac:spMk id="1024" creationId="{8029BEEC-0AC4-4951-A789-BB6CE061C300}"/>
          </ac:spMkLst>
        </pc:spChg>
        <pc:spChg chg="add del mod">
          <ac:chgData name="JEON, Sera" userId="d019eeca-c387-4169-96d2-b148ed6be898" providerId="ADAL" clId="{AA627575-5B75-409C-8C60-825514BAEAEA}" dt="2024-08-14T14:45:30.728" v="800" actId="478"/>
          <ac:spMkLst>
            <pc:docMk/>
            <pc:sldMk cId="1268113437" sldId="257"/>
            <ac:spMk id="1028" creationId="{AEF503BB-B891-3480-99E2-13CB0FE2E795}"/>
          </ac:spMkLst>
        </pc:spChg>
        <pc:spChg chg="add del mod">
          <ac:chgData name="JEON, Sera" userId="d019eeca-c387-4169-96d2-b148ed6be898" providerId="ADAL" clId="{AA627575-5B75-409C-8C60-825514BAEAEA}" dt="2024-08-14T16:23:37.766" v="1332" actId="478"/>
          <ac:spMkLst>
            <pc:docMk/>
            <pc:sldMk cId="1268113437" sldId="257"/>
            <ac:spMk id="1029" creationId="{EA354BB0-03E4-082E-521E-C9A03555F6A1}"/>
          </ac:spMkLst>
        </pc:spChg>
        <pc:spChg chg="add mod">
          <ac:chgData name="JEON, Sera" userId="d019eeca-c387-4169-96d2-b148ed6be898" providerId="ADAL" clId="{AA627575-5B75-409C-8C60-825514BAEAEA}" dt="2024-08-14T16:53:15.834" v="1728" actId="1037"/>
          <ac:spMkLst>
            <pc:docMk/>
            <pc:sldMk cId="1268113437" sldId="257"/>
            <ac:spMk id="1030" creationId="{C59BB2D7-67A2-C289-002A-3E0DE6BB4655}"/>
          </ac:spMkLst>
        </pc:spChg>
        <pc:spChg chg="add mod">
          <ac:chgData name="JEON, Sera" userId="d019eeca-c387-4169-96d2-b148ed6be898" providerId="ADAL" clId="{AA627575-5B75-409C-8C60-825514BAEAEA}" dt="2024-08-14T16:53:15.834" v="1728" actId="1037"/>
          <ac:spMkLst>
            <pc:docMk/>
            <pc:sldMk cId="1268113437" sldId="257"/>
            <ac:spMk id="1033" creationId="{BA54ED4F-3CC2-E383-09AF-8C1D2D44C1D1}"/>
          </ac:spMkLst>
        </pc:spChg>
        <pc:spChg chg="add mod">
          <ac:chgData name="JEON, Sera" userId="d019eeca-c387-4169-96d2-b148ed6be898" providerId="ADAL" clId="{AA627575-5B75-409C-8C60-825514BAEAEA}" dt="2024-08-14T16:53:15.834" v="1728" actId="1037"/>
          <ac:spMkLst>
            <pc:docMk/>
            <pc:sldMk cId="1268113437" sldId="257"/>
            <ac:spMk id="1035" creationId="{BAEE049A-E601-3CD2-4724-91293A772693}"/>
          </ac:spMkLst>
        </pc:spChg>
        <pc:spChg chg="add mod">
          <ac:chgData name="JEON, Sera" userId="d019eeca-c387-4169-96d2-b148ed6be898" providerId="ADAL" clId="{AA627575-5B75-409C-8C60-825514BAEAEA}" dt="2024-08-14T16:53:15.834" v="1728" actId="1037"/>
          <ac:spMkLst>
            <pc:docMk/>
            <pc:sldMk cId="1268113437" sldId="257"/>
            <ac:spMk id="1038" creationId="{F2A9F074-BDD5-4932-A319-19A7BEEF633A}"/>
          </ac:spMkLst>
        </pc:spChg>
        <pc:spChg chg="add mod">
          <ac:chgData name="JEON, Sera" userId="d019eeca-c387-4169-96d2-b148ed6be898" providerId="ADAL" clId="{AA627575-5B75-409C-8C60-825514BAEAEA}" dt="2024-08-14T16:53:31.933" v="1730" actId="14100"/>
          <ac:spMkLst>
            <pc:docMk/>
            <pc:sldMk cId="1268113437" sldId="257"/>
            <ac:spMk id="1039" creationId="{B9E6276E-6E4C-3D28-7FE0-EA38C0481269}"/>
          </ac:spMkLst>
        </pc:spChg>
        <pc:graphicFrameChg chg="add mod">
          <ac:chgData name="JEON, Sera" userId="d019eeca-c387-4169-96d2-b148ed6be898" providerId="ADAL" clId="{AA627575-5B75-409C-8C60-825514BAEAEA}" dt="2024-08-14T14:25:16.954" v="662"/>
          <ac:graphicFrameMkLst>
            <pc:docMk/>
            <pc:sldMk cId="1268113437" sldId="257"/>
            <ac:graphicFrameMk id="25" creationId="{CA0E4F62-730B-3734-64F7-BDBBEB40336C}"/>
          </ac:graphicFrameMkLst>
        </pc:graphicFrameChg>
        <pc:graphicFrameChg chg="add del mod modGraphic">
          <ac:chgData name="JEON, Sera" userId="d019eeca-c387-4169-96d2-b148ed6be898" providerId="ADAL" clId="{AA627575-5B75-409C-8C60-825514BAEAEA}" dt="2024-08-14T16:48:34.737" v="1677" actId="478"/>
          <ac:graphicFrameMkLst>
            <pc:docMk/>
            <pc:sldMk cId="1268113437" sldId="257"/>
            <ac:graphicFrameMk id="1036" creationId="{4E609851-7083-4A45-8348-A2609A2D7B82}"/>
          </ac:graphicFrameMkLst>
        </pc:graphicFrameChg>
        <pc:picChg chg="add mod">
          <ac:chgData name="JEON, Sera" userId="d019eeca-c387-4169-96d2-b148ed6be898" providerId="ADAL" clId="{AA627575-5B75-409C-8C60-825514BAEAEA}" dt="2024-08-14T16:53:15.834" v="1728" actId="1037"/>
          <ac:picMkLst>
            <pc:docMk/>
            <pc:sldMk cId="1268113437" sldId="257"/>
            <ac:picMk id="22" creationId="{E975A13D-B8F2-8F4A-D714-625B25B8066C}"/>
          </ac:picMkLst>
        </pc:picChg>
        <pc:picChg chg="add mod">
          <ac:chgData name="JEON, Sera" userId="d019eeca-c387-4169-96d2-b148ed6be898" providerId="ADAL" clId="{AA627575-5B75-409C-8C60-825514BAEAEA}" dt="2024-08-14T16:53:15.834" v="1728" actId="1037"/>
          <ac:picMkLst>
            <pc:docMk/>
            <pc:sldMk cId="1268113437" sldId="257"/>
            <ac:picMk id="24" creationId="{FB0D6F8F-610B-BF05-F927-18C77EDA0EA4}"/>
          </ac:picMkLst>
        </pc:picChg>
        <pc:picChg chg="add mod">
          <ac:chgData name="JEON, Sera" userId="d019eeca-c387-4169-96d2-b148ed6be898" providerId="ADAL" clId="{AA627575-5B75-409C-8C60-825514BAEAEA}" dt="2024-08-14T16:53:15.834" v="1728" actId="1037"/>
          <ac:picMkLst>
            <pc:docMk/>
            <pc:sldMk cId="1268113437" sldId="257"/>
            <ac:picMk id="26" creationId="{915E9450-0D82-17A6-AAE2-C9CB4F2D7EFC}"/>
          </ac:picMkLst>
        </pc:picChg>
        <pc:picChg chg="add mod">
          <ac:chgData name="JEON, Sera" userId="d019eeca-c387-4169-96d2-b148ed6be898" providerId="ADAL" clId="{AA627575-5B75-409C-8C60-825514BAEAEA}" dt="2024-08-14T16:53:15.834" v="1728" actId="1037"/>
          <ac:picMkLst>
            <pc:docMk/>
            <pc:sldMk cId="1268113437" sldId="257"/>
            <ac:picMk id="27" creationId="{9ECE3C72-A537-6AF2-B05C-1B0011FC2955}"/>
          </ac:picMkLst>
        </pc:picChg>
        <pc:picChg chg="add mod">
          <ac:chgData name="JEON, Sera" userId="d019eeca-c387-4169-96d2-b148ed6be898" providerId="ADAL" clId="{AA627575-5B75-409C-8C60-825514BAEAEA}" dt="2024-08-14T14:25:20.806" v="663"/>
          <ac:picMkLst>
            <pc:docMk/>
            <pc:sldMk cId="1268113437" sldId="257"/>
            <ac:picMk id="1025" creationId="{B57B8D27-93AA-4DAC-D34B-C094F668B7EF}"/>
          </ac:picMkLst>
        </pc:picChg>
        <pc:picChg chg="add mod">
          <ac:chgData name="JEON, Sera" userId="d019eeca-c387-4169-96d2-b148ed6be898" providerId="ADAL" clId="{AA627575-5B75-409C-8C60-825514BAEAEA}" dt="2024-08-14T14:25:20.806" v="663"/>
          <ac:picMkLst>
            <pc:docMk/>
            <pc:sldMk cId="1268113437" sldId="257"/>
            <ac:picMk id="1026" creationId="{AA87F9CE-A9E3-AA1E-D720-415C9130F22B}"/>
          </ac:picMkLst>
        </pc:picChg>
        <pc:picChg chg="add mod">
          <ac:chgData name="JEON, Sera" userId="d019eeca-c387-4169-96d2-b148ed6be898" providerId="ADAL" clId="{AA627575-5B75-409C-8C60-825514BAEAEA}" dt="2024-08-14T16:53:15.834" v="1728" actId="1037"/>
          <ac:picMkLst>
            <pc:docMk/>
            <pc:sldMk cId="1268113437" sldId="257"/>
            <ac:picMk id="1031" creationId="{BCA078CF-E9D4-8883-37AE-9598F5CE6AEC}"/>
          </ac:picMkLst>
        </pc:picChg>
      </pc:sldChg>
      <pc:sldChg chg="addSp delSp modSp new mod ord">
        <pc:chgData name="JEON, Sera" userId="d019eeca-c387-4169-96d2-b148ed6be898" providerId="ADAL" clId="{AA627575-5B75-409C-8C60-825514BAEAEA}" dt="2024-08-14T16:52:24.352" v="1698" actId="2710"/>
        <pc:sldMkLst>
          <pc:docMk/>
          <pc:sldMk cId="1939315787" sldId="258"/>
        </pc:sldMkLst>
        <pc:spChg chg="del">
          <ac:chgData name="JEON, Sera" userId="d019eeca-c387-4169-96d2-b148ed6be898" providerId="ADAL" clId="{AA627575-5B75-409C-8C60-825514BAEAEA}" dt="2024-08-14T15:49:11.224" v="918" actId="478"/>
          <ac:spMkLst>
            <pc:docMk/>
            <pc:sldMk cId="1939315787" sldId="258"/>
            <ac:spMk id="2" creationId="{711A207C-5CC5-E3F5-D63A-EC79BFDF9316}"/>
          </ac:spMkLst>
        </pc:spChg>
        <pc:spChg chg="del">
          <ac:chgData name="JEON, Sera" userId="d019eeca-c387-4169-96d2-b148ed6be898" providerId="ADAL" clId="{AA627575-5B75-409C-8C60-825514BAEAEA}" dt="2024-08-14T15:49:09.993" v="917" actId="478"/>
          <ac:spMkLst>
            <pc:docMk/>
            <pc:sldMk cId="1939315787" sldId="258"/>
            <ac:spMk id="3" creationId="{C9476152-5DC2-8475-DD9C-8A1F9DCF07DB}"/>
          </ac:spMkLst>
        </pc:spChg>
        <pc:spChg chg="add del mod">
          <ac:chgData name="JEON, Sera" userId="d019eeca-c387-4169-96d2-b148ed6be898" providerId="ADAL" clId="{AA627575-5B75-409C-8C60-825514BAEAEA}" dt="2024-08-14T15:49:02.863" v="914" actId="478"/>
          <ac:spMkLst>
            <pc:docMk/>
            <pc:sldMk cId="1939315787" sldId="258"/>
            <ac:spMk id="4" creationId="{72F35A75-6C7D-90E3-C2C1-714D07E0E071}"/>
          </ac:spMkLst>
        </pc:spChg>
        <pc:spChg chg="add del mod">
          <ac:chgData name="JEON, Sera" userId="d019eeca-c387-4169-96d2-b148ed6be898" providerId="ADAL" clId="{AA627575-5B75-409C-8C60-825514BAEAEA}" dt="2024-08-14T15:49:08.806" v="916" actId="1076"/>
          <ac:spMkLst>
            <pc:docMk/>
            <pc:sldMk cId="1939315787" sldId="258"/>
            <ac:spMk id="5" creationId="{F49745EA-0A85-4BFE-27FA-DC47D9C87001}"/>
          </ac:spMkLst>
        </pc:spChg>
        <pc:spChg chg="add del mod">
          <ac:chgData name="JEON, Sera" userId="d019eeca-c387-4169-96d2-b148ed6be898" providerId="ADAL" clId="{AA627575-5B75-409C-8C60-825514BAEAEA}" dt="2024-08-14T15:48:58.313" v="913" actId="478"/>
          <ac:spMkLst>
            <pc:docMk/>
            <pc:sldMk cId="1939315787" sldId="258"/>
            <ac:spMk id="6" creationId="{9007EF2B-5BD4-9DDC-8E3F-86D571717833}"/>
          </ac:spMkLst>
        </pc:spChg>
        <pc:spChg chg="add del mod">
          <ac:chgData name="JEON, Sera" userId="d019eeca-c387-4169-96d2-b148ed6be898" providerId="ADAL" clId="{AA627575-5B75-409C-8C60-825514BAEAEA}" dt="2024-08-14T15:49:06.563" v="915" actId="478"/>
          <ac:spMkLst>
            <pc:docMk/>
            <pc:sldMk cId="1939315787" sldId="258"/>
            <ac:spMk id="8" creationId="{3C40AC9B-FC7F-C840-2EDB-9F5FD0C0FAB4}"/>
          </ac:spMkLst>
        </pc:spChg>
        <pc:spChg chg="add del mod">
          <ac:chgData name="JEON, Sera" userId="d019eeca-c387-4169-96d2-b148ed6be898" providerId="ADAL" clId="{AA627575-5B75-409C-8C60-825514BAEAEA}" dt="2024-08-14T15:49:33.306" v="922" actId="478"/>
          <ac:spMkLst>
            <pc:docMk/>
            <pc:sldMk cId="1939315787" sldId="258"/>
            <ac:spMk id="9" creationId="{587F69E2-0BA6-6D28-2C3A-13F4AD8EAB13}"/>
          </ac:spMkLst>
        </pc:spChg>
        <pc:spChg chg="add mod">
          <ac:chgData name="JEON, Sera" userId="d019eeca-c387-4169-96d2-b148ed6be898" providerId="ADAL" clId="{AA627575-5B75-409C-8C60-825514BAEAEA}" dt="2024-08-14T16:23:28.262" v="1330" actId="1076"/>
          <ac:spMkLst>
            <pc:docMk/>
            <pc:sldMk cId="1939315787" sldId="258"/>
            <ac:spMk id="10" creationId="{52488297-9C7E-6A28-3296-32E2F74465EC}"/>
          </ac:spMkLst>
        </pc:spChg>
        <pc:spChg chg="add del mod">
          <ac:chgData name="JEON, Sera" userId="d019eeca-c387-4169-96d2-b148ed6be898" providerId="ADAL" clId="{AA627575-5B75-409C-8C60-825514BAEAEA}" dt="2024-08-14T16:22:51.426" v="1326" actId="478"/>
          <ac:spMkLst>
            <pc:docMk/>
            <pc:sldMk cId="1939315787" sldId="258"/>
            <ac:spMk id="12" creationId="{5DD2A7A6-C098-1C8E-E12C-2ABCE0FAE625}"/>
          </ac:spMkLst>
        </pc:spChg>
        <pc:spChg chg="add">
          <ac:chgData name="JEON, Sera" userId="d019eeca-c387-4169-96d2-b148ed6be898" providerId="ADAL" clId="{AA627575-5B75-409C-8C60-825514BAEAEA}" dt="2024-08-14T16:06:18.408" v="1015"/>
          <ac:spMkLst>
            <pc:docMk/>
            <pc:sldMk cId="1939315787" sldId="258"/>
            <ac:spMk id="13" creationId="{5B46F48F-E2A6-C7B8-C827-ADB5486102BB}"/>
          </ac:spMkLst>
        </pc:spChg>
        <pc:spChg chg="add">
          <ac:chgData name="JEON, Sera" userId="d019eeca-c387-4169-96d2-b148ed6be898" providerId="ADAL" clId="{AA627575-5B75-409C-8C60-825514BAEAEA}" dt="2024-08-14T16:06:29.833" v="1017"/>
          <ac:spMkLst>
            <pc:docMk/>
            <pc:sldMk cId="1939315787" sldId="258"/>
            <ac:spMk id="14" creationId="{C56BC458-6919-58CB-5A1D-1984A7F6A466}"/>
          </ac:spMkLst>
        </pc:spChg>
        <pc:spChg chg="add">
          <ac:chgData name="JEON, Sera" userId="d019eeca-c387-4169-96d2-b148ed6be898" providerId="ADAL" clId="{AA627575-5B75-409C-8C60-825514BAEAEA}" dt="2024-08-14T16:06:41.656" v="1018"/>
          <ac:spMkLst>
            <pc:docMk/>
            <pc:sldMk cId="1939315787" sldId="258"/>
            <ac:spMk id="15" creationId="{070B5038-4F7E-9ECE-6C9F-543F221C5722}"/>
          </ac:spMkLst>
        </pc:spChg>
        <pc:spChg chg="add">
          <ac:chgData name="JEON, Sera" userId="d019eeca-c387-4169-96d2-b148ed6be898" providerId="ADAL" clId="{AA627575-5B75-409C-8C60-825514BAEAEA}" dt="2024-08-14T16:06:48.907" v="1020"/>
          <ac:spMkLst>
            <pc:docMk/>
            <pc:sldMk cId="1939315787" sldId="258"/>
            <ac:spMk id="16" creationId="{81AE073D-7B32-6978-F411-41459A6EA51C}"/>
          </ac:spMkLst>
        </pc:spChg>
        <pc:spChg chg="add del mod">
          <ac:chgData name="JEON, Sera" userId="d019eeca-c387-4169-96d2-b148ed6be898" providerId="ADAL" clId="{AA627575-5B75-409C-8C60-825514BAEAEA}" dt="2024-08-14T16:16:58.830" v="1253"/>
          <ac:spMkLst>
            <pc:docMk/>
            <pc:sldMk cId="1939315787" sldId="258"/>
            <ac:spMk id="17" creationId="{6F3377F6-A203-40A8-7910-11E9E57ADCFC}"/>
          </ac:spMkLst>
        </pc:spChg>
        <pc:spChg chg="add mod">
          <ac:chgData name="JEON, Sera" userId="d019eeca-c387-4169-96d2-b148ed6be898" providerId="ADAL" clId="{AA627575-5B75-409C-8C60-825514BAEAEA}" dt="2024-08-14T16:51:57.322" v="1692" actId="1076"/>
          <ac:spMkLst>
            <pc:docMk/>
            <pc:sldMk cId="1939315787" sldId="258"/>
            <ac:spMk id="18" creationId="{6BB7C04F-E253-63D6-42D7-D10E116D775C}"/>
          </ac:spMkLst>
        </pc:spChg>
        <pc:spChg chg="add mod">
          <ac:chgData name="JEON, Sera" userId="d019eeca-c387-4169-96d2-b148ed6be898" providerId="ADAL" clId="{AA627575-5B75-409C-8C60-825514BAEAEA}" dt="2024-08-14T16:52:24.352" v="1698" actId="2710"/>
          <ac:spMkLst>
            <pc:docMk/>
            <pc:sldMk cId="1939315787" sldId="258"/>
            <ac:spMk id="20" creationId="{42557F00-5C0B-FF56-3349-7B724BE1D363}"/>
          </ac:spMkLst>
        </pc:spChg>
      </pc:sldChg>
    </pc:docChg>
  </pc:docChgLst>
  <pc:docChgLst>
    <pc:chgData name="JOHARI, J.M. Christina" userId="f1578c75-427c-41cd-96fd-1d7991266708" providerId="ADAL" clId="{29D704DC-8BF3-4868-9F10-3E64D051C8D0}"/>
    <pc:docChg chg="undo redo custSel addSld delSld modSld">
      <pc:chgData name="JOHARI, J.M. Christina" userId="f1578c75-427c-41cd-96fd-1d7991266708" providerId="ADAL" clId="{29D704DC-8BF3-4868-9F10-3E64D051C8D0}" dt="2024-10-04T14:58:50.013" v="2634" actId="20578"/>
      <pc:docMkLst>
        <pc:docMk/>
      </pc:docMkLst>
      <pc:sldChg chg="modSp add del mod">
        <pc:chgData name="JOHARI, J.M. Christina" userId="f1578c75-427c-41cd-96fd-1d7991266708" providerId="ADAL" clId="{29D704DC-8BF3-4868-9F10-3E64D051C8D0}" dt="2024-10-04T13:56:22.941" v="999" actId="47"/>
        <pc:sldMkLst>
          <pc:docMk/>
          <pc:sldMk cId="1268113437" sldId="257"/>
        </pc:sldMkLst>
        <pc:spChg chg="mod">
          <ac:chgData name="JOHARI, J.M. Christina" userId="f1578c75-427c-41cd-96fd-1d7991266708" providerId="ADAL" clId="{29D704DC-8BF3-4868-9F10-3E64D051C8D0}" dt="2024-10-04T13:55:18.061" v="994" actId="6549"/>
          <ac:spMkLst>
            <pc:docMk/>
            <pc:sldMk cId="1268113437" sldId="257"/>
            <ac:spMk id="7" creationId="{CDBFE18D-C10D-4836-4DFC-33C4084381F0}"/>
          </ac:spMkLst>
        </pc:spChg>
        <pc:spChg chg="mod">
          <ac:chgData name="JOHARI, J.M. Christina" userId="f1578c75-427c-41cd-96fd-1d7991266708" providerId="ADAL" clId="{29D704DC-8BF3-4868-9F10-3E64D051C8D0}" dt="2024-10-03T15:51:33.560" v="82" actId="255"/>
          <ac:spMkLst>
            <pc:docMk/>
            <pc:sldMk cId="1268113437" sldId="257"/>
            <ac:spMk id="8" creationId="{06882A51-7523-9CC3-E8CF-98D3F7979685}"/>
          </ac:spMkLst>
        </pc:spChg>
        <pc:spChg chg="mod">
          <ac:chgData name="JOHARI, J.M. Christina" userId="f1578c75-427c-41cd-96fd-1d7991266708" providerId="ADAL" clId="{29D704DC-8BF3-4868-9F10-3E64D051C8D0}" dt="2024-10-03T15:51:53.490" v="86" actId="255"/>
          <ac:spMkLst>
            <pc:docMk/>
            <pc:sldMk cId="1268113437" sldId="257"/>
            <ac:spMk id="10" creationId="{09344BD4-35C3-78F6-60B4-CCFA4565B4AA}"/>
          </ac:spMkLst>
        </pc:spChg>
        <pc:spChg chg="mod">
          <ac:chgData name="JOHARI, J.M. Christina" userId="f1578c75-427c-41cd-96fd-1d7991266708" providerId="ADAL" clId="{29D704DC-8BF3-4868-9F10-3E64D051C8D0}" dt="2024-10-03T15:51:44.907" v="85" actId="255"/>
          <ac:spMkLst>
            <pc:docMk/>
            <pc:sldMk cId="1268113437" sldId="257"/>
            <ac:spMk id="17" creationId="{269E004A-4058-C226-EE0C-BB370E7603CA}"/>
          </ac:spMkLst>
        </pc:spChg>
        <pc:spChg chg="mod">
          <ac:chgData name="JOHARI, J.M. Christina" userId="f1578c75-427c-41cd-96fd-1d7991266708" providerId="ADAL" clId="{29D704DC-8BF3-4868-9F10-3E64D051C8D0}" dt="2024-10-03T15:52:03.304" v="87" actId="255"/>
          <ac:spMkLst>
            <pc:docMk/>
            <pc:sldMk cId="1268113437" sldId="257"/>
            <ac:spMk id="18" creationId="{F921F73D-2344-9B9E-6459-E900826FF273}"/>
          </ac:spMkLst>
        </pc:spChg>
        <pc:spChg chg="mod">
          <ac:chgData name="JOHARI, J.M. Christina" userId="f1578c75-427c-41cd-96fd-1d7991266708" providerId="ADAL" clId="{29D704DC-8BF3-4868-9F10-3E64D051C8D0}" dt="2024-10-04T13:03:15.232" v="124" actId="1076"/>
          <ac:spMkLst>
            <pc:docMk/>
            <pc:sldMk cId="1268113437" sldId="257"/>
            <ac:spMk id="31" creationId="{11263C55-BD5F-DC1D-29FC-00CDEFA41AE8}"/>
          </ac:spMkLst>
        </pc:spChg>
      </pc:sldChg>
      <pc:sldChg chg="addSp delSp modSp mod">
        <pc:chgData name="JOHARI, J.M. Christina" userId="f1578c75-427c-41cd-96fd-1d7991266708" providerId="ADAL" clId="{29D704DC-8BF3-4868-9F10-3E64D051C8D0}" dt="2024-10-04T14:58:50.013" v="2634" actId="20578"/>
        <pc:sldMkLst>
          <pc:docMk/>
          <pc:sldMk cId="810157294" sldId="259"/>
        </pc:sldMkLst>
        <pc:spChg chg="mod">
          <ac:chgData name="JOHARI, J.M. Christina" userId="f1578c75-427c-41cd-96fd-1d7991266708" providerId="ADAL" clId="{29D704DC-8BF3-4868-9F10-3E64D051C8D0}" dt="2024-10-04T14:41:37.754" v="1911" actId="6549"/>
          <ac:spMkLst>
            <pc:docMk/>
            <pc:sldMk cId="810157294" sldId="259"/>
            <ac:spMk id="2" creationId="{0E49EE77-5C9D-33F2-9BB7-E0EA57F47B64}"/>
          </ac:spMkLst>
        </pc:spChg>
        <pc:spChg chg="add del mod">
          <ac:chgData name="JOHARI, J.M. Christina" userId="f1578c75-427c-41cd-96fd-1d7991266708" providerId="ADAL" clId="{29D704DC-8BF3-4868-9F10-3E64D051C8D0}" dt="2024-10-04T13:30:53.641" v="724" actId="478"/>
          <ac:spMkLst>
            <pc:docMk/>
            <pc:sldMk cId="810157294" sldId="259"/>
            <ac:spMk id="3" creationId="{77D2551D-4A13-D053-CBD2-C3E564E5A763}"/>
          </ac:spMkLst>
        </pc:spChg>
        <pc:spChg chg="add del mod">
          <ac:chgData name="JOHARI, J.M. Christina" userId="f1578c75-427c-41cd-96fd-1d7991266708" providerId="ADAL" clId="{29D704DC-8BF3-4868-9F10-3E64D051C8D0}" dt="2024-10-04T13:36:09.520" v="749" actId="478"/>
          <ac:spMkLst>
            <pc:docMk/>
            <pc:sldMk cId="810157294" sldId="259"/>
            <ac:spMk id="4" creationId="{0BC0DDD7-DE8A-036A-A5CA-D5D15D1A1B5E}"/>
          </ac:spMkLst>
        </pc:spChg>
        <pc:spChg chg="add mod">
          <ac:chgData name="JOHARI, J.M. Christina" userId="f1578c75-427c-41cd-96fd-1d7991266708" providerId="ADAL" clId="{29D704DC-8BF3-4868-9F10-3E64D051C8D0}" dt="2024-10-04T14:02:00.373" v="1152" actId="1076"/>
          <ac:spMkLst>
            <pc:docMk/>
            <pc:sldMk cId="810157294" sldId="259"/>
            <ac:spMk id="5" creationId="{E8C2CE57-875F-36EE-C2C2-EE0A397581D4}"/>
          </ac:spMkLst>
        </pc:spChg>
        <pc:spChg chg="del">
          <ac:chgData name="JOHARI, J.M. Christina" userId="f1578c75-427c-41cd-96fd-1d7991266708" providerId="ADAL" clId="{29D704DC-8BF3-4868-9F10-3E64D051C8D0}" dt="2024-10-04T13:56:12.922" v="997" actId="478"/>
          <ac:spMkLst>
            <pc:docMk/>
            <pc:sldMk cId="810157294" sldId="259"/>
            <ac:spMk id="7" creationId="{CDBFE18D-C10D-4836-4DFC-33C4084381F0}"/>
          </ac:spMkLst>
        </pc:spChg>
        <pc:spChg chg="mod">
          <ac:chgData name="JOHARI, J.M. Christina" userId="f1578c75-427c-41cd-96fd-1d7991266708" providerId="ADAL" clId="{29D704DC-8BF3-4868-9F10-3E64D051C8D0}" dt="2024-10-04T14:02:04.381" v="1153" actId="1076"/>
          <ac:spMkLst>
            <pc:docMk/>
            <pc:sldMk cId="810157294" sldId="259"/>
            <ac:spMk id="8" creationId="{06882A51-7523-9CC3-E8CF-98D3F7979685}"/>
          </ac:spMkLst>
        </pc:spChg>
        <pc:spChg chg="mod">
          <ac:chgData name="JOHARI, J.M. Christina" userId="f1578c75-427c-41cd-96fd-1d7991266708" providerId="ADAL" clId="{29D704DC-8BF3-4868-9F10-3E64D051C8D0}" dt="2024-10-04T14:52:24.023" v="2414" actId="14100"/>
          <ac:spMkLst>
            <pc:docMk/>
            <pc:sldMk cId="810157294" sldId="259"/>
            <ac:spMk id="10" creationId="{09344BD4-35C3-78F6-60B4-CCFA4565B4AA}"/>
          </ac:spMkLst>
        </pc:spChg>
        <pc:spChg chg="add mod">
          <ac:chgData name="JOHARI, J.M. Christina" userId="f1578c75-427c-41cd-96fd-1d7991266708" providerId="ADAL" clId="{29D704DC-8BF3-4868-9F10-3E64D051C8D0}" dt="2024-10-04T14:55:44.653" v="2425" actId="6549"/>
          <ac:spMkLst>
            <pc:docMk/>
            <pc:sldMk cId="810157294" sldId="259"/>
            <ac:spMk id="11" creationId="{0DCAA79D-882E-92EC-AB5C-9F8C913CA565}"/>
          </ac:spMkLst>
        </pc:spChg>
        <pc:spChg chg="add mod">
          <ac:chgData name="JOHARI, J.M. Christina" userId="f1578c75-427c-41cd-96fd-1d7991266708" providerId="ADAL" clId="{29D704DC-8BF3-4868-9F10-3E64D051C8D0}" dt="2024-10-04T13:56:15.001" v="998"/>
          <ac:spMkLst>
            <pc:docMk/>
            <pc:sldMk cId="810157294" sldId="259"/>
            <ac:spMk id="12" creationId="{5F8724F0-BF09-012A-DE36-062DDA1D08B3}"/>
          </ac:spMkLst>
        </pc:spChg>
        <pc:spChg chg="del mod">
          <ac:chgData name="JOHARI, J.M. Christina" userId="f1578c75-427c-41cd-96fd-1d7991266708" providerId="ADAL" clId="{29D704DC-8BF3-4868-9F10-3E64D051C8D0}" dt="2024-10-04T13:37:51.654" v="783" actId="478"/>
          <ac:spMkLst>
            <pc:docMk/>
            <pc:sldMk cId="810157294" sldId="259"/>
            <ac:spMk id="13" creationId="{D41546C3-2171-ABB1-DB49-0E1439FDC840}"/>
          </ac:spMkLst>
        </pc:spChg>
        <pc:spChg chg="add del mod">
          <ac:chgData name="JOHARI, J.M. Christina" userId="f1578c75-427c-41cd-96fd-1d7991266708" providerId="ADAL" clId="{29D704DC-8BF3-4868-9F10-3E64D051C8D0}" dt="2024-10-04T14:58:06.674" v="2629" actId="121"/>
          <ac:spMkLst>
            <pc:docMk/>
            <pc:sldMk cId="810157294" sldId="259"/>
            <ac:spMk id="16" creationId="{3A63682A-1272-B778-4C8C-AACA00571436}"/>
          </ac:spMkLst>
        </pc:spChg>
        <pc:spChg chg="mod">
          <ac:chgData name="JOHARI, J.M. Christina" userId="f1578c75-427c-41cd-96fd-1d7991266708" providerId="ADAL" clId="{29D704DC-8BF3-4868-9F10-3E64D051C8D0}" dt="2024-10-04T13:48:24.167" v="821" actId="20577"/>
          <ac:spMkLst>
            <pc:docMk/>
            <pc:sldMk cId="810157294" sldId="259"/>
            <ac:spMk id="17" creationId="{269E004A-4058-C226-EE0C-BB370E7603CA}"/>
          </ac:spMkLst>
        </pc:spChg>
        <pc:spChg chg="mod">
          <ac:chgData name="JOHARI, J.M. Christina" userId="f1578c75-427c-41cd-96fd-1d7991266708" providerId="ADAL" clId="{29D704DC-8BF3-4868-9F10-3E64D051C8D0}" dt="2024-10-04T14:04:23.036" v="1166" actId="1076"/>
          <ac:spMkLst>
            <pc:docMk/>
            <pc:sldMk cId="810157294" sldId="259"/>
            <ac:spMk id="18" creationId="{F921F73D-2344-9B9E-6459-E900826FF273}"/>
          </ac:spMkLst>
        </pc:spChg>
        <pc:spChg chg="mod">
          <ac:chgData name="JOHARI, J.M. Christina" userId="f1578c75-427c-41cd-96fd-1d7991266708" providerId="ADAL" clId="{29D704DC-8BF3-4868-9F10-3E64D051C8D0}" dt="2024-10-04T14:08:02.805" v="1333" actId="14100"/>
          <ac:spMkLst>
            <pc:docMk/>
            <pc:sldMk cId="810157294" sldId="259"/>
            <ac:spMk id="19" creationId="{936635B2-4612-B79D-FB86-9EF618499476}"/>
          </ac:spMkLst>
        </pc:spChg>
        <pc:spChg chg="mod">
          <ac:chgData name="JOHARI, J.M. Christina" userId="f1578c75-427c-41cd-96fd-1d7991266708" providerId="ADAL" clId="{29D704DC-8BF3-4868-9F10-3E64D051C8D0}" dt="2024-10-04T14:51:34.253" v="2408" actId="113"/>
          <ac:spMkLst>
            <pc:docMk/>
            <pc:sldMk cId="810157294" sldId="259"/>
            <ac:spMk id="30" creationId="{B9DAFD6F-8004-41D0-FE6C-F6B7E7F63E7F}"/>
          </ac:spMkLst>
        </pc:spChg>
        <pc:spChg chg="mod">
          <ac:chgData name="JOHARI, J.M. Christina" userId="f1578c75-427c-41cd-96fd-1d7991266708" providerId="ADAL" clId="{29D704DC-8BF3-4868-9F10-3E64D051C8D0}" dt="2024-10-04T14:47:21.640" v="2291" actId="14100"/>
          <ac:spMkLst>
            <pc:docMk/>
            <pc:sldMk cId="810157294" sldId="259"/>
            <ac:spMk id="31" creationId="{11263C55-BD5F-DC1D-29FC-00CDEFA41AE8}"/>
          </ac:spMkLst>
        </pc:spChg>
        <pc:spChg chg="add mod">
          <ac:chgData name="JOHARI, J.M. Christina" userId="f1578c75-427c-41cd-96fd-1d7991266708" providerId="ADAL" clId="{29D704DC-8BF3-4868-9F10-3E64D051C8D0}" dt="2024-10-04T14:52:17.284" v="2413" actId="1076"/>
          <ac:spMkLst>
            <pc:docMk/>
            <pc:sldMk cId="810157294" sldId="259"/>
            <ac:spMk id="1025" creationId="{5BEBDFF0-4AA5-0BAB-688A-C542B50F5504}"/>
          </ac:spMkLst>
        </pc:spChg>
        <pc:spChg chg="add mod">
          <ac:chgData name="JOHARI, J.M. Christina" userId="f1578c75-427c-41cd-96fd-1d7991266708" providerId="ADAL" clId="{29D704DC-8BF3-4868-9F10-3E64D051C8D0}" dt="2024-10-04T14:51:11.804" v="2402" actId="1076"/>
          <ac:spMkLst>
            <pc:docMk/>
            <pc:sldMk cId="810157294" sldId="259"/>
            <ac:spMk id="1026" creationId="{9D92A0B2-F50C-F733-2616-C1771DF916F8}"/>
          </ac:spMkLst>
        </pc:spChg>
        <pc:spChg chg="mod">
          <ac:chgData name="JOHARI, J.M. Christina" userId="f1578c75-427c-41cd-96fd-1d7991266708" providerId="ADAL" clId="{29D704DC-8BF3-4868-9F10-3E64D051C8D0}" dt="2024-10-04T14:57:53.943" v="2627" actId="6549"/>
          <ac:spMkLst>
            <pc:docMk/>
            <pc:sldMk cId="810157294" sldId="259"/>
            <ac:spMk id="1030" creationId="{C59BB2D7-67A2-C289-002A-3E0DE6BB4655}"/>
          </ac:spMkLst>
        </pc:spChg>
        <pc:spChg chg="del mod">
          <ac:chgData name="JOHARI, J.M. Christina" userId="f1578c75-427c-41cd-96fd-1d7991266708" providerId="ADAL" clId="{29D704DC-8BF3-4868-9F10-3E64D051C8D0}" dt="2024-10-04T13:56:38.996" v="1001" actId="478"/>
          <ac:spMkLst>
            <pc:docMk/>
            <pc:sldMk cId="810157294" sldId="259"/>
            <ac:spMk id="1033" creationId="{BA54ED4F-3CC2-E383-09AF-8C1D2D44C1D1}"/>
          </ac:spMkLst>
        </pc:spChg>
        <pc:spChg chg="mod">
          <ac:chgData name="JOHARI, J.M. Christina" userId="f1578c75-427c-41cd-96fd-1d7991266708" providerId="ADAL" clId="{29D704DC-8BF3-4868-9F10-3E64D051C8D0}" dt="2024-10-04T14:52:30.496" v="2415" actId="1076"/>
          <ac:spMkLst>
            <pc:docMk/>
            <pc:sldMk cId="810157294" sldId="259"/>
            <ac:spMk id="1035" creationId="{BAEE049A-E601-3CD2-4724-91293A772693}"/>
          </ac:spMkLst>
        </pc:spChg>
        <pc:spChg chg="del mod">
          <ac:chgData name="JOHARI, J.M. Christina" userId="f1578c75-427c-41cd-96fd-1d7991266708" providerId="ADAL" clId="{29D704DC-8BF3-4868-9F10-3E64D051C8D0}" dt="2024-10-04T14:09:56.078" v="1405" actId="478"/>
          <ac:spMkLst>
            <pc:docMk/>
            <pc:sldMk cId="810157294" sldId="259"/>
            <ac:spMk id="1038" creationId="{F2A9F074-BDD5-4932-A319-19A7BEEF633A}"/>
          </ac:spMkLst>
        </pc:spChg>
        <pc:spChg chg="mod">
          <ac:chgData name="JOHARI, J.M. Christina" userId="f1578c75-427c-41cd-96fd-1d7991266708" providerId="ADAL" clId="{29D704DC-8BF3-4868-9F10-3E64D051C8D0}" dt="2024-10-04T14:58:50.013" v="2634" actId="20578"/>
          <ac:spMkLst>
            <pc:docMk/>
            <pc:sldMk cId="810157294" sldId="259"/>
            <ac:spMk id="1039" creationId="{B9E6276E-6E4C-3D28-7FE0-EA38C0481269}"/>
          </ac:spMkLst>
        </pc:spChg>
        <pc:picChg chg="del mod">
          <ac:chgData name="JOHARI, J.M. Christina" userId="f1578c75-427c-41cd-96fd-1d7991266708" providerId="ADAL" clId="{29D704DC-8BF3-4868-9F10-3E64D051C8D0}" dt="2024-10-04T14:13:26.337" v="1466" actId="478"/>
          <ac:picMkLst>
            <pc:docMk/>
            <pc:sldMk cId="810157294" sldId="259"/>
            <ac:picMk id="9" creationId="{250AB09B-DDC1-4F4A-CD7A-E0A16CE75FCD}"/>
          </ac:picMkLst>
        </pc:picChg>
        <pc:picChg chg="mod">
          <ac:chgData name="JOHARI, J.M. Christina" userId="f1578c75-427c-41cd-96fd-1d7991266708" providerId="ADAL" clId="{29D704DC-8BF3-4868-9F10-3E64D051C8D0}" dt="2024-10-04T13:58:25.442" v="1014" actId="1076"/>
          <ac:picMkLst>
            <pc:docMk/>
            <pc:sldMk cId="810157294" sldId="259"/>
            <ac:picMk id="14" creationId="{F7F38335-2AF9-CAD7-1724-48815F5E129A}"/>
          </ac:picMkLst>
        </pc:picChg>
        <pc:picChg chg="add mod">
          <ac:chgData name="JOHARI, J.M. Christina" userId="f1578c75-427c-41cd-96fd-1d7991266708" providerId="ADAL" clId="{29D704DC-8BF3-4868-9F10-3E64D051C8D0}" dt="2024-10-04T14:58:20.214" v="2632" actId="14100"/>
          <ac:picMkLst>
            <pc:docMk/>
            <pc:sldMk cId="810157294" sldId="259"/>
            <ac:picMk id="15" creationId="{B3EC5A72-F7B4-7825-01F6-BBD2FDDB6D0A}"/>
          </ac:picMkLst>
        </pc:picChg>
        <pc:picChg chg="add del mod">
          <ac:chgData name="JOHARI, J.M. Christina" userId="f1578c75-427c-41cd-96fd-1d7991266708" providerId="ADAL" clId="{29D704DC-8BF3-4868-9F10-3E64D051C8D0}" dt="2024-10-04T14:33:37.298" v="1562" actId="478"/>
          <ac:picMkLst>
            <pc:docMk/>
            <pc:sldMk cId="810157294" sldId="259"/>
            <ac:picMk id="20" creationId="{95BC6D5B-2E8A-BDC7-9C25-2FAC524871B2}"/>
          </ac:picMkLst>
        </pc:picChg>
        <pc:picChg chg="mod">
          <ac:chgData name="JOHARI, J.M. Christina" userId="f1578c75-427c-41cd-96fd-1d7991266708" providerId="ADAL" clId="{29D704DC-8BF3-4868-9F10-3E64D051C8D0}" dt="2024-10-04T14:58:17.127" v="2631" actId="14100"/>
          <ac:picMkLst>
            <pc:docMk/>
            <pc:sldMk cId="810157294" sldId="259"/>
            <ac:picMk id="22" creationId="{E975A13D-B8F2-8F4A-D714-625B25B8066C}"/>
          </ac:picMkLst>
        </pc:picChg>
        <pc:picChg chg="add mod">
          <ac:chgData name="JOHARI, J.M. Christina" userId="f1578c75-427c-41cd-96fd-1d7991266708" providerId="ADAL" clId="{29D704DC-8BF3-4868-9F10-3E64D051C8D0}" dt="2024-10-04T14:14:50.367" v="1475"/>
          <ac:picMkLst>
            <pc:docMk/>
            <pc:sldMk cId="810157294" sldId="259"/>
            <ac:picMk id="23" creationId="{D29EC927-57AE-FE3D-4727-D06613517758}"/>
          </ac:picMkLst>
        </pc:picChg>
        <pc:picChg chg="mod">
          <ac:chgData name="JOHARI, J.M. Christina" userId="f1578c75-427c-41cd-96fd-1d7991266708" providerId="ADAL" clId="{29D704DC-8BF3-4868-9F10-3E64D051C8D0}" dt="2024-10-04T14:51:21.980" v="2407" actId="14100"/>
          <ac:picMkLst>
            <pc:docMk/>
            <pc:sldMk cId="810157294" sldId="259"/>
            <ac:picMk id="24" creationId="{FB0D6F8F-610B-BF05-F927-18C77EDA0EA4}"/>
          </ac:picMkLst>
        </pc:picChg>
        <pc:picChg chg="mod">
          <ac:chgData name="JOHARI, J.M. Christina" userId="f1578c75-427c-41cd-96fd-1d7991266708" providerId="ADAL" clId="{29D704DC-8BF3-4868-9F10-3E64D051C8D0}" dt="2024-10-04T14:50:19.339" v="2366" actId="1036"/>
          <ac:picMkLst>
            <pc:docMk/>
            <pc:sldMk cId="810157294" sldId="259"/>
            <ac:picMk id="26" creationId="{915E9450-0D82-17A6-AAE2-C9CB4F2D7EFC}"/>
          </ac:picMkLst>
        </pc:picChg>
        <pc:picChg chg="mod modCrop">
          <ac:chgData name="JOHARI, J.M. Christina" userId="f1578c75-427c-41cd-96fd-1d7991266708" providerId="ADAL" clId="{29D704DC-8BF3-4868-9F10-3E64D051C8D0}" dt="2024-10-04T14:51:56.925" v="2410" actId="1076"/>
          <ac:picMkLst>
            <pc:docMk/>
            <pc:sldMk cId="810157294" sldId="259"/>
            <ac:picMk id="27" creationId="{9ECE3C72-A537-6AF2-B05C-1B0011FC2955}"/>
          </ac:picMkLst>
        </pc:picChg>
        <pc:picChg chg="add mod">
          <ac:chgData name="JOHARI, J.M. Christina" userId="f1578c75-427c-41cd-96fd-1d7991266708" providerId="ADAL" clId="{29D704DC-8BF3-4868-9F10-3E64D051C8D0}" dt="2024-10-04T14:58:23.163" v="2633" actId="14100"/>
          <ac:picMkLst>
            <pc:docMk/>
            <pc:sldMk cId="810157294" sldId="259"/>
            <ac:picMk id="28" creationId="{4C1BFF0B-1674-1F5A-8BAD-F512F0784956}"/>
          </ac:picMkLst>
        </pc:picChg>
      </pc:sldChg>
    </pc:docChg>
  </pc:docChgLst>
  <pc:docChgLst>
    <pc:chgData name="JEON, Sera" userId="d019eeca-c387-4169-96d2-b148ed6be898" providerId="ADAL" clId="{85F6E301-795C-47B1-98B1-0A9732A89555}"/>
    <pc:docChg chg="undo custSel addSld delSld modSld">
      <pc:chgData name="JEON, Sera" userId="d019eeca-c387-4169-96d2-b148ed6be898" providerId="ADAL" clId="{85F6E301-795C-47B1-98B1-0A9732A89555}" dt="2024-09-11T14:33:36.113" v="1278" actId="2696"/>
      <pc:docMkLst>
        <pc:docMk/>
      </pc:docMkLst>
      <pc:sldChg chg="del">
        <pc:chgData name="JEON, Sera" userId="d019eeca-c387-4169-96d2-b148ed6be898" providerId="ADAL" clId="{85F6E301-795C-47B1-98B1-0A9732A89555}" dt="2024-09-11T14:33:36.113" v="1278" actId="2696"/>
        <pc:sldMkLst>
          <pc:docMk/>
          <pc:sldMk cId="3331785364" sldId="256"/>
        </pc:sldMkLst>
      </pc:sldChg>
      <pc:sldChg chg="addSp delSp modSp mod">
        <pc:chgData name="JEON, Sera" userId="d019eeca-c387-4169-96d2-b148ed6be898" providerId="ADAL" clId="{85F6E301-795C-47B1-98B1-0A9732A89555}" dt="2024-09-11T14:33:05.782" v="1277" actId="1076"/>
        <pc:sldMkLst>
          <pc:docMk/>
          <pc:sldMk cId="1268113437" sldId="257"/>
        </pc:sldMkLst>
        <pc:spChg chg="add del mod">
          <ac:chgData name="JEON, Sera" userId="d019eeca-c387-4169-96d2-b148ed6be898" providerId="ADAL" clId="{85F6E301-795C-47B1-98B1-0A9732A89555}" dt="2024-09-11T13:22:35.870" v="968" actId="478"/>
          <ac:spMkLst>
            <pc:docMk/>
            <pc:sldMk cId="1268113437" sldId="257"/>
            <ac:spMk id="2" creationId="{0E49EE77-5C9D-33F2-9BB7-E0EA57F47B64}"/>
          </ac:spMkLst>
        </pc:spChg>
        <pc:spChg chg="add del mod">
          <ac:chgData name="JEON, Sera" userId="d019eeca-c387-4169-96d2-b148ed6be898" providerId="ADAL" clId="{85F6E301-795C-47B1-98B1-0A9732A89555}" dt="2024-09-11T13:19:49.939" v="897" actId="478"/>
          <ac:spMkLst>
            <pc:docMk/>
            <pc:sldMk cId="1268113437" sldId="257"/>
            <ac:spMk id="5" creationId="{61279945-53AB-546C-DEC4-B640BC811852}"/>
          </ac:spMkLst>
        </pc:spChg>
        <pc:spChg chg="add mod">
          <ac:chgData name="JEON, Sera" userId="d019eeca-c387-4169-96d2-b148ed6be898" providerId="ADAL" clId="{85F6E301-795C-47B1-98B1-0A9732A89555}" dt="2024-09-11T13:20:04.104" v="900" actId="14100"/>
          <ac:spMkLst>
            <pc:docMk/>
            <pc:sldMk cId="1268113437" sldId="257"/>
            <ac:spMk id="6" creationId="{404F97DD-826F-ED65-172E-4A521CE36B8E}"/>
          </ac:spMkLst>
        </pc:spChg>
        <pc:spChg chg="mod">
          <ac:chgData name="JEON, Sera" userId="d019eeca-c387-4169-96d2-b148ed6be898" providerId="ADAL" clId="{85F6E301-795C-47B1-98B1-0A9732A89555}" dt="2024-09-11T14:14:27.660" v="1127" actId="14100"/>
          <ac:spMkLst>
            <pc:docMk/>
            <pc:sldMk cId="1268113437" sldId="257"/>
            <ac:spMk id="8" creationId="{06882A51-7523-9CC3-E8CF-98D3F7979685}"/>
          </ac:spMkLst>
        </pc:spChg>
        <pc:spChg chg="add del mod">
          <ac:chgData name="JEON, Sera" userId="d019eeca-c387-4169-96d2-b148ed6be898" providerId="ADAL" clId="{85F6E301-795C-47B1-98B1-0A9732A89555}" dt="2024-09-11T14:21:40.663" v="1154" actId="478"/>
          <ac:spMkLst>
            <pc:docMk/>
            <pc:sldMk cId="1268113437" sldId="257"/>
            <ac:spMk id="9" creationId="{D17A2DB2-F32B-0BD7-7E2A-26AA72449F3C}"/>
          </ac:spMkLst>
        </pc:spChg>
        <pc:spChg chg="mod">
          <ac:chgData name="JEON, Sera" userId="d019eeca-c387-4169-96d2-b148ed6be898" providerId="ADAL" clId="{85F6E301-795C-47B1-98B1-0A9732A89555}" dt="2024-09-11T13:20:25.931" v="918" actId="14100"/>
          <ac:spMkLst>
            <pc:docMk/>
            <pc:sldMk cId="1268113437" sldId="257"/>
            <ac:spMk id="10" creationId="{09344BD4-35C3-78F6-60B4-CCFA4565B4AA}"/>
          </ac:spMkLst>
        </pc:spChg>
        <pc:spChg chg="add mod">
          <ac:chgData name="JEON, Sera" userId="d019eeca-c387-4169-96d2-b148ed6be898" providerId="ADAL" clId="{85F6E301-795C-47B1-98B1-0A9732A89555}" dt="2024-09-11T14:32:50.963" v="1275" actId="20577"/>
          <ac:spMkLst>
            <pc:docMk/>
            <pc:sldMk cId="1268113437" sldId="257"/>
            <ac:spMk id="11" creationId="{64387183-26F6-D52C-8D4B-127084EDA87A}"/>
          </ac:spMkLst>
        </pc:spChg>
        <pc:spChg chg="add del mod">
          <ac:chgData name="JEON, Sera" userId="d019eeca-c387-4169-96d2-b148ed6be898" providerId="ADAL" clId="{85F6E301-795C-47B1-98B1-0A9732A89555}" dt="2024-09-11T14:32:44.450" v="1272" actId="478"/>
          <ac:spMkLst>
            <pc:docMk/>
            <pc:sldMk cId="1268113437" sldId="257"/>
            <ac:spMk id="13" creationId="{134FD14B-A84E-10E3-46C3-9C8D67617AC9}"/>
          </ac:spMkLst>
        </pc:spChg>
        <pc:spChg chg="add del mod">
          <ac:chgData name="JEON, Sera" userId="d019eeca-c387-4169-96d2-b148ed6be898" providerId="ADAL" clId="{85F6E301-795C-47B1-98B1-0A9732A89555}" dt="2024-09-11T14:32:46.208" v="1273" actId="478"/>
          <ac:spMkLst>
            <pc:docMk/>
            <pc:sldMk cId="1268113437" sldId="257"/>
            <ac:spMk id="15" creationId="{0DCCEE1C-A114-5F08-D24C-3A4F50FAB2CF}"/>
          </ac:spMkLst>
        </pc:spChg>
        <pc:spChg chg="mod">
          <ac:chgData name="JEON, Sera" userId="d019eeca-c387-4169-96d2-b148ed6be898" providerId="ADAL" clId="{85F6E301-795C-47B1-98B1-0A9732A89555}" dt="2024-09-11T13:19:06.813" v="883" actId="14100"/>
          <ac:spMkLst>
            <pc:docMk/>
            <pc:sldMk cId="1268113437" sldId="257"/>
            <ac:spMk id="17" creationId="{269E004A-4058-C226-EE0C-BB370E7603CA}"/>
          </ac:spMkLst>
        </pc:spChg>
        <pc:spChg chg="mod">
          <ac:chgData name="JEON, Sera" userId="d019eeca-c387-4169-96d2-b148ed6be898" providerId="ADAL" clId="{85F6E301-795C-47B1-98B1-0A9732A89555}" dt="2024-09-11T14:14:35.126" v="1128" actId="14100"/>
          <ac:spMkLst>
            <pc:docMk/>
            <pc:sldMk cId="1268113437" sldId="257"/>
            <ac:spMk id="18" creationId="{F921F73D-2344-9B9E-6459-E900826FF273}"/>
          </ac:spMkLst>
        </pc:spChg>
        <pc:spChg chg="mod">
          <ac:chgData name="JEON, Sera" userId="d019eeca-c387-4169-96d2-b148ed6be898" providerId="ADAL" clId="{85F6E301-795C-47B1-98B1-0A9732A89555}" dt="2024-09-11T13:21:37.810" v="950" actId="1035"/>
          <ac:spMkLst>
            <pc:docMk/>
            <pc:sldMk cId="1268113437" sldId="257"/>
            <ac:spMk id="19" creationId="{936635B2-4612-B79D-FB86-9EF618499476}"/>
          </ac:spMkLst>
        </pc:spChg>
        <pc:spChg chg="mod">
          <ac:chgData name="JEON, Sera" userId="d019eeca-c387-4169-96d2-b148ed6be898" providerId="ADAL" clId="{85F6E301-795C-47B1-98B1-0A9732A89555}" dt="2024-09-11T13:21:37.810" v="950" actId="1035"/>
          <ac:spMkLst>
            <pc:docMk/>
            <pc:sldMk cId="1268113437" sldId="257"/>
            <ac:spMk id="30" creationId="{B9DAFD6F-8004-41D0-FE6C-F6B7E7F63E7F}"/>
          </ac:spMkLst>
        </pc:spChg>
        <pc:spChg chg="mod">
          <ac:chgData name="JEON, Sera" userId="d019eeca-c387-4169-96d2-b148ed6be898" providerId="ADAL" clId="{85F6E301-795C-47B1-98B1-0A9732A89555}" dt="2024-09-11T14:14:27.660" v="1127" actId="14100"/>
          <ac:spMkLst>
            <pc:docMk/>
            <pc:sldMk cId="1268113437" sldId="257"/>
            <ac:spMk id="31" creationId="{11263C55-BD5F-DC1D-29FC-00CDEFA41AE8}"/>
          </ac:spMkLst>
        </pc:spChg>
        <pc:spChg chg="mod">
          <ac:chgData name="JEON, Sera" userId="d019eeca-c387-4169-96d2-b148ed6be898" providerId="ADAL" clId="{85F6E301-795C-47B1-98B1-0A9732A89555}" dt="2024-09-11T13:20:44.159" v="921" actId="20577"/>
          <ac:spMkLst>
            <pc:docMk/>
            <pc:sldMk cId="1268113437" sldId="257"/>
            <ac:spMk id="1030" creationId="{C59BB2D7-67A2-C289-002A-3E0DE6BB4655}"/>
          </ac:spMkLst>
        </pc:spChg>
        <pc:spChg chg="mod">
          <ac:chgData name="JEON, Sera" userId="d019eeca-c387-4169-96d2-b148ed6be898" providerId="ADAL" clId="{85F6E301-795C-47B1-98B1-0A9732A89555}" dt="2024-09-11T14:14:11.068" v="1125" actId="1036"/>
          <ac:spMkLst>
            <pc:docMk/>
            <pc:sldMk cId="1268113437" sldId="257"/>
            <ac:spMk id="1033" creationId="{BA54ED4F-3CC2-E383-09AF-8C1D2D44C1D1}"/>
          </ac:spMkLst>
        </pc:spChg>
        <pc:spChg chg="mod">
          <ac:chgData name="JEON, Sera" userId="d019eeca-c387-4169-96d2-b148ed6be898" providerId="ADAL" clId="{85F6E301-795C-47B1-98B1-0A9732A89555}" dt="2024-09-11T13:21:37.810" v="950" actId="1035"/>
          <ac:spMkLst>
            <pc:docMk/>
            <pc:sldMk cId="1268113437" sldId="257"/>
            <ac:spMk id="1035" creationId="{BAEE049A-E601-3CD2-4724-91293A772693}"/>
          </ac:spMkLst>
        </pc:spChg>
        <pc:spChg chg="mod">
          <ac:chgData name="JEON, Sera" userId="d019eeca-c387-4169-96d2-b148ed6be898" providerId="ADAL" clId="{85F6E301-795C-47B1-98B1-0A9732A89555}" dt="2024-09-11T13:21:37.810" v="950" actId="1035"/>
          <ac:spMkLst>
            <pc:docMk/>
            <pc:sldMk cId="1268113437" sldId="257"/>
            <ac:spMk id="1038" creationId="{F2A9F074-BDD5-4932-A319-19A7BEEF633A}"/>
          </ac:spMkLst>
        </pc:spChg>
        <pc:spChg chg="mod">
          <ac:chgData name="JEON, Sera" userId="d019eeca-c387-4169-96d2-b148ed6be898" providerId="ADAL" clId="{85F6E301-795C-47B1-98B1-0A9732A89555}" dt="2024-09-11T14:21:16.940" v="1153"/>
          <ac:spMkLst>
            <pc:docMk/>
            <pc:sldMk cId="1268113437" sldId="257"/>
            <ac:spMk id="1039" creationId="{B9E6276E-6E4C-3D28-7FE0-EA38C0481269}"/>
          </ac:spMkLst>
        </pc:spChg>
        <pc:picChg chg="add mod">
          <ac:chgData name="JEON, Sera" userId="d019eeca-c387-4169-96d2-b148ed6be898" providerId="ADAL" clId="{85F6E301-795C-47B1-98B1-0A9732A89555}" dt="2024-09-11T13:20:07.638" v="902" actId="1035"/>
          <ac:picMkLst>
            <pc:docMk/>
            <pc:sldMk cId="1268113437" sldId="257"/>
            <ac:picMk id="3" creationId="{7F0EF174-3436-039F-B39E-0F870DA39E6F}"/>
          </ac:picMkLst>
        </pc:picChg>
        <pc:picChg chg="add mod">
          <ac:chgData name="JEON, Sera" userId="d019eeca-c387-4169-96d2-b148ed6be898" providerId="ADAL" clId="{85F6E301-795C-47B1-98B1-0A9732A89555}" dt="2024-09-11T14:33:05.782" v="1277" actId="1076"/>
          <ac:picMkLst>
            <pc:docMk/>
            <pc:sldMk cId="1268113437" sldId="257"/>
            <ac:picMk id="12" creationId="{EDCBCAEA-1EE8-B3FC-BA7B-3E75770B1E35}"/>
          </ac:picMkLst>
        </pc:picChg>
        <pc:picChg chg="add mod">
          <ac:chgData name="JEON, Sera" userId="d019eeca-c387-4169-96d2-b148ed6be898" providerId="ADAL" clId="{85F6E301-795C-47B1-98B1-0A9732A89555}" dt="2024-09-11T14:32:59.903" v="1276" actId="1076"/>
          <ac:picMkLst>
            <pc:docMk/>
            <pc:sldMk cId="1268113437" sldId="257"/>
            <ac:picMk id="14" creationId="{F666339C-06AF-1D29-35F6-821E8B0223E3}"/>
          </ac:picMkLst>
        </pc:picChg>
        <pc:picChg chg="mod">
          <ac:chgData name="JEON, Sera" userId="d019eeca-c387-4169-96d2-b148ed6be898" providerId="ADAL" clId="{85F6E301-795C-47B1-98B1-0A9732A89555}" dt="2024-09-11T13:20:07.638" v="902" actId="1035"/>
          <ac:picMkLst>
            <pc:docMk/>
            <pc:sldMk cId="1268113437" sldId="257"/>
            <ac:picMk id="22" creationId="{E975A13D-B8F2-8F4A-D714-625B25B8066C}"/>
          </ac:picMkLst>
        </pc:picChg>
        <pc:picChg chg="mod">
          <ac:chgData name="JEON, Sera" userId="d019eeca-c387-4169-96d2-b148ed6be898" providerId="ADAL" clId="{85F6E301-795C-47B1-98B1-0A9732A89555}" dt="2024-09-11T13:21:37.810" v="950" actId="1035"/>
          <ac:picMkLst>
            <pc:docMk/>
            <pc:sldMk cId="1268113437" sldId="257"/>
            <ac:picMk id="24" creationId="{FB0D6F8F-610B-BF05-F927-18C77EDA0EA4}"/>
          </ac:picMkLst>
        </pc:picChg>
        <pc:picChg chg="mod">
          <ac:chgData name="JEON, Sera" userId="d019eeca-c387-4169-96d2-b148ed6be898" providerId="ADAL" clId="{85F6E301-795C-47B1-98B1-0A9732A89555}" dt="2024-09-11T13:21:37.810" v="950" actId="1035"/>
          <ac:picMkLst>
            <pc:docMk/>
            <pc:sldMk cId="1268113437" sldId="257"/>
            <ac:picMk id="26" creationId="{915E9450-0D82-17A6-AAE2-C9CB4F2D7EFC}"/>
          </ac:picMkLst>
        </pc:picChg>
        <pc:picChg chg="mod">
          <ac:chgData name="JEON, Sera" userId="d019eeca-c387-4169-96d2-b148ed6be898" providerId="ADAL" clId="{85F6E301-795C-47B1-98B1-0A9732A89555}" dt="2024-09-11T13:21:37.810" v="950" actId="1035"/>
          <ac:picMkLst>
            <pc:docMk/>
            <pc:sldMk cId="1268113437" sldId="257"/>
            <ac:picMk id="27" creationId="{9ECE3C72-A537-6AF2-B05C-1B0011FC2955}"/>
          </ac:picMkLst>
        </pc:picChg>
        <pc:picChg chg="add del mod">
          <ac:chgData name="JEON, Sera" userId="d019eeca-c387-4169-96d2-b148ed6be898" providerId="ADAL" clId="{85F6E301-795C-47B1-98B1-0A9732A89555}" dt="2024-09-11T14:14:11.068" v="1125" actId="1036"/>
          <ac:picMkLst>
            <pc:docMk/>
            <pc:sldMk cId="1268113437" sldId="257"/>
            <ac:picMk id="1031" creationId="{BCA078CF-E9D4-8883-37AE-9598F5CE6AEC}"/>
          </ac:picMkLst>
        </pc:picChg>
      </pc:sldChg>
      <pc:sldChg chg="del">
        <pc:chgData name="JEON, Sera" userId="d019eeca-c387-4169-96d2-b148ed6be898" providerId="ADAL" clId="{85F6E301-795C-47B1-98B1-0A9732A89555}" dt="2024-09-11T14:13:36.012" v="1115" actId="2696"/>
        <pc:sldMkLst>
          <pc:docMk/>
          <pc:sldMk cId="1939315787" sldId="258"/>
        </pc:sldMkLst>
      </pc:sldChg>
      <pc:sldChg chg="addSp delSp modSp add mod">
        <pc:chgData name="JEON, Sera" userId="d019eeca-c387-4169-96d2-b148ed6be898" providerId="ADAL" clId="{85F6E301-795C-47B1-98B1-0A9732A89555}" dt="2024-09-11T14:29:53.136" v="1248" actId="1076"/>
        <pc:sldMkLst>
          <pc:docMk/>
          <pc:sldMk cId="810157294" sldId="259"/>
        </pc:sldMkLst>
        <pc:spChg chg="mod">
          <ac:chgData name="JEON, Sera" userId="d019eeca-c387-4169-96d2-b148ed6be898" providerId="ADAL" clId="{85F6E301-795C-47B1-98B1-0A9732A89555}" dt="2024-09-11T14:29:38.057" v="1233" actId="207"/>
          <ac:spMkLst>
            <pc:docMk/>
            <pc:sldMk cId="810157294" sldId="259"/>
            <ac:spMk id="2" creationId="{0E49EE77-5C9D-33F2-9BB7-E0EA57F47B64}"/>
          </ac:spMkLst>
        </pc:spChg>
        <pc:spChg chg="add del mod">
          <ac:chgData name="JEON, Sera" userId="d019eeca-c387-4169-96d2-b148ed6be898" providerId="ADAL" clId="{85F6E301-795C-47B1-98B1-0A9732A89555}" dt="2024-09-11T09:28:08.559" v="223" actId="478"/>
          <ac:spMkLst>
            <pc:docMk/>
            <pc:sldMk cId="810157294" sldId="259"/>
            <ac:spMk id="6" creationId="{AF3E73B9-39D7-7610-C2E9-6701BBF10962}"/>
          </ac:spMkLst>
        </pc:spChg>
        <pc:spChg chg="mod">
          <ac:chgData name="JEON, Sera" userId="d019eeca-c387-4169-96d2-b148ed6be898" providerId="ADAL" clId="{85F6E301-795C-47B1-98B1-0A9732A89555}" dt="2024-09-11T13:00:17.401" v="496" actId="1035"/>
          <ac:spMkLst>
            <pc:docMk/>
            <pc:sldMk cId="810157294" sldId="259"/>
            <ac:spMk id="8" creationId="{06882A51-7523-9CC3-E8CF-98D3F7979685}"/>
          </ac:spMkLst>
        </pc:spChg>
        <pc:spChg chg="mod">
          <ac:chgData name="JEON, Sera" userId="d019eeca-c387-4169-96d2-b148ed6be898" providerId="ADAL" clId="{85F6E301-795C-47B1-98B1-0A9732A89555}" dt="2024-09-11T13:09:23.154" v="646" actId="1036"/>
          <ac:spMkLst>
            <pc:docMk/>
            <pc:sldMk cId="810157294" sldId="259"/>
            <ac:spMk id="10" creationId="{09344BD4-35C3-78F6-60B4-CCFA4565B4AA}"/>
          </ac:spMkLst>
        </pc:spChg>
        <pc:spChg chg="add del">
          <ac:chgData name="JEON, Sera" userId="d019eeca-c387-4169-96d2-b148ed6be898" providerId="ADAL" clId="{85F6E301-795C-47B1-98B1-0A9732A89555}" dt="2024-09-11T12:50:14.272" v="288" actId="22"/>
          <ac:spMkLst>
            <pc:docMk/>
            <pc:sldMk cId="810157294" sldId="259"/>
            <ac:spMk id="12" creationId="{7DC7F595-CC20-6D61-4F2A-D4E297B08636}"/>
          </ac:spMkLst>
        </pc:spChg>
        <pc:spChg chg="add mod">
          <ac:chgData name="JEON, Sera" userId="d019eeca-c387-4169-96d2-b148ed6be898" providerId="ADAL" clId="{85F6E301-795C-47B1-98B1-0A9732A89555}" dt="2024-09-11T13:00:33.693" v="525" actId="1035"/>
          <ac:spMkLst>
            <pc:docMk/>
            <pc:sldMk cId="810157294" sldId="259"/>
            <ac:spMk id="13" creationId="{D41546C3-2171-ABB1-DB49-0E1439FDC840}"/>
          </ac:spMkLst>
        </pc:spChg>
        <pc:spChg chg="mod">
          <ac:chgData name="JEON, Sera" userId="d019eeca-c387-4169-96d2-b148ed6be898" providerId="ADAL" clId="{85F6E301-795C-47B1-98B1-0A9732A89555}" dt="2024-09-11T12:58:30.171" v="433" actId="14100"/>
          <ac:spMkLst>
            <pc:docMk/>
            <pc:sldMk cId="810157294" sldId="259"/>
            <ac:spMk id="17" creationId="{269E004A-4058-C226-EE0C-BB370E7603CA}"/>
          </ac:spMkLst>
        </pc:spChg>
        <pc:spChg chg="mod">
          <ac:chgData name="JEON, Sera" userId="d019eeca-c387-4169-96d2-b148ed6be898" providerId="ADAL" clId="{85F6E301-795C-47B1-98B1-0A9732A89555}" dt="2024-09-11T13:13:22.559" v="746" actId="1036"/>
          <ac:spMkLst>
            <pc:docMk/>
            <pc:sldMk cId="810157294" sldId="259"/>
            <ac:spMk id="18" creationId="{F921F73D-2344-9B9E-6459-E900826FF273}"/>
          </ac:spMkLst>
        </pc:spChg>
        <pc:spChg chg="mod">
          <ac:chgData name="JEON, Sera" userId="d019eeca-c387-4169-96d2-b148ed6be898" providerId="ADAL" clId="{85F6E301-795C-47B1-98B1-0A9732A89555}" dt="2024-09-11T13:14:20.534" v="797" actId="1036"/>
          <ac:spMkLst>
            <pc:docMk/>
            <pc:sldMk cId="810157294" sldId="259"/>
            <ac:spMk id="19" creationId="{936635B2-4612-B79D-FB86-9EF618499476}"/>
          </ac:spMkLst>
        </pc:spChg>
        <pc:spChg chg="add mod">
          <ac:chgData name="JEON, Sera" userId="d019eeca-c387-4169-96d2-b148ed6be898" providerId="ADAL" clId="{85F6E301-795C-47B1-98B1-0A9732A89555}" dt="2024-09-11T14:28:57.268" v="1227" actId="1076"/>
          <ac:spMkLst>
            <pc:docMk/>
            <pc:sldMk cId="810157294" sldId="259"/>
            <ac:spMk id="25" creationId="{F4A02C18-0E35-2A1F-AB40-3211927559A0}"/>
          </ac:spMkLst>
        </pc:spChg>
        <pc:spChg chg="mod">
          <ac:chgData name="JEON, Sera" userId="d019eeca-c387-4169-96d2-b148ed6be898" providerId="ADAL" clId="{85F6E301-795C-47B1-98B1-0A9732A89555}" dt="2024-09-11T13:13:22.559" v="746" actId="1036"/>
          <ac:spMkLst>
            <pc:docMk/>
            <pc:sldMk cId="810157294" sldId="259"/>
            <ac:spMk id="30" creationId="{B9DAFD6F-8004-41D0-FE6C-F6B7E7F63E7F}"/>
          </ac:spMkLst>
        </pc:spChg>
        <pc:spChg chg="mod">
          <ac:chgData name="JEON, Sera" userId="d019eeca-c387-4169-96d2-b148ed6be898" providerId="ADAL" clId="{85F6E301-795C-47B1-98B1-0A9732A89555}" dt="2024-09-11T13:00:17.401" v="496" actId="1035"/>
          <ac:spMkLst>
            <pc:docMk/>
            <pc:sldMk cId="810157294" sldId="259"/>
            <ac:spMk id="31" creationId="{11263C55-BD5F-DC1D-29FC-00CDEFA41AE8}"/>
          </ac:spMkLst>
        </pc:spChg>
        <pc:spChg chg="add mod">
          <ac:chgData name="JEON, Sera" userId="d019eeca-c387-4169-96d2-b148ed6be898" providerId="ADAL" clId="{85F6E301-795C-47B1-98B1-0A9732A89555}" dt="2024-09-11T14:29:53.136" v="1248" actId="1076"/>
          <ac:spMkLst>
            <pc:docMk/>
            <pc:sldMk cId="810157294" sldId="259"/>
            <ac:spMk id="1024" creationId="{F97EEB2F-BA2B-5B27-047A-3DA883B82A8C}"/>
          </ac:spMkLst>
        </pc:spChg>
        <pc:spChg chg="mod">
          <ac:chgData name="JEON, Sera" userId="d019eeca-c387-4169-96d2-b148ed6be898" providerId="ADAL" clId="{85F6E301-795C-47B1-98B1-0A9732A89555}" dt="2024-09-11T13:12:50.827" v="732" actId="121"/>
          <ac:spMkLst>
            <pc:docMk/>
            <pc:sldMk cId="810157294" sldId="259"/>
            <ac:spMk id="1030" creationId="{C59BB2D7-67A2-C289-002A-3E0DE6BB4655}"/>
          </ac:spMkLst>
        </pc:spChg>
        <pc:spChg chg="mod">
          <ac:chgData name="JEON, Sera" userId="d019eeca-c387-4169-96d2-b148ed6be898" providerId="ADAL" clId="{85F6E301-795C-47B1-98B1-0A9732A89555}" dt="2024-09-11T13:00:17.401" v="496" actId="1035"/>
          <ac:spMkLst>
            <pc:docMk/>
            <pc:sldMk cId="810157294" sldId="259"/>
            <ac:spMk id="1033" creationId="{BA54ED4F-3CC2-E383-09AF-8C1D2D44C1D1}"/>
          </ac:spMkLst>
        </pc:spChg>
        <pc:spChg chg="mod">
          <ac:chgData name="JEON, Sera" userId="d019eeca-c387-4169-96d2-b148ed6be898" providerId="ADAL" clId="{85F6E301-795C-47B1-98B1-0A9732A89555}" dt="2024-09-11T13:14:35.156" v="807" actId="1036"/>
          <ac:spMkLst>
            <pc:docMk/>
            <pc:sldMk cId="810157294" sldId="259"/>
            <ac:spMk id="1035" creationId="{BAEE049A-E601-3CD2-4724-91293A772693}"/>
          </ac:spMkLst>
        </pc:spChg>
        <pc:spChg chg="mod">
          <ac:chgData name="JEON, Sera" userId="d019eeca-c387-4169-96d2-b148ed6be898" providerId="ADAL" clId="{85F6E301-795C-47B1-98B1-0A9732A89555}" dt="2024-09-11T13:14:20.534" v="797" actId="1036"/>
          <ac:spMkLst>
            <pc:docMk/>
            <pc:sldMk cId="810157294" sldId="259"/>
            <ac:spMk id="1038" creationId="{F2A9F074-BDD5-4932-A319-19A7BEEF633A}"/>
          </ac:spMkLst>
        </pc:spChg>
        <pc:spChg chg="mod">
          <ac:chgData name="JEON, Sera" userId="d019eeca-c387-4169-96d2-b148ed6be898" providerId="ADAL" clId="{85F6E301-795C-47B1-98B1-0A9732A89555}" dt="2024-09-11T13:16:26.280" v="828" actId="12"/>
          <ac:spMkLst>
            <pc:docMk/>
            <pc:sldMk cId="810157294" sldId="259"/>
            <ac:spMk id="1039" creationId="{B9E6276E-6E4C-3D28-7FE0-EA38C0481269}"/>
          </ac:spMkLst>
        </pc:spChg>
        <pc:picChg chg="add del mod">
          <ac:chgData name="JEON, Sera" userId="d019eeca-c387-4169-96d2-b148ed6be898" providerId="ADAL" clId="{85F6E301-795C-47B1-98B1-0A9732A89555}" dt="2024-09-11T09:24:12.827" v="95" actId="478"/>
          <ac:picMkLst>
            <pc:docMk/>
            <pc:sldMk cId="810157294" sldId="259"/>
            <ac:picMk id="3" creationId="{0EF9D094-E873-C7D5-E78D-BC10B3079C72}"/>
          </ac:picMkLst>
        </pc:picChg>
        <pc:picChg chg="add del mod">
          <ac:chgData name="JEON, Sera" userId="d019eeca-c387-4169-96d2-b148ed6be898" providerId="ADAL" clId="{85F6E301-795C-47B1-98B1-0A9732A89555}" dt="2024-09-11T12:56:59.411" v="386" actId="478"/>
          <ac:picMkLst>
            <pc:docMk/>
            <pc:sldMk cId="810157294" sldId="259"/>
            <ac:picMk id="4" creationId="{90881B3D-0F0C-40C8-71FA-95CF11059545}"/>
          </ac:picMkLst>
        </pc:picChg>
        <pc:picChg chg="add mod">
          <ac:chgData name="JEON, Sera" userId="d019eeca-c387-4169-96d2-b148ed6be898" providerId="ADAL" clId="{85F6E301-795C-47B1-98B1-0A9732A89555}" dt="2024-09-11T13:00:38.620" v="534" actId="1035"/>
          <ac:picMkLst>
            <pc:docMk/>
            <pc:sldMk cId="810157294" sldId="259"/>
            <ac:picMk id="9" creationId="{250AB09B-DDC1-4F4A-CD7A-E0A16CE75FCD}"/>
          </ac:picMkLst>
        </pc:picChg>
        <pc:picChg chg="add mod">
          <ac:chgData name="JEON, Sera" userId="d019eeca-c387-4169-96d2-b148ed6be898" providerId="ADAL" clId="{85F6E301-795C-47B1-98B1-0A9732A89555}" dt="2024-09-11T13:00:11.036" v="482" actId="1076"/>
          <ac:picMkLst>
            <pc:docMk/>
            <pc:sldMk cId="810157294" sldId="259"/>
            <ac:picMk id="14" creationId="{F7F38335-2AF9-CAD7-1724-48815F5E129A}"/>
          </ac:picMkLst>
        </pc:picChg>
        <pc:picChg chg="add del">
          <ac:chgData name="JEON, Sera" userId="d019eeca-c387-4169-96d2-b148ed6be898" providerId="ADAL" clId="{85F6E301-795C-47B1-98B1-0A9732A89555}" dt="2024-09-11T14:17:30.393" v="1130" actId="478"/>
          <ac:picMkLst>
            <pc:docMk/>
            <pc:sldMk cId="810157294" sldId="259"/>
            <ac:picMk id="16" creationId="{91878B64-DD46-34D7-B69D-FDA81A2C12EE}"/>
          </ac:picMkLst>
        </pc:picChg>
        <pc:picChg chg="add mod">
          <ac:chgData name="JEON, Sera" userId="d019eeca-c387-4169-96d2-b148ed6be898" providerId="ADAL" clId="{85F6E301-795C-47B1-98B1-0A9732A89555}" dt="2024-09-11T14:28:39.409" v="1223" actId="1076"/>
          <ac:picMkLst>
            <pc:docMk/>
            <pc:sldMk cId="810157294" sldId="259"/>
            <ac:picMk id="21" creationId="{DF2E8A3B-3040-5D01-D476-3950D3BE139D}"/>
          </ac:picMkLst>
        </pc:picChg>
        <pc:picChg chg="mod">
          <ac:chgData name="JEON, Sera" userId="d019eeca-c387-4169-96d2-b148ed6be898" providerId="ADAL" clId="{85F6E301-795C-47B1-98B1-0A9732A89555}" dt="2024-09-11T13:00:27.573" v="512" actId="1037"/>
          <ac:picMkLst>
            <pc:docMk/>
            <pc:sldMk cId="810157294" sldId="259"/>
            <ac:picMk id="22" creationId="{E975A13D-B8F2-8F4A-D714-625B25B8066C}"/>
          </ac:picMkLst>
        </pc:picChg>
        <pc:picChg chg="mod">
          <ac:chgData name="JEON, Sera" userId="d019eeca-c387-4169-96d2-b148ed6be898" providerId="ADAL" clId="{85F6E301-795C-47B1-98B1-0A9732A89555}" dt="2024-09-11T13:14:10.202" v="788" actId="1037"/>
          <ac:picMkLst>
            <pc:docMk/>
            <pc:sldMk cId="810157294" sldId="259"/>
            <ac:picMk id="24" creationId="{FB0D6F8F-610B-BF05-F927-18C77EDA0EA4}"/>
          </ac:picMkLst>
        </pc:picChg>
        <pc:picChg chg="mod">
          <ac:chgData name="JEON, Sera" userId="d019eeca-c387-4169-96d2-b148ed6be898" providerId="ADAL" clId="{85F6E301-795C-47B1-98B1-0A9732A89555}" dt="2024-09-11T13:14:20.534" v="797" actId="1036"/>
          <ac:picMkLst>
            <pc:docMk/>
            <pc:sldMk cId="810157294" sldId="259"/>
            <ac:picMk id="26" creationId="{915E9450-0D82-17A6-AAE2-C9CB4F2D7EFC}"/>
          </ac:picMkLst>
        </pc:picChg>
        <pc:picChg chg="mod">
          <ac:chgData name="JEON, Sera" userId="d019eeca-c387-4169-96d2-b148ed6be898" providerId="ADAL" clId="{85F6E301-795C-47B1-98B1-0A9732A89555}" dt="2024-09-11T13:14:20.534" v="797" actId="1036"/>
          <ac:picMkLst>
            <pc:docMk/>
            <pc:sldMk cId="810157294" sldId="259"/>
            <ac:picMk id="27" creationId="{9ECE3C72-A537-6AF2-B05C-1B0011FC2955}"/>
          </ac:picMkLst>
        </pc:picChg>
        <pc:picChg chg="add mod">
          <ac:chgData name="JEON, Sera" userId="d019eeca-c387-4169-96d2-b148ed6be898" providerId="ADAL" clId="{85F6E301-795C-47B1-98B1-0A9732A89555}" dt="2024-09-11T14:28:25.879" v="1219" actId="1036"/>
          <ac:picMkLst>
            <pc:docMk/>
            <pc:sldMk cId="810157294" sldId="259"/>
            <ac:picMk id="29" creationId="{D07BB99B-F682-687D-7C8A-89D281A209BB}"/>
          </ac:picMkLst>
        </pc:picChg>
        <pc:picChg chg="del mod">
          <ac:chgData name="JEON, Sera" userId="d019eeca-c387-4169-96d2-b148ed6be898" providerId="ADAL" clId="{85F6E301-795C-47B1-98B1-0A9732A89555}" dt="2024-09-11T09:18:16.265" v="26" actId="478"/>
          <ac:picMkLst>
            <pc:docMk/>
            <pc:sldMk cId="810157294" sldId="259"/>
            <ac:picMk id="1031" creationId="{BCA078CF-E9D4-8883-37AE-9598F5CE6AEC}"/>
          </ac:picMkLst>
        </pc:picChg>
      </pc:sldChg>
      <pc:sldChg chg="delSp modSp add del mod">
        <pc:chgData name="JEON, Sera" userId="d019eeca-c387-4169-96d2-b148ed6be898" providerId="ADAL" clId="{85F6E301-795C-47B1-98B1-0A9732A89555}" dt="2024-09-11T14:24:42.652" v="1155" actId="2696"/>
        <pc:sldMkLst>
          <pc:docMk/>
          <pc:sldMk cId="451006489" sldId="260"/>
        </pc:sldMkLst>
        <pc:spChg chg="mod">
          <ac:chgData name="JEON, Sera" userId="d019eeca-c387-4169-96d2-b148ed6be898" providerId="ADAL" clId="{85F6E301-795C-47B1-98B1-0A9732A89555}" dt="2024-09-11T13:28:08.197" v="1094" actId="1036"/>
          <ac:spMkLst>
            <pc:docMk/>
            <pc:sldMk cId="451006489" sldId="260"/>
            <ac:spMk id="2" creationId="{0E49EE77-5C9D-33F2-9BB7-E0EA57F47B64}"/>
          </ac:spMkLst>
        </pc:spChg>
        <pc:spChg chg="mod">
          <ac:chgData name="JEON, Sera" userId="d019eeca-c387-4169-96d2-b148ed6be898" providerId="ADAL" clId="{85F6E301-795C-47B1-98B1-0A9732A89555}" dt="2024-09-11T13:24:24.404" v="996" actId="20577"/>
          <ac:spMkLst>
            <pc:docMk/>
            <pc:sldMk cId="451006489" sldId="260"/>
            <ac:spMk id="8" creationId="{06882A51-7523-9CC3-E8CF-98D3F7979685}"/>
          </ac:spMkLst>
        </pc:spChg>
        <pc:spChg chg="mod">
          <ac:chgData name="JEON, Sera" userId="d019eeca-c387-4169-96d2-b148ed6be898" providerId="ADAL" clId="{85F6E301-795C-47B1-98B1-0A9732A89555}" dt="2024-09-11T13:27:10.073" v="1032" actId="14100"/>
          <ac:spMkLst>
            <pc:docMk/>
            <pc:sldMk cId="451006489" sldId="260"/>
            <ac:spMk id="10" creationId="{09344BD4-35C3-78F6-60B4-CCFA4565B4AA}"/>
          </ac:spMkLst>
        </pc:spChg>
        <pc:spChg chg="mod">
          <ac:chgData name="JEON, Sera" userId="d019eeca-c387-4169-96d2-b148ed6be898" providerId="ADAL" clId="{85F6E301-795C-47B1-98B1-0A9732A89555}" dt="2024-09-11T13:27:35.885" v="1037" actId="14100"/>
          <ac:spMkLst>
            <pc:docMk/>
            <pc:sldMk cId="451006489" sldId="260"/>
            <ac:spMk id="13" creationId="{D41546C3-2171-ABB1-DB49-0E1439FDC840}"/>
          </ac:spMkLst>
        </pc:spChg>
        <pc:spChg chg="mod">
          <ac:chgData name="JEON, Sera" userId="d019eeca-c387-4169-96d2-b148ed6be898" providerId="ADAL" clId="{85F6E301-795C-47B1-98B1-0A9732A89555}" dt="2024-09-11T13:27:35.885" v="1037" actId="14100"/>
          <ac:spMkLst>
            <pc:docMk/>
            <pc:sldMk cId="451006489" sldId="260"/>
            <ac:spMk id="17" creationId="{269E004A-4058-C226-EE0C-BB370E7603CA}"/>
          </ac:spMkLst>
        </pc:spChg>
        <pc:spChg chg="mod">
          <ac:chgData name="JEON, Sera" userId="d019eeca-c387-4169-96d2-b148ed6be898" providerId="ADAL" clId="{85F6E301-795C-47B1-98B1-0A9732A89555}" dt="2024-09-11T13:27:56.722" v="1068" actId="1036"/>
          <ac:spMkLst>
            <pc:docMk/>
            <pc:sldMk cId="451006489" sldId="260"/>
            <ac:spMk id="18" creationId="{F921F73D-2344-9B9E-6459-E900826FF273}"/>
          </ac:spMkLst>
        </pc:spChg>
        <pc:spChg chg="mod">
          <ac:chgData name="JEON, Sera" userId="d019eeca-c387-4169-96d2-b148ed6be898" providerId="ADAL" clId="{85F6E301-795C-47B1-98B1-0A9732A89555}" dt="2024-09-11T13:28:08.197" v="1094" actId="1036"/>
          <ac:spMkLst>
            <pc:docMk/>
            <pc:sldMk cId="451006489" sldId="260"/>
            <ac:spMk id="19" creationId="{936635B2-4612-B79D-FB86-9EF618499476}"/>
          </ac:spMkLst>
        </pc:spChg>
        <pc:spChg chg="mod">
          <ac:chgData name="JEON, Sera" userId="d019eeca-c387-4169-96d2-b148ed6be898" providerId="ADAL" clId="{85F6E301-795C-47B1-98B1-0A9732A89555}" dt="2024-09-11T13:29:15.679" v="1098" actId="14100"/>
          <ac:spMkLst>
            <pc:docMk/>
            <pc:sldMk cId="451006489" sldId="260"/>
            <ac:spMk id="30" creationId="{B9DAFD6F-8004-41D0-FE6C-F6B7E7F63E7F}"/>
          </ac:spMkLst>
        </pc:spChg>
        <pc:spChg chg="del mod">
          <ac:chgData name="JEON, Sera" userId="d019eeca-c387-4169-96d2-b148ed6be898" providerId="ADAL" clId="{85F6E301-795C-47B1-98B1-0A9732A89555}" dt="2024-09-11T13:25:16.709" v="1004" actId="478"/>
          <ac:spMkLst>
            <pc:docMk/>
            <pc:sldMk cId="451006489" sldId="260"/>
            <ac:spMk id="31" creationId="{11263C55-BD5F-DC1D-29FC-00CDEFA41AE8}"/>
          </ac:spMkLst>
        </pc:spChg>
        <pc:spChg chg="mod">
          <ac:chgData name="JEON, Sera" userId="d019eeca-c387-4169-96d2-b148ed6be898" providerId="ADAL" clId="{85F6E301-795C-47B1-98B1-0A9732A89555}" dt="2024-09-11T13:27:10.073" v="1032" actId="14100"/>
          <ac:spMkLst>
            <pc:docMk/>
            <pc:sldMk cId="451006489" sldId="260"/>
            <ac:spMk id="1030" creationId="{C59BB2D7-67A2-C289-002A-3E0DE6BB4655}"/>
          </ac:spMkLst>
        </pc:spChg>
        <pc:spChg chg="mod">
          <ac:chgData name="JEON, Sera" userId="d019eeca-c387-4169-96d2-b148ed6be898" providerId="ADAL" clId="{85F6E301-795C-47B1-98B1-0A9732A89555}" dt="2024-09-11T13:25:42.095" v="1014" actId="1035"/>
          <ac:spMkLst>
            <pc:docMk/>
            <pc:sldMk cId="451006489" sldId="260"/>
            <ac:spMk id="1033" creationId="{BA54ED4F-3CC2-E383-09AF-8C1D2D44C1D1}"/>
          </ac:spMkLst>
        </pc:spChg>
        <pc:spChg chg="mod">
          <ac:chgData name="JEON, Sera" userId="d019eeca-c387-4169-96d2-b148ed6be898" providerId="ADAL" clId="{85F6E301-795C-47B1-98B1-0A9732A89555}" dt="2024-09-11T13:29:08.151" v="1095" actId="1076"/>
          <ac:spMkLst>
            <pc:docMk/>
            <pc:sldMk cId="451006489" sldId="260"/>
            <ac:spMk id="1035" creationId="{BAEE049A-E601-3CD2-4724-91293A772693}"/>
          </ac:spMkLst>
        </pc:spChg>
        <pc:spChg chg="mod">
          <ac:chgData name="JEON, Sera" userId="d019eeca-c387-4169-96d2-b148ed6be898" providerId="ADAL" clId="{85F6E301-795C-47B1-98B1-0A9732A89555}" dt="2024-09-11T13:29:08.151" v="1095" actId="1076"/>
          <ac:spMkLst>
            <pc:docMk/>
            <pc:sldMk cId="451006489" sldId="260"/>
            <ac:spMk id="1038" creationId="{F2A9F074-BDD5-4932-A319-19A7BEEF633A}"/>
          </ac:spMkLst>
        </pc:spChg>
        <pc:spChg chg="mod">
          <ac:chgData name="JEON, Sera" userId="d019eeca-c387-4169-96d2-b148ed6be898" providerId="ADAL" clId="{85F6E301-795C-47B1-98B1-0A9732A89555}" dt="2024-09-11T13:28:08.197" v="1094" actId="1036"/>
          <ac:spMkLst>
            <pc:docMk/>
            <pc:sldMk cId="451006489" sldId="260"/>
            <ac:spMk id="1039" creationId="{B9E6276E-6E4C-3D28-7FE0-EA38C0481269}"/>
          </ac:spMkLst>
        </pc:spChg>
        <pc:picChg chg="mod">
          <ac:chgData name="JEON, Sera" userId="d019eeca-c387-4169-96d2-b148ed6be898" providerId="ADAL" clId="{85F6E301-795C-47B1-98B1-0A9732A89555}" dt="2024-09-11T13:27:16.968" v="1035" actId="1076"/>
          <ac:picMkLst>
            <pc:docMk/>
            <pc:sldMk cId="451006489" sldId="260"/>
            <ac:picMk id="9" creationId="{250AB09B-DDC1-4F4A-CD7A-E0A16CE75FCD}"/>
          </ac:picMkLst>
        </pc:picChg>
        <pc:picChg chg="del mod">
          <ac:chgData name="JEON, Sera" userId="d019eeca-c387-4169-96d2-b148ed6be898" providerId="ADAL" clId="{85F6E301-795C-47B1-98B1-0A9732A89555}" dt="2024-09-11T13:24:06.344" v="972" actId="478"/>
          <ac:picMkLst>
            <pc:docMk/>
            <pc:sldMk cId="451006489" sldId="260"/>
            <ac:picMk id="14" creationId="{F7F38335-2AF9-CAD7-1724-48815F5E129A}"/>
          </ac:picMkLst>
        </pc:picChg>
        <pc:picChg chg="mod">
          <ac:chgData name="JEON, Sera" userId="d019eeca-c387-4169-96d2-b148ed6be898" providerId="ADAL" clId="{85F6E301-795C-47B1-98B1-0A9732A89555}" dt="2024-09-11T13:27:43.144" v="1038" actId="14100"/>
          <ac:picMkLst>
            <pc:docMk/>
            <pc:sldMk cId="451006489" sldId="260"/>
            <ac:picMk id="22" creationId="{E975A13D-B8F2-8F4A-D714-625B25B8066C}"/>
          </ac:picMkLst>
        </pc:picChg>
        <pc:picChg chg="mod">
          <ac:chgData name="JEON, Sera" userId="d019eeca-c387-4169-96d2-b148ed6be898" providerId="ADAL" clId="{85F6E301-795C-47B1-98B1-0A9732A89555}" dt="2024-09-11T13:29:11.802" v="1097" actId="14100"/>
          <ac:picMkLst>
            <pc:docMk/>
            <pc:sldMk cId="451006489" sldId="260"/>
            <ac:picMk id="24" creationId="{FB0D6F8F-610B-BF05-F927-18C77EDA0EA4}"/>
          </ac:picMkLst>
        </pc:picChg>
        <pc:picChg chg="mod">
          <ac:chgData name="JEON, Sera" userId="d019eeca-c387-4169-96d2-b148ed6be898" providerId="ADAL" clId="{85F6E301-795C-47B1-98B1-0A9732A89555}" dt="2024-09-11T13:29:08.151" v="1095" actId="1076"/>
          <ac:picMkLst>
            <pc:docMk/>
            <pc:sldMk cId="451006489" sldId="260"/>
            <ac:picMk id="26" creationId="{915E9450-0D82-17A6-AAE2-C9CB4F2D7EFC}"/>
          </ac:picMkLst>
        </pc:picChg>
        <pc:picChg chg="mod">
          <ac:chgData name="JEON, Sera" userId="d019eeca-c387-4169-96d2-b148ed6be898" providerId="ADAL" clId="{85F6E301-795C-47B1-98B1-0A9732A89555}" dt="2024-09-11T13:29:08.151" v="1095" actId="1076"/>
          <ac:picMkLst>
            <pc:docMk/>
            <pc:sldMk cId="451006489" sldId="260"/>
            <ac:picMk id="27" creationId="{9ECE3C72-A537-6AF2-B05C-1B0011FC29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BAC91A7A-6986-41AE-BB3E-B3465EF62BD7}" type="datetimeFigureOut">
              <a:rPr lang="en-GB" smtClean="0"/>
              <a:t>2024-10-04</a:t>
            </a:fld>
            <a:endParaRPr lang="en-GB"/>
          </a:p>
        </p:txBody>
      </p:sp>
      <p:sp>
        <p:nvSpPr>
          <p:cNvPr id="4" name="Slide Image Placeholder 3"/>
          <p:cNvSpPr>
            <a:spLocks noGrp="1" noRot="1" noChangeAspect="1"/>
          </p:cNvSpPr>
          <p:nvPr>
            <p:ph type="sldImg" idx="2"/>
          </p:nvPr>
        </p:nvSpPr>
        <p:spPr>
          <a:xfrm>
            <a:off x="3251200" y="1795463"/>
            <a:ext cx="3425825" cy="4843462"/>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7E7B2862-EBC8-4C87-B6A8-14DF0C89C28C}" type="slidenum">
              <a:rPr lang="en-GB" smtClean="0"/>
              <a:t>‹#›</a:t>
            </a:fld>
            <a:endParaRPr lang="en-GB"/>
          </a:p>
        </p:txBody>
      </p:sp>
    </p:spTree>
    <p:extLst>
      <p:ext uri="{BB962C8B-B14F-4D97-AF65-F5344CB8AC3E}">
        <p14:creationId xmlns:p14="http://schemas.microsoft.com/office/powerpoint/2010/main" val="168605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10/4/2024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mailto:J.M.C.Johari@iaea.org" TargetMode="External"/><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M.Gladyshev@iaea.org" TargetMode="Externa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48">
            <a:extLst>
              <a:ext uri="{FF2B5EF4-FFF2-40B4-BE49-F238E27FC236}">
                <a16:creationId xmlns:a16="http://schemas.microsoft.com/office/drawing/2014/main" id="{06882A51-7523-9CC3-E8CF-98D3F7979685}"/>
              </a:ext>
            </a:extLst>
          </p:cNvPr>
          <p:cNvSpPr txBox="1">
            <a:spLocks noChangeArrowheads="1"/>
          </p:cNvSpPr>
          <p:nvPr/>
        </p:nvSpPr>
        <p:spPr bwMode="auto">
          <a:xfrm>
            <a:off x="966927" y="10391420"/>
            <a:ext cx="11544004"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4800" b="1" dirty="0">
                <a:solidFill>
                  <a:schemeClr val="bg1"/>
                </a:solidFill>
                <a:latin typeface="+mn-lt"/>
                <a:ea typeface="SimSun" pitchFamily="2" charset="-122"/>
                <a:cs typeface="Lucida Sans" pitchFamily="34" charset="0"/>
              </a:rPr>
              <a:t>Abstract</a:t>
            </a:r>
          </a:p>
        </p:txBody>
      </p:sp>
      <p:sp>
        <p:nvSpPr>
          <p:cNvPr id="10" name="Text Box 248">
            <a:extLst>
              <a:ext uri="{FF2B5EF4-FFF2-40B4-BE49-F238E27FC236}">
                <a16:creationId xmlns:a16="http://schemas.microsoft.com/office/drawing/2014/main" id="{09344BD4-35C3-78F6-60B4-CCFA4565B4AA}"/>
              </a:ext>
            </a:extLst>
          </p:cNvPr>
          <p:cNvSpPr txBox="1">
            <a:spLocks noChangeArrowheads="1"/>
          </p:cNvSpPr>
          <p:nvPr/>
        </p:nvSpPr>
        <p:spPr bwMode="auto">
          <a:xfrm>
            <a:off x="20405895" y="28223254"/>
            <a:ext cx="9049310" cy="1569660"/>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4800" b="1" dirty="0">
                <a:solidFill>
                  <a:schemeClr val="bg1"/>
                </a:solidFill>
                <a:latin typeface="+mn-lt"/>
                <a:ea typeface="SimSun" pitchFamily="2" charset="-122"/>
                <a:cs typeface="Lucida Sans" pitchFamily="34" charset="0"/>
              </a:rPr>
              <a:t>Delivery and Application of ASENES Service</a:t>
            </a:r>
          </a:p>
        </p:txBody>
      </p:sp>
      <p:sp>
        <p:nvSpPr>
          <p:cNvPr id="17" name="Text Box 248">
            <a:extLst>
              <a:ext uri="{FF2B5EF4-FFF2-40B4-BE49-F238E27FC236}">
                <a16:creationId xmlns:a16="http://schemas.microsoft.com/office/drawing/2014/main" id="{269E004A-4058-C226-EE0C-BB370E7603CA}"/>
              </a:ext>
            </a:extLst>
          </p:cNvPr>
          <p:cNvSpPr txBox="1">
            <a:spLocks noChangeArrowheads="1"/>
          </p:cNvSpPr>
          <p:nvPr/>
        </p:nvSpPr>
        <p:spPr bwMode="auto">
          <a:xfrm>
            <a:off x="13144500" y="8018934"/>
            <a:ext cx="16310704"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800" b="1" dirty="0">
                <a:solidFill>
                  <a:schemeClr val="bg1"/>
                </a:solidFill>
                <a:latin typeface="+mn-lt"/>
                <a:cs typeface="Times New Roman" panose="02020603050405020304" pitchFamily="18" charset="0"/>
              </a:rPr>
              <a:t>Introduction</a:t>
            </a:r>
            <a:endParaRPr lang="en-US" altLang="zh-CN" sz="4800" b="1" dirty="0">
              <a:solidFill>
                <a:schemeClr val="bg1"/>
              </a:solidFill>
              <a:latin typeface="+mn-lt"/>
              <a:ea typeface="SimSun" pitchFamily="2" charset="-122"/>
              <a:cs typeface="Lucida Sans" pitchFamily="34" charset="0"/>
            </a:endParaRPr>
          </a:p>
        </p:txBody>
      </p:sp>
      <p:sp>
        <p:nvSpPr>
          <p:cNvPr id="18" name="Text Box 248">
            <a:extLst>
              <a:ext uri="{FF2B5EF4-FFF2-40B4-BE49-F238E27FC236}">
                <a16:creationId xmlns:a16="http://schemas.microsoft.com/office/drawing/2014/main" id="{F921F73D-2344-9B9E-6459-E900826FF273}"/>
              </a:ext>
            </a:extLst>
          </p:cNvPr>
          <p:cNvSpPr txBox="1">
            <a:spLocks noChangeArrowheads="1"/>
          </p:cNvSpPr>
          <p:nvPr/>
        </p:nvSpPr>
        <p:spPr bwMode="auto">
          <a:xfrm>
            <a:off x="915906" y="22491292"/>
            <a:ext cx="11646046"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4800" b="1" dirty="0">
                <a:solidFill>
                  <a:schemeClr val="bg1"/>
                </a:solidFill>
                <a:latin typeface="+mn-lt"/>
                <a:ea typeface="SimSun" pitchFamily="2" charset="-122"/>
                <a:cs typeface="Lucida Sans" pitchFamily="34" charset="0"/>
              </a:rPr>
              <a:t>Application of ASENES Service for SMR</a:t>
            </a:r>
          </a:p>
        </p:txBody>
      </p:sp>
      <p:sp>
        <p:nvSpPr>
          <p:cNvPr id="19" name="Text Box 248">
            <a:extLst>
              <a:ext uri="{FF2B5EF4-FFF2-40B4-BE49-F238E27FC236}">
                <a16:creationId xmlns:a16="http://schemas.microsoft.com/office/drawing/2014/main" id="{936635B2-4612-B79D-FB86-9EF618499476}"/>
              </a:ext>
            </a:extLst>
          </p:cNvPr>
          <p:cNvSpPr txBox="1">
            <a:spLocks noChangeArrowheads="1"/>
          </p:cNvSpPr>
          <p:nvPr/>
        </p:nvSpPr>
        <p:spPr bwMode="auto">
          <a:xfrm>
            <a:off x="864884" y="37613373"/>
            <a:ext cx="15405697"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4800" b="1" dirty="0">
                <a:solidFill>
                  <a:schemeClr val="bg1"/>
                </a:solidFill>
                <a:latin typeface="+mn-lt"/>
                <a:ea typeface="SimSun" pitchFamily="2" charset="-122"/>
                <a:cs typeface="Lucida Sans" pitchFamily="34" charset="0"/>
              </a:rPr>
              <a:t>Conclusion</a:t>
            </a:r>
          </a:p>
        </p:txBody>
      </p:sp>
      <p:pic>
        <p:nvPicPr>
          <p:cNvPr id="22" name="Picture 21">
            <a:extLst>
              <a:ext uri="{FF2B5EF4-FFF2-40B4-BE49-F238E27FC236}">
                <a16:creationId xmlns:a16="http://schemas.microsoft.com/office/drawing/2014/main" id="{E975A13D-B8F2-8F4A-D714-625B25B8066C}"/>
              </a:ext>
            </a:extLst>
          </p:cNvPr>
          <p:cNvPicPr>
            <a:picLocks noChangeAspect="1"/>
          </p:cNvPicPr>
          <p:nvPr/>
        </p:nvPicPr>
        <p:blipFill>
          <a:blip r:embed="rId2"/>
          <a:stretch>
            <a:fillRect/>
          </a:stretch>
        </p:blipFill>
        <p:spPr>
          <a:xfrm>
            <a:off x="13290831" y="13353129"/>
            <a:ext cx="16052074" cy="5013540"/>
          </a:xfrm>
          <a:prstGeom prst="rect">
            <a:avLst/>
          </a:prstGeom>
        </p:spPr>
      </p:pic>
      <p:pic>
        <p:nvPicPr>
          <p:cNvPr id="24" name="Picture 23">
            <a:extLst>
              <a:ext uri="{FF2B5EF4-FFF2-40B4-BE49-F238E27FC236}">
                <a16:creationId xmlns:a16="http://schemas.microsoft.com/office/drawing/2014/main" id="{FB0D6F8F-610B-BF05-F927-18C77EDA0EA4}"/>
              </a:ext>
            </a:extLst>
          </p:cNvPr>
          <p:cNvPicPr>
            <a:picLocks noChangeAspect="1"/>
          </p:cNvPicPr>
          <p:nvPr/>
        </p:nvPicPr>
        <p:blipFill>
          <a:blip r:embed="rId3"/>
          <a:stretch>
            <a:fillRect/>
          </a:stretch>
        </p:blipFill>
        <p:spPr>
          <a:xfrm>
            <a:off x="820008" y="26704134"/>
            <a:ext cx="17818067" cy="4500596"/>
          </a:xfrm>
          <a:prstGeom prst="rect">
            <a:avLst/>
          </a:prstGeom>
        </p:spPr>
      </p:pic>
      <p:pic>
        <p:nvPicPr>
          <p:cNvPr id="26" name="Picture 25">
            <a:extLst>
              <a:ext uri="{FF2B5EF4-FFF2-40B4-BE49-F238E27FC236}">
                <a16:creationId xmlns:a16="http://schemas.microsoft.com/office/drawing/2014/main" id="{915E9450-0D82-17A6-AAE2-C9CB4F2D7EFC}"/>
              </a:ext>
            </a:extLst>
          </p:cNvPr>
          <p:cNvPicPr>
            <a:picLocks noChangeAspect="1"/>
          </p:cNvPicPr>
          <p:nvPr/>
        </p:nvPicPr>
        <p:blipFill>
          <a:blip r:embed="rId4"/>
          <a:stretch>
            <a:fillRect/>
          </a:stretch>
        </p:blipFill>
        <p:spPr>
          <a:xfrm>
            <a:off x="996647" y="31503315"/>
            <a:ext cx="9944846" cy="4838019"/>
          </a:xfrm>
          <a:prstGeom prst="rect">
            <a:avLst/>
          </a:prstGeom>
        </p:spPr>
      </p:pic>
      <p:pic>
        <p:nvPicPr>
          <p:cNvPr id="27" name="Picture 26">
            <a:extLst>
              <a:ext uri="{FF2B5EF4-FFF2-40B4-BE49-F238E27FC236}">
                <a16:creationId xmlns:a16="http://schemas.microsoft.com/office/drawing/2014/main" id="{9ECE3C72-A537-6AF2-B05C-1B0011FC2955}"/>
              </a:ext>
            </a:extLst>
          </p:cNvPr>
          <p:cNvPicPr>
            <a:picLocks noChangeAspect="1"/>
          </p:cNvPicPr>
          <p:nvPr/>
        </p:nvPicPr>
        <p:blipFill rotWithShape="1">
          <a:blip r:embed="rId5"/>
          <a:srcRect t="3415"/>
          <a:stretch/>
        </p:blipFill>
        <p:spPr>
          <a:xfrm>
            <a:off x="10986776" y="31339561"/>
            <a:ext cx="11057430" cy="6063636"/>
          </a:xfrm>
          <a:prstGeom prst="rect">
            <a:avLst/>
          </a:prstGeom>
        </p:spPr>
      </p:pic>
      <p:sp>
        <p:nvSpPr>
          <p:cNvPr id="30" name="Content Placeholder 2">
            <a:extLst>
              <a:ext uri="{FF2B5EF4-FFF2-40B4-BE49-F238E27FC236}">
                <a16:creationId xmlns:a16="http://schemas.microsoft.com/office/drawing/2014/main" id="{B9DAFD6F-8004-41D0-FE6C-F6B7E7F63E7F}"/>
              </a:ext>
            </a:extLst>
          </p:cNvPr>
          <p:cNvSpPr txBox="1">
            <a:spLocks/>
          </p:cNvSpPr>
          <p:nvPr/>
        </p:nvSpPr>
        <p:spPr>
          <a:xfrm>
            <a:off x="915906" y="23521684"/>
            <a:ext cx="11673394" cy="2232007"/>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457200" indent="-457200" algn="just">
              <a:lnSpc>
                <a:spcPct val="100000"/>
              </a:lnSpc>
              <a:spcBef>
                <a:spcPts val="1200"/>
              </a:spcBef>
              <a:spcAft>
                <a:spcPts val="600"/>
              </a:spcAft>
              <a:buFont typeface="Wingdings" panose="05000000000000000000" pitchFamily="2" charset="2"/>
              <a:buChar char="§"/>
            </a:pPr>
            <a:r>
              <a:rPr lang="en-GB" sz="3200" b="1" dirty="0">
                <a:cs typeface="Times New Roman" panose="02020603050405020304" pitchFamily="18" charset="0"/>
              </a:rPr>
              <a:t>ASENES SMR collaborative project (2020-2025) </a:t>
            </a:r>
          </a:p>
          <a:p>
            <a:pPr marL="457200" indent="-457200" algn="just">
              <a:lnSpc>
                <a:spcPct val="100000"/>
              </a:lnSpc>
              <a:spcBef>
                <a:spcPts val="1200"/>
              </a:spcBef>
              <a:spcAft>
                <a:spcPts val="600"/>
              </a:spcAft>
              <a:buFont typeface="Wingdings" panose="05000000000000000000" pitchFamily="2" charset="2"/>
              <a:buChar char="§"/>
            </a:pPr>
            <a:r>
              <a:rPr lang="en-GB" sz="3200" b="1" dirty="0">
                <a:cs typeface="Times New Roman" panose="02020603050405020304" pitchFamily="18" charset="0"/>
              </a:rPr>
              <a:t>14 national and regional case studies</a:t>
            </a:r>
            <a:r>
              <a:rPr lang="en-GB" sz="3200" dirty="0">
                <a:cs typeface="Times New Roman" panose="02020603050405020304" pitchFamily="18" charset="0"/>
              </a:rPr>
              <a:t> by</a:t>
            </a:r>
            <a:r>
              <a:rPr lang="en-GB" sz="3200" b="1" dirty="0">
                <a:cs typeface="Times New Roman" panose="02020603050405020304" pitchFamily="18" charset="0"/>
              </a:rPr>
              <a:t> Armenia, Bangladesh, Belarus, China, Indonesia, Jordan, Mexico, Pakistan, Romania, Russian Federation, Thailand, and Ukraine </a:t>
            </a:r>
          </a:p>
        </p:txBody>
      </p:sp>
      <p:sp>
        <p:nvSpPr>
          <p:cNvPr id="31" name="Content Placeholder 2">
            <a:extLst>
              <a:ext uri="{FF2B5EF4-FFF2-40B4-BE49-F238E27FC236}">
                <a16:creationId xmlns:a16="http://schemas.microsoft.com/office/drawing/2014/main" id="{11263C55-BD5F-DC1D-29FC-00CDEFA41AE8}"/>
              </a:ext>
            </a:extLst>
          </p:cNvPr>
          <p:cNvSpPr txBox="1">
            <a:spLocks/>
          </p:cNvSpPr>
          <p:nvPr/>
        </p:nvSpPr>
        <p:spPr>
          <a:xfrm>
            <a:off x="932308" y="11368513"/>
            <a:ext cx="11673394" cy="10985629"/>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just">
              <a:lnSpc>
                <a:spcPct val="100000"/>
              </a:lnSpc>
              <a:spcBef>
                <a:spcPts val="0"/>
              </a:spcBef>
            </a:pPr>
            <a:r>
              <a:rPr lang="en-GB" sz="3200" dirty="0">
                <a:effectLst/>
                <a:ea typeface="Batang" panose="02030600000101010101" pitchFamily="18" charset="-127"/>
              </a:rPr>
              <a:t>The IAEA’s International Project on Innovative Nuclear Reactors and Fuel Cycles (INPRO) supports Member States in their long-term strategic planning for deploying sustainable nuclear energy. Over the past decade, INPRO developed methods and scientific-technical analysis tools to support modelling and analysis of nuclear energy systems, including global and regional scenarios. These analysis tools are available to Member States and come in a service package called the “Analysis Support for Enhanced Nuclear Energy Sustainability” (ASENES). INPRO uses ASENES analyses to develop a global vision of sustainable nuclear energy in the current century and beyond. An ongoing collaborative project called ASENES-SMR, addresses sustainable deployment scenarios for small modular reactors (SMRs). This project has 14 national and regional case studies, and the support of twelve Member States. The project identified some preliminary factors for successful deployment of SMRs: improving cost competitiveness and attractiveness for investment; introducing innovations in technology; and implementing institutional arrangements. For favourable economics, there needs to be a transition from economy of scale to the economy of mass production of reactors modules. The studies may assist Member States in the future planning and deployment of SMRs in strategically sustainable nuclear energy systems. </a:t>
            </a:r>
          </a:p>
        </p:txBody>
      </p:sp>
      <p:sp>
        <p:nvSpPr>
          <p:cNvPr id="1030" name="Content Placeholder 2">
            <a:extLst>
              <a:ext uri="{FF2B5EF4-FFF2-40B4-BE49-F238E27FC236}">
                <a16:creationId xmlns:a16="http://schemas.microsoft.com/office/drawing/2014/main" id="{C59BB2D7-67A2-C289-002A-3E0DE6BB4655}"/>
              </a:ext>
            </a:extLst>
          </p:cNvPr>
          <p:cNvSpPr txBox="1">
            <a:spLocks/>
          </p:cNvSpPr>
          <p:nvPr/>
        </p:nvSpPr>
        <p:spPr>
          <a:xfrm>
            <a:off x="22526238" y="30203327"/>
            <a:ext cx="7035945" cy="6735577"/>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ASENES in IAEA Learning Management System (LMS) – available in English, Russian, Spanish </a:t>
            </a:r>
          </a:p>
          <a:p>
            <a:pPr marL="45720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Instructor assisted distant training</a:t>
            </a:r>
          </a:p>
          <a:p>
            <a:pPr marL="45720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Face-to-face training, INPRO School</a:t>
            </a:r>
          </a:p>
          <a:p>
            <a:pPr marL="45720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Supplementary materials: d</a:t>
            </a:r>
            <a:r>
              <a:rPr lang="en-US" altLang="en-US" sz="3200" dirty="0">
                <a:cs typeface="Times New Roman" panose="02020603050405020304" pitchFamily="18" charset="0"/>
              </a:rPr>
              <a:t>emo cases, reports, publications, etc.</a:t>
            </a:r>
          </a:p>
          <a:p>
            <a:pPr algn="l">
              <a:lnSpc>
                <a:spcPct val="100000"/>
              </a:lnSpc>
              <a:spcBef>
                <a:spcPts val="0"/>
              </a:spcBef>
            </a:pPr>
            <a:endParaRPr lang="en-GB" sz="3200" dirty="0">
              <a:cs typeface="Times New Roman" panose="02020603050405020304" pitchFamily="18" charset="0"/>
            </a:endParaRPr>
          </a:p>
          <a:p>
            <a:pPr marR="0" algn="l">
              <a:lnSpc>
                <a:spcPct val="100000"/>
              </a:lnSpc>
              <a:spcBef>
                <a:spcPts val="1200"/>
              </a:spcBef>
              <a:spcAft>
                <a:spcPts val="600"/>
              </a:spcAft>
            </a:pPr>
            <a:r>
              <a:rPr lang="en-GB" altLang="en-US" sz="3200" b="1" dirty="0">
                <a:cs typeface="Times New Roman" panose="02020603050405020304" pitchFamily="18" charset="0"/>
              </a:rPr>
              <a:t>User needs to have:</a:t>
            </a:r>
          </a:p>
          <a:p>
            <a:pPr marL="457200" marR="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Access to national nuclear energy data and plans</a:t>
            </a:r>
          </a:p>
          <a:p>
            <a:pPr marL="457200" marR="0" indent="-457200" algn="l">
              <a:lnSpc>
                <a:spcPct val="100000"/>
              </a:lnSpc>
              <a:spcBef>
                <a:spcPts val="0"/>
              </a:spcBef>
              <a:buFont typeface="Arial" panose="020B0604020202020204" pitchFamily="34" charset="0"/>
              <a:buChar char="•"/>
            </a:pPr>
            <a:r>
              <a:rPr lang="en-GB" sz="3200" dirty="0">
                <a:cs typeface="Times New Roman" panose="02020603050405020304" pitchFamily="18" charset="0"/>
              </a:rPr>
              <a:t>In-depth knowledge of NES development in country</a:t>
            </a:r>
          </a:p>
        </p:txBody>
      </p:sp>
      <p:sp>
        <p:nvSpPr>
          <p:cNvPr id="1035" name="TextBox 1034">
            <a:extLst>
              <a:ext uri="{FF2B5EF4-FFF2-40B4-BE49-F238E27FC236}">
                <a16:creationId xmlns:a16="http://schemas.microsoft.com/office/drawing/2014/main" id="{BAEE049A-E601-3CD2-4724-91293A772693}"/>
              </a:ext>
            </a:extLst>
          </p:cNvPr>
          <p:cNvSpPr txBox="1"/>
          <p:nvPr/>
        </p:nvSpPr>
        <p:spPr>
          <a:xfrm>
            <a:off x="13236302" y="25459132"/>
            <a:ext cx="9049310" cy="584775"/>
          </a:xfrm>
          <a:prstGeom prst="rect">
            <a:avLst/>
          </a:prstGeom>
          <a:noFill/>
        </p:spPr>
        <p:txBody>
          <a:bodyPr wrap="square">
            <a:spAutoFit/>
          </a:bodyPr>
          <a:lstStyle/>
          <a:p>
            <a:pPr algn="ctr"/>
            <a:r>
              <a:rPr lang="en-US" sz="3200" dirty="0">
                <a:cs typeface="Times New Roman" panose="02020603050405020304" pitchFamily="18" charset="0"/>
              </a:rPr>
              <a:t>Schematic of objective tree and outputs in KIND-ET</a:t>
            </a:r>
            <a:endParaRPr lang="en-GB" sz="3200" dirty="0">
              <a:cs typeface="Times New Roman" panose="02020603050405020304" pitchFamily="18" charset="0"/>
            </a:endParaRPr>
          </a:p>
        </p:txBody>
      </p:sp>
      <p:sp>
        <p:nvSpPr>
          <p:cNvPr id="1039" name="TextBox 1038">
            <a:extLst>
              <a:ext uri="{FF2B5EF4-FFF2-40B4-BE49-F238E27FC236}">
                <a16:creationId xmlns:a16="http://schemas.microsoft.com/office/drawing/2014/main" id="{B9E6276E-6E4C-3D28-7FE0-EA38C0481269}"/>
              </a:ext>
            </a:extLst>
          </p:cNvPr>
          <p:cNvSpPr txBox="1"/>
          <p:nvPr/>
        </p:nvSpPr>
        <p:spPr>
          <a:xfrm>
            <a:off x="854461" y="38581519"/>
            <a:ext cx="15405697" cy="2785378"/>
          </a:xfrm>
          <a:prstGeom prst="rect">
            <a:avLst/>
          </a:prstGeom>
          <a:noFill/>
        </p:spPr>
        <p:txBody>
          <a:bodyPr wrap="square">
            <a:spAutoFit/>
          </a:bodyPr>
          <a:lstStyle/>
          <a:p>
            <a:pPr marL="457200" marR="0" indent="-457200">
              <a:spcBef>
                <a:spcPts val="0"/>
              </a:spcBef>
              <a:spcAft>
                <a:spcPts val="600"/>
              </a:spcAft>
              <a:buFont typeface="Arial" panose="020B0604020202020204" pitchFamily="34" charset="0"/>
              <a:buChar char="•"/>
            </a:pPr>
            <a:r>
              <a:rPr lang="en-GB" sz="3200" b="1" dirty="0">
                <a:cs typeface="Times New Roman" panose="02020603050405020304" pitchFamily="18" charset="0"/>
              </a:rPr>
              <a:t>INPRO developed ASENES service to assist Member States in formulating national strategies for enhancing nuclear energy sustainability.</a:t>
            </a:r>
          </a:p>
          <a:p>
            <a:pPr marL="457200" indent="-457200">
              <a:spcAft>
                <a:spcPts val="600"/>
              </a:spcAft>
              <a:buFont typeface="Arial" panose="020B0604020202020204" pitchFamily="34" charset="0"/>
              <a:buChar char="•"/>
            </a:pPr>
            <a:r>
              <a:rPr lang="en-GB" sz="3200" b="1" dirty="0">
                <a:cs typeface="Times New Roman" panose="02020603050405020304" pitchFamily="18" charset="0"/>
              </a:rPr>
              <a:t>INPRO continues to develop new methods and tools to expand scope and content</a:t>
            </a:r>
          </a:p>
          <a:p>
            <a:pPr marL="457200" indent="-457200">
              <a:spcAft>
                <a:spcPts val="600"/>
              </a:spcAft>
              <a:buFont typeface="Arial" panose="020B0604020202020204" pitchFamily="34" charset="0"/>
              <a:buChar char="•"/>
            </a:pPr>
            <a:r>
              <a:rPr lang="en-GB" sz="3200" b="1" dirty="0">
                <a:cs typeface="Times New Roman" panose="02020603050405020304" pitchFamily="18" charset="0"/>
              </a:rPr>
              <a:t>ASENES supports productive dialogue between proponents and decision-makers</a:t>
            </a:r>
          </a:p>
          <a:p>
            <a:pPr marL="457200" indent="-457200">
              <a:spcAft>
                <a:spcPts val="600"/>
              </a:spcAft>
              <a:buFont typeface="Arial" panose="020B0604020202020204" pitchFamily="34" charset="0"/>
              <a:buChar char="•"/>
            </a:pPr>
            <a:r>
              <a:rPr lang="en-GB" sz="3200" b="1" dirty="0">
                <a:cs typeface="Times New Roman" panose="02020603050405020304" pitchFamily="18" charset="0"/>
              </a:rPr>
              <a:t>As part of INPRO Advisory Service, ASENES is available upon request.</a:t>
            </a:r>
          </a:p>
        </p:txBody>
      </p:sp>
      <p:sp>
        <p:nvSpPr>
          <p:cNvPr id="2" name="Title 1">
            <a:extLst>
              <a:ext uri="{FF2B5EF4-FFF2-40B4-BE49-F238E27FC236}">
                <a16:creationId xmlns:a16="http://schemas.microsoft.com/office/drawing/2014/main" id="{0E49EE77-5C9D-33F2-9BB7-E0EA57F47B64}"/>
              </a:ext>
            </a:extLst>
          </p:cNvPr>
          <p:cNvSpPr txBox="1">
            <a:spLocks/>
          </p:cNvSpPr>
          <p:nvPr/>
        </p:nvSpPr>
        <p:spPr>
          <a:xfrm>
            <a:off x="17181096" y="38549581"/>
            <a:ext cx="12239656" cy="2125980"/>
          </a:xfrm>
          <a:prstGeom prst="rect">
            <a:avLst/>
          </a:prstGeom>
          <a:solidFill>
            <a:schemeClr val="accent4"/>
          </a:solidFill>
        </p:spPr>
        <p:txBody>
          <a:bodyPr vert="horz" lIns="68580" tIns="34290" rIns="68580" bIns="34290" rtlCol="0" anchor="ctr">
            <a:noAutofit/>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spcAft>
                <a:spcPts val="450"/>
              </a:spcAft>
            </a:pPr>
            <a:r>
              <a:rPr lang="en-US" sz="3200" b="0" dirty="0">
                <a:solidFill>
                  <a:schemeClr val="tx2"/>
                </a:solidFill>
                <a:latin typeface="Calibri (Body)"/>
                <a:cs typeface="Arial" panose="020B0604020202020204" pitchFamily="34" charset="0"/>
                <a:hlinkClick r:id="rId6">
                  <a:extLst>
                    <a:ext uri="{A12FA001-AC4F-418D-AE19-62706E023703}">
                      <ahyp:hlinkClr xmlns:ahyp="http://schemas.microsoft.com/office/drawing/2018/hyperlinkcolor" val="tx"/>
                    </a:ext>
                  </a:extLst>
                </a:hlinkClick>
              </a:rPr>
              <a:t>M.Gladyshev@iaea.org</a:t>
            </a:r>
            <a:r>
              <a:rPr lang="en-US" sz="3200" b="0" dirty="0">
                <a:solidFill>
                  <a:schemeClr val="tx2"/>
                </a:solidFill>
                <a:latin typeface="Calibri (Body)"/>
                <a:cs typeface="Arial" panose="020B0604020202020204" pitchFamily="34" charset="0"/>
              </a:rPr>
              <a:t>; </a:t>
            </a:r>
            <a:r>
              <a:rPr lang="en-US" sz="3200" b="0" dirty="0">
                <a:solidFill>
                  <a:schemeClr val="tx2"/>
                </a:solidFill>
                <a:latin typeface="Calibri (Body)"/>
                <a:cs typeface="Arial" panose="020B0604020202020204" pitchFamily="34" charset="0"/>
                <a:hlinkClick r:id="rId7">
                  <a:extLst>
                    <a:ext uri="{A12FA001-AC4F-418D-AE19-62706E023703}">
                      <ahyp:hlinkClr xmlns:ahyp="http://schemas.microsoft.com/office/drawing/2018/hyperlinkcolor" val="tx"/>
                    </a:ext>
                  </a:extLst>
                </a:hlinkClick>
              </a:rPr>
              <a:t>J.M.C.Johari@iaea.org</a:t>
            </a:r>
            <a:endParaRPr lang="en-US" sz="3200" b="0" dirty="0">
              <a:solidFill>
                <a:schemeClr val="tx2"/>
              </a:solidFill>
              <a:latin typeface="Calibri (Body)"/>
              <a:cs typeface="Arial" panose="020B0604020202020204" pitchFamily="34" charset="0"/>
            </a:endParaRPr>
          </a:p>
          <a:p>
            <a:pPr>
              <a:spcAft>
                <a:spcPts val="450"/>
              </a:spcAft>
            </a:pPr>
            <a:r>
              <a:rPr lang="en-US" sz="3200" dirty="0">
                <a:solidFill>
                  <a:schemeClr val="tx2"/>
                </a:solidFill>
                <a:latin typeface="Calibri (Body)"/>
                <a:cs typeface="Arial" panose="020B0604020202020204" pitchFamily="34" charset="0"/>
              </a:rPr>
              <a:t>IAEA LMS: </a:t>
            </a:r>
            <a:r>
              <a:rPr lang="en-US" sz="3200" b="0" i="1" dirty="0">
                <a:solidFill>
                  <a:schemeClr val="tx2"/>
                </a:solidFill>
                <a:latin typeface="Calibri (Body)"/>
                <a:cs typeface="Arial" panose="020B0604020202020204" pitchFamily="34" charset="0"/>
              </a:rPr>
              <a:t>https://elearning.iaea.org/m2/</a:t>
            </a:r>
          </a:p>
          <a:p>
            <a:pPr>
              <a:spcAft>
                <a:spcPts val="450"/>
              </a:spcAft>
            </a:pPr>
            <a:r>
              <a:rPr lang="en-US" sz="3200" dirty="0">
                <a:solidFill>
                  <a:schemeClr val="tx2"/>
                </a:solidFill>
                <a:latin typeface="Calibri (Body)"/>
                <a:cs typeface="Arial" panose="020B0604020202020204" pitchFamily="34" charset="0"/>
              </a:rPr>
              <a:t>IAEA NUCLEUS: </a:t>
            </a:r>
            <a:r>
              <a:rPr lang="en-US" sz="3200" b="0" i="1" dirty="0">
                <a:solidFill>
                  <a:schemeClr val="tx2"/>
                </a:solidFill>
                <a:latin typeface="Calibri (Body)"/>
                <a:cs typeface="Arial" panose="020B0604020202020204" pitchFamily="34" charset="0"/>
              </a:rPr>
              <a:t>https://websso.iaea.org/IM/UserRegistrationPage.aspx</a:t>
            </a:r>
          </a:p>
        </p:txBody>
      </p:sp>
      <p:pic>
        <p:nvPicPr>
          <p:cNvPr id="14" name="Picture 13">
            <a:extLst>
              <a:ext uri="{FF2B5EF4-FFF2-40B4-BE49-F238E27FC236}">
                <a16:creationId xmlns:a16="http://schemas.microsoft.com/office/drawing/2014/main" id="{F7F38335-2AF9-CAD7-1724-48815F5E129A}"/>
              </a:ext>
            </a:extLst>
          </p:cNvPr>
          <p:cNvPicPr>
            <a:picLocks noChangeAspect="1"/>
          </p:cNvPicPr>
          <p:nvPr/>
        </p:nvPicPr>
        <p:blipFill rotWithShape="1">
          <a:blip r:embed="rId8"/>
          <a:srcRect r="1980"/>
          <a:stretch/>
        </p:blipFill>
        <p:spPr>
          <a:xfrm>
            <a:off x="932308" y="8023603"/>
            <a:ext cx="11578623" cy="2060727"/>
          </a:xfrm>
          <a:prstGeom prst="rect">
            <a:avLst/>
          </a:prstGeom>
        </p:spPr>
      </p:pic>
      <p:pic>
        <p:nvPicPr>
          <p:cNvPr id="21" name="Picture 20" descr="A qr code on a white background&#10;&#10;Description automatically generated">
            <a:extLst>
              <a:ext uri="{FF2B5EF4-FFF2-40B4-BE49-F238E27FC236}">
                <a16:creationId xmlns:a16="http://schemas.microsoft.com/office/drawing/2014/main" id="{DF2E8A3B-3040-5D01-D476-3950D3BE13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76352" y="40851545"/>
            <a:ext cx="1473596" cy="1473596"/>
          </a:xfrm>
          <a:prstGeom prst="rect">
            <a:avLst/>
          </a:prstGeom>
        </p:spPr>
      </p:pic>
      <p:sp>
        <p:nvSpPr>
          <p:cNvPr id="25" name="TextBox 24">
            <a:extLst>
              <a:ext uri="{FF2B5EF4-FFF2-40B4-BE49-F238E27FC236}">
                <a16:creationId xmlns:a16="http://schemas.microsoft.com/office/drawing/2014/main" id="{F4A02C18-0E35-2A1F-AB40-3211927559A0}"/>
              </a:ext>
            </a:extLst>
          </p:cNvPr>
          <p:cNvSpPr txBox="1"/>
          <p:nvPr/>
        </p:nvSpPr>
        <p:spPr>
          <a:xfrm>
            <a:off x="22486620" y="42032645"/>
            <a:ext cx="1626020" cy="378952"/>
          </a:xfrm>
          <a:prstGeom prst="rect">
            <a:avLst/>
          </a:prstGeom>
          <a:noFill/>
        </p:spPr>
        <p:txBody>
          <a:bodyPr wrap="square">
            <a:spAutoFit/>
          </a:bodyPr>
          <a:lstStyle/>
          <a:p>
            <a:r>
              <a:rPr lang="en-US" sz="1800" b="1" dirty="0">
                <a:solidFill>
                  <a:schemeClr val="tx2"/>
                </a:solidFill>
                <a:latin typeface="Arial" panose="020B0604020202020204" pitchFamily="34" charset="0"/>
                <a:cs typeface="Arial" panose="020B0604020202020204" pitchFamily="34" charset="0"/>
              </a:rPr>
              <a:t>IAEA LMS </a:t>
            </a:r>
            <a:endParaRPr lang="en-GB" b="1" dirty="0"/>
          </a:p>
        </p:txBody>
      </p:sp>
      <p:pic>
        <p:nvPicPr>
          <p:cNvPr id="29" name="Picture 28" descr="A qr code on a white background&#10;&#10;Description automatically generated">
            <a:extLst>
              <a:ext uri="{FF2B5EF4-FFF2-40B4-BE49-F238E27FC236}">
                <a16:creationId xmlns:a16="http://schemas.microsoft.com/office/drawing/2014/main" id="{D07BB99B-F682-687D-7C8A-89D281A209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47155" y="40851545"/>
            <a:ext cx="1473596" cy="1473596"/>
          </a:xfrm>
          <a:prstGeom prst="rect">
            <a:avLst/>
          </a:prstGeom>
        </p:spPr>
      </p:pic>
      <p:sp>
        <p:nvSpPr>
          <p:cNvPr id="1024" name="TextBox 1023">
            <a:extLst>
              <a:ext uri="{FF2B5EF4-FFF2-40B4-BE49-F238E27FC236}">
                <a16:creationId xmlns:a16="http://schemas.microsoft.com/office/drawing/2014/main" id="{F97EEB2F-BA2B-5B27-047A-3DA883B82A8C}"/>
              </a:ext>
            </a:extLst>
          </p:cNvPr>
          <p:cNvSpPr txBox="1"/>
          <p:nvPr/>
        </p:nvSpPr>
        <p:spPr>
          <a:xfrm>
            <a:off x="26611368" y="41765266"/>
            <a:ext cx="1626020" cy="646331"/>
          </a:xfrm>
          <a:prstGeom prst="rect">
            <a:avLst/>
          </a:prstGeom>
          <a:noFill/>
        </p:spPr>
        <p:txBody>
          <a:bodyPr wrap="square">
            <a:spAutoFit/>
          </a:bodyPr>
          <a:lstStyle/>
          <a:p>
            <a:r>
              <a:rPr lang="en-US" sz="1800" b="1" dirty="0">
                <a:solidFill>
                  <a:schemeClr val="tx2"/>
                </a:solidFill>
                <a:latin typeface="Arial" panose="020B0604020202020204" pitchFamily="34" charset="0"/>
                <a:cs typeface="Arial" panose="020B0604020202020204" pitchFamily="34" charset="0"/>
              </a:rPr>
              <a:t>IAEA </a:t>
            </a:r>
            <a:r>
              <a:rPr lang="en-US" b="1" dirty="0">
                <a:solidFill>
                  <a:schemeClr val="tx2"/>
                </a:solidFill>
                <a:latin typeface="Arial" panose="020B0604020202020204" pitchFamily="34" charset="0"/>
                <a:cs typeface="Arial" panose="020B0604020202020204" pitchFamily="34" charset="0"/>
              </a:rPr>
              <a:t>NUCLEUS</a:t>
            </a:r>
            <a:r>
              <a:rPr lang="en-US" sz="1800" b="1" dirty="0">
                <a:solidFill>
                  <a:schemeClr val="tx2"/>
                </a:solidFill>
                <a:latin typeface="Arial" panose="020B0604020202020204" pitchFamily="34" charset="0"/>
                <a:cs typeface="Arial" panose="020B0604020202020204" pitchFamily="34" charset="0"/>
              </a:rPr>
              <a:t> </a:t>
            </a:r>
            <a:endParaRPr lang="en-GB" b="1" dirty="0"/>
          </a:p>
        </p:txBody>
      </p:sp>
      <p:sp>
        <p:nvSpPr>
          <p:cNvPr id="5" name="Text Box 248">
            <a:extLst>
              <a:ext uri="{FF2B5EF4-FFF2-40B4-BE49-F238E27FC236}">
                <a16:creationId xmlns:a16="http://schemas.microsoft.com/office/drawing/2014/main" id="{E8C2CE57-875F-36EE-C2C2-EE0A397581D4}"/>
              </a:ext>
            </a:extLst>
          </p:cNvPr>
          <p:cNvSpPr txBox="1">
            <a:spLocks noChangeArrowheads="1"/>
          </p:cNvSpPr>
          <p:nvPr/>
        </p:nvSpPr>
        <p:spPr bwMode="auto">
          <a:xfrm>
            <a:off x="13191666" y="12342915"/>
            <a:ext cx="16310704"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800" b="1" dirty="0">
                <a:solidFill>
                  <a:schemeClr val="bg1"/>
                </a:solidFill>
                <a:latin typeface="+mn-lt"/>
                <a:cs typeface="Times New Roman" panose="02020603050405020304" pitchFamily="18" charset="0"/>
              </a:rPr>
              <a:t>Elements of ASENES Service Package</a:t>
            </a:r>
            <a:endParaRPr lang="en-US" altLang="zh-CN" sz="4800" b="1" dirty="0">
              <a:solidFill>
                <a:schemeClr val="bg1"/>
              </a:solidFill>
              <a:latin typeface="+mn-lt"/>
              <a:ea typeface="SimSun" pitchFamily="2" charset="-122"/>
              <a:cs typeface="Lucida Sans" pitchFamily="34" charset="0"/>
            </a:endParaRPr>
          </a:p>
        </p:txBody>
      </p:sp>
      <p:sp>
        <p:nvSpPr>
          <p:cNvPr id="11" name="TextBox 10">
            <a:extLst>
              <a:ext uri="{FF2B5EF4-FFF2-40B4-BE49-F238E27FC236}">
                <a16:creationId xmlns:a16="http://schemas.microsoft.com/office/drawing/2014/main" id="{0DCAA79D-882E-92EC-AB5C-9F8C913CA565}"/>
              </a:ext>
            </a:extLst>
          </p:cNvPr>
          <p:cNvSpPr txBox="1"/>
          <p:nvPr/>
        </p:nvSpPr>
        <p:spPr>
          <a:xfrm>
            <a:off x="13121907" y="8933926"/>
            <a:ext cx="16310704" cy="3200876"/>
          </a:xfrm>
          <a:prstGeom prst="rect">
            <a:avLst/>
          </a:prstGeom>
          <a:noFill/>
        </p:spPr>
        <p:txBody>
          <a:bodyPr wrap="square">
            <a:spAutoFit/>
          </a:bodyPr>
          <a:lstStyle/>
          <a:p>
            <a:pPr marL="457200" indent="-457200" algn="just">
              <a:spcAft>
                <a:spcPts val="600"/>
              </a:spcAft>
              <a:buFont typeface="Wingdings" panose="05000000000000000000" pitchFamily="2" charset="2"/>
              <a:buChar char="§"/>
            </a:pPr>
            <a:r>
              <a:rPr lang="en-GB" sz="3200" b="1" dirty="0">
                <a:cs typeface="Times New Roman" panose="02020603050405020304" pitchFamily="18" charset="0"/>
              </a:rPr>
              <a:t>IAEA’s International Project on Innovative Nuclear Reactors and Fuel Cycles (INPRO)</a:t>
            </a:r>
            <a:r>
              <a:rPr lang="en-GB" sz="3200" dirty="0">
                <a:cs typeface="Times New Roman" panose="02020603050405020304" pitchFamily="18" charset="0"/>
              </a:rPr>
              <a:t> supports Member States in their long-term strategic planning for deploying sustainable nuclear energy. </a:t>
            </a:r>
          </a:p>
          <a:p>
            <a:pPr marL="457200" indent="-457200" algn="just">
              <a:spcAft>
                <a:spcPts val="600"/>
              </a:spcAft>
              <a:buFont typeface="Wingdings" panose="05000000000000000000" pitchFamily="2" charset="2"/>
              <a:buChar char="§"/>
            </a:pPr>
            <a:r>
              <a:rPr lang="en-GB" sz="3200" b="1" dirty="0">
                <a:cs typeface="Times New Roman" panose="02020603050405020304" pitchFamily="18" charset="0"/>
              </a:rPr>
              <a:t>Global and regional nuclear energy evolution scenarios</a:t>
            </a:r>
            <a:r>
              <a:rPr lang="en-GB" sz="3200" dirty="0">
                <a:cs typeface="Times New Roman" panose="02020603050405020304" pitchFamily="18" charset="0"/>
              </a:rPr>
              <a:t> are developed and analysed, using developed scientific-technical analysis tools. </a:t>
            </a:r>
          </a:p>
          <a:p>
            <a:pPr marL="457200" indent="-457200" algn="just">
              <a:spcAft>
                <a:spcPts val="600"/>
              </a:spcAft>
              <a:buFont typeface="Wingdings" panose="05000000000000000000" pitchFamily="2" charset="2"/>
              <a:buChar char="§"/>
            </a:pPr>
            <a:r>
              <a:rPr lang="en-GB" sz="3200" dirty="0">
                <a:cs typeface="Times New Roman" panose="02020603050405020304" pitchFamily="18" charset="0"/>
              </a:rPr>
              <a:t>The analysis methods and tools are now available to Member States and come in as </a:t>
            </a:r>
            <a:r>
              <a:rPr lang="en-GB" sz="3200" b="1" dirty="0">
                <a:cs typeface="Times New Roman" panose="02020603050405020304" pitchFamily="18" charset="0"/>
              </a:rPr>
              <a:t>Analysis Support for Enhanced Nuclear Energy Sustainability </a:t>
            </a:r>
            <a:r>
              <a:rPr lang="en-GB" sz="3200" dirty="0">
                <a:cs typeface="Times New Roman" panose="02020603050405020304" pitchFamily="18" charset="0"/>
              </a:rPr>
              <a:t>or</a:t>
            </a:r>
            <a:r>
              <a:rPr lang="en-GB" sz="3200" b="1" dirty="0">
                <a:cs typeface="Times New Roman" panose="02020603050405020304" pitchFamily="18" charset="0"/>
              </a:rPr>
              <a:t> ASENES service package</a:t>
            </a:r>
          </a:p>
        </p:txBody>
      </p:sp>
      <p:sp>
        <p:nvSpPr>
          <p:cNvPr id="12" name="TextBox 11">
            <a:extLst>
              <a:ext uri="{FF2B5EF4-FFF2-40B4-BE49-F238E27FC236}">
                <a16:creationId xmlns:a16="http://schemas.microsoft.com/office/drawing/2014/main" id="{5F8724F0-BF09-012A-DE36-062DDA1D08B3}"/>
              </a:ext>
            </a:extLst>
          </p:cNvPr>
          <p:cNvSpPr txBox="1"/>
          <p:nvPr/>
        </p:nvSpPr>
        <p:spPr>
          <a:xfrm>
            <a:off x="-1" y="-68002"/>
            <a:ext cx="30275213" cy="7502118"/>
          </a:xfrm>
          <a:prstGeom prst="rect">
            <a:avLst/>
          </a:prstGeom>
          <a:solidFill>
            <a:srgbClr val="DEEFFE"/>
          </a:solidFill>
        </p:spPr>
        <p:txBody>
          <a:bodyPr wrap="square" rtlCol="0">
            <a:spAutoFit/>
          </a:bodyPr>
          <a:lstStyle/>
          <a:p>
            <a:pPr algn="r">
              <a:spcBef>
                <a:spcPts val="600"/>
              </a:spcBef>
            </a:pPr>
            <a:r>
              <a:rPr lang="en-GB" sz="8000" b="1" dirty="0">
                <a:solidFill>
                  <a:schemeClr val="accent1">
                    <a:lumMod val="75000"/>
                  </a:schemeClr>
                </a:solidFill>
              </a:rPr>
              <a:t>IAEA-CN-327-335</a:t>
            </a:r>
          </a:p>
          <a:p>
            <a:pPr algn="r">
              <a:spcBef>
                <a:spcPts val="600"/>
              </a:spcBef>
            </a:pPr>
            <a:endParaRPr lang="en-GB" sz="1600" b="1" dirty="0">
              <a:solidFill>
                <a:schemeClr val="accent1">
                  <a:lumMod val="75000"/>
                </a:schemeClr>
              </a:solidFill>
            </a:endParaRPr>
          </a:p>
          <a:p>
            <a:pPr algn="ctr">
              <a:spcBef>
                <a:spcPts val="600"/>
              </a:spcBef>
            </a:pPr>
            <a:r>
              <a:rPr lang="en-GB" sz="8000" b="1" dirty="0">
                <a:solidFill>
                  <a:srgbClr val="0070C0"/>
                </a:solidFill>
              </a:rPr>
              <a:t>Analysis Support for Enhanced Nuclear Energy Sustainability: </a:t>
            </a:r>
          </a:p>
          <a:p>
            <a:pPr algn="ctr">
              <a:spcBef>
                <a:spcPts val="600"/>
              </a:spcBef>
            </a:pPr>
            <a:r>
              <a:rPr lang="en-GB" sz="8000" b="1" dirty="0">
                <a:solidFill>
                  <a:srgbClr val="0070C0"/>
                </a:solidFill>
              </a:rPr>
              <a:t>An INPRO Service to Member States</a:t>
            </a:r>
          </a:p>
          <a:p>
            <a:pPr algn="ctr"/>
            <a:endParaRPr lang="en-US" sz="3200" b="1" dirty="0">
              <a:solidFill>
                <a:srgbClr val="000099"/>
              </a:solidFill>
            </a:endParaRPr>
          </a:p>
          <a:p>
            <a:pPr algn="ctr">
              <a:lnSpc>
                <a:spcPts val="6000"/>
              </a:lnSpc>
            </a:pPr>
            <a:r>
              <a:rPr lang="en-US" sz="6000" dirty="0"/>
              <a:t>J.M.C. Johari, V. Kuznetsov, G. Fesenko, A. Bychkov, S. Jeon</a:t>
            </a:r>
          </a:p>
          <a:p>
            <a:pPr algn="ctr">
              <a:lnSpc>
                <a:spcPts val="6914"/>
              </a:lnSpc>
            </a:pPr>
            <a:r>
              <a:rPr lang="en-US" sz="6000" dirty="0"/>
              <a:t>International Atomic Energy Agency</a:t>
            </a:r>
          </a:p>
          <a:p>
            <a:pPr algn="ctr">
              <a:lnSpc>
                <a:spcPts val="6914"/>
              </a:lnSpc>
            </a:pPr>
            <a:r>
              <a:rPr lang="en-US" sz="5400" dirty="0"/>
              <a:t>Email: J.M.C.Johari@iaea.org</a:t>
            </a:r>
            <a:endParaRPr lang="en-US" sz="6600" b="1" dirty="0"/>
          </a:p>
        </p:txBody>
      </p:sp>
      <p:pic>
        <p:nvPicPr>
          <p:cNvPr id="15" name="Picture 14">
            <a:extLst>
              <a:ext uri="{FF2B5EF4-FFF2-40B4-BE49-F238E27FC236}">
                <a16:creationId xmlns:a16="http://schemas.microsoft.com/office/drawing/2014/main" id="{B3EC5A72-F7B4-7825-01F6-BBD2FDDB6D0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75" r="-1"/>
          <a:stretch/>
        </p:blipFill>
        <p:spPr bwMode="auto">
          <a:xfrm>
            <a:off x="22124841" y="18706517"/>
            <a:ext cx="7495841" cy="9222604"/>
          </a:xfrm>
          <a:prstGeom prst="rect">
            <a:avLst/>
          </a:prstGeom>
          <a:noFill/>
          <a:ln>
            <a:noFill/>
          </a:ln>
          <a:extLst>
            <a:ext uri="{53640926-AAD7-44D8-BBD7-CCE9431645EC}">
              <a14:shadowObscured xmlns:a14="http://schemas.microsoft.com/office/drawing/2010/main"/>
            </a:ext>
          </a:extLst>
        </p:spPr>
      </p:pic>
      <p:sp>
        <p:nvSpPr>
          <p:cNvPr id="16" name="Text Box 248">
            <a:extLst>
              <a:ext uri="{FF2B5EF4-FFF2-40B4-BE49-F238E27FC236}">
                <a16:creationId xmlns:a16="http://schemas.microsoft.com/office/drawing/2014/main" id="{3A63682A-1272-B778-4C8C-AACA00571436}"/>
              </a:ext>
            </a:extLst>
          </p:cNvPr>
          <p:cNvSpPr txBox="1">
            <a:spLocks noChangeArrowheads="1"/>
          </p:cNvSpPr>
          <p:nvPr/>
        </p:nvSpPr>
        <p:spPr bwMode="auto">
          <a:xfrm>
            <a:off x="22764750" y="37632128"/>
            <a:ext cx="6737621" cy="830997"/>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zh-CN" sz="4800" b="1" dirty="0">
                <a:solidFill>
                  <a:schemeClr val="bg1"/>
                </a:solidFill>
                <a:latin typeface="+mn-lt"/>
                <a:ea typeface="SimSun" pitchFamily="2" charset="-122"/>
                <a:cs typeface="Lucida Sans" pitchFamily="34" charset="0"/>
              </a:rPr>
              <a:t>Contact INPRO</a:t>
            </a:r>
          </a:p>
        </p:txBody>
      </p:sp>
      <p:pic>
        <p:nvPicPr>
          <p:cNvPr id="28" name="Picture 27">
            <a:extLst>
              <a:ext uri="{FF2B5EF4-FFF2-40B4-BE49-F238E27FC236}">
                <a16:creationId xmlns:a16="http://schemas.microsoft.com/office/drawing/2014/main" id="{4C1BFF0B-1674-1F5A-8BAD-F512F078495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838845" y="18660802"/>
            <a:ext cx="9446767" cy="6138103"/>
          </a:xfrm>
          <a:prstGeom prst="rect">
            <a:avLst/>
          </a:prstGeom>
          <a:noFill/>
        </p:spPr>
      </p:pic>
      <p:sp>
        <p:nvSpPr>
          <p:cNvPr id="1025" name="TextBox 1024">
            <a:extLst>
              <a:ext uri="{FF2B5EF4-FFF2-40B4-BE49-F238E27FC236}">
                <a16:creationId xmlns:a16="http://schemas.microsoft.com/office/drawing/2014/main" id="{5BEBDFF0-4AA5-0BAB-688A-C542B50F5504}"/>
              </a:ext>
            </a:extLst>
          </p:cNvPr>
          <p:cNvSpPr txBox="1"/>
          <p:nvPr/>
        </p:nvSpPr>
        <p:spPr>
          <a:xfrm>
            <a:off x="752463" y="36324584"/>
            <a:ext cx="10189030" cy="1077218"/>
          </a:xfrm>
          <a:prstGeom prst="rect">
            <a:avLst/>
          </a:prstGeom>
          <a:noFill/>
        </p:spPr>
        <p:txBody>
          <a:bodyPr wrap="square">
            <a:spAutoFit/>
          </a:bodyPr>
          <a:lstStyle/>
          <a:p>
            <a:pPr algn="ctr"/>
            <a:r>
              <a:rPr lang="en-US" sz="3200" dirty="0">
                <a:cs typeface="Times New Roman" panose="02020603050405020304" pitchFamily="18" charset="0"/>
              </a:rPr>
              <a:t>Multi criteria analysis of SMRs: (a) using KIND-ET, and (b) using KIND-ET and NEST</a:t>
            </a:r>
            <a:endParaRPr lang="en-GB" sz="3200" dirty="0">
              <a:cs typeface="Times New Roman" panose="02020603050405020304" pitchFamily="18" charset="0"/>
            </a:endParaRPr>
          </a:p>
        </p:txBody>
      </p:sp>
      <p:sp>
        <p:nvSpPr>
          <p:cNvPr id="1026" name="Content Placeholder 2">
            <a:extLst>
              <a:ext uri="{FF2B5EF4-FFF2-40B4-BE49-F238E27FC236}">
                <a16:creationId xmlns:a16="http://schemas.microsoft.com/office/drawing/2014/main" id="{9D92A0B2-F50C-F733-2616-C1771DF916F8}"/>
              </a:ext>
            </a:extLst>
          </p:cNvPr>
          <p:cNvSpPr txBox="1">
            <a:spLocks/>
          </p:cNvSpPr>
          <p:nvPr/>
        </p:nvSpPr>
        <p:spPr>
          <a:xfrm>
            <a:off x="854461" y="25783299"/>
            <a:ext cx="11673394" cy="1306116"/>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457200" indent="-457200" algn="just">
              <a:lnSpc>
                <a:spcPct val="100000"/>
              </a:lnSpc>
              <a:spcBef>
                <a:spcPts val="1200"/>
              </a:spcBef>
              <a:spcAft>
                <a:spcPts val="600"/>
              </a:spcAft>
              <a:buFont typeface="Wingdings" panose="05000000000000000000" pitchFamily="2" charset="2"/>
              <a:buChar char="§"/>
            </a:pPr>
            <a:r>
              <a:rPr lang="en-GB" sz="3200" dirty="0">
                <a:cs typeface="Times New Roman" panose="02020603050405020304" pitchFamily="18" charset="0"/>
              </a:rPr>
              <a:t>Observers: Bulgaria, Chile, Ghana, Malaysia, Morocco, USA, Viet Nam</a:t>
            </a:r>
          </a:p>
        </p:txBody>
      </p:sp>
    </p:spTree>
    <p:extLst>
      <p:ext uri="{BB962C8B-B14F-4D97-AF65-F5344CB8AC3E}">
        <p14:creationId xmlns:p14="http://schemas.microsoft.com/office/powerpoint/2010/main" val="810157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3716</TotalTime>
  <Words>609</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Batang</vt:lpstr>
      <vt:lpstr>Arial</vt:lpstr>
      <vt:lpstr>Calibri</vt:lpstr>
      <vt:lpstr>Calibri (Body)</vt:lpstr>
      <vt:lpstr>Calibri Light</vt:lpstr>
      <vt:lpstr>Times New Roman</vt:lpstr>
      <vt:lpstr>Wingdings</vt:lpstr>
      <vt:lpstr>Office Theme</vt:lpstr>
      <vt:lpstr>PowerPoint Presentation</vt:lpstr>
    </vt:vector>
  </TitlesOfParts>
  <Company>IAEA-SG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JOHARI, J.M. Christina</cp:lastModifiedBy>
  <cp:revision>157</cp:revision>
  <cp:lastPrinted>2023-10-13T09:04:11Z</cp:lastPrinted>
  <dcterms:created xsi:type="dcterms:W3CDTF">2018-07-03T09:22:24Z</dcterms:created>
  <dcterms:modified xsi:type="dcterms:W3CDTF">2024-10-04T14:59:12Z</dcterms:modified>
</cp:coreProperties>
</file>