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sldIdLst>
    <p:sldId id="256" r:id="rId7"/>
    <p:sldId id="257" r:id="rId8"/>
    <p:sldId id="258" r:id="rId9"/>
    <p:sldId id="263" r:id="rId10"/>
    <p:sldId id="273" r:id="rId11"/>
    <p:sldId id="271" r:id="rId12"/>
    <p:sldId id="264" r:id="rId13"/>
    <p:sldId id="262" r:id="rId14"/>
    <p:sldId id="265" r:id="rId15"/>
    <p:sldId id="270" r:id="rId16"/>
    <p:sldId id="269" r:id="rId17"/>
    <p:sldId id="26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D1E60A-E91D-4133-BB2C-661244190895}" v="3" dt="2024-07-15T11:49:10.8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2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8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91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056"/>
            <a:ext cx="10515600" cy="458590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C51232-3849-4FF5-B284-73C697C97A62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6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20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271F8C-0430-4817-9691-A9152CDA6335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05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B35753-45F7-4205-8B26-196B0355869B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21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257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178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35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B9B2-A5AD-426B-A36E-14CA2DFA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55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81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8ABD7-C77C-46B5-8E32-90A2168A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91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B32F5-3031-47F0-9B45-6741134A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8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98E3-73A1-47DF-BE6D-AC36FE94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D3C976-B07D-4478-AA37-DEF2D410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66520-0B13-46B6-A3D1-2B712CB1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B3A0B-6EDF-463C-8982-24B539CA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90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86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24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1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3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9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jpg"/><Relationship Id="rId7" Type="http://schemas.openxmlformats.org/officeDocument/2006/relationships/image" Target="../media/image28.emf"/><Relationship Id="rId12" Type="http://schemas.openxmlformats.org/officeDocument/2006/relationships/image" Target="../media/image33.jpeg"/><Relationship Id="rId17" Type="http://schemas.openxmlformats.org/officeDocument/2006/relationships/image" Target="../media/image38.png"/><Relationship Id="rId2" Type="http://schemas.openxmlformats.org/officeDocument/2006/relationships/image" Target="../media/image23.jpe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141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27" descr="사본 - 두중-칼라국문">
            <a:extLst>
              <a:ext uri="{FF2B5EF4-FFF2-40B4-BE49-F238E27FC236}">
                <a16:creationId xmlns:a16="http://schemas.microsoft.com/office/drawing/2014/main" id="{CFF0C4F9-39E9-47D3-B9D7-EE0AA6C4C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602" y="2626268"/>
            <a:ext cx="799801" cy="312837"/>
          </a:xfrm>
          <a:prstGeom prst="rect">
            <a:avLst/>
          </a:prstGeom>
          <a:solidFill>
            <a:schemeClr val="tx1">
              <a:lumMod val="65000"/>
              <a:lumOff val="35000"/>
              <a:alpha val="12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92E88C3-F552-4501-8073-D7953E570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224" y="5486110"/>
            <a:ext cx="1267859" cy="592945"/>
          </a:xfrm>
          <a:prstGeom prst="rect">
            <a:avLst/>
          </a:prstGeom>
        </p:spPr>
      </p:pic>
      <p:pic>
        <p:nvPicPr>
          <p:cNvPr id="164" name="Picture 24">
            <a:extLst>
              <a:ext uri="{FF2B5EF4-FFF2-40B4-BE49-F238E27FC236}">
                <a16:creationId xmlns:a16="http://schemas.microsoft.com/office/drawing/2014/main" id="{0F3D39D8-72BC-4969-92AD-3279587F8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48" y="3918136"/>
            <a:ext cx="1042102" cy="317889"/>
          </a:xfrm>
          <a:prstGeom prst="rect">
            <a:avLst/>
          </a:prstGeom>
          <a:solidFill>
            <a:schemeClr val="tx1">
              <a:lumMod val="65000"/>
              <a:lumOff val="35000"/>
              <a:alpha val="12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" name="Picture 21">
            <a:extLst>
              <a:ext uri="{FF2B5EF4-FFF2-40B4-BE49-F238E27FC236}">
                <a16:creationId xmlns:a16="http://schemas.microsoft.com/office/drawing/2014/main" id="{67C857AA-8ED3-4741-94D4-6573C0D83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75" y="2444703"/>
            <a:ext cx="1230159" cy="367065"/>
          </a:xfrm>
          <a:prstGeom prst="rect">
            <a:avLst/>
          </a:prstGeom>
          <a:solidFill>
            <a:schemeClr val="tx1">
              <a:lumMod val="65000"/>
              <a:lumOff val="35000"/>
              <a:alpha val="12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 for SMR development &amp; commercialization</a:t>
            </a:r>
            <a:endParaRPr lang="en-GB" altLang="ko-KR" sz="32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E74179A8-67C3-4E93-A293-747B6D2BE3E8}"/>
              </a:ext>
            </a:extLst>
          </p:cNvPr>
          <p:cNvGrpSpPr/>
          <p:nvPr/>
        </p:nvGrpSpPr>
        <p:grpSpPr>
          <a:xfrm>
            <a:off x="6329623" y="3777946"/>
            <a:ext cx="615112" cy="571825"/>
            <a:chOff x="6152467" y="2585506"/>
            <a:chExt cx="339496" cy="339496"/>
          </a:xfrm>
        </p:grpSpPr>
        <p:sp>
          <p:nvSpPr>
            <p:cNvPr id="44" name="타원 43">
              <a:extLst>
                <a:ext uri="{FF2B5EF4-FFF2-40B4-BE49-F238E27FC236}">
                  <a16:creationId xmlns:a16="http://schemas.microsoft.com/office/drawing/2014/main" id="{768BA66C-A7D9-4790-80A7-ED9010C6DE53}"/>
                </a:ext>
              </a:extLst>
            </p:cNvPr>
            <p:cNvSpPr/>
            <p:nvPr/>
          </p:nvSpPr>
          <p:spPr>
            <a:xfrm>
              <a:off x="6152467" y="2585506"/>
              <a:ext cx="339496" cy="339496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12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spcAft>
                  <a:spcPts val="500"/>
                </a:spcAft>
              </a:pPr>
              <a:endParaRPr lang="ko-KR" altLang="en-US" sz="2300" spc="-150">
                <a:solidFill>
                  <a:schemeClr val="bg1"/>
                </a:solidFill>
                <a:cs typeface="+mj-cs"/>
              </a:endParaRPr>
            </a:p>
          </p:txBody>
        </p:sp>
        <p:sp>
          <p:nvSpPr>
            <p:cNvPr id="45" name="십자형 44">
              <a:extLst>
                <a:ext uri="{FF2B5EF4-FFF2-40B4-BE49-F238E27FC236}">
                  <a16:creationId xmlns:a16="http://schemas.microsoft.com/office/drawing/2014/main" id="{61402A6C-A40E-45F4-9956-AD348FC62680}"/>
                </a:ext>
              </a:extLst>
            </p:cNvPr>
            <p:cNvSpPr/>
            <p:nvPr/>
          </p:nvSpPr>
          <p:spPr>
            <a:xfrm>
              <a:off x="6214427" y="2646883"/>
              <a:ext cx="225100" cy="225100"/>
            </a:xfrm>
            <a:prstGeom prst="plus">
              <a:avLst>
                <a:gd name="adj" fmla="val 3632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471A098F-A5B2-4D07-B5C5-68EDDC4015C3}"/>
              </a:ext>
            </a:extLst>
          </p:cNvPr>
          <p:cNvGrpSpPr/>
          <p:nvPr/>
        </p:nvGrpSpPr>
        <p:grpSpPr>
          <a:xfrm>
            <a:off x="7617077" y="2869593"/>
            <a:ext cx="2802767" cy="2592387"/>
            <a:chOff x="7597168" y="3208895"/>
            <a:chExt cx="2802767" cy="2592387"/>
          </a:xfrm>
        </p:grpSpPr>
        <p:sp>
          <p:nvSpPr>
            <p:cNvPr id="46" name="사각형: 둥근 모서리 45">
              <a:extLst>
                <a:ext uri="{FF2B5EF4-FFF2-40B4-BE49-F238E27FC236}">
                  <a16:creationId xmlns:a16="http://schemas.microsoft.com/office/drawing/2014/main" id="{76E63762-12BC-4C12-A059-35CC49EDC78D}"/>
                </a:ext>
              </a:extLst>
            </p:cNvPr>
            <p:cNvSpPr/>
            <p:nvPr/>
          </p:nvSpPr>
          <p:spPr>
            <a:xfrm>
              <a:off x="7597168" y="3208895"/>
              <a:ext cx="2802767" cy="2592387"/>
            </a:xfrm>
            <a:prstGeom prst="roundRect">
              <a:avLst>
                <a:gd name="adj" fmla="val 4728"/>
              </a:avLst>
            </a:prstGeom>
            <a:solidFill>
              <a:schemeClr val="bg1">
                <a:lumMod val="95000"/>
                <a:alpha val="74000"/>
              </a:schemeClr>
            </a:solidFill>
            <a:ln w="3175">
              <a:solidFill>
                <a:schemeClr val="bg1">
                  <a:lumMod val="75000"/>
                  <a:alpha val="4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659F7527-ECA3-41B8-8282-042EA88D63C7}"/>
                </a:ext>
              </a:extLst>
            </p:cNvPr>
            <p:cNvSpPr/>
            <p:nvPr/>
          </p:nvSpPr>
          <p:spPr>
            <a:xfrm>
              <a:off x="7969125" y="3839623"/>
              <a:ext cx="2208561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ko-KR" sz="1600" b="1" dirty="0">
                  <a:ln>
                    <a:solidFill>
                      <a:schemeClr val="accent6">
                        <a:lumMod val="50000"/>
                        <a:alpha val="30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cs typeface="Times New Roman" panose="02020603050405020304" pitchFamily="18" charset="0"/>
                </a:rPr>
                <a:t>Robust Supply Chain</a:t>
              </a:r>
            </a:p>
            <a:p>
              <a:pPr algn="ctr"/>
              <a:endParaRPr lang="en-US" altLang="ko-KR" sz="1600" dirty="0"/>
            </a:p>
          </p:txBody>
        </p:sp>
        <p:pic>
          <p:nvPicPr>
            <p:cNvPr id="88" name="그림 87" descr="하늘, 실외, 건물, 돔이(가) 표시된 사진&#10;&#10;자동 생성된 설명">
              <a:extLst>
                <a:ext uri="{FF2B5EF4-FFF2-40B4-BE49-F238E27FC236}">
                  <a16:creationId xmlns:a16="http://schemas.microsoft.com/office/drawing/2014/main" id="{3F1BEB32-1F00-41DD-9A90-49D49A5CC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7000"/>
            </a:blip>
            <a:stretch>
              <a:fillRect/>
            </a:stretch>
          </p:blipFill>
          <p:spPr>
            <a:xfrm>
              <a:off x="7607868" y="4227491"/>
              <a:ext cx="2792067" cy="1564835"/>
            </a:xfrm>
            <a:prstGeom prst="rect">
              <a:avLst/>
            </a:prstGeom>
          </p:spPr>
        </p:pic>
        <p:sp>
          <p:nvSpPr>
            <p:cNvPr id="89" name="직사각형 88">
              <a:extLst>
                <a:ext uri="{FF2B5EF4-FFF2-40B4-BE49-F238E27FC236}">
                  <a16:creationId xmlns:a16="http://schemas.microsoft.com/office/drawing/2014/main" id="{AFFBA9FB-892B-4CDC-8364-E6C49B8D0DE7}"/>
                </a:ext>
              </a:extLst>
            </p:cNvPr>
            <p:cNvSpPr/>
            <p:nvPr/>
          </p:nvSpPr>
          <p:spPr>
            <a:xfrm>
              <a:off x="7969125" y="4642024"/>
              <a:ext cx="2208561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ko-KR" sz="1600" b="1" dirty="0">
                  <a:ln>
                    <a:solidFill>
                      <a:schemeClr val="accent6">
                        <a:lumMod val="50000"/>
                        <a:alpha val="30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cs typeface="Times New Roman" panose="02020603050405020304" pitchFamily="18" charset="0"/>
                </a:rPr>
                <a:t>More than 500 nuclear plant parts suppliers</a:t>
              </a:r>
            </a:p>
          </p:txBody>
        </p:sp>
        <p:grpSp>
          <p:nvGrpSpPr>
            <p:cNvPr id="90" name="그룹 89">
              <a:extLst>
                <a:ext uri="{FF2B5EF4-FFF2-40B4-BE49-F238E27FC236}">
                  <a16:creationId xmlns:a16="http://schemas.microsoft.com/office/drawing/2014/main" id="{5047808D-DDBA-4DCF-A8BF-8D7C0B46F786}"/>
                </a:ext>
              </a:extLst>
            </p:cNvPr>
            <p:cNvGrpSpPr/>
            <p:nvPr/>
          </p:nvGrpSpPr>
          <p:grpSpPr>
            <a:xfrm>
              <a:off x="8689899" y="4158936"/>
              <a:ext cx="456190" cy="492443"/>
              <a:chOff x="8008505" y="1585431"/>
              <a:chExt cx="359190" cy="359191"/>
            </a:xfrm>
          </p:grpSpPr>
          <p:sp>
            <p:nvSpPr>
              <p:cNvPr id="91" name="타원 90">
                <a:extLst>
                  <a:ext uri="{FF2B5EF4-FFF2-40B4-BE49-F238E27FC236}">
                    <a16:creationId xmlns:a16="http://schemas.microsoft.com/office/drawing/2014/main" id="{B6C22236-D5C7-446E-BC59-22DF35EF0E81}"/>
                  </a:ext>
                </a:extLst>
              </p:cNvPr>
              <p:cNvSpPr/>
              <p:nvPr/>
            </p:nvSpPr>
            <p:spPr>
              <a:xfrm>
                <a:off x="8008505" y="1585431"/>
                <a:ext cx="359190" cy="35919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>
                <a:gradFill flip="none" rotWithShape="1">
                  <a:gsLst>
                    <a:gs pos="100000">
                      <a:schemeClr val="accent1">
                        <a:lumMod val="20000"/>
                        <a:lumOff val="80000"/>
                      </a:schemeClr>
                    </a:gs>
                    <a:gs pos="55800">
                      <a:srgbClr val="AEDCCE"/>
                    </a:gs>
                    <a:gs pos="0">
                      <a:schemeClr val="accent1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108000" rtlCol="0" anchor="ctr"/>
              <a:lstStyle/>
              <a:p>
                <a:pPr algn="ctr">
                  <a:spcAft>
                    <a:spcPts val="600"/>
                  </a:spcAft>
                </a:pPr>
                <a:endParaRPr lang="ko-KR" altLang="en-US" sz="1050" b="1">
                  <a:ln>
                    <a:solidFill>
                      <a:schemeClr val="tx1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  <p:pic>
            <p:nvPicPr>
              <p:cNvPr id="92" name="그림 91">
                <a:extLst>
                  <a:ext uri="{FF2B5EF4-FFF2-40B4-BE49-F238E27FC236}">
                    <a16:creationId xmlns:a16="http://schemas.microsoft.com/office/drawing/2014/main" id="{330618D2-16E4-4790-9A33-3E99510F4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alphaModFix/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092654" y="1654337"/>
                <a:ext cx="217909" cy="2242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</p:pic>
        </p:grpSp>
        <p:grpSp>
          <p:nvGrpSpPr>
            <p:cNvPr id="93" name="그룹 92">
              <a:extLst>
                <a:ext uri="{FF2B5EF4-FFF2-40B4-BE49-F238E27FC236}">
                  <a16:creationId xmlns:a16="http://schemas.microsoft.com/office/drawing/2014/main" id="{BDC53C6B-3BE8-4BFD-A01D-ACD009C897E5}"/>
                </a:ext>
              </a:extLst>
            </p:cNvPr>
            <p:cNvGrpSpPr/>
            <p:nvPr/>
          </p:nvGrpSpPr>
          <p:grpSpPr>
            <a:xfrm>
              <a:off x="8666912" y="3297135"/>
              <a:ext cx="481761" cy="484423"/>
              <a:chOff x="7964364" y="2652633"/>
              <a:chExt cx="315720" cy="315720"/>
            </a:xfrm>
          </p:grpSpPr>
          <p:sp>
            <p:nvSpPr>
              <p:cNvPr id="94" name="타원 93">
                <a:extLst>
                  <a:ext uri="{FF2B5EF4-FFF2-40B4-BE49-F238E27FC236}">
                    <a16:creationId xmlns:a16="http://schemas.microsoft.com/office/drawing/2014/main" id="{A8AC20E9-60FE-4930-9B5D-083FE0A81ED0}"/>
                  </a:ext>
                </a:extLst>
              </p:cNvPr>
              <p:cNvSpPr/>
              <p:nvPr/>
            </p:nvSpPr>
            <p:spPr>
              <a:xfrm>
                <a:off x="7964364" y="2652633"/>
                <a:ext cx="315720" cy="31572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>
                <a:gradFill flip="none" rotWithShape="1">
                  <a:gsLst>
                    <a:gs pos="100000">
                      <a:schemeClr val="accent1">
                        <a:lumMod val="20000"/>
                        <a:lumOff val="80000"/>
                      </a:schemeClr>
                    </a:gs>
                    <a:gs pos="55800">
                      <a:srgbClr val="AEDCCE"/>
                    </a:gs>
                    <a:gs pos="0">
                      <a:schemeClr val="accent1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108000" rtlCol="0" anchor="ctr"/>
              <a:lstStyle/>
              <a:p>
                <a:pPr algn="ctr">
                  <a:spcAft>
                    <a:spcPts val="600"/>
                  </a:spcAft>
                </a:pPr>
                <a:endParaRPr lang="ko-KR" altLang="en-US" sz="1050" b="1">
                  <a:ln>
                    <a:solidFill>
                      <a:schemeClr val="tx1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  <p:pic>
            <p:nvPicPr>
              <p:cNvPr id="95" name="그래픽 94">
                <a:extLst>
                  <a:ext uri="{FF2B5EF4-FFF2-40B4-BE49-F238E27FC236}">
                    <a16:creationId xmlns:a16="http://schemas.microsoft.com/office/drawing/2014/main" id="{9665A5E7-F8BB-49DD-AFEC-E311E9F887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8026975" y="2719454"/>
                <a:ext cx="192248" cy="192248"/>
              </a:xfrm>
              <a:prstGeom prst="rect">
                <a:avLst/>
              </a:prstGeom>
            </p:spPr>
          </p:pic>
        </p:grpSp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EAC35A35-0C39-4444-B97A-D34FC90E5C09}"/>
              </a:ext>
            </a:extLst>
          </p:cNvPr>
          <p:cNvGrpSpPr/>
          <p:nvPr/>
        </p:nvGrpSpPr>
        <p:grpSpPr>
          <a:xfrm>
            <a:off x="1349538" y="1563135"/>
            <a:ext cx="4343273" cy="4617519"/>
            <a:chOff x="1249187" y="2174495"/>
            <a:chExt cx="3810160" cy="4148453"/>
          </a:xfrm>
        </p:grpSpPr>
        <p:sp>
          <p:nvSpPr>
            <p:cNvPr id="59" name="원형: 비어 있음 58">
              <a:extLst>
                <a:ext uri="{FF2B5EF4-FFF2-40B4-BE49-F238E27FC236}">
                  <a16:creationId xmlns:a16="http://schemas.microsoft.com/office/drawing/2014/main" id="{75F53672-7F89-4222-A0D9-E511030043CE}"/>
                </a:ext>
              </a:extLst>
            </p:cNvPr>
            <p:cNvSpPr/>
            <p:nvPr/>
          </p:nvSpPr>
          <p:spPr>
            <a:xfrm>
              <a:off x="1362668" y="2457383"/>
              <a:ext cx="3600000" cy="3600000"/>
            </a:xfrm>
            <a:prstGeom prst="donut">
              <a:avLst>
                <a:gd name="adj" fmla="val 21338"/>
              </a:avLst>
            </a:prstGeom>
            <a:gradFill>
              <a:gsLst>
                <a:gs pos="100000">
                  <a:srgbClr val="8A9DC3"/>
                </a:gs>
                <a:gs pos="81000">
                  <a:schemeClr val="accent4">
                    <a:lumMod val="20000"/>
                    <a:lumOff val="80000"/>
                  </a:schemeClr>
                </a:gs>
                <a:gs pos="69000">
                  <a:schemeClr val="bg1"/>
                </a:gs>
                <a:gs pos="57000">
                  <a:schemeClr val="bg1">
                    <a:lumMod val="85000"/>
                  </a:schemeClr>
                </a:gs>
                <a:gs pos="0">
                  <a:srgbClr val="C1C3C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60" name="그룹 59">
              <a:extLst>
                <a:ext uri="{FF2B5EF4-FFF2-40B4-BE49-F238E27FC236}">
                  <a16:creationId xmlns:a16="http://schemas.microsoft.com/office/drawing/2014/main" id="{488D4604-6776-4C7E-88AE-28FB8C542DAD}"/>
                </a:ext>
              </a:extLst>
            </p:cNvPr>
            <p:cNvGrpSpPr/>
            <p:nvPr/>
          </p:nvGrpSpPr>
          <p:grpSpPr>
            <a:xfrm>
              <a:off x="1249187" y="2174495"/>
              <a:ext cx="3810160" cy="4148453"/>
              <a:chOff x="2531152" y="3050058"/>
              <a:chExt cx="3810160" cy="4148453"/>
            </a:xfrm>
          </p:grpSpPr>
          <p:grpSp>
            <p:nvGrpSpPr>
              <p:cNvPr id="61" name="그룹 60">
                <a:extLst>
                  <a:ext uri="{FF2B5EF4-FFF2-40B4-BE49-F238E27FC236}">
                    <a16:creationId xmlns:a16="http://schemas.microsoft.com/office/drawing/2014/main" id="{24295782-8070-41DF-B1F5-BD3AFD07B542}"/>
                  </a:ext>
                </a:extLst>
              </p:cNvPr>
              <p:cNvGrpSpPr/>
              <p:nvPr/>
            </p:nvGrpSpPr>
            <p:grpSpPr>
              <a:xfrm>
                <a:off x="3450426" y="4131623"/>
                <a:ext cx="1974557" cy="1974557"/>
                <a:chOff x="7783655" y="2766416"/>
                <a:chExt cx="2214873" cy="2214873"/>
              </a:xfrm>
            </p:grpSpPr>
            <p:sp>
              <p:nvSpPr>
                <p:cNvPr id="82" name="타원 81">
                  <a:extLst>
                    <a:ext uri="{FF2B5EF4-FFF2-40B4-BE49-F238E27FC236}">
                      <a16:creationId xmlns:a16="http://schemas.microsoft.com/office/drawing/2014/main" id="{79634557-C730-499E-960A-95D547F3AA0E}"/>
                    </a:ext>
                  </a:extLst>
                </p:cNvPr>
                <p:cNvSpPr/>
                <p:nvPr/>
              </p:nvSpPr>
              <p:spPr>
                <a:xfrm>
                  <a:off x="7783655" y="2766416"/>
                  <a:ext cx="2214873" cy="221487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  <a:alpha val="1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  <a:spcAft>
                      <a:spcPts val="500"/>
                    </a:spcAft>
                  </a:pPr>
                  <a:endParaRPr lang="ko-KR" altLang="en-US" sz="2300" spc="-150">
                    <a:solidFill>
                      <a:schemeClr val="bg1"/>
                    </a:solidFill>
                    <a:cs typeface="+mj-cs"/>
                  </a:endParaRPr>
                </a:p>
              </p:txBody>
            </p:sp>
            <p:sp>
              <p:nvSpPr>
                <p:cNvPr id="83" name="타원 82">
                  <a:extLst>
                    <a:ext uri="{FF2B5EF4-FFF2-40B4-BE49-F238E27FC236}">
                      <a16:creationId xmlns:a16="http://schemas.microsoft.com/office/drawing/2014/main" id="{9CEC5BE9-A30F-4334-9B00-6483611BEA1A}"/>
                    </a:ext>
                  </a:extLst>
                </p:cNvPr>
                <p:cNvSpPr/>
                <p:nvPr/>
              </p:nvSpPr>
              <p:spPr>
                <a:xfrm>
                  <a:off x="7901356" y="2869812"/>
                  <a:ext cx="1995015" cy="1995015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  <a:spcAft>
                      <a:spcPts val="500"/>
                    </a:spcAft>
                  </a:pPr>
                  <a:endParaRPr lang="ko-KR" altLang="en-US" sz="2300" spc="-150">
                    <a:solidFill>
                      <a:schemeClr val="bg1"/>
                    </a:solidFill>
                    <a:cs typeface="+mj-cs"/>
                  </a:endParaRPr>
                </a:p>
              </p:txBody>
            </p:sp>
            <p:sp>
              <p:nvSpPr>
                <p:cNvPr id="84" name="타원 83">
                  <a:extLst>
                    <a:ext uri="{FF2B5EF4-FFF2-40B4-BE49-F238E27FC236}">
                      <a16:creationId xmlns:a16="http://schemas.microsoft.com/office/drawing/2014/main" id="{E0816C71-BDC5-40F4-B06C-A51014F45223}"/>
                    </a:ext>
                  </a:extLst>
                </p:cNvPr>
                <p:cNvSpPr/>
                <p:nvPr/>
              </p:nvSpPr>
              <p:spPr>
                <a:xfrm>
                  <a:off x="8034706" y="3007350"/>
                  <a:ext cx="1732643" cy="1732642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altLang="ko-KR" sz="2000" b="1" dirty="0" err="1">
                      <a:ln>
                        <a:solidFill>
                          <a:schemeClr val="bg1">
                            <a:alpha val="30000"/>
                          </a:schemeClr>
                        </a:solidFill>
                      </a:ln>
                      <a:solidFill>
                        <a:schemeClr val="bg1"/>
                      </a:solidFill>
                      <a:cs typeface="Times New Roman" panose="02020603050405020304" pitchFamily="18" charset="0"/>
                    </a:rPr>
                    <a:t>i</a:t>
                  </a:r>
                  <a:r>
                    <a:rPr lang="en-US" altLang="ko-KR" sz="2000" b="1" dirty="0">
                      <a:ln>
                        <a:solidFill>
                          <a:schemeClr val="bg1">
                            <a:alpha val="30000"/>
                          </a:schemeClr>
                        </a:solidFill>
                      </a:ln>
                      <a:solidFill>
                        <a:schemeClr val="bg1"/>
                      </a:solidFill>
                      <a:cs typeface="Times New Roman" panose="02020603050405020304" pitchFamily="18" charset="0"/>
                    </a:rPr>
                    <a:t>-SMR</a:t>
                  </a:r>
                  <a:endParaRPr lang="en-US" altLang="ko-KR" sz="700" b="1" dirty="0">
                    <a:ln>
                      <a:solidFill>
                        <a:schemeClr val="bg1">
                          <a:alpha val="30000"/>
                        </a:schemeClr>
                      </a:solidFill>
                    </a:ln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</a:pPr>
                  <a:r>
                    <a:rPr lang="en-US" altLang="ko-KR" b="1" dirty="0">
                      <a:ln>
                        <a:solidFill>
                          <a:schemeClr val="bg1">
                            <a:alpha val="30000"/>
                          </a:schemeClr>
                        </a:solidFill>
                      </a:ln>
                      <a:solidFill>
                        <a:schemeClr val="bg1"/>
                      </a:solidFill>
                      <a:cs typeface="Times New Roman" panose="02020603050405020304" pitchFamily="18" charset="0"/>
                    </a:rPr>
                    <a:t>Development</a:t>
                  </a:r>
                </a:p>
                <a:p>
                  <a:pPr algn="ctr">
                    <a:spcBef>
                      <a:spcPct val="0"/>
                    </a:spcBef>
                  </a:pPr>
                  <a:r>
                    <a:rPr lang="en-US" altLang="ko-KR" b="1" dirty="0">
                      <a:ln>
                        <a:solidFill>
                          <a:schemeClr val="bg1">
                            <a:alpha val="30000"/>
                          </a:schemeClr>
                        </a:solidFill>
                      </a:ln>
                      <a:solidFill>
                        <a:schemeClr val="bg1"/>
                      </a:solidFill>
                      <a:cs typeface="Times New Roman" panose="02020603050405020304" pitchFamily="18" charset="0"/>
                    </a:rPr>
                    <a:t>Agency</a:t>
                  </a:r>
                  <a:endParaRPr lang="en-US" altLang="ko-KR" sz="6000" b="1" dirty="0">
                    <a:ln>
                      <a:solidFill>
                        <a:schemeClr val="bg1">
                          <a:alpha val="30000"/>
                        </a:schemeClr>
                      </a:solidFill>
                    </a:ln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2" name="그룹 61">
                <a:extLst>
                  <a:ext uri="{FF2B5EF4-FFF2-40B4-BE49-F238E27FC236}">
                    <a16:creationId xmlns:a16="http://schemas.microsoft.com/office/drawing/2014/main" id="{B05A8A63-30FB-4142-9915-E15569274AA5}"/>
                  </a:ext>
                </a:extLst>
              </p:cNvPr>
              <p:cNvGrpSpPr/>
              <p:nvPr/>
            </p:nvGrpSpPr>
            <p:grpSpPr>
              <a:xfrm>
                <a:off x="5063027" y="4168131"/>
                <a:ext cx="1278284" cy="937947"/>
                <a:chOff x="4839212" y="3579235"/>
                <a:chExt cx="974100" cy="714750"/>
              </a:xfrm>
            </p:grpSpPr>
            <p:sp>
              <p:nvSpPr>
                <p:cNvPr id="80" name="타원 79">
                  <a:extLst>
                    <a:ext uri="{FF2B5EF4-FFF2-40B4-BE49-F238E27FC236}">
                      <a16:creationId xmlns:a16="http://schemas.microsoft.com/office/drawing/2014/main" id="{EE7F50E9-0AD9-40BF-B1BD-278333FAB00E}"/>
                    </a:ext>
                  </a:extLst>
                </p:cNvPr>
                <p:cNvSpPr/>
                <p:nvPr/>
              </p:nvSpPr>
              <p:spPr>
                <a:xfrm>
                  <a:off x="5115396" y="3579235"/>
                  <a:ext cx="697916" cy="71475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5400">
                  <a:gradFill flip="none" rotWithShape="1">
                    <a:gsLst>
                      <a:gs pos="100000">
                        <a:schemeClr val="accent1">
                          <a:lumMod val="20000"/>
                          <a:lumOff val="80000"/>
                        </a:schemeClr>
                      </a:gs>
                      <a:gs pos="55800">
                        <a:srgbClr val="AEDCCE"/>
                      </a:gs>
                      <a:gs pos="0">
                        <a:schemeClr val="accent1">
                          <a:lumMod val="40000"/>
                          <a:lumOff val="60000"/>
                        </a:schemeClr>
                      </a:gs>
                    </a:gsLst>
                    <a:lin ang="0" scaled="1"/>
                    <a:tileRect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tIns="108000"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spcAft>
                      <a:spcPts val="600"/>
                    </a:spcAft>
                  </a:pPr>
                  <a:r>
                    <a:rPr lang="en-US" altLang="ko-KR" sz="1400" b="1" dirty="0">
                      <a:ln>
                        <a:solidFill>
                          <a:schemeClr val="tx1">
                            <a:lumMod val="75000"/>
                            <a:lumOff val="25000"/>
                            <a:alpha val="3000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Times New Roman" panose="02020603050405020304" pitchFamily="18" charset="0"/>
                    </a:rPr>
                    <a:t>DOOSAN</a:t>
                  </a:r>
                </a:p>
                <a:p>
                  <a:pPr algn="ctr">
                    <a:spcAft>
                      <a:spcPts val="600"/>
                    </a:spcAft>
                  </a:pPr>
                  <a:r>
                    <a:rPr lang="en-US" altLang="ko-KR" sz="1050" dirty="0">
                      <a:ln>
                        <a:solidFill>
                          <a:schemeClr val="tx1">
                            <a:lumMod val="75000"/>
                            <a:lumOff val="25000"/>
                            <a:alpha val="3000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Times New Roman" panose="02020603050405020304" pitchFamily="18" charset="0"/>
                    </a:rPr>
                    <a:t>EQUIPMENT</a:t>
                  </a:r>
                  <a:br>
                    <a:rPr lang="en-US" altLang="ko-KR" sz="1050" dirty="0">
                      <a:ln>
                        <a:solidFill>
                          <a:schemeClr val="tx1">
                            <a:lumMod val="75000"/>
                            <a:lumOff val="25000"/>
                            <a:alpha val="3000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Times New Roman" panose="02020603050405020304" pitchFamily="18" charset="0"/>
                    </a:rPr>
                  </a:br>
                  <a:r>
                    <a:rPr lang="en-US" altLang="ko-KR" sz="1050" dirty="0">
                      <a:ln>
                        <a:solidFill>
                          <a:schemeClr val="tx1">
                            <a:lumMod val="75000"/>
                            <a:lumOff val="25000"/>
                            <a:alpha val="3000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Times New Roman" panose="02020603050405020304" pitchFamily="18" charset="0"/>
                    </a:rPr>
                    <a:t>SUPPLY</a:t>
                  </a:r>
                  <a:endParaRPr lang="ko-KR" altLang="en-US" sz="1050" dirty="0">
                    <a:ln>
                      <a:solidFill>
                        <a:schemeClr val="tx1">
                          <a:lumMod val="75000"/>
                          <a:lumOff val="25000"/>
                          <a:alpha val="3000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81" name="직선 연결선 80">
                  <a:extLst>
                    <a:ext uri="{FF2B5EF4-FFF2-40B4-BE49-F238E27FC236}">
                      <a16:creationId xmlns:a16="http://schemas.microsoft.com/office/drawing/2014/main" id="{B8673E47-D457-406E-BC43-9D4FFC8549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39212" y="3926592"/>
                  <a:ext cx="281492" cy="3926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 type="oval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그룹 62">
                <a:extLst>
                  <a:ext uri="{FF2B5EF4-FFF2-40B4-BE49-F238E27FC236}">
                    <a16:creationId xmlns:a16="http://schemas.microsoft.com/office/drawing/2014/main" id="{FF84BF02-5018-44D0-A11E-DC51CE9DF047}"/>
                  </a:ext>
                </a:extLst>
              </p:cNvPr>
              <p:cNvGrpSpPr/>
              <p:nvPr/>
            </p:nvGrpSpPr>
            <p:grpSpPr>
              <a:xfrm>
                <a:off x="5063029" y="5226576"/>
                <a:ext cx="1278283" cy="937947"/>
                <a:chOff x="4839212" y="3579235"/>
                <a:chExt cx="974099" cy="714750"/>
              </a:xfrm>
            </p:grpSpPr>
            <p:sp>
              <p:nvSpPr>
                <p:cNvPr id="78" name="타원 77">
                  <a:extLst>
                    <a:ext uri="{FF2B5EF4-FFF2-40B4-BE49-F238E27FC236}">
                      <a16:creationId xmlns:a16="http://schemas.microsoft.com/office/drawing/2014/main" id="{43BBA6FE-22AA-4C39-9A33-C25B45715AEA}"/>
                    </a:ext>
                  </a:extLst>
                </p:cNvPr>
                <p:cNvSpPr/>
                <p:nvPr/>
              </p:nvSpPr>
              <p:spPr>
                <a:xfrm>
                  <a:off x="5115396" y="3579235"/>
                  <a:ext cx="697915" cy="71475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5400">
                  <a:gradFill flip="none" rotWithShape="1">
                    <a:gsLst>
                      <a:gs pos="100000">
                        <a:srgbClr val="FFC000">
                          <a:alpha val="20000"/>
                        </a:srgbClr>
                      </a:gs>
                      <a:gs pos="55800">
                        <a:srgbClr val="FFC000">
                          <a:alpha val="25000"/>
                        </a:srgbClr>
                      </a:gs>
                      <a:gs pos="0">
                        <a:srgbClr val="FFC000">
                          <a:alpha val="59000"/>
                        </a:srgbClr>
                      </a:gs>
                    </a:gsLst>
                    <a:lin ang="0" scaled="1"/>
                    <a:tileRect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tIns="108000"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spcAft>
                      <a:spcPts val="600"/>
                    </a:spcAft>
                  </a:pPr>
                  <a:r>
                    <a:rPr lang="en-US" altLang="ko-KR" sz="1100" b="1" dirty="0">
                      <a:ln>
                        <a:solidFill>
                          <a:schemeClr val="tx1">
                            <a:lumMod val="75000"/>
                            <a:lumOff val="25000"/>
                            <a:alpha val="3000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Times New Roman" panose="02020603050405020304" pitchFamily="18" charset="0"/>
                    </a:rPr>
                    <a:t>Construction Co</a:t>
                  </a:r>
                  <a:r>
                    <a:rPr lang="en-US" altLang="ko-KR" sz="1400" b="1" dirty="0">
                      <a:ln>
                        <a:solidFill>
                          <a:schemeClr val="tx1">
                            <a:lumMod val="75000"/>
                            <a:lumOff val="25000"/>
                            <a:alpha val="3000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Times New Roman" panose="02020603050405020304" pitchFamily="18" charset="0"/>
                    </a:rPr>
                    <a:t>.</a:t>
                  </a:r>
                </a:p>
                <a:p>
                  <a:pPr algn="ctr">
                    <a:spcAft>
                      <a:spcPts val="600"/>
                    </a:spcAft>
                  </a:pPr>
                  <a:r>
                    <a:rPr lang="en-US" altLang="ko-KR" sz="1050" dirty="0">
                      <a:ln>
                        <a:solidFill>
                          <a:schemeClr val="tx1">
                            <a:lumMod val="75000"/>
                            <a:lumOff val="25000"/>
                            <a:alpha val="3000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Times New Roman" panose="02020603050405020304" pitchFamily="18" charset="0"/>
                    </a:rPr>
                    <a:t>CONSTRUCTION</a:t>
                  </a:r>
                  <a:endParaRPr lang="ko-KR" altLang="en-US" sz="1050" dirty="0">
                    <a:ln>
                      <a:solidFill>
                        <a:schemeClr val="tx1">
                          <a:lumMod val="75000"/>
                          <a:lumOff val="25000"/>
                          <a:alpha val="3000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79" name="직선 연결선 78">
                  <a:extLst>
                    <a:ext uri="{FF2B5EF4-FFF2-40B4-BE49-F238E27FC236}">
                      <a16:creationId xmlns:a16="http://schemas.microsoft.com/office/drawing/2014/main" id="{4B3D2011-E647-43AC-AB8B-97F223B0BF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39212" y="3926592"/>
                  <a:ext cx="281492" cy="3926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 type="oval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" name="그룹 63">
                <a:extLst>
                  <a:ext uri="{FF2B5EF4-FFF2-40B4-BE49-F238E27FC236}">
                    <a16:creationId xmlns:a16="http://schemas.microsoft.com/office/drawing/2014/main" id="{18342227-6D88-4DDF-A75C-8D90771E7116}"/>
                  </a:ext>
                </a:extLst>
              </p:cNvPr>
              <p:cNvGrpSpPr/>
              <p:nvPr/>
            </p:nvGrpSpPr>
            <p:grpSpPr>
              <a:xfrm flipH="1">
                <a:off x="2531152" y="4168131"/>
                <a:ext cx="1284383" cy="937947"/>
                <a:chOff x="4839212" y="3579235"/>
                <a:chExt cx="978748" cy="714750"/>
              </a:xfrm>
            </p:grpSpPr>
            <p:sp>
              <p:nvSpPr>
                <p:cNvPr id="76" name="타원 75">
                  <a:extLst>
                    <a:ext uri="{FF2B5EF4-FFF2-40B4-BE49-F238E27FC236}">
                      <a16:creationId xmlns:a16="http://schemas.microsoft.com/office/drawing/2014/main" id="{25FC0171-7AE0-4F2C-950C-0C67A4151706}"/>
                    </a:ext>
                  </a:extLst>
                </p:cNvPr>
                <p:cNvSpPr/>
                <p:nvPr/>
              </p:nvSpPr>
              <p:spPr>
                <a:xfrm>
                  <a:off x="5120044" y="3579235"/>
                  <a:ext cx="697916" cy="71475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5400">
                  <a:gradFill flip="none" rotWithShape="1">
                    <a:gsLst>
                      <a:gs pos="100000">
                        <a:srgbClr val="00C5C0">
                          <a:alpha val="18000"/>
                        </a:srgbClr>
                      </a:gs>
                      <a:gs pos="55800">
                        <a:srgbClr val="00C5C0">
                          <a:alpha val="46000"/>
                        </a:srgbClr>
                      </a:gs>
                      <a:gs pos="0">
                        <a:srgbClr val="00C5C0">
                          <a:alpha val="48627"/>
                        </a:srgbClr>
                      </a:gs>
                    </a:gsLst>
                    <a:lin ang="0" scaled="1"/>
                    <a:tileRect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tIns="108000"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spcAft>
                      <a:spcPts val="600"/>
                    </a:spcAft>
                  </a:pPr>
                  <a:r>
                    <a:rPr lang="en-US" altLang="ko-KR" sz="1400" b="1" dirty="0">
                      <a:ln>
                        <a:solidFill>
                          <a:schemeClr val="tx1">
                            <a:lumMod val="75000"/>
                            <a:lumOff val="25000"/>
                            <a:alpha val="3000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Times New Roman" panose="02020603050405020304" pitchFamily="18" charset="0"/>
                    </a:rPr>
                    <a:t>KEPCO E&amp;C</a:t>
                  </a:r>
                </a:p>
                <a:p>
                  <a:pPr algn="ctr">
                    <a:spcAft>
                      <a:spcPts val="600"/>
                    </a:spcAft>
                  </a:pPr>
                  <a:r>
                    <a:rPr lang="en-US" altLang="ko-KR" sz="1050" dirty="0">
                      <a:ln>
                        <a:solidFill>
                          <a:schemeClr val="tx1">
                            <a:lumMod val="75000"/>
                            <a:lumOff val="25000"/>
                            <a:alpha val="3000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Times New Roman" panose="02020603050405020304" pitchFamily="18" charset="0"/>
                    </a:rPr>
                    <a:t>A/E + NSSS</a:t>
                  </a:r>
                  <a:br>
                    <a:rPr lang="en-US" altLang="ko-KR" sz="1050" dirty="0">
                      <a:ln>
                        <a:solidFill>
                          <a:schemeClr val="tx1">
                            <a:lumMod val="75000"/>
                            <a:lumOff val="25000"/>
                            <a:alpha val="3000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Times New Roman" panose="02020603050405020304" pitchFamily="18" charset="0"/>
                    </a:rPr>
                  </a:br>
                  <a:r>
                    <a:rPr lang="en-US" altLang="ko-KR" sz="1050" dirty="0">
                      <a:ln>
                        <a:solidFill>
                          <a:schemeClr val="tx1">
                            <a:lumMod val="75000"/>
                            <a:lumOff val="25000"/>
                            <a:alpha val="3000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Times New Roman" panose="02020603050405020304" pitchFamily="18" charset="0"/>
                    </a:rPr>
                    <a:t>DESIGN</a:t>
                  </a:r>
                  <a:endParaRPr lang="ko-KR" altLang="en-US" sz="1100" dirty="0">
                    <a:ln>
                      <a:solidFill>
                        <a:schemeClr val="tx1">
                          <a:lumMod val="75000"/>
                          <a:lumOff val="25000"/>
                          <a:alpha val="3000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77" name="직선 연결선 76">
                  <a:extLst>
                    <a:ext uri="{FF2B5EF4-FFF2-40B4-BE49-F238E27FC236}">
                      <a16:creationId xmlns:a16="http://schemas.microsoft.com/office/drawing/2014/main" id="{32B33539-5B9B-488E-B673-91A8726A0B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39212" y="3926592"/>
                  <a:ext cx="281492" cy="3926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 type="oval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그룹 64">
                <a:extLst>
                  <a:ext uri="{FF2B5EF4-FFF2-40B4-BE49-F238E27FC236}">
                    <a16:creationId xmlns:a16="http://schemas.microsoft.com/office/drawing/2014/main" id="{250D95DE-9DB9-46B7-8EF6-319FC5ABECF7}"/>
                  </a:ext>
                </a:extLst>
              </p:cNvPr>
              <p:cNvGrpSpPr/>
              <p:nvPr/>
            </p:nvGrpSpPr>
            <p:grpSpPr>
              <a:xfrm flipH="1">
                <a:off x="2531152" y="5226576"/>
                <a:ext cx="1284383" cy="937947"/>
                <a:chOff x="4839212" y="3579235"/>
                <a:chExt cx="978748" cy="714750"/>
              </a:xfrm>
            </p:grpSpPr>
            <p:sp>
              <p:nvSpPr>
                <p:cNvPr id="74" name="타원 73">
                  <a:extLst>
                    <a:ext uri="{FF2B5EF4-FFF2-40B4-BE49-F238E27FC236}">
                      <a16:creationId xmlns:a16="http://schemas.microsoft.com/office/drawing/2014/main" id="{232A6911-7C93-40F7-8F34-1E013B2DD324}"/>
                    </a:ext>
                  </a:extLst>
                </p:cNvPr>
                <p:cNvSpPr/>
                <p:nvPr/>
              </p:nvSpPr>
              <p:spPr>
                <a:xfrm>
                  <a:off x="5120044" y="3579235"/>
                  <a:ext cx="697916" cy="71475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5400">
                  <a:gradFill flip="none" rotWithShape="1">
                    <a:gsLst>
                      <a:gs pos="100000">
                        <a:schemeClr val="accent5">
                          <a:lumMod val="40000"/>
                          <a:lumOff val="60000"/>
                        </a:schemeClr>
                      </a:gs>
                      <a:gs pos="55800">
                        <a:schemeClr val="accent5">
                          <a:lumMod val="20000"/>
                          <a:lumOff val="80000"/>
                        </a:schemeClr>
                      </a:gs>
                      <a:gs pos="0">
                        <a:schemeClr val="accent5">
                          <a:lumMod val="75000"/>
                          <a:alpha val="27000"/>
                        </a:schemeClr>
                      </a:gs>
                    </a:gsLst>
                    <a:lin ang="0" scaled="1"/>
                    <a:tileRect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tIns="108000"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spcAft>
                      <a:spcPts val="600"/>
                    </a:spcAft>
                  </a:pPr>
                  <a:r>
                    <a:rPr lang="en-US" altLang="ko-KR" sz="1400" b="1" dirty="0">
                      <a:ln>
                        <a:solidFill>
                          <a:schemeClr val="tx1">
                            <a:lumMod val="75000"/>
                            <a:lumOff val="25000"/>
                            <a:alpha val="3000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Times New Roman" panose="02020603050405020304" pitchFamily="18" charset="0"/>
                    </a:rPr>
                    <a:t>KNF</a:t>
                  </a:r>
                </a:p>
                <a:p>
                  <a:pPr algn="ctr"/>
                  <a:r>
                    <a:rPr lang="en-US" altLang="ko-KR" sz="800" dirty="0">
                      <a:ln>
                        <a:solidFill>
                          <a:schemeClr val="tx1">
                            <a:lumMod val="75000"/>
                            <a:lumOff val="25000"/>
                            <a:alpha val="3000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Times New Roman" panose="02020603050405020304" pitchFamily="18" charset="0"/>
                    </a:rPr>
                    <a:t>CORE DESIGN,</a:t>
                  </a:r>
                </a:p>
                <a:p>
                  <a:pPr algn="ctr"/>
                  <a:r>
                    <a:rPr lang="en-US" altLang="ko-KR" sz="800" dirty="0">
                      <a:ln>
                        <a:solidFill>
                          <a:schemeClr val="tx1">
                            <a:lumMod val="75000"/>
                            <a:lumOff val="25000"/>
                            <a:alpha val="3000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Times New Roman" panose="02020603050405020304" pitchFamily="18" charset="0"/>
                    </a:rPr>
                    <a:t>NUCLEAR FUEL</a:t>
                  </a:r>
                </a:p>
              </p:txBody>
            </p:sp>
            <p:cxnSp>
              <p:nvCxnSpPr>
                <p:cNvPr id="75" name="직선 연결선 74">
                  <a:extLst>
                    <a:ext uri="{FF2B5EF4-FFF2-40B4-BE49-F238E27FC236}">
                      <a16:creationId xmlns:a16="http://schemas.microsoft.com/office/drawing/2014/main" id="{0A733E7E-D1E3-4B5B-94BC-3D9C3DA066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39212" y="3926592"/>
                  <a:ext cx="281492" cy="3926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 type="oval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그룹 65">
                <a:extLst>
                  <a:ext uri="{FF2B5EF4-FFF2-40B4-BE49-F238E27FC236}">
                    <a16:creationId xmlns:a16="http://schemas.microsoft.com/office/drawing/2014/main" id="{4DFC4D8C-42DD-49BA-A020-F11A1EA98106}"/>
                  </a:ext>
                </a:extLst>
              </p:cNvPr>
              <p:cNvGrpSpPr/>
              <p:nvPr/>
            </p:nvGrpSpPr>
            <p:grpSpPr>
              <a:xfrm>
                <a:off x="3966056" y="3050058"/>
                <a:ext cx="915854" cy="1189805"/>
                <a:chOff x="5115396" y="3579236"/>
                <a:chExt cx="697915" cy="906675"/>
              </a:xfrm>
            </p:grpSpPr>
            <p:sp>
              <p:nvSpPr>
                <p:cNvPr id="72" name="타원 71">
                  <a:extLst>
                    <a:ext uri="{FF2B5EF4-FFF2-40B4-BE49-F238E27FC236}">
                      <a16:creationId xmlns:a16="http://schemas.microsoft.com/office/drawing/2014/main" id="{23C142EC-1E1F-4F7A-8211-412FED62D959}"/>
                    </a:ext>
                  </a:extLst>
                </p:cNvPr>
                <p:cNvSpPr/>
                <p:nvPr/>
              </p:nvSpPr>
              <p:spPr>
                <a:xfrm>
                  <a:off x="5115396" y="3579236"/>
                  <a:ext cx="697915" cy="71475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5400">
                  <a:gradFill flip="none" rotWithShape="1">
                    <a:gsLst>
                      <a:gs pos="100000">
                        <a:srgbClr val="5BB9FF">
                          <a:alpha val="0"/>
                        </a:srgbClr>
                      </a:gs>
                      <a:gs pos="55800">
                        <a:srgbClr val="A7D9FF"/>
                      </a:gs>
                      <a:gs pos="0">
                        <a:srgbClr val="0091FE">
                          <a:alpha val="40000"/>
                        </a:srgbClr>
                      </a:gs>
                    </a:gsLst>
                    <a:lin ang="0" scaled="1"/>
                    <a:tileRect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tIns="108000"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spcAft>
                      <a:spcPts val="600"/>
                    </a:spcAft>
                  </a:pPr>
                  <a:r>
                    <a:rPr lang="en-US" altLang="ko-KR" sz="1400" b="1" dirty="0">
                      <a:ln>
                        <a:solidFill>
                          <a:schemeClr val="tx1">
                            <a:lumMod val="75000"/>
                            <a:lumOff val="25000"/>
                            <a:alpha val="3000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Times New Roman" panose="02020603050405020304" pitchFamily="18" charset="0"/>
                    </a:rPr>
                    <a:t>KHNP</a:t>
                  </a:r>
                </a:p>
                <a:p>
                  <a:pPr algn="ctr">
                    <a:spcAft>
                      <a:spcPts val="600"/>
                    </a:spcAft>
                  </a:pPr>
                  <a:r>
                    <a:rPr lang="en-US" altLang="ko-KR" sz="1050" dirty="0">
                      <a:ln>
                        <a:solidFill>
                          <a:schemeClr val="tx1">
                            <a:lumMod val="75000"/>
                            <a:lumOff val="25000"/>
                            <a:alpha val="3000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Times New Roman" panose="02020603050405020304" pitchFamily="18" charset="0"/>
                    </a:rPr>
                    <a:t>Utility</a:t>
                  </a:r>
                  <a:endParaRPr lang="ko-KR" altLang="en-US" sz="800" dirty="0">
                    <a:ln>
                      <a:solidFill>
                        <a:schemeClr val="tx1">
                          <a:lumMod val="75000"/>
                          <a:lumOff val="25000"/>
                          <a:alpha val="3000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73" name="직선 연결선 72">
                  <a:extLst>
                    <a:ext uri="{FF2B5EF4-FFF2-40B4-BE49-F238E27FC236}">
                      <a16:creationId xmlns:a16="http://schemas.microsoft.com/office/drawing/2014/main" id="{0C731190-6404-472A-BF96-21736B0BF7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466678" y="4262162"/>
                  <a:ext cx="2" cy="223749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 type="oval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그룹 66">
                <a:extLst>
                  <a:ext uri="{FF2B5EF4-FFF2-40B4-BE49-F238E27FC236}">
                    <a16:creationId xmlns:a16="http://schemas.microsoft.com/office/drawing/2014/main" id="{B4B06BF9-94ED-41A5-817F-B47667ACB1D3}"/>
                  </a:ext>
                </a:extLst>
              </p:cNvPr>
              <p:cNvGrpSpPr/>
              <p:nvPr/>
            </p:nvGrpSpPr>
            <p:grpSpPr>
              <a:xfrm flipV="1">
                <a:off x="3974508" y="6008706"/>
                <a:ext cx="915854" cy="1189805"/>
                <a:chOff x="5120044" y="3579236"/>
                <a:chExt cx="697915" cy="906675"/>
              </a:xfrm>
            </p:grpSpPr>
            <p:sp>
              <p:nvSpPr>
                <p:cNvPr id="70" name="타원 69">
                  <a:extLst>
                    <a:ext uri="{FF2B5EF4-FFF2-40B4-BE49-F238E27FC236}">
                      <a16:creationId xmlns:a16="http://schemas.microsoft.com/office/drawing/2014/main" id="{23C99C3C-CC3B-4453-AF5B-197B7E7985D3}"/>
                    </a:ext>
                  </a:extLst>
                </p:cNvPr>
                <p:cNvSpPr/>
                <p:nvPr/>
              </p:nvSpPr>
              <p:spPr>
                <a:xfrm rot="10800000">
                  <a:off x="5120044" y="3579236"/>
                  <a:ext cx="697915" cy="71475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5400">
                  <a:gradFill flip="none" rotWithShape="1">
                    <a:gsLst>
                      <a:gs pos="100000">
                        <a:srgbClr val="AEDCCE">
                          <a:alpha val="27000"/>
                        </a:srgbClr>
                      </a:gs>
                      <a:gs pos="55800">
                        <a:srgbClr val="AEDCCE"/>
                      </a:gs>
                      <a:gs pos="0">
                        <a:srgbClr val="32CE5F">
                          <a:alpha val="49000"/>
                        </a:srgbClr>
                      </a:gs>
                    </a:gsLst>
                    <a:lin ang="0" scaled="1"/>
                    <a:tileRect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tIns="108000"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spcAft>
                      <a:spcPts val="600"/>
                    </a:spcAft>
                  </a:pPr>
                  <a:r>
                    <a:rPr lang="en-US" altLang="ko-KR" sz="1400" b="1" dirty="0">
                      <a:ln>
                        <a:solidFill>
                          <a:schemeClr val="tx1">
                            <a:lumMod val="75000"/>
                            <a:lumOff val="25000"/>
                            <a:alpha val="3000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Times New Roman" panose="02020603050405020304" pitchFamily="18" charset="0"/>
                    </a:rPr>
                    <a:t>KAERI</a:t>
                  </a:r>
                </a:p>
                <a:p>
                  <a:pPr algn="ctr">
                    <a:spcAft>
                      <a:spcPts val="600"/>
                    </a:spcAft>
                  </a:pPr>
                  <a:r>
                    <a:rPr lang="en-US" altLang="ko-KR" sz="1050" dirty="0">
                      <a:ln>
                        <a:solidFill>
                          <a:schemeClr val="tx1">
                            <a:lumMod val="75000"/>
                            <a:lumOff val="25000"/>
                            <a:alpha val="3000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Times New Roman" panose="02020603050405020304" pitchFamily="18" charset="0"/>
                    </a:rPr>
                    <a:t>Nuclear R&amp;D</a:t>
                  </a:r>
                  <a:endParaRPr lang="ko-KR" altLang="en-US" sz="1050" dirty="0">
                    <a:ln>
                      <a:solidFill>
                        <a:schemeClr val="tx1">
                          <a:lumMod val="75000"/>
                          <a:lumOff val="25000"/>
                          <a:alpha val="3000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71" name="직선 연결선 70">
                  <a:extLst>
                    <a:ext uri="{FF2B5EF4-FFF2-40B4-BE49-F238E27FC236}">
                      <a16:creationId xmlns:a16="http://schemas.microsoft.com/office/drawing/2014/main" id="{CDE4DBBA-28E5-4776-B6BB-31B593AAC1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466678" y="4262162"/>
                  <a:ext cx="2" cy="223749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 type="oval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8" name="직사각형 67">
                <a:extLst>
                  <a:ext uri="{FF2B5EF4-FFF2-40B4-BE49-F238E27FC236}">
                    <a16:creationId xmlns:a16="http://schemas.microsoft.com/office/drawing/2014/main" id="{D2BF4C4D-5CC7-4B09-9A6A-044E83D63B5E}"/>
                  </a:ext>
                </a:extLst>
              </p:cNvPr>
              <p:cNvSpPr/>
              <p:nvPr/>
            </p:nvSpPr>
            <p:spPr>
              <a:xfrm>
                <a:off x="2874874" y="3475609"/>
                <a:ext cx="913865" cy="4424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sz="1600" b="1" dirty="0">
                    <a:ln>
                      <a:solidFill>
                        <a:schemeClr val="accent6">
                          <a:lumMod val="50000"/>
                          <a:alpha val="30000"/>
                        </a:schemeClr>
                      </a:solidFill>
                    </a:ln>
                    <a:solidFill>
                      <a:schemeClr val="accent6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Public</a:t>
                </a:r>
                <a:br>
                  <a:rPr lang="en-US" sz="1600" b="1" dirty="0">
                    <a:ln>
                      <a:solidFill>
                        <a:schemeClr val="accent6">
                          <a:lumMod val="50000"/>
                          <a:alpha val="30000"/>
                        </a:schemeClr>
                      </a:solidFill>
                    </a:ln>
                    <a:solidFill>
                      <a:schemeClr val="accent6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</a:br>
                <a:r>
                  <a:rPr lang="en-US" sz="1600" b="1" dirty="0">
                    <a:ln>
                      <a:solidFill>
                        <a:schemeClr val="accent6">
                          <a:lumMod val="50000"/>
                          <a:alpha val="30000"/>
                        </a:schemeClr>
                      </a:solidFill>
                    </a:ln>
                    <a:solidFill>
                      <a:schemeClr val="accent6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Sect</a:t>
                </a:r>
                <a:r>
                  <a:rPr lang="en-US" altLang="ko-KR" sz="1600" b="1" dirty="0">
                    <a:ln>
                      <a:solidFill>
                        <a:schemeClr val="accent6">
                          <a:lumMod val="50000"/>
                          <a:alpha val="30000"/>
                        </a:schemeClr>
                      </a:solidFill>
                    </a:ln>
                    <a:solidFill>
                      <a:schemeClr val="accent6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or</a:t>
                </a:r>
                <a:endParaRPr lang="en-US" sz="1600" b="1" dirty="0">
                  <a:ln>
                    <a:solidFill>
                      <a:schemeClr val="accent6">
                        <a:lumMod val="50000"/>
                        <a:alpha val="30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직사각형 68">
                <a:extLst>
                  <a:ext uri="{FF2B5EF4-FFF2-40B4-BE49-F238E27FC236}">
                    <a16:creationId xmlns:a16="http://schemas.microsoft.com/office/drawing/2014/main" id="{E1C9C204-D4D8-404F-AF0B-E917DC12EFC1}"/>
                  </a:ext>
                </a:extLst>
              </p:cNvPr>
              <p:cNvSpPr/>
              <p:nvPr/>
            </p:nvSpPr>
            <p:spPr>
              <a:xfrm>
                <a:off x="5358965" y="3459096"/>
                <a:ext cx="921953" cy="4424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sz="1600" b="1" dirty="0">
                    <a:ln>
                      <a:solidFill>
                        <a:schemeClr val="bg2">
                          <a:lumMod val="75000"/>
                          <a:alpha val="30000"/>
                        </a:schemeClr>
                      </a:solidFill>
                    </a:ln>
                    <a:solidFill>
                      <a:schemeClr val="bg2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Private</a:t>
                </a:r>
                <a:br>
                  <a:rPr lang="en-US" sz="1600" b="1" dirty="0">
                    <a:ln>
                      <a:solidFill>
                        <a:schemeClr val="bg2">
                          <a:lumMod val="75000"/>
                          <a:alpha val="30000"/>
                        </a:schemeClr>
                      </a:solidFill>
                    </a:ln>
                    <a:solidFill>
                      <a:schemeClr val="bg2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</a:br>
                <a:r>
                  <a:rPr lang="en-US" sz="1600" b="1" dirty="0">
                    <a:ln>
                      <a:solidFill>
                        <a:schemeClr val="bg2">
                          <a:lumMod val="75000"/>
                          <a:alpha val="30000"/>
                        </a:schemeClr>
                      </a:solidFill>
                    </a:ln>
                    <a:solidFill>
                      <a:schemeClr val="bg2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Sect</a:t>
                </a:r>
                <a:r>
                  <a:rPr lang="en-US" altLang="ko-KR" sz="1600" b="1" dirty="0">
                    <a:ln>
                      <a:solidFill>
                        <a:schemeClr val="bg2">
                          <a:lumMod val="75000"/>
                          <a:alpha val="30000"/>
                        </a:schemeClr>
                      </a:solidFill>
                    </a:ln>
                    <a:solidFill>
                      <a:schemeClr val="bg2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or</a:t>
                </a:r>
                <a:endParaRPr lang="en-US" sz="1600" b="1" dirty="0">
                  <a:ln>
                    <a:solidFill>
                      <a:schemeClr val="bg2">
                        <a:lumMod val="75000"/>
                        <a:alpha val="30000"/>
                      </a:schemeClr>
                    </a:solidFill>
                  </a:ln>
                  <a:solidFill>
                    <a:schemeClr val="bg2">
                      <a:lumMod val="75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62" name="직사각형 161">
            <a:extLst>
              <a:ext uri="{FF2B5EF4-FFF2-40B4-BE49-F238E27FC236}">
                <a16:creationId xmlns:a16="http://schemas.microsoft.com/office/drawing/2014/main" id="{C867C86A-54C8-4E7A-94BE-A6CB462488B3}"/>
              </a:ext>
            </a:extLst>
          </p:cNvPr>
          <p:cNvSpPr/>
          <p:nvPr/>
        </p:nvSpPr>
        <p:spPr>
          <a:xfrm>
            <a:off x="0" y="6507294"/>
            <a:ext cx="12192000" cy="356186"/>
          </a:xfrm>
          <a:prstGeom prst="rect">
            <a:avLst/>
          </a:prstGeom>
          <a:solidFill>
            <a:srgbClr val="00953C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ko-KR" sz="1400" b="1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All key nuclear organizations in Korea are actively participating in </a:t>
            </a:r>
            <a:r>
              <a:rPr lang="en-US" altLang="ko-KR" sz="1400" b="1" dirty="0" err="1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i</a:t>
            </a:r>
            <a:r>
              <a:rPr lang="en-US" altLang="ko-KR" sz="1400" b="1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-SMR development. </a:t>
            </a:r>
          </a:p>
        </p:txBody>
      </p:sp>
      <p:grpSp>
        <p:nvGrpSpPr>
          <p:cNvPr id="166" name="그룹 18">
            <a:extLst>
              <a:ext uri="{FF2B5EF4-FFF2-40B4-BE49-F238E27FC236}">
                <a16:creationId xmlns:a16="http://schemas.microsoft.com/office/drawing/2014/main" id="{585E440C-8251-4E2E-848F-8A232B93D67D}"/>
              </a:ext>
            </a:extLst>
          </p:cNvPr>
          <p:cNvGrpSpPr>
            <a:grpSpLocks/>
          </p:cNvGrpSpPr>
          <p:nvPr/>
        </p:nvGrpSpPr>
        <p:grpSpPr bwMode="auto">
          <a:xfrm>
            <a:off x="5706651" y="4717258"/>
            <a:ext cx="622972" cy="465879"/>
            <a:chOff x="6375526" y="4332514"/>
            <a:chExt cx="1967659" cy="1191325"/>
          </a:xfrm>
        </p:grpSpPr>
        <p:pic>
          <p:nvPicPr>
            <p:cNvPr id="167" name="Picture 9" descr="C:\Documents and Settings\Administrator\My Documents\My Pictures\현대영.jpg">
              <a:extLst>
                <a:ext uri="{FF2B5EF4-FFF2-40B4-BE49-F238E27FC236}">
                  <a16:creationId xmlns:a16="http://schemas.microsoft.com/office/drawing/2014/main" id="{F523AC0B-32BE-49F9-A44A-41EF361B20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5526" y="4332514"/>
              <a:ext cx="1069975" cy="244720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1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8" name="Picture 20" descr="C:\Documents and Settings\Administrator\My Documents\My Pictures\대림산업.jpg">
              <a:extLst>
                <a:ext uri="{FF2B5EF4-FFF2-40B4-BE49-F238E27FC236}">
                  <a16:creationId xmlns:a16="http://schemas.microsoft.com/office/drawing/2014/main" id="{C057E8BD-E4CF-4E25-9819-4012AA64DC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0446" y="4662648"/>
              <a:ext cx="1069975" cy="271462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1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9" name="Picture 3" descr="C:\Documents and Settings\Administrator\My Documents\My Pictures\0811PT제작사진\로고\GS.jpg">
              <a:extLst>
                <a:ext uri="{FF2B5EF4-FFF2-40B4-BE49-F238E27FC236}">
                  <a16:creationId xmlns:a16="http://schemas.microsoft.com/office/drawing/2014/main" id="{2DFFA2A9-7891-4FF8-B690-720A04E3E6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4083" y="4996318"/>
              <a:ext cx="769102" cy="179185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1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0" name="그림 129" descr="삼성_2.gif">
              <a:extLst>
                <a:ext uri="{FF2B5EF4-FFF2-40B4-BE49-F238E27FC236}">
                  <a16:creationId xmlns:a16="http://schemas.microsoft.com/office/drawing/2014/main" id="{5DEE959B-414D-4383-B5AB-E36756C90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9018" y="4962561"/>
              <a:ext cx="948303" cy="240950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1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1" name="Picture 15">
              <a:extLst>
                <a:ext uri="{FF2B5EF4-FFF2-40B4-BE49-F238E27FC236}">
                  <a16:creationId xmlns:a16="http://schemas.microsoft.com/office/drawing/2014/main" id="{E52024AE-6927-4A1A-9242-248741EFDC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7381" y="4627786"/>
              <a:ext cx="428489" cy="244569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1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2" name="Picture 16">
              <a:extLst>
                <a:ext uri="{FF2B5EF4-FFF2-40B4-BE49-F238E27FC236}">
                  <a16:creationId xmlns:a16="http://schemas.microsoft.com/office/drawing/2014/main" id="{0C1EBE18-AE7B-4965-93D0-2F55A8D263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0369" y="4632548"/>
              <a:ext cx="235621" cy="253516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1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3" name="Picture 17">
              <a:extLst>
                <a:ext uri="{FF2B5EF4-FFF2-40B4-BE49-F238E27FC236}">
                  <a16:creationId xmlns:a16="http://schemas.microsoft.com/office/drawing/2014/main" id="{9B0D4233-1F84-4A5C-8ADA-EED43110A6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2296" y="5244439"/>
              <a:ext cx="1403352" cy="279400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1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82D07124-CF72-436A-9DB9-3FBCD4A30D4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" r="38874"/>
          <a:stretch/>
        </p:blipFill>
        <p:spPr>
          <a:xfrm>
            <a:off x="4036162" y="1556065"/>
            <a:ext cx="1184953" cy="28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48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Milestone of </a:t>
            </a:r>
            <a:r>
              <a:rPr lang="en-US" altLang="ko-KR" sz="4000" b="1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ko-KR" sz="40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-SMR Development</a:t>
            </a:r>
            <a:endParaRPr lang="en-GB" altLang="ko-KR" sz="40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4656F0B-3495-4128-BC46-90735276462A}"/>
              </a:ext>
            </a:extLst>
          </p:cNvPr>
          <p:cNvSpPr txBox="1"/>
          <p:nvPr/>
        </p:nvSpPr>
        <p:spPr>
          <a:xfrm>
            <a:off x="2096065" y="5379589"/>
            <a:ext cx="8516657" cy="101566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285750" indent="-285750">
              <a:spcBef>
                <a:spcPct val="0"/>
              </a:spcBef>
              <a:buClr>
                <a:schemeClr val="bg1">
                  <a:lumMod val="75000"/>
                </a:schemeClr>
              </a:buClr>
              <a:buFont typeface="Calibri" panose="020F0502020204030204" pitchFamily="34" charset="0"/>
              <a:buChar char="•"/>
              <a:defRPr/>
            </a:pPr>
            <a:r>
              <a:rPr lang="en-US" altLang="ko-KR" sz="2000" spc="-80" dirty="0">
                <a:gradFill flip="none" rotWithShape="1">
                  <a:gsLst>
                    <a:gs pos="0">
                      <a:srgbClr val="204173"/>
                    </a:gs>
                    <a:gs pos="100000">
                      <a:srgbClr val="0A1936"/>
                    </a:gs>
                  </a:gsLst>
                  <a:lin ang="5400000" scaled="1"/>
                  <a:tileRect/>
                </a:gradFill>
                <a:ea typeface="웰컴체 Bold" panose="02020603020101020101" pitchFamily="18" charset="-127"/>
              </a:rPr>
              <a:t>Government funding and Pre-design review start in 2023. </a:t>
            </a:r>
          </a:p>
          <a:p>
            <a:pPr marL="285750" indent="-285750">
              <a:spcBef>
                <a:spcPct val="0"/>
              </a:spcBef>
              <a:buClr>
                <a:schemeClr val="bg1">
                  <a:lumMod val="75000"/>
                </a:schemeClr>
              </a:buClr>
              <a:buFont typeface="Calibri" panose="020F0502020204030204" pitchFamily="34" charset="0"/>
              <a:buChar char="•"/>
              <a:defRPr/>
            </a:pPr>
            <a:r>
              <a:rPr lang="en-US" altLang="ko-KR" sz="2000" spc="-80" dirty="0">
                <a:gradFill flip="none" rotWithShape="1">
                  <a:gsLst>
                    <a:gs pos="0">
                      <a:srgbClr val="204173"/>
                    </a:gs>
                    <a:gs pos="100000">
                      <a:srgbClr val="0A1936"/>
                    </a:gs>
                  </a:gsLst>
                  <a:lin ang="5400000" scaled="1"/>
                  <a:tileRect/>
                </a:gradFill>
                <a:ea typeface="웰컴체 Bold" panose="02020603020101020101" pitchFamily="18" charset="-127"/>
              </a:rPr>
              <a:t>Standard Design Approval by </a:t>
            </a:r>
            <a:r>
              <a:rPr lang="en-US" altLang="ko-KR" sz="2000" b="1" spc="-80" dirty="0">
                <a:solidFill>
                  <a:srgbClr val="0070C0"/>
                </a:solidFill>
                <a:ea typeface="웰컴체 Bold" panose="02020603020101020101" pitchFamily="18" charset="-127"/>
              </a:rPr>
              <a:t>2028</a:t>
            </a:r>
            <a:r>
              <a:rPr lang="en-US" altLang="ko-KR" sz="2000" spc="-80" dirty="0">
                <a:gradFill flip="none" rotWithShape="1">
                  <a:gsLst>
                    <a:gs pos="0">
                      <a:srgbClr val="204173"/>
                    </a:gs>
                    <a:gs pos="100000">
                      <a:srgbClr val="0A1936"/>
                    </a:gs>
                  </a:gsLst>
                  <a:lin ang="5400000" scaled="1"/>
                  <a:tileRect/>
                </a:gradFill>
                <a:ea typeface="웰컴체 Bold" panose="02020603020101020101" pitchFamily="18" charset="-127"/>
              </a:rPr>
              <a:t> and Construction permit by </a:t>
            </a:r>
            <a:r>
              <a:rPr lang="en-US" altLang="ko-KR" sz="2000" b="1" spc="-80" dirty="0">
                <a:solidFill>
                  <a:srgbClr val="0070C0"/>
                </a:solidFill>
                <a:ea typeface="웰컴체 Bold" panose="02020603020101020101" pitchFamily="18" charset="-127"/>
              </a:rPr>
              <a:t>2030</a:t>
            </a:r>
            <a:r>
              <a:rPr lang="en-US" altLang="ko-KR" sz="2000" spc="-80" dirty="0">
                <a:gradFill flip="none" rotWithShape="1">
                  <a:gsLst>
                    <a:gs pos="0">
                      <a:srgbClr val="204173"/>
                    </a:gs>
                    <a:gs pos="100000">
                      <a:srgbClr val="0A1936"/>
                    </a:gs>
                  </a:gsLst>
                  <a:lin ang="5400000" scaled="1"/>
                  <a:tileRect/>
                </a:gradFill>
                <a:ea typeface="웰컴체 Bold" panose="02020603020101020101" pitchFamily="18" charset="-127"/>
              </a:rPr>
              <a:t> </a:t>
            </a:r>
          </a:p>
          <a:p>
            <a:pPr marL="285750" indent="-285750">
              <a:spcBef>
                <a:spcPct val="0"/>
              </a:spcBef>
              <a:buClr>
                <a:schemeClr val="bg1">
                  <a:lumMod val="75000"/>
                </a:schemeClr>
              </a:buClr>
              <a:buFont typeface="Calibri" panose="020F0502020204030204" pitchFamily="34" charset="0"/>
              <a:buChar char="•"/>
              <a:defRPr/>
            </a:pPr>
            <a:r>
              <a:rPr lang="en-US" altLang="ko-KR" sz="2000" spc="-80" dirty="0">
                <a:gradFill flip="none" rotWithShape="1">
                  <a:gsLst>
                    <a:gs pos="0">
                      <a:srgbClr val="204173"/>
                    </a:gs>
                    <a:gs pos="100000">
                      <a:srgbClr val="0A1936"/>
                    </a:gs>
                  </a:gsLst>
                  <a:lin ang="5400000" scaled="1"/>
                  <a:tileRect/>
                </a:gradFill>
                <a:ea typeface="웰컴체 Bold" panose="02020603020101020101" pitchFamily="18" charset="-127"/>
              </a:rPr>
              <a:t>Commercial operation of first module by </a:t>
            </a:r>
            <a:r>
              <a:rPr lang="en-US" altLang="ko-KR" sz="2000" b="1" spc="-80" dirty="0">
                <a:solidFill>
                  <a:srgbClr val="0070C0"/>
                </a:solidFill>
                <a:ea typeface="웰컴체 Bold" panose="02020603020101020101" pitchFamily="18" charset="-127"/>
              </a:rPr>
              <a:t>2034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81E8A7C8-67F9-4F12-A7B3-A9424A6F5DC5}"/>
              </a:ext>
            </a:extLst>
          </p:cNvPr>
          <p:cNvGrpSpPr/>
          <p:nvPr/>
        </p:nvGrpSpPr>
        <p:grpSpPr>
          <a:xfrm>
            <a:off x="518202" y="1698216"/>
            <a:ext cx="11153871" cy="3395894"/>
            <a:chOff x="373062" y="1603875"/>
            <a:chExt cx="11153871" cy="3395894"/>
          </a:xfrm>
        </p:grpSpPr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1970A426-63F9-42EB-8651-82988EC3DF13}"/>
                </a:ext>
              </a:extLst>
            </p:cNvPr>
            <p:cNvSpPr/>
            <p:nvPr/>
          </p:nvSpPr>
          <p:spPr>
            <a:xfrm>
              <a:off x="1914028" y="1924418"/>
              <a:ext cx="1015683" cy="3075351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64000">
                  <a:srgbClr val="CECECE">
                    <a:alpha val="50000"/>
                  </a:srgbClr>
                </a:gs>
                <a:gs pos="0">
                  <a:schemeClr val="bg1">
                    <a:lumMod val="75000"/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410084DF-709D-4763-8E57-CA11FCA82001}"/>
                </a:ext>
              </a:extLst>
            </p:cNvPr>
            <p:cNvSpPr/>
            <p:nvPr/>
          </p:nvSpPr>
          <p:spPr>
            <a:xfrm>
              <a:off x="5135446" y="1924418"/>
              <a:ext cx="1015683" cy="3075351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64000">
                  <a:srgbClr val="CECECE">
                    <a:alpha val="50000"/>
                  </a:srgbClr>
                </a:gs>
                <a:gs pos="0">
                  <a:schemeClr val="bg1">
                    <a:lumMod val="75000"/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3919BF1F-30F4-4C23-9286-C4947B848269}"/>
                </a:ext>
              </a:extLst>
            </p:cNvPr>
            <p:cNvSpPr/>
            <p:nvPr/>
          </p:nvSpPr>
          <p:spPr>
            <a:xfrm>
              <a:off x="4061640" y="1924418"/>
              <a:ext cx="1015683" cy="3075351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64000">
                  <a:srgbClr val="CECECE">
                    <a:alpha val="50000"/>
                  </a:srgbClr>
                </a:gs>
                <a:gs pos="0">
                  <a:schemeClr val="bg1">
                    <a:lumMod val="75000"/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1D8ACD88-A397-43D9-8FDC-06DA61F0F253}"/>
                </a:ext>
              </a:extLst>
            </p:cNvPr>
            <p:cNvSpPr/>
            <p:nvPr/>
          </p:nvSpPr>
          <p:spPr>
            <a:xfrm>
              <a:off x="7283060" y="1924418"/>
              <a:ext cx="1015683" cy="3075351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64000">
                  <a:srgbClr val="CECECE">
                    <a:alpha val="50000"/>
                  </a:srgbClr>
                </a:gs>
                <a:gs pos="0">
                  <a:schemeClr val="bg1">
                    <a:lumMod val="75000"/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직사각형 87">
              <a:extLst>
                <a:ext uri="{FF2B5EF4-FFF2-40B4-BE49-F238E27FC236}">
                  <a16:creationId xmlns:a16="http://schemas.microsoft.com/office/drawing/2014/main" id="{361AA080-74FA-4617-8869-9B9C3E81F504}"/>
                </a:ext>
              </a:extLst>
            </p:cNvPr>
            <p:cNvSpPr/>
            <p:nvPr/>
          </p:nvSpPr>
          <p:spPr>
            <a:xfrm>
              <a:off x="6209254" y="1924418"/>
              <a:ext cx="1015683" cy="3075351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64000">
                  <a:srgbClr val="CECECE">
                    <a:alpha val="50000"/>
                  </a:srgbClr>
                </a:gs>
                <a:gs pos="0">
                  <a:schemeClr val="bg1">
                    <a:lumMod val="75000"/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직사각형 89">
              <a:extLst>
                <a:ext uri="{FF2B5EF4-FFF2-40B4-BE49-F238E27FC236}">
                  <a16:creationId xmlns:a16="http://schemas.microsoft.com/office/drawing/2014/main" id="{08E41B4B-A47A-4313-B59D-A70292916B33}"/>
                </a:ext>
              </a:extLst>
            </p:cNvPr>
            <p:cNvSpPr/>
            <p:nvPr/>
          </p:nvSpPr>
          <p:spPr>
            <a:xfrm>
              <a:off x="8356867" y="1924418"/>
              <a:ext cx="1385195" cy="3075351"/>
            </a:xfrm>
            <a:prstGeom prst="rect">
              <a:avLst/>
            </a:prstGeom>
            <a:gradFill flip="none" rotWithShape="1"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64000">
                  <a:schemeClr val="accent4">
                    <a:lumMod val="20000"/>
                    <a:lumOff val="80000"/>
                  </a:schemeClr>
                </a:gs>
                <a:gs pos="0">
                  <a:schemeClr val="bg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직사각형 90">
              <a:extLst>
                <a:ext uri="{FF2B5EF4-FFF2-40B4-BE49-F238E27FC236}">
                  <a16:creationId xmlns:a16="http://schemas.microsoft.com/office/drawing/2014/main" id="{FFFF7307-C5C3-4489-BF01-E3B6CA843FAA}"/>
                </a:ext>
              </a:extLst>
            </p:cNvPr>
            <p:cNvSpPr/>
            <p:nvPr/>
          </p:nvSpPr>
          <p:spPr>
            <a:xfrm>
              <a:off x="2987833" y="1924418"/>
              <a:ext cx="1015683" cy="3075351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64000">
                  <a:srgbClr val="CECECE">
                    <a:alpha val="50000"/>
                  </a:srgbClr>
                </a:gs>
                <a:gs pos="0">
                  <a:schemeClr val="bg1">
                    <a:lumMod val="75000"/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2" name="직선 연결선[R] 6">
              <a:extLst>
                <a:ext uri="{FF2B5EF4-FFF2-40B4-BE49-F238E27FC236}">
                  <a16:creationId xmlns:a16="http://schemas.microsoft.com/office/drawing/2014/main" id="{BCA2A069-251A-4E59-9C06-9C0CC2BB581E}"/>
                </a:ext>
              </a:extLst>
            </p:cNvPr>
            <p:cNvCxnSpPr>
              <a:cxnSpLocks/>
            </p:cNvCxnSpPr>
            <p:nvPr/>
          </p:nvCxnSpPr>
          <p:spPr>
            <a:xfrm>
              <a:off x="1914028" y="1920493"/>
              <a:ext cx="9612904" cy="0"/>
            </a:xfrm>
            <a:prstGeom prst="line">
              <a:avLst/>
            </a:prstGeom>
            <a:ln w="9525">
              <a:gradFill flip="none" rotWithShape="1">
                <a:gsLst>
                  <a:gs pos="80000">
                    <a:schemeClr val="bg1">
                      <a:lumMod val="50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타원 92">
              <a:extLst>
                <a:ext uri="{FF2B5EF4-FFF2-40B4-BE49-F238E27FC236}">
                  <a16:creationId xmlns:a16="http://schemas.microsoft.com/office/drawing/2014/main" id="{F54703FF-082C-41F6-83BF-006CD592FC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22912" y="1821970"/>
              <a:ext cx="180000" cy="180000"/>
            </a:xfrm>
            <a:prstGeom prst="ellipse">
              <a:avLst/>
            </a:prstGeom>
            <a:gradFill>
              <a:gsLst>
                <a:gs pos="53000">
                  <a:schemeClr val="bg1"/>
                </a:gs>
                <a:gs pos="32000">
                  <a:srgbClr val="DEDEDE"/>
                </a:gs>
              </a:gsLst>
              <a:lin ang="13500000" scaled="1"/>
            </a:gradFill>
            <a:ln w="3810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ko-KR" altLang="en-US" dirty="0">
                <a:solidFill>
                  <a:prstClr val="white"/>
                </a:solidFill>
                <a:ea typeface="맑은 고딕" panose="020B0503020000020004" pitchFamily="50" charset="-127"/>
              </a:endParaRPr>
            </a:p>
          </p:txBody>
        </p:sp>
        <p:sp>
          <p:nvSpPr>
            <p:cNvPr id="94" name="타원 93">
              <a:extLst>
                <a:ext uri="{FF2B5EF4-FFF2-40B4-BE49-F238E27FC236}">
                  <a16:creationId xmlns:a16="http://schemas.microsoft.com/office/drawing/2014/main" id="{C2F0313B-91B2-4506-85D4-D74C3B6E04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96718" y="1821970"/>
              <a:ext cx="180000" cy="180000"/>
            </a:xfrm>
            <a:prstGeom prst="ellipse">
              <a:avLst/>
            </a:prstGeom>
            <a:gradFill>
              <a:gsLst>
                <a:gs pos="53000">
                  <a:schemeClr val="bg1"/>
                </a:gs>
                <a:gs pos="32000">
                  <a:srgbClr val="DEDEDE"/>
                </a:gs>
              </a:gsLst>
              <a:lin ang="13500000" scaled="1"/>
            </a:gradFill>
            <a:ln w="3810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>
                <a:solidFill>
                  <a:prstClr val="white"/>
                </a:solidFill>
                <a:ea typeface="맑은 고딕" panose="020B0503020000020004" pitchFamily="50" charset="-127"/>
              </a:endParaRPr>
            </a:p>
          </p:txBody>
        </p:sp>
        <p:sp>
          <p:nvSpPr>
            <p:cNvPr id="95" name="타원 94">
              <a:extLst>
                <a:ext uri="{FF2B5EF4-FFF2-40B4-BE49-F238E27FC236}">
                  <a16:creationId xmlns:a16="http://schemas.microsoft.com/office/drawing/2014/main" id="{3AED31A6-C9DE-49AE-BA1B-AED16B14A0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70524" y="1821970"/>
              <a:ext cx="180000" cy="180000"/>
            </a:xfrm>
            <a:prstGeom prst="ellipse">
              <a:avLst/>
            </a:prstGeom>
            <a:gradFill>
              <a:gsLst>
                <a:gs pos="53000">
                  <a:schemeClr val="bg1"/>
                </a:gs>
                <a:gs pos="32000">
                  <a:srgbClr val="DEDEDE"/>
                </a:gs>
              </a:gsLst>
              <a:lin ang="13500000" scaled="1"/>
            </a:gradFill>
            <a:ln w="38100">
              <a:gradFill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>
                <a:solidFill>
                  <a:prstClr val="white"/>
                </a:solidFill>
                <a:ea typeface="맑은 고딕" panose="020B0503020000020004" pitchFamily="50" charset="-127"/>
              </a:endParaRPr>
            </a:p>
          </p:txBody>
        </p:sp>
        <p:sp>
          <p:nvSpPr>
            <p:cNvPr id="96" name="직사각형 95">
              <a:extLst>
                <a:ext uri="{FF2B5EF4-FFF2-40B4-BE49-F238E27FC236}">
                  <a16:creationId xmlns:a16="http://schemas.microsoft.com/office/drawing/2014/main" id="{71A87407-20C7-4DEF-A163-E8F758AA55D4}"/>
                </a:ext>
              </a:extLst>
            </p:cNvPr>
            <p:cNvSpPr/>
            <p:nvPr/>
          </p:nvSpPr>
          <p:spPr>
            <a:xfrm>
              <a:off x="2179202" y="1603875"/>
              <a:ext cx="473206" cy="169277"/>
            </a:xfrm>
            <a:prstGeom prst="rect">
              <a:avLst/>
            </a:prstGeom>
          </p:spPr>
          <p:txBody>
            <a:bodyPr wrap="none" tIns="0" bIns="0">
              <a:spAutoFit/>
            </a:bodyPr>
            <a:lstStyle/>
            <a:p>
              <a:pPr algn="ctr">
                <a:defRPr/>
              </a:pPr>
              <a:r>
                <a:rPr lang="en-US" altLang="ko-KR" sz="1100" dirty="0">
                  <a:ln>
                    <a:solidFill>
                      <a:prstClr val="black">
                        <a:lumMod val="65000"/>
                        <a:lumOff val="35000"/>
                        <a:alpha val="30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a typeface="KoPub돋움체 Light" panose="02020603020101020101" pitchFamily="18" charset="-127"/>
                  <a:cs typeface="Pretendard ExtraBold" panose="02000903000000020004" pitchFamily="50" charset="-127"/>
                </a:rPr>
                <a:t>2023</a:t>
              </a:r>
              <a:endParaRPr lang="ko-KR" altLang="en-US" sz="1100" dirty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a typeface="KoPub돋움체 Light" panose="02020603020101020101" pitchFamily="18" charset="-127"/>
                <a:cs typeface="Pretendard ExtraBold" panose="02000903000000020004" pitchFamily="50" charset="-127"/>
              </a:endParaRPr>
            </a:p>
          </p:txBody>
        </p:sp>
        <p:sp>
          <p:nvSpPr>
            <p:cNvPr id="97" name="직사각형 96">
              <a:extLst>
                <a:ext uri="{FF2B5EF4-FFF2-40B4-BE49-F238E27FC236}">
                  <a16:creationId xmlns:a16="http://schemas.microsoft.com/office/drawing/2014/main" id="{DBA23AC3-9B72-4BF8-A56C-1DB50C1FD8CD}"/>
                </a:ext>
              </a:extLst>
            </p:cNvPr>
            <p:cNvSpPr/>
            <p:nvPr/>
          </p:nvSpPr>
          <p:spPr>
            <a:xfrm>
              <a:off x="3253009" y="1603875"/>
              <a:ext cx="473206" cy="169277"/>
            </a:xfrm>
            <a:prstGeom prst="rect">
              <a:avLst/>
            </a:prstGeom>
          </p:spPr>
          <p:txBody>
            <a:bodyPr wrap="none" tIns="0" bIns="0">
              <a:spAutoFit/>
            </a:bodyPr>
            <a:lstStyle/>
            <a:p>
              <a:pPr algn="ctr">
                <a:defRPr/>
              </a:pPr>
              <a:r>
                <a:rPr lang="en-US" altLang="ko-KR" sz="1100" dirty="0">
                  <a:ln>
                    <a:solidFill>
                      <a:prstClr val="black">
                        <a:lumMod val="65000"/>
                        <a:lumOff val="35000"/>
                        <a:alpha val="30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a typeface="KoPub돋움체 Light" panose="02020603020101020101" pitchFamily="18" charset="-127"/>
                  <a:cs typeface="Pretendard ExtraBold" panose="02000903000000020004" pitchFamily="50" charset="-127"/>
                </a:rPr>
                <a:t>2024</a:t>
              </a:r>
              <a:endParaRPr lang="ko-KR" altLang="en-US" sz="1100" dirty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a typeface="KoPub돋움체 Light" panose="02020603020101020101" pitchFamily="18" charset="-127"/>
                <a:cs typeface="Pretendard ExtraBold" panose="02000903000000020004" pitchFamily="50" charset="-127"/>
              </a:endParaRPr>
            </a:p>
          </p:txBody>
        </p:sp>
        <p:sp>
          <p:nvSpPr>
            <p:cNvPr id="98" name="직사각형 97">
              <a:extLst>
                <a:ext uri="{FF2B5EF4-FFF2-40B4-BE49-F238E27FC236}">
                  <a16:creationId xmlns:a16="http://schemas.microsoft.com/office/drawing/2014/main" id="{D7684623-2D37-4F92-91F2-C3164AED8C16}"/>
                </a:ext>
              </a:extLst>
            </p:cNvPr>
            <p:cNvSpPr/>
            <p:nvPr/>
          </p:nvSpPr>
          <p:spPr>
            <a:xfrm>
              <a:off x="4326815" y="1603875"/>
              <a:ext cx="473206" cy="169277"/>
            </a:xfrm>
            <a:prstGeom prst="rect">
              <a:avLst/>
            </a:prstGeom>
          </p:spPr>
          <p:txBody>
            <a:bodyPr wrap="none" tIns="0" bIns="0">
              <a:spAutoFit/>
            </a:bodyPr>
            <a:lstStyle/>
            <a:p>
              <a:pPr algn="ctr">
                <a:defRPr/>
              </a:pPr>
              <a:r>
                <a:rPr lang="en-US" altLang="ko-KR" sz="1100" dirty="0">
                  <a:ln>
                    <a:solidFill>
                      <a:prstClr val="black">
                        <a:lumMod val="65000"/>
                        <a:lumOff val="35000"/>
                        <a:alpha val="30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a typeface="KoPub돋움체 Light" panose="02020603020101020101" pitchFamily="18" charset="-127"/>
                  <a:cs typeface="Pretendard ExtraBold" panose="02000903000000020004" pitchFamily="50" charset="-127"/>
                </a:rPr>
                <a:t>2025</a:t>
              </a:r>
              <a:endParaRPr lang="ko-KR" altLang="en-US" sz="1100" dirty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a typeface="KoPub돋움체 Light" panose="02020603020101020101" pitchFamily="18" charset="-127"/>
                <a:cs typeface="Pretendard ExtraBold" panose="02000903000000020004" pitchFamily="50" charset="-127"/>
              </a:endParaRPr>
            </a:p>
          </p:txBody>
        </p:sp>
        <p:sp>
          <p:nvSpPr>
            <p:cNvPr id="99" name="직사각형 98">
              <a:extLst>
                <a:ext uri="{FF2B5EF4-FFF2-40B4-BE49-F238E27FC236}">
                  <a16:creationId xmlns:a16="http://schemas.microsoft.com/office/drawing/2014/main" id="{D70269F4-3CD7-4ADC-93D4-D86E862F9F1E}"/>
                </a:ext>
              </a:extLst>
            </p:cNvPr>
            <p:cNvSpPr/>
            <p:nvPr/>
          </p:nvSpPr>
          <p:spPr>
            <a:xfrm>
              <a:off x="5400620" y="1603875"/>
              <a:ext cx="473206" cy="169277"/>
            </a:xfrm>
            <a:prstGeom prst="rect">
              <a:avLst/>
            </a:prstGeom>
          </p:spPr>
          <p:txBody>
            <a:bodyPr wrap="none" tIns="0" bIns="0">
              <a:spAutoFit/>
            </a:bodyPr>
            <a:lstStyle/>
            <a:p>
              <a:pPr algn="ctr">
                <a:defRPr/>
              </a:pPr>
              <a:r>
                <a:rPr lang="en-US" altLang="ko-KR" sz="1100" dirty="0">
                  <a:ln>
                    <a:solidFill>
                      <a:prstClr val="black">
                        <a:lumMod val="65000"/>
                        <a:lumOff val="35000"/>
                        <a:alpha val="30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a typeface="KoPub돋움체 Light" panose="02020603020101020101" pitchFamily="18" charset="-127"/>
                  <a:cs typeface="Pretendard ExtraBold" panose="02000903000000020004" pitchFamily="50" charset="-127"/>
                </a:rPr>
                <a:t>2026</a:t>
              </a:r>
              <a:endParaRPr lang="ko-KR" altLang="en-US" sz="1100" dirty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a typeface="KoPub돋움체 Light" panose="02020603020101020101" pitchFamily="18" charset="-127"/>
                <a:cs typeface="Pretendard ExtraBold" panose="02000903000000020004" pitchFamily="50" charset="-127"/>
              </a:endParaRPr>
            </a:p>
          </p:txBody>
        </p:sp>
        <p:sp>
          <p:nvSpPr>
            <p:cNvPr id="100" name="직사각형 99">
              <a:extLst>
                <a:ext uri="{FF2B5EF4-FFF2-40B4-BE49-F238E27FC236}">
                  <a16:creationId xmlns:a16="http://schemas.microsoft.com/office/drawing/2014/main" id="{52FB0F24-4362-4A65-A489-16614AFB826C}"/>
                </a:ext>
              </a:extLst>
            </p:cNvPr>
            <p:cNvSpPr/>
            <p:nvPr/>
          </p:nvSpPr>
          <p:spPr>
            <a:xfrm>
              <a:off x="6474427" y="1603875"/>
              <a:ext cx="473206" cy="169277"/>
            </a:xfrm>
            <a:prstGeom prst="rect">
              <a:avLst/>
            </a:prstGeom>
          </p:spPr>
          <p:txBody>
            <a:bodyPr wrap="none" tIns="0" bIns="0">
              <a:spAutoFit/>
            </a:bodyPr>
            <a:lstStyle/>
            <a:p>
              <a:pPr algn="ctr">
                <a:defRPr/>
              </a:pPr>
              <a:r>
                <a:rPr lang="en-US" altLang="ko-KR" sz="1100" dirty="0">
                  <a:ln>
                    <a:solidFill>
                      <a:prstClr val="black">
                        <a:lumMod val="65000"/>
                        <a:lumOff val="35000"/>
                        <a:alpha val="30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a typeface="KoPub돋움체 Light" panose="02020603020101020101" pitchFamily="18" charset="-127"/>
                  <a:cs typeface="Pretendard ExtraBold" panose="02000903000000020004" pitchFamily="50" charset="-127"/>
                </a:rPr>
                <a:t>2027</a:t>
              </a:r>
              <a:endParaRPr lang="ko-KR" altLang="en-US" sz="1100" dirty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a typeface="KoPub돋움체 Light" panose="02020603020101020101" pitchFamily="18" charset="-127"/>
                <a:cs typeface="Pretendard ExtraBold" panose="02000903000000020004" pitchFamily="50" charset="-127"/>
              </a:endParaRPr>
            </a:p>
          </p:txBody>
        </p:sp>
        <p:sp>
          <p:nvSpPr>
            <p:cNvPr id="101" name="직사각형 100">
              <a:extLst>
                <a:ext uri="{FF2B5EF4-FFF2-40B4-BE49-F238E27FC236}">
                  <a16:creationId xmlns:a16="http://schemas.microsoft.com/office/drawing/2014/main" id="{E066821B-45A7-4915-8FA9-12788A51C786}"/>
                </a:ext>
              </a:extLst>
            </p:cNvPr>
            <p:cNvSpPr/>
            <p:nvPr/>
          </p:nvSpPr>
          <p:spPr>
            <a:xfrm>
              <a:off x="7548234" y="1603875"/>
              <a:ext cx="473206" cy="169277"/>
            </a:xfrm>
            <a:prstGeom prst="rect">
              <a:avLst/>
            </a:prstGeom>
          </p:spPr>
          <p:txBody>
            <a:bodyPr wrap="none" tIns="0" bIns="0">
              <a:spAutoFit/>
            </a:bodyPr>
            <a:lstStyle/>
            <a:p>
              <a:pPr algn="ctr">
                <a:defRPr/>
              </a:pPr>
              <a:r>
                <a:rPr lang="en-US" altLang="ko-KR" sz="1100" dirty="0">
                  <a:ln>
                    <a:solidFill>
                      <a:prstClr val="black">
                        <a:lumMod val="65000"/>
                        <a:lumOff val="35000"/>
                        <a:alpha val="30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a typeface="KoPub돋움체 Light" panose="02020603020101020101" pitchFamily="18" charset="-127"/>
                  <a:cs typeface="Pretendard ExtraBold" panose="02000903000000020004" pitchFamily="50" charset="-127"/>
                </a:rPr>
                <a:t>2028</a:t>
              </a:r>
              <a:endParaRPr lang="ko-KR" altLang="en-US" sz="1100" dirty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a typeface="KoPub돋움체 Light" panose="02020603020101020101" pitchFamily="18" charset="-127"/>
                <a:cs typeface="Pretendard ExtraBold" panose="02000903000000020004" pitchFamily="50" charset="-127"/>
              </a:endParaRPr>
            </a:p>
          </p:txBody>
        </p:sp>
        <p:sp>
          <p:nvSpPr>
            <p:cNvPr id="102" name="타원 101">
              <a:extLst>
                <a:ext uri="{FF2B5EF4-FFF2-40B4-BE49-F238E27FC236}">
                  <a16:creationId xmlns:a16="http://schemas.microsoft.com/office/drawing/2014/main" id="{6EC63678-530E-4958-BE3B-5F7FFCF5D7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44330" y="1821970"/>
              <a:ext cx="180000" cy="180000"/>
            </a:xfrm>
            <a:prstGeom prst="ellipse">
              <a:avLst/>
            </a:prstGeom>
            <a:gradFill>
              <a:gsLst>
                <a:gs pos="53000">
                  <a:schemeClr val="bg1"/>
                </a:gs>
                <a:gs pos="32000">
                  <a:srgbClr val="DEDEDE"/>
                </a:gs>
              </a:gsLst>
              <a:lin ang="13500000" scaled="1"/>
            </a:gradFill>
            <a:ln w="38100">
              <a:gradFill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>
                <a:solidFill>
                  <a:prstClr val="white"/>
                </a:solidFill>
                <a:ea typeface="맑은 고딕" panose="020B0503020000020004" pitchFamily="50" charset="-127"/>
              </a:endParaRPr>
            </a:p>
          </p:txBody>
        </p:sp>
        <p:sp>
          <p:nvSpPr>
            <p:cNvPr id="103" name="타원 102">
              <a:extLst>
                <a:ext uri="{FF2B5EF4-FFF2-40B4-BE49-F238E27FC236}">
                  <a16:creationId xmlns:a16="http://schemas.microsoft.com/office/drawing/2014/main" id="{36B64295-CFD2-4C57-9133-4FB0E410BB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18136" y="1821970"/>
              <a:ext cx="180000" cy="180000"/>
            </a:xfrm>
            <a:prstGeom prst="ellipse">
              <a:avLst/>
            </a:prstGeom>
            <a:gradFill>
              <a:gsLst>
                <a:gs pos="53000">
                  <a:schemeClr val="bg1"/>
                </a:gs>
                <a:gs pos="32000">
                  <a:srgbClr val="DEDEDE"/>
                </a:gs>
              </a:gsLst>
              <a:lin ang="13500000" scaled="1"/>
            </a:gradFill>
            <a:ln w="38100">
              <a:gradFill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>
                <a:solidFill>
                  <a:prstClr val="white"/>
                </a:solidFill>
                <a:ea typeface="맑은 고딕" panose="020B0503020000020004" pitchFamily="50" charset="-127"/>
              </a:endParaRPr>
            </a:p>
          </p:txBody>
        </p:sp>
        <p:sp>
          <p:nvSpPr>
            <p:cNvPr id="104" name="타원 103">
              <a:extLst>
                <a:ext uri="{FF2B5EF4-FFF2-40B4-BE49-F238E27FC236}">
                  <a16:creationId xmlns:a16="http://schemas.microsoft.com/office/drawing/2014/main" id="{FA4DC810-F63E-4E14-81EB-FA3061EAF9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91942" y="1821970"/>
              <a:ext cx="180000" cy="180000"/>
            </a:xfrm>
            <a:prstGeom prst="ellipse">
              <a:avLst/>
            </a:prstGeom>
            <a:gradFill>
              <a:gsLst>
                <a:gs pos="53000">
                  <a:schemeClr val="bg1"/>
                </a:gs>
                <a:gs pos="32000">
                  <a:srgbClr val="DEDEDE"/>
                </a:gs>
              </a:gsLst>
              <a:lin ang="13500000" scaled="1"/>
            </a:gradFill>
            <a:ln w="38100">
              <a:gradFill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>
                <a:solidFill>
                  <a:prstClr val="white"/>
                </a:solidFill>
                <a:ea typeface="맑은 고딕" panose="020B0503020000020004" pitchFamily="50" charset="-127"/>
              </a:endParaRPr>
            </a:p>
          </p:txBody>
        </p:sp>
        <p:sp>
          <p:nvSpPr>
            <p:cNvPr id="105" name="타원 104">
              <a:extLst>
                <a:ext uri="{FF2B5EF4-FFF2-40B4-BE49-F238E27FC236}">
                  <a16:creationId xmlns:a16="http://schemas.microsoft.com/office/drawing/2014/main" id="{8D959823-6552-4467-9BB6-D218362561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20610" y="1821970"/>
              <a:ext cx="180000" cy="180000"/>
            </a:xfrm>
            <a:prstGeom prst="ellipse">
              <a:avLst/>
            </a:prstGeom>
            <a:gradFill>
              <a:gsLst>
                <a:gs pos="53000">
                  <a:schemeClr val="bg1"/>
                </a:gs>
                <a:gs pos="32000">
                  <a:srgbClr val="DEDEDE"/>
                </a:gs>
              </a:gsLst>
              <a:lin ang="13500000" scaled="1"/>
            </a:gradFill>
            <a:ln w="38100">
              <a:gradFill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>
                <a:solidFill>
                  <a:prstClr val="white"/>
                </a:solidFill>
                <a:ea typeface="맑은 고딕" panose="020B0503020000020004" pitchFamily="50" charset="-127"/>
              </a:endParaRPr>
            </a:p>
          </p:txBody>
        </p:sp>
        <p:sp>
          <p:nvSpPr>
            <p:cNvPr id="107" name="사각형: 둥근 모서리 129">
              <a:extLst>
                <a:ext uri="{FF2B5EF4-FFF2-40B4-BE49-F238E27FC236}">
                  <a16:creationId xmlns:a16="http://schemas.microsoft.com/office/drawing/2014/main" id="{AB9F6840-0715-4EDC-BA00-06F61B4462A5}"/>
                </a:ext>
              </a:extLst>
            </p:cNvPr>
            <p:cNvSpPr/>
            <p:nvPr/>
          </p:nvSpPr>
          <p:spPr>
            <a:xfrm>
              <a:off x="1926574" y="2061046"/>
              <a:ext cx="2076942" cy="252000"/>
            </a:xfrm>
            <a:prstGeom prst="roundRect">
              <a:avLst>
                <a:gd name="adj" fmla="val 50000"/>
              </a:avLst>
            </a:prstGeom>
            <a:gradFill>
              <a:gsLst>
                <a:gs pos="3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35692" dist="12700" dir="2700000" algn="tl" rotWithShape="0">
                <a:prstClr val="black">
                  <a:alpha val="24053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>
                <a:buClr>
                  <a:prstClr val="black">
                    <a:lumMod val="75000"/>
                    <a:lumOff val="25000"/>
                  </a:prstClr>
                </a:buClr>
                <a:buSzPct val="70000"/>
              </a:pPr>
              <a:r>
                <a:rPr lang="en-US" altLang="ko-KR" sz="1200" spc="-8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bg1"/>
                  </a:solidFill>
                  <a:ea typeface="KoPub돋움체 Light" panose="02020603020101020101" pitchFamily="18" charset="-127"/>
                  <a:cs typeface="Pretendard ExtraBold" panose="02000903000000020004" pitchFamily="50" charset="-127"/>
                </a:rPr>
                <a:t>Nuclear Design</a:t>
              </a:r>
              <a:endParaRPr lang="ko-KR" altLang="en-US" sz="1200" spc="-8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ea typeface="KoPub돋움체 Light" panose="02020603020101020101" pitchFamily="18" charset="-127"/>
                <a:cs typeface="Pretendard ExtraBold" panose="02000903000000020004" pitchFamily="50" charset="-127"/>
              </a:endParaRPr>
            </a:p>
          </p:txBody>
        </p:sp>
        <p:sp>
          <p:nvSpPr>
            <p:cNvPr id="108" name="사각형: 둥근 모서리 130">
              <a:extLst>
                <a:ext uri="{FF2B5EF4-FFF2-40B4-BE49-F238E27FC236}">
                  <a16:creationId xmlns:a16="http://schemas.microsoft.com/office/drawing/2014/main" id="{7A030504-B1A7-4D94-82F5-08D231288CB6}"/>
                </a:ext>
              </a:extLst>
            </p:cNvPr>
            <p:cNvSpPr/>
            <p:nvPr/>
          </p:nvSpPr>
          <p:spPr>
            <a:xfrm>
              <a:off x="1926574" y="2379480"/>
              <a:ext cx="3163296" cy="252000"/>
            </a:xfrm>
            <a:prstGeom prst="roundRect">
              <a:avLst>
                <a:gd name="adj" fmla="val 50000"/>
              </a:avLst>
            </a:prstGeom>
            <a:gradFill>
              <a:gsLst>
                <a:gs pos="3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35692" dist="12700" dir="2700000" algn="tl" rotWithShape="0">
                <a:prstClr val="black">
                  <a:alpha val="24053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190499" algn="r" fontAlgn="base">
                <a:buClr>
                  <a:prstClr val="black">
                    <a:lumMod val="75000"/>
                    <a:lumOff val="25000"/>
                  </a:prstClr>
                </a:buClr>
                <a:buSzPct val="70000"/>
              </a:pPr>
              <a:r>
                <a:rPr lang="en-US" altLang="ko-KR" sz="1200" spc="-8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bg1"/>
                  </a:solidFill>
                  <a:ea typeface="KoPub돋움체 Light" panose="02020603020101020101" pitchFamily="18" charset="-127"/>
                  <a:cs typeface="Pretendard ExtraBold" panose="02000903000000020004" pitchFamily="50" charset="-127"/>
                </a:rPr>
                <a:t>Final Safety Analysis</a:t>
              </a:r>
              <a:endParaRPr lang="ko-KR" altLang="en-US" sz="1200" spc="-8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ea typeface="KoPub돋움체 Light" panose="02020603020101020101" pitchFamily="18" charset="-127"/>
                <a:cs typeface="Pretendard ExtraBold" panose="02000903000000020004" pitchFamily="50" charset="-127"/>
              </a:endParaRPr>
            </a:p>
          </p:txBody>
        </p:sp>
        <p:sp>
          <p:nvSpPr>
            <p:cNvPr id="109" name="사각형: 둥근 모서리 131">
              <a:extLst>
                <a:ext uri="{FF2B5EF4-FFF2-40B4-BE49-F238E27FC236}">
                  <a16:creationId xmlns:a16="http://schemas.microsoft.com/office/drawing/2014/main" id="{E01FBF46-B8F6-473D-B690-9B6751B3A96E}"/>
                </a:ext>
              </a:extLst>
            </p:cNvPr>
            <p:cNvSpPr/>
            <p:nvPr/>
          </p:nvSpPr>
          <p:spPr>
            <a:xfrm>
              <a:off x="1914027" y="3016348"/>
              <a:ext cx="6377947" cy="252000"/>
            </a:xfrm>
            <a:prstGeom prst="roundRect">
              <a:avLst>
                <a:gd name="adj" fmla="val 50000"/>
              </a:avLst>
            </a:prstGeom>
            <a:gradFill>
              <a:gsLst>
                <a:gs pos="3000">
                  <a:schemeClr val="accent1">
                    <a:lumMod val="5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35692" dist="12700" dir="2700000" algn="tl" rotWithShape="0">
                <a:prstClr val="black">
                  <a:alpha val="24053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r" fontAlgn="base">
                <a:buClr>
                  <a:prstClr val="black">
                    <a:lumMod val="75000"/>
                    <a:lumOff val="25000"/>
                  </a:prstClr>
                </a:buClr>
                <a:buSzPct val="70000"/>
              </a:pPr>
              <a:r>
                <a:rPr lang="en-US" altLang="ko-KR" sz="1200" spc="-8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bg1"/>
                  </a:solidFill>
                  <a:ea typeface="KoPub돋움체 Light" panose="02020603020101020101" pitchFamily="18" charset="-127"/>
                  <a:cs typeface="Pretendard ExtraBold" panose="02000903000000020004" pitchFamily="50" charset="-127"/>
                </a:rPr>
                <a:t>Separate Effect Test                   Integral Effect Test </a:t>
              </a:r>
            </a:p>
          </p:txBody>
        </p:sp>
        <p:sp>
          <p:nvSpPr>
            <p:cNvPr id="110" name="자유형: 도형 133">
              <a:extLst>
                <a:ext uri="{FF2B5EF4-FFF2-40B4-BE49-F238E27FC236}">
                  <a16:creationId xmlns:a16="http://schemas.microsoft.com/office/drawing/2014/main" id="{FD90C851-1181-4349-9502-335A0D589C38}"/>
                </a:ext>
              </a:extLst>
            </p:cNvPr>
            <p:cNvSpPr/>
            <p:nvPr/>
          </p:nvSpPr>
          <p:spPr>
            <a:xfrm rot="5400000">
              <a:off x="494061" y="1947444"/>
              <a:ext cx="1157501" cy="1399500"/>
            </a:xfrm>
            <a:custGeom>
              <a:avLst/>
              <a:gdLst>
                <a:gd name="connsiteX0" fmla="*/ 0 w 909592"/>
                <a:gd name="connsiteY0" fmla="*/ 1466531 h 1466531"/>
                <a:gd name="connsiteX1" fmla="*/ 0 w 909592"/>
                <a:gd name="connsiteY1" fmla="*/ 124193 h 1466531"/>
                <a:gd name="connsiteX2" fmla="*/ 370708 w 909592"/>
                <a:gd name="connsiteY2" fmla="*/ 124193 h 1466531"/>
                <a:gd name="connsiteX3" fmla="*/ 442740 w 909592"/>
                <a:gd name="connsiteY3" fmla="*/ 0 h 1466531"/>
                <a:gd name="connsiteX4" fmla="*/ 514772 w 909592"/>
                <a:gd name="connsiteY4" fmla="*/ 124193 h 1466531"/>
                <a:gd name="connsiteX5" fmla="*/ 909592 w 909592"/>
                <a:gd name="connsiteY5" fmla="*/ 124193 h 1466531"/>
                <a:gd name="connsiteX6" fmla="*/ 909592 w 909592"/>
                <a:gd name="connsiteY6" fmla="*/ 1466531 h 146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9592" h="1466531">
                  <a:moveTo>
                    <a:pt x="0" y="1466531"/>
                  </a:moveTo>
                  <a:lnTo>
                    <a:pt x="0" y="124193"/>
                  </a:lnTo>
                  <a:lnTo>
                    <a:pt x="370708" y="124193"/>
                  </a:lnTo>
                  <a:lnTo>
                    <a:pt x="442740" y="0"/>
                  </a:lnTo>
                  <a:lnTo>
                    <a:pt x="514772" y="124193"/>
                  </a:lnTo>
                  <a:lnTo>
                    <a:pt x="909592" y="124193"/>
                  </a:lnTo>
                  <a:lnTo>
                    <a:pt x="909592" y="1466531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75000"/>
                  </a:schemeClr>
                </a:gs>
              </a:gsLst>
              <a:lin ang="1080000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tIns="144000" rtlCol="0" anchor="ctr">
              <a:noAutofit/>
            </a:bodyPr>
            <a:lstStyle/>
            <a:p>
              <a:pPr algn="ctr">
                <a:lnSpc>
                  <a:spcPct val="110000"/>
                </a:lnSpc>
                <a:buClr>
                  <a:srgbClr val="049172"/>
                </a:buClr>
              </a:pPr>
              <a:r>
                <a:rPr lang="en-US" altLang="ko-KR" sz="1500" spc="-80" dirty="0">
                  <a:gradFill flip="none" rotWithShape="1">
                    <a:gsLst>
                      <a:gs pos="0">
                        <a:srgbClr val="0155C5"/>
                      </a:gs>
                      <a:gs pos="100000">
                        <a:srgbClr val="0349A7"/>
                      </a:gs>
                    </a:gsLst>
                    <a:lin ang="5400000" scaled="1"/>
                    <a:tileRect/>
                  </a:gradFill>
                  <a:ea typeface="웰컴체 Bold" panose="02020603020101020101" pitchFamily="18" charset="-127"/>
                </a:rPr>
                <a:t>Standard</a:t>
              </a:r>
            </a:p>
            <a:p>
              <a:pPr algn="ctr">
                <a:lnSpc>
                  <a:spcPct val="110000"/>
                </a:lnSpc>
                <a:buClr>
                  <a:srgbClr val="049172"/>
                </a:buClr>
              </a:pPr>
              <a:r>
                <a:rPr lang="en-US" altLang="ko-KR" sz="1500" spc="-80" dirty="0">
                  <a:gradFill flip="none" rotWithShape="1">
                    <a:gsLst>
                      <a:gs pos="0">
                        <a:srgbClr val="0155C5"/>
                      </a:gs>
                      <a:gs pos="100000">
                        <a:srgbClr val="0349A7"/>
                      </a:gs>
                    </a:gsLst>
                    <a:lin ang="5400000" scaled="1"/>
                    <a:tileRect/>
                  </a:gradFill>
                  <a:ea typeface="웰컴체 Bold" panose="02020603020101020101" pitchFamily="18" charset="-127"/>
                </a:rPr>
                <a:t>Design</a:t>
              </a:r>
              <a:endParaRPr lang="ko-KR" altLang="en-US" sz="1500" spc="-80" dirty="0">
                <a:gradFill flip="none" rotWithShape="1">
                  <a:gsLst>
                    <a:gs pos="0">
                      <a:srgbClr val="0155C5"/>
                    </a:gs>
                    <a:gs pos="100000">
                      <a:srgbClr val="0349A7"/>
                    </a:gs>
                  </a:gsLst>
                  <a:lin ang="5400000" scaled="1"/>
                  <a:tileRect/>
                </a:gradFill>
                <a:ea typeface="웰컴체 Bold" panose="02020603020101020101" pitchFamily="18" charset="-127"/>
              </a:endParaRPr>
            </a:p>
          </p:txBody>
        </p:sp>
        <p:sp>
          <p:nvSpPr>
            <p:cNvPr id="111" name="직사각형 110">
              <a:extLst>
                <a:ext uri="{FF2B5EF4-FFF2-40B4-BE49-F238E27FC236}">
                  <a16:creationId xmlns:a16="http://schemas.microsoft.com/office/drawing/2014/main" id="{FCFF1E66-E31F-4F56-97F0-CCF236A0753B}"/>
                </a:ext>
              </a:extLst>
            </p:cNvPr>
            <p:cNvSpPr/>
            <p:nvPr/>
          </p:nvSpPr>
          <p:spPr>
            <a:xfrm>
              <a:off x="8467451" y="1603875"/>
              <a:ext cx="473206" cy="169277"/>
            </a:xfrm>
            <a:prstGeom prst="rect">
              <a:avLst/>
            </a:prstGeom>
          </p:spPr>
          <p:txBody>
            <a:bodyPr wrap="none" tIns="0" bIns="0">
              <a:spAutoFit/>
            </a:bodyPr>
            <a:lstStyle/>
            <a:p>
              <a:pPr algn="ctr">
                <a:defRPr/>
              </a:pPr>
              <a:r>
                <a:rPr lang="en-US" altLang="ko-KR" sz="1100" dirty="0">
                  <a:ln>
                    <a:solidFill>
                      <a:prstClr val="black">
                        <a:lumMod val="65000"/>
                        <a:lumOff val="35000"/>
                        <a:alpha val="30000"/>
                      </a:prstClr>
                    </a:solidFill>
                  </a:ln>
                  <a:solidFill>
                    <a:schemeClr val="accent4">
                      <a:lumMod val="75000"/>
                    </a:schemeClr>
                  </a:solidFill>
                  <a:ea typeface="KoPub돋움체 Light" panose="02020603020101020101" pitchFamily="18" charset="-127"/>
                  <a:cs typeface="Pretendard ExtraBold" panose="02000903000000020004" pitchFamily="50" charset="-127"/>
                </a:rPr>
                <a:t>2029</a:t>
              </a:r>
              <a:endParaRPr lang="ko-KR" altLang="en-US" sz="1100" dirty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schemeClr val="accent4">
                    <a:lumMod val="75000"/>
                  </a:schemeClr>
                </a:solidFill>
                <a:ea typeface="KoPub돋움체 Light" panose="02020603020101020101" pitchFamily="18" charset="-127"/>
                <a:cs typeface="Pretendard ExtraBold" panose="02000903000000020004" pitchFamily="50" charset="-127"/>
              </a:endParaRPr>
            </a:p>
          </p:txBody>
        </p:sp>
        <p:sp>
          <p:nvSpPr>
            <p:cNvPr id="112" name="직사각형 111">
              <a:extLst>
                <a:ext uri="{FF2B5EF4-FFF2-40B4-BE49-F238E27FC236}">
                  <a16:creationId xmlns:a16="http://schemas.microsoft.com/office/drawing/2014/main" id="{9C27CFA3-B8E1-4F47-BFE6-3C0D26FFE752}"/>
                </a:ext>
              </a:extLst>
            </p:cNvPr>
            <p:cNvSpPr/>
            <p:nvPr/>
          </p:nvSpPr>
          <p:spPr>
            <a:xfrm>
              <a:off x="9113988" y="1603875"/>
              <a:ext cx="473206" cy="169277"/>
            </a:xfrm>
            <a:prstGeom prst="rect">
              <a:avLst/>
            </a:prstGeom>
          </p:spPr>
          <p:txBody>
            <a:bodyPr wrap="none" tIns="0" bIns="0">
              <a:spAutoFit/>
            </a:bodyPr>
            <a:lstStyle/>
            <a:p>
              <a:pPr algn="ctr">
                <a:defRPr/>
              </a:pPr>
              <a:r>
                <a:rPr lang="en-US" altLang="ko-KR" sz="1100" dirty="0">
                  <a:ln>
                    <a:solidFill>
                      <a:prstClr val="black">
                        <a:lumMod val="65000"/>
                        <a:lumOff val="35000"/>
                        <a:alpha val="30000"/>
                      </a:prstClr>
                    </a:solidFill>
                  </a:ln>
                  <a:solidFill>
                    <a:schemeClr val="accent4">
                      <a:lumMod val="75000"/>
                    </a:schemeClr>
                  </a:solidFill>
                  <a:ea typeface="KoPub돋움체 Light" panose="02020603020101020101" pitchFamily="18" charset="-127"/>
                  <a:cs typeface="Pretendard ExtraBold" panose="02000903000000020004" pitchFamily="50" charset="-127"/>
                </a:rPr>
                <a:t>2030</a:t>
              </a:r>
              <a:endParaRPr lang="ko-KR" altLang="en-US" sz="1100" dirty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schemeClr val="accent4">
                    <a:lumMod val="75000"/>
                  </a:schemeClr>
                </a:solidFill>
                <a:ea typeface="KoPub돋움체 Light" panose="02020603020101020101" pitchFamily="18" charset="-127"/>
                <a:cs typeface="Pretendard ExtraBold" panose="02000903000000020004" pitchFamily="50" charset="-127"/>
              </a:endParaRPr>
            </a:p>
          </p:txBody>
        </p:sp>
        <p:sp>
          <p:nvSpPr>
            <p:cNvPr id="113" name="직사각형 112">
              <a:extLst>
                <a:ext uri="{FF2B5EF4-FFF2-40B4-BE49-F238E27FC236}">
                  <a16:creationId xmlns:a16="http://schemas.microsoft.com/office/drawing/2014/main" id="{668A5347-A899-47CC-BF00-6BA6F09DC514}"/>
                </a:ext>
              </a:extLst>
            </p:cNvPr>
            <p:cNvSpPr/>
            <p:nvPr/>
          </p:nvSpPr>
          <p:spPr>
            <a:xfrm>
              <a:off x="9839557" y="1921278"/>
              <a:ext cx="1687376" cy="3075351"/>
            </a:xfrm>
            <a:prstGeom prst="rect">
              <a:avLst/>
            </a:prstGeom>
            <a:gradFill flip="none" rotWithShape="1">
              <a:gsLst>
                <a:gs pos="100000">
                  <a:schemeClr val="accent2">
                    <a:lumMod val="20000"/>
                    <a:lumOff val="80000"/>
                  </a:schemeClr>
                </a:gs>
                <a:gs pos="64000">
                  <a:schemeClr val="accent2">
                    <a:lumMod val="20000"/>
                    <a:lumOff val="80000"/>
                  </a:schemeClr>
                </a:gs>
                <a:gs pos="0">
                  <a:schemeClr val="bg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타원 113">
              <a:extLst>
                <a:ext uri="{FF2B5EF4-FFF2-40B4-BE49-F238E27FC236}">
                  <a16:creationId xmlns:a16="http://schemas.microsoft.com/office/drawing/2014/main" id="{C0D96A75-83CD-4373-AE82-B21BEFCAC1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28798" y="1819983"/>
              <a:ext cx="180000" cy="180000"/>
            </a:xfrm>
            <a:prstGeom prst="ellipse">
              <a:avLst/>
            </a:prstGeom>
            <a:gradFill>
              <a:gsLst>
                <a:gs pos="53000">
                  <a:schemeClr val="bg1"/>
                </a:gs>
                <a:gs pos="32000">
                  <a:srgbClr val="DEDEDE"/>
                </a:gs>
              </a:gsLst>
              <a:lin ang="13500000" scaled="1"/>
            </a:gradFill>
            <a:ln w="38100">
              <a:gradFill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>
                <a:solidFill>
                  <a:prstClr val="white"/>
                </a:solidFill>
                <a:ea typeface="맑은 고딕" panose="020B0503020000020004" pitchFamily="50" charset="-127"/>
              </a:endParaRPr>
            </a:p>
          </p:txBody>
        </p:sp>
        <p:sp>
          <p:nvSpPr>
            <p:cNvPr id="115" name="직사각형 114">
              <a:extLst>
                <a:ext uri="{FF2B5EF4-FFF2-40B4-BE49-F238E27FC236}">
                  <a16:creationId xmlns:a16="http://schemas.microsoft.com/office/drawing/2014/main" id="{09E6EE76-C49D-4E2C-ABDD-420AAEF6D74E}"/>
                </a:ext>
              </a:extLst>
            </p:cNvPr>
            <p:cNvSpPr/>
            <p:nvPr/>
          </p:nvSpPr>
          <p:spPr>
            <a:xfrm>
              <a:off x="10951476" y="1603875"/>
              <a:ext cx="473206" cy="169277"/>
            </a:xfrm>
            <a:prstGeom prst="rect">
              <a:avLst/>
            </a:prstGeom>
          </p:spPr>
          <p:txBody>
            <a:bodyPr wrap="none" tIns="0" bIns="0">
              <a:spAutoFit/>
            </a:bodyPr>
            <a:lstStyle/>
            <a:p>
              <a:pPr algn="ctr">
                <a:defRPr/>
              </a:pPr>
              <a:r>
                <a:rPr lang="en-US" altLang="ko-KR" sz="1100" dirty="0">
                  <a:ln>
                    <a:solidFill>
                      <a:prstClr val="black">
                        <a:lumMod val="65000"/>
                        <a:lumOff val="35000"/>
                        <a:alpha val="30000"/>
                      </a:prstClr>
                    </a:solidFill>
                  </a:ln>
                  <a:solidFill>
                    <a:schemeClr val="accent2">
                      <a:lumMod val="75000"/>
                    </a:schemeClr>
                  </a:solidFill>
                  <a:ea typeface="KoPub돋움체 Light" panose="02020603020101020101" pitchFamily="18" charset="-127"/>
                  <a:cs typeface="Pretendard ExtraBold" panose="02000903000000020004" pitchFamily="50" charset="-127"/>
                </a:rPr>
                <a:t>2034</a:t>
              </a:r>
              <a:endParaRPr lang="ko-KR" altLang="en-US" sz="1100" dirty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schemeClr val="accent2">
                    <a:lumMod val="75000"/>
                  </a:schemeClr>
                </a:solidFill>
                <a:ea typeface="KoPub돋움체 Light" panose="02020603020101020101" pitchFamily="18" charset="-127"/>
                <a:cs typeface="Pretendard ExtraBold" panose="02000903000000020004" pitchFamily="50" charset="-127"/>
              </a:endParaRPr>
            </a:p>
          </p:txBody>
        </p:sp>
        <p:sp>
          <p:nvSpPr>
            <p:cNvPr id="116" name="사각형: 둥근 모서리 130">
              <a:extLst>
                <a:ext uri="{FF2B5EF4-FFF2-40B4-BE49-F238E27FC236}">
                  <a16:creationId xmlns:a16="http://schemas.microsoft.com/office/drawing/2014/main" id="{2BA007C6-452B-4211-8F7A-F7B403A255D4}"/>
                </a:ext>
              </a:extLst>
            </p:cNvPr>
            <p:cNvSpPr/>
            <p:nvPr/>
          </p:nvSpPr>
          <p:spPr>
            <a:xfrm>
              <a:off x="3010797" y="2697914"/>
              <a:ext cx="2731438" cy="252000"/>
            </a:xfrm>
            <a:prstGeom prst="roundRect">
              <a:avLst>
                <a:gd name="adj" fmla="val 50000"/>
              </a:avLst>
            </a:prstGeom>
            <a:gradFill>
              <a:gsLst>
                <a:gs pos="3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35692" dist="12700" dir="2700000" algn="tl" rotWithShape="0">
                <a:prstClr val="black">
                  <a:alpha val="24053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190499" algn="r" fontAlgn="base">
                <a:buClr>
                  <a:prstClr val="black">
                    <a:lumMod val="75000"/>
                    <a:lumOff val="25000"/>
                  </a:prstClr>
                </a:buClr>
                <a:buSzPct val="70000"/>
              </a:pPr>
              <a:r>
                <a:rPr lang="en-US" altLang="ko-KR" sz="1200" spc="-8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bg1"/>
                  </a:solidFill>
                  <a:ea typeface="KoPub돋움체 Light" panose="02020603020101020101" pitchFamily="18" charset="-127"/>
                  <a:cs typeface="Pretendard ExtraBold" panose="02000903000000020004" pitchFamily="50" charset="-127"/>
                </a:rPr>
                <a:t>Design Spec.</a:t>
              </a:r>
              <a:endParaRPr lang="ko-KR" altLang="en-US" sz="1200" spc="-8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ea typeface="KoPub돋움체 Light" panose="02020603020101020101" pitchFamily="18" charset="-127"/>
                <a:cs typeface="Pretendard ExtraBold" panose="02000903000000020004" pitchFamily="50" charset="-127"/>
              </a:endParaRPr>
            </a:p>
          </p:txBody>
        </p:sp>
        <p:sp>
          <p:nvSpPr>
            <p:cNvPr id="117" name="사각형: 둥근 모서리 129">
              <a:extLst>
                <a:ext uri="{FF2B5EF4-FFF2-40B4-BE49-F238E27FC236}">
                  <a16:creationId xmlns:a16="http://schemas.microsoft.com/office/drawing/2014/main" id="{4DBBCE19-3234-47C9-8C81-E9F96EC6685F}"/>
                </a:ext>
              </a:extLst>
            </p:cNvPr>
            <p:cNvSpPr/>
            <p:nvPr/>
          </p:nvSpPr>
          <p:spPr>
            <a:xfrm>
              <a:off x="2148113" y="3334782"/>
              <a:ext cx="2941755" cy="252000"/>
            </a:xfrm>
            <a:prstGeom prst="roundRect">
              <a:avLst>
                <a:gd name="adj" fmla="val 50000"/>
              </a:avLst>
            </a:prstGeom>
            <a:gradFill>
              <a:gsLst>
                <a:gs pos="3000">
                  <a:srgbClr val="044195"/>
                </a:gs>
                <a:gs pos="100000">
                  <a:srgbClr val="005CD6"/>
                </a:gs>
              </a:gsLst>
              <a:lin ang="2700000" scaled="1"/>
            </a:gradFill>
            <a:ln>
              <a:noFill/>
            </a:ln>
            <a:effectLst>
              <a:outerShdw blurRad="135692" dist="12700" dir="2700000" algn="tl" rotWithShape="0">
                <a:prstClr val="black">
                  <a:alpha val="24053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190499" algn="r" fontAlgn="base">
                <a:buClr>
                  <a:prstClr val="black">
                    <a:lumMod val="75000"/>
                    <a:lumOff val="25000"/>
                  </a:prstClr>
                </a:buClr>
                <a:buSzPct val="70000"/>
              </a:pPr>
              <a:r>
                <a:rPr lang="en-US" altLang="ko-KR" sz="1200" spc="-8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bg1"/>
                  </a:solidFill>
                  <a:ea typeface="KoPub돋움체 Light" panose="02020603020101020101" pitchFamily="18" charset="-127"/>
                  <a:cs typeface="Pretendard ExtraBold" panose="02000903000000020004" pitchFamily="50" charset="-127"/>
                </a:rPr>
                <a:t>Pre-design Review</a:t>
              </a:r>
              <a:r>
                <a:rPr lang="ko-KR" altLang="en-US" sz="1200" spc="-8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bg1"/>
                  </a:solidFill>
                  <a:ea typeface="KoPub돋움체 Light" panose="02020603020101020101" pitchFamily="18" charset="-127"/>
                  <a:cs typeface="Pretendard ExtraBold" panose="02000903000000020004" pitchFamily="50" charset="-127"/>
                </a:rPr>
                <a:t>   </a:t>
              </a:r>
              <a:endParaRPr lang="en-US" altLang="ko-KR" sz="1200" spc="-8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ea typeface="KoPub돋움체 Light" panose="02020603020101020101" pitchFamily="18" charset="-127"/>
                <a:cs typeface="Pretendard ExtraBold" panose="02000903000000020004" pitchFamily="50" charset="-127"/>
              </a:endParaRPr>
            </a:p>
          </p:txBody>
        </p:sp>
        <p:sp>
          <p:nvSpPr>
            <p:cNvPr id="118" name="사각형: 둥근 모서리 130">
              <a:extLst>
                <a:ext uri="{FF2B5EF4-FFF2-40B4-BE49-F238E27FC236}">
                  <a16:creationId xmlns:a16="http://schemas.microsoft.com/office/drawing/2014/main" id="{A5FDD753-2199-42B1-B442-D3FF956CDCF9}"/>
                </a:ext>
              </a:extLst>
            </p:cNvPr>
            <p:cNvSpPr/>
            <p:nvPr/>
          </p:nvSpPr>
          <p:spPr>
            <a:xfrm>
              <a:off x="4535713" y="3653216"/>
              <a:ext cx="554155" cy="252000"/>
            </a:xfrm>
            <a:prstGeom prst="roundRect">
              <a:avLst>
                <a:gd name="adj" fmla="val 50000"/>
              </a:avLst>
            </a:prstGeom>
            <a:gradFill>
              <a:gsLst>
                <a:gs pos="3000">
                  <a:srgbClr val="044195"/>
                </a:gs>
                <a:gs pos="100000">
                  <a:srgbClr val="005CD6"/>
                </a:gs>
              </a:gsLst>
              <a:lin ang="2700000" scaled="1"/>
            </a:gradFill>
            <a:ln>
              <a:noFill/>
            </a:ln>
            <a:effectLst>
              <a:outerShdw blurRad="135692" dist="12700" dir="2700000" algn="tl" rotWithShape="0">
                <a:prstClr val="black">
                  <a:alpha val="24053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 lnSpcReduction="10000"/>
            </a:bodyPr>
            <a:lstStyle/>
            <a:p>
              <a:pPr indent="190499" algn="r" fontAlgn="base">
                <a:buClr>
                  <a:prstClr val="black">
                    <a:lumMod val="75000"/>
                    <a:lumOff val="25000"/>
                  </a:prstClr>
                </a:buClr>
                <a:buSzPct val="70000"/>
              </a:pPr>
              <a:r>
                <a:rPr lang="en-US" altLang="ko-KR" sz="1200" spc="-8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bg1"/>
                  </a:solidFill>
                  <a:ea typeface="KoPub돋움체 Light" panose="02020603020101020101" pitchFamily="18" charset="-127"/>
                  <a:cs typeface="Pretendard ExtraBold" panose="02000903000000020004" pitchFamily="50" charset="-127"/>
                </a:rPr>
                <a:t>SSAR</a:t>
              </a:r>
            </a:p>
          </p:txBody>
        </p:sp>
        <p:sp>
          <p:nvSpPr>
            <p:cNvPr id="119" name="사각형: 둥근 모서리 131">
              <a:extLst>
                <a:ext uri="{FF2B5EF4-FFF2-40B4-BE49-F238E27FC236}">
                  <a16:creationId xmlns:a16="http://schemas.microsoft.com/office/drawing/2014/main" id="{621B94AD-2EBB-4447-A432-3FF8A4E00E2E}"/>
                </a:ext>
              </a:extLst>
            </p:cNvPr>
            <p:cNvSpPr/>
            <p:nvPr/>
          </p:nvSpPr>
          <p:spPr>
            <a:xfrm>
              <a:off x="9839557" y="4608516"/>
              <a:ext cx="1615712" cy="252000"/>
            </a:xfrm>
            <a:prstGeom prst="roundRect">
              <a:avLst>
                <a:gd name="adj" fmla="val 50000"/>
              </a:avLst>
            </a:prstGeom>
            <a:gradFill>
              <a:gsLst>
                <a:gs pos="3000">
                  <a:schemeClr val="tx2">
                    <a:lumMod val="65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35692" dist="12700" dir="2700000" algn="tl" rotWithShape="0">
                <a:prstClr val="black">
                  <a:alpha val="24053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r" fontAlgn="base">
                <a:buClr>
                  <a:prstClr val="black">
                    <a:lumMod val="75000"/>
                    <a:lumOff val="25000"/>
                  </a:prstClr>
                </a:buClr>
                <a:buSzPct val="70000"/>
              </a:pPr>
              <a:r>
                <a:rPr lang="en-US" altLang="ko-KR" sz="1200" spc="-8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bg1"/>
                  </a:solidFill>
                  <a:ea typeface="KoPub돋움체 Light" panose="02020603020101020101" pitchFamily="18" charset="-127"/>
                  <a:cs typeface="Pretendard ExtraBold" panose="02000903000000020004" pitchFamily="50" charset="-127"/>
                </a:rPr>
                <a:t>First Module Installation</a:t>
              </a:r>
            </a:p>
          </p:txBody>
        </p:sp>
        <p:sp>
          <p:nvSpPr>
            <p:cNvPr id="120" name="자유형: 도형 133">
              <a:extLst>
                <a:ext uri="{FF2B5EF4-FFF2-40B4-BE49-F238E27FC236}">
                  <a16:creationId xmlns:a16="http://schemas.microsoft.com/office/drawing/2014/main" id="{7A34A8A1-FCA8-4BB6-8338-4CC21F36045C}"/>
                </a:ext>
              </a:extLst>
            </p:cNvPr>
            <p:cNvSpPr/>
            <p:nvPr/>
          </p:nvSpPr>
          <p:spPr>
            <a:xfrm rot="5400000">
              <a:off x="805581" y="2927088"/>
              <a:ext cx="534461" cy="1399499"/>
            </a:xfrm>
            <a:custGeom>
              <a:avLst/>
              <a:gdLst>
                <a:gd name="connsiteX0" fmla="*/ 0 w 909592"/>
                <a:gd name="connsiteY0" fmla="*/ 1466531 h 1466531"/>
                <a:gd name="connsiteX1" fmla="*/ 0 w 909592"/>
                <a:gd name="connsiteY1" fmla="*/ 124193 h 1466531"/>
                <a:gd name="connsiteX2" fmla="*/ 370708 w 909592"/>
                <a:gd name="connsiteY2" fmla="*/ 124193 h 1466531"/>
                <a:gd name="connsiteX3" fmla="*/ 442740 w 909592"/>
                <a:gd name="connsiteY3" fmla="*/ 0 h 1466531"/>
                <a:gd name="connsiteX4" fmla="*/ 514772 w 909592"/>
                <a:gd name="connsiteY4" fmla="*/ 124193 h 1466531"/>
                <a:gd name="connsiteX5" fmla="*/ 909592 w 909592"/>
                <a:gd name="connsiteY5" fmla="*/ 124193 h 1466531"/>
                <a:gd name="connsiteX6" fmla="*/ 909592 w 909592"/>
                <a:gd name="connsiteY6" fmla="*/ 1466531 h 146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9592" h="1466531">
                  <a:moveTo>
                    <a:pt x="0" y="1466531"/>
                  </a:moveTo>
                  <a:lnTo>
                    <a:pt x="0" y="124193"/>
                  </a:lnTo>
                  <a:lnTo>
                    <a:pt x="370708" y="124193"/>
                  </a:lnTo>
                  <a:lnTo>
                    <a:pt x="442740" y="0"/>
                  </a:lnTo>
                  <a:lnTo>
                    <a:pt x="514772" y="124193"/>
                  </a:lnTo>
                  <a:lnTo>
                    <a:pt x="909592" y="124193"/>
                  </a:lnTo>
                  <a:lnTo>
                    <a:pt x="909592" y="1466531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75000"/>
                  </a:schemeClr>
                </a:gs>
              </a:gsLst>
              <a:lin ang="1080000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tIns="144000" rtlCol="0" anchor="ctr">
              <a:noAutofit/>
            </a:bodyPr>
            <a:lstStyle/>
            <a:p>
              <a:pPr algn="ctr">
                <a:lnSpc>
                  <a:spcPct val="110000"/>
                </a:lnSpc>
                <a:buClr>
                  <a:srgbClr val="049172"/>
                </a:buClr>
              </a:pPr>
              <a:r>
                <a:rPr lang="en-US" altLang="ko-KR" sz="1500" spc="-80" dirty="0">
                  <a:gradFill flip="none" rotWithShape="1">
                    <a:gsLst>
                      <a:gs pos="0">
                        <a:srgbClr val="0155C5"/>
                      </a:gs>
                      <a:gs pos="100000">
                        <a:srgbClr val="0349A7"/>
                      </a:gs>
                    </a:gsLst>
                    <a:lin ang="5400000" scaled="1"/>
                    <a:tileRect/>
                  </a:gradFill>
                  <a:ea typeface="웰컴체 Bold" panose="02020603020101020101" pitchFamily="18" charset="-127"/>
                </a:rPr>
                <a:t>Licensing</a:t>
              </a:r>
            </a:p>
          </p:txBody>
        </p:sp>
        <p:sp>
          <p:nvSpPr>
            <p:cNvPr id="121" name="사각형: 둥근 모서리 130">
              <a:extLst>
                <a:ext uri="{FF2B5EF4-FFF2-40B4-BE49-F238E27FC236}">
                  <a16:creationId xmlns:a16="http://schemas.microsoft.com/office/drawing/2014/main" id="{36876FA3-DF0D-4E93-95A0-0EB3EADAC6BA}"/>
                </a:ext>
              </a:extLst>
            </p:cNvPr>
            <p:cNvSpPr/>
            <p:nvPr/>
          </p:nvSpPr>
          <p:spPr>
            <a:xfrm>
              <a:off x="2404255" y="3971650"/>
              <a:ext cx="2731438" cy="252000"/>
            </a:xfrm>
            <a:prstGeom prst="roundRect">
              <a:avLst>
                <a:gd name="adj" fmla="val 50000"/>
              </a:avLst>
            </a:prstGeom>
            <a:gradFill>
              <a:gsLst>
                <a:gs pos="3000">
                  <a:schemeClr val="tx2">
                    <a:lumMod val="65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35692" dist="12700" dir="2700000" algn="tl" rotWithShape="0">
                <a:prstClr val="black">
                  <a:alpha val="24053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190499" algn="r" fontAlgn="base">
                <a:buClr>
                  <a:prstClr val="black">
                    <a:lumMod val="75000"/>
                    <a:lumOff val="25000"/>
                  </a:prstClr>
                </a:buClr>
                <a:buSzPct val="70000"/>
              </a:pPr>
              <a:r>
                <a:rPr lang="en-US" altLang="ko-KR" sz="1200" spc="-8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bg1"/>
                  </a:solidFill>
                  <a:ea typeface="KoPub돋움체 Light" panose="02020603020101020101" pitchFamily="18" charset="-127"/>
                  <a:cs typeface="Pretendard ExtraBold" panose="02000903000000020004" pitchFamily="50" charset="-127"/>
                </a:rPr>
                <a:t>Business model setup</a:t>
              </a:r>
              <a:endParaRPr lang="ko-KR" altLang="en-US" sz="1200" spc="-8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ea typeface="KoPub돋움체 Light" panose="02020603020101020101" pitchFamily="18" charset="-127"/>
                <a:cs typeface="Pretendard ExtraBold" panose="02000903000000020004" pitchFamily="50" charset="-127"/>
              </a:endParaRPr>
            </a:p>
          </p:txBody>
        </p:sp>
        <p:sp>
          <p:nvSpPr>
            <p:cNvPr id="122" name="사각형: 둥근 모서리 130">
              <a:extLst>
                <a:ext uri="{FF2B5EF4-FFF2-40B4-BE49-F238E27FC236}">
                  <a16:creationId xmlns:a16="http://schemas.microsoft.com/office/drawing/2014/main" id="{31188711-05C9-45F3-B657-66E692CB4FA3}"/>
                </a:ext>
              </a:extLst>
            </p:cNvPr>
            <p:cNvSpPr/>
            <p:nvPr/>
          </p:nvSpPr>
          <p:spPr>
            <a:xfrm>
              <a:off x="8356866" y="4290084"/>
              <a:ext cx="1385196" cy="252000"/>
            </a:xfrm>
            <a:prstGeom prst="roundRect">
              <a:avLst>
                <a:gd name="adj" fmla="val 50000"/>
              </a:avLst>
            </a:prstGeom>
            <a:gradFill>
              <a:gsLst>
                <a:gs pos="3000">
                  <a:schemeClr val="tx2">
                    <a:lumMod val="65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35692" dist="12700" dir="2700000" algn="tl" rotWithShape="0">
                <a:prstClr val="black">
                  <a:alpha val="24053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 lnSpcReduction="10000"/>
            </a:bodyPr>
            <a:lstStyle/>
            <a:p>
              <a:pPr indent="190499" algn="r" fontAlgn="base">
                <a:buClr>
                  <a:prstClr val="black">
                    <a:lumMod val="75000"/>
                    <a:lumOff val="25000"/>
                  </a:prstClr>
                </a:buClr>
                <a:buSzPct val="70000"/>
              </a:pPr>
              <a:r>
                <a:rPr lang="en-US" altLang="ko-KR" sz="1200" spc="-8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bg1"/>
                  </a:solidFill>
                  <a:ea typeface="KoPub돋움체 Light" panose="02020603020101020101" pitchFamily="18" charset="-127"/>
                  <a:cs typeface="Pretendard ExtraBold" panose="02000903000000020004" pitchFamily="50" charset="-127"/>
                </a:rPr>
                <a:t>Construction</a:t>
              </a:r>
              <a:r>
                <a:rPr lang="ko-KR" altLang="en-US" sz="1200" spc="-8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bg1"/>
                  </a:solidFill>
                  <a:ea typeface="KoPub돋움체 Light" panose="02020603020101020101" pitchFamily="18" charset="-127"/>
                  <a:cs typeface="Pretendard ExtraBold" panose="02000903000000020004" pitchFamily="50" charset="-127"/>
                </a:rPr>
                <a:t>  </a:t>
              </a:r>
              <a:r>
                <a:rPr lang="en-US" altLang="ko-KR" sz="1200" spc="-8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bg1"/>
                  </a:solidFill>
                  <a:ea typeface="KoPub돋움체 Light" panose="02020603020101020101" pitchFamily="18" charset="-127"/>
                  <a:cs typeface="Pretendard ExtraBold" panose="02000903000000020004" pitchFamily="50" charset="-127"/>
                </a:rPr>
                <a:t>Permit</a:t>
              </a:r>
              <a:r>
                <a:rPr lang="ko-KR" altLang="en-US" sz="1200" spc="-8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bg1"/>
                  </a:solidFill>
                  <a:ea typeface="KoPub돋움체 Light" panose="02020603020101020101" pitchFamily="18" charset="-127"/>
                  <a:cs typeface="Pretendard ExtraBold" panose="02000903000000020004" pitchFamily="50" charset="-127"/>
                </a:rPr>
                <a:t>                            </a:t>
              </a:r>
            </a:p>
          </p:txBody>
        </p:sp>
        <p:sp>
          <p:nvSpPr>
            <p:cNvPr id="123" name="자유형: 도형 133">
              <a:extLst>
                <a:ext uri="{FF2B5EF4-FFF2-40B4-BE49-F238E27FC236}">
                  <a16:creationId xmlns:a16="http://schemas.microsoft.com/office/drawing/2014/main" id="{F695BD87-8A4E-4DAA-B019-A67412122A1B}"/>
                </a:ext>
              </a:extLst>
            </p:cNvPr>
            <p:cNvSpPr/>
            <p:nvPr/>
          </p:nvSpPr>
          <p:spPr>
            <a:xfrm rot="5400000">
              <a:off x="620126" y="3732071"/>
              <a:ext cx="905371" cy="1399499"/>
            </a:xfrm>
            <a:custGeom>
              <a:avLst/>
              <a:gdLst>
                <a:gd name="connsiteX0" fmla="*/ 0 w 909592"/>
                <a:gd name="connsiteY0" fmla="*/ 1466531 h 1466531"/>
                <a:gd name="connsiteX1" fmla="*/ 0 w 909592"/>
                <a:gd name="connsiteY1" fmla="*/ 124193 h 1466531"/>
                <a:gd name="connsiteX2" fmla="*/ 370708 w 909592"/>
                <a:gd name="connsiteY2" fmla="*/ 124193 h 1466531"/>
                <a:gd name="connsiteX3" fmla="*/ 442740 w 909592"/>
                <a:gd name="connsiteY3" fmla="*/ 0 h 1466531"/>
                <a:gd name="connsiteX4" fmla="*/ 514772 w 909592"/>
                <a:gd name="connsiteY4" fmla="*/ 124193 h 1466531"/>
                <a:gd name="connsiteX5" fmla="*/ 909592 w 909592"/>
                <a:gd name="connsiteY5" fmla="*/ 124193 h 1466531"/>
                <a:gd name="connsiteX6" fmla="*/ 909592 w 909592"/>
                <a:gd name="connsiteY6" fmla="*/ 1466531 h 146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9592" h="1466531">
                  <a:moveTo>
                    <a:pt x="0" y="1466531"/>
                  </a:moveTo>
                  <a:lnTo>
                    <a:pt x="0" y="124193"/>
                  </a:lnTo>
                  <a:lnTo>
                    <a:pt x="370708" y="124193"/>
                  </a:lnTo>
                  <a:lnTo>
                    <a:pt x="442740" y="0"/>
                  </a:lnTo>
                  <a:lnTo>
                    <a:pt x="514772" y="124193"/>
                  </a:lnTo>
                  <a:lnTo>
                    <a:pt x="909592" y="124193"/>
                  </a:lnTo>
                  <a:lnTo>
                    <a:pt x="909592" y="1466531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75000"/>
                  </a:schemeClr>
                </a:gs>
              </a:gsLst>
              <a:lin ang="1080000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tIns="144000" rtlCol="0" anchor="ctr">
              <a:noAutofit/>
            </a:bodyPr>
            <a:lstStyle/>
            <a:p>
              <a:pPr algn="ctr">
                <a:lnSpc>
                  <a:spcPct val="110000"/>
                </a:lnSpc>
                <a:buClr>
                  <a:srgbClr val="049172"/>
                </a:buClr>
              </a:pPr>
              <a:r>
                <a:rPr lang="en-US" altLang="ko-KR" sz="1500" spc="-80" dirty="0">
                  <a:gradFill flip="none" rotWithShape="1">
                    <a:gsLst>
                      <a:gs pos="0">
                        <a:srgbClr val="0155C5"/>
                      </a:gs>
                      <a:gs pos="100000">
                        <a:srgbClr val="0349A7"/>
                      </a:gs>
                    </a:gsLst>
                    <a:lin ang="5400000" scaled="1"/>
                    <a:tileRect/>
                  </a:gradFill>
                  <a:ea typeface="웰컴체 Bold" panose="02020603020101020101" pitchFamily="18" charset="-127"/>
                </a:rPr>
                <a:t>Deployment</a:t>
              </a:r>
            </a:p>
          </p:txBody>
        </p:sp>
        <p:sp>
          <p:nvSpPr>
            <p:cNvPr id="135" name="사각형: 둥근 모서리 130">
              <a:extLst>
                <a:ext uri="{FF2B5EF4-FFF2-40B4-BE49-F238E27FC236}">
                  <a16:creationId xmlns:a16="http://schemas.microsoft.com/office/drawing/2014/main" id="{FCEBB7F1-258B-49DD-965E-5361BCD4CFEC}"/>
                </a:ext>
              </a:extLst>
            </p:cNvPr>
            <p:cNvSpPr/>
            <p:nvPr/>
          </p:nvSpPr>
          <p:spPr>
            <a:xfrm>
              <a:off x="5135447" y="3636542"/>
              <a:ext cx="3163296" cy="252000"/>
            </a:xfrm>
            <a:prstGeom prst="roundRect">
              <a:avLst>
                <a:gd name="adj" fmla="val 50000"/>
              </a:avLst>
            </a:prstGeom>
            <a:gradFill>
              <a:gsLst>
                <a:gs pos="3000">
                  <a:srgbClr val="044195"/>
                </a:gs>
                <a:gs pos="100000">
                  <a:srgbClr val="005CD6"/>
                </a:gs>
              </a:gsLst>
              <a:lin ang="2700000" scaled="1"/>
            </a:gradFill>
            <a:ln>
              <a:noFill/>
            </a:ln>
            <a:effectLst>
              <a:outerShdw blurRad="135692" dist="12700" dir="2700000" algn="tl" rotWithShape="0">
                <a:prstClr val="black">
                  <a:alpha val="24053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190499" algn="r" fontAlgn="base">
                <a:buClr>
                  <a:prstClr val="black">
                    <a:lumMod val="75000"/>
                    <a:lumOff val="25000"/>
                  </a:prstClr>
                </a:buClr>
                <a:buSzPct val="70000"/>
              </a:pPr>
              <a:r>
                <a:rPr lang="en-US" altLang="ko-KR" sz="1200" spc="-8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bg1"/>
                  </a:solidFill>
                  <a:ea typeface="KoPub돋움체 Light" panose="02020603020101020101" pitchFamily="18" charset="-127"/>
                  <a:cs typeface="Pretendard ExtraBold" panose="02000903000000020004" pitchFamily="50" charset="-127"/>
                </a:rPr>
                <a:t>Standard design Approval</a:t>
              </a:r>
            </a:p>
          </p:txBody>
        </p:sp>
        <p:sp>
          <p:nvSpPr>
            <p:cNvPr id="106" name="타원 105">
              <a:extLst>
                <a:ext uri="{FF2B5EF4-FFF2-40B4-BE49-F238E27FC236}">
                  <a16:creationId xmlns:a16="http://schemas.microsoft.com/office/drawing/2014/main" id="{BE78D2BB-8961-4B51-8AD4-CDAD252C26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69981" y="1819983"/>
              <a:ext cx="180000" cy="180000"/>
            </a:xfrm>
            <a:prstGeom prst="ellipse">
              <a:avLst/>
            </a:prstGeom>
            <a:gradFill>
              <a:gsLst>
                <a:gs pos="53000">
                  <a:schemeClr val="bg1"/>
                </a:gs>
                <a:gs pos="32000">
                  <a:srgbClr val="DEDEDE"/>
                </a:gs>
              </a:gsLst>
              <a:lin ang="13500000" scaled="1"/>
            </a:gradFill>
            <a:ln w="38100">
              <a:gradFill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>
                <a:solidFill>
                  <a:prstClr val="white"/>
                </a:solidFill>
                <a:ea typeface="맑은 고딕" panose="020B0503020000020004" pitchFamily="50" charset="-127"/>
              </a:endParaRPr>
            </a:p>
          </p:txBody>
        </p:sp>
        <p:sp>
          <p:nvSpPr>
            <p:cNvPr id="136" name="타원 135">
              <a:extLst>
                <a:ext uri="{FF2B5EF4-FFF2-40B4-BE49-F238E27FC236}">
                  <a16:creationId xmlns:a16="http://schemas.microsoft.com/office/drawing/2014/main" id="{1F7CF997-FF38-4925-9B90-0448F73ABB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51638" y="1836176"/>
              <a:ext cx="180000" cy="180000"/>
            </a:xfrm>
            <a:prstGeom prst="ellipse">
              <a:avLst/>
            </a:prstGeom>
            <a:gradFill>
              <a:gsLst>
                <a:gs pos="53000">
                  <a:schemeClr val="bg1"/>
                </a:gs>
                <a:gs pos="32000">
                  <a:srgbClr val="DEDEDE"/>
                </a:gs>
              </a:gsLst>
              <a:lin ang="13500000" scaled="1"/>
            </a:gradFill>
            <a:ln w="38100">
              <a:gradFill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>
                <a:solidFill>
                  <a:prstClr val="white"/>
                </a:solidFill>
                <a:ea typeface="맑은 고딕" panose="020B0503020000020004" pitchFamily="50" charset="-127"/>
              </a:endParaRPr>
            </a:p>
          </p:txBody>
        </p:sp>
        <p:sp>
          <p:nvSpPr>
            <p:cNvPr id="137" name="타원 136">
              <a:extLst>
                <a:ext uri="{FF2B5EF4-FFF2-40B4-BE49-F238E27FC236}">
                  <a16:creationId xmlns:a16="http://schemas.microsoft.com/office/drawing/2014/main" id="{6B606953-1D73-4D2D-8952-6A3AD14B00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56253" y="1819983"/>
              <a:ext cx="180000" cy="180000"/>
            </a:xfrm>
            <a:prstGeom prst="ellipse">
              <a:avLst/>
            </a:prstGeom>
            <a:gradFill>
              <a:gsLst>
                <a:gs pos="53000">
                  <a:schemeClr val="bg1"/>
                </a:gs>
                <a:gs pos="32000">
                  <a:srgbClr val="DEDEDE"/>
                </a:gs>
              </a:gsLst>
              <a:lin ang="13500000" scaled="1"/>
            </a:gradFill>
            <a:ln w="38100">
              <a:gradFill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>
                <a:solidFill>
                  <a:prstClr val="white"/>
                </a:solidFill>
                <a:ea typeface="맑은 고딕" panose="020B0503020000020004" pitchFamily="50" charset="-127"/>
              </a:endParaRPr>
            </a:p>
          </p:txBody>
        </p:sp>
        <p:sp>
          <p:nvSpPr>
            <p:cNvPr id="138" name="타원 137">
              <a:extLst>
                <a:ext uri="{FF2B5EF4-FFF2-40B4-BE49-F238E27FC236}">
                  <a16:creationId xmlns:a16="http://schemas.microsoft.com/office/drawing/2014/main" id="{96633130-5E79-4566-A129-F2CFF7905E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42525" y="1819983"/>
              <a:ext cx="180000" cy="180000"/>
            </a:xfrm>
            <a:prstGeom prst="ellipse">
              <a:avLst/>
            </a:prstGeom>
            <a:gradFill>
              <a:gsLst>
                <a:gs pos="53000">
                  <a:schemeClr val="bg1"/>
                </a:gs>
                <a:gs pos="32000">
                  <a:srgbClr val="DEDEDE"/>
                </a:gs>
              </a:gsLst>
              <a:lin ang="13500000" scaled="1"/>
            </a:gradFill>
            <a:ln w="38100">
              <a:gradFill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>
                <a:solidFill>
                  <a:prstClr val="white"/>
                </a:solidFill>
                <a:ea typeface="맑은 고딕" panose="020B0503020000020004" pitchFamily="50" charset="-127"/>
              </a:endParaRPr>
            </a:p>
          </p:txBody>
        </p:sp>
        <p:sp>
          <p:nvSpPr>
            <p:cNvPr id="139" name="직사각형 138">
              <a:extLst>
                <a:ext uri="{FF2B5EF4-FFF2-40B4-BE49-F238E27FC236}">
                  <a16:creationId xmlns:a16="http://schemas.microsoft.com/office/drawing/2014/main" id="{960115D8-635B-42FB-B6D8-B9E0DCED2BCF}"/>
                </a:ext>
              </a:extLst>
            </p:cNvPr>
            <p:cNvSpPr/>
            <p:nvPr/>
          </p:nvSpPr>
          <p:spPr>
            <a:xfrm>
              <a:off x="10575443" y="1603875"/>
              <a:ext cx="473207" cy="169277"/>
            </a:xfrm>
            <a:prstGeom prst="rect">
              <a:avLst/>
            </a:prstGeom>
          </p:spPr>
          <p:txBody>
            <a:bodyPr wrap="none" tIns="0" bIns="0">
              <a:spAutoFit/>
            </a:bodyPr>
            <a:lstStyle/>
            <a:p>
              <a:pPr algn="ctr">
                <a:defRPr/>
              </a:pPr>
              <a:r>
                <a:rPr lang="en-US" altLang="ko-KR" sz="1100" dirty="0">
                  <a:ln>
                    <a:solidFill>
                      <a:prstClr val="black">
                        <a:lumMod val="65000"/>
                        <a:lumOff val="35000"/>
                        <a:alpha val="30000"/>
                      </a:prstClr>
                    </a:solidFill>
                  </a:ln>
                  <a:solidFill>
                    <a:schemeClr val="accent2">
                      <a:lumMod val="75000"/>
                    </a:schemeClr>
                  </a:solidFill>
                  <a:ea typeface="KoPub돋움체 Light" panose="02020603020101020101" pitchFamily="18" charset="-127"/>
                  <a:cs typeface="Pretendard ExtraBold" panose="02000903000000020004" pitchFamily="50" charset="-127"/>
                </a:rPr>
                <a:t>2033</a:t>
              </a:r>
              <a:endParaRPr lang="ko-KR" altLang="en-US" sz="1100" dirty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schemeClr val="accent2">
                    <a:lumMod val="75000"/>
                  </a:schemeClr>
                </a:solidFill>
                <a:ea typeface="KoPub돋움체 Light" panose="02020603020101020101" pitchFamily="18" charset="-127"/>
                <a:cs typeface="Pretendard ExtraBold" panose="02000903000000020004" pitchFamily="50" charset="-127"/>
              </a:endParaRPr>
            </a:p>
          </p:txBody>
        </p:sp>
        <p:sp>
          <p:nvSpPr>
            <p:cNvPr id="140" name="직사각형 139">
              <a:extLst>
                <a:ext uri="{FF2B5EF4-FFF2-40B4-BE49-F238E27FC236}">
                  <a16:creationId xmlns:a16="http://schemas.microsoft.com/office/drawing/2014/main" id="{31E1DEB7-66CD-4DFD-9201-AFBAEBCE0BD3}"/>
                </a:ext>
              </a:extLst>
            </p:cNvPr>
            <p:cNvSpPr/>
            <p:nvPr/>
          </p:nvSpPr>
          <p:spPr>
            <a:xfrm>
              <a:off x="10199410" y="1603875"/>
              <a:ext cx="473207" cy="169277"/>
            </a:xfrm>
            <a:prstGeom prst="rect">
              <a:avLst/>
            </a:prstGeom>
          </p:spPr>
          <p:txBody>
            <a:bodyPr wrap="none" tIns="0" bIns="0">
              <a:spAutoFit/>
            </a:bodyPr>
            <a:lstStyle/>
            <a:p>
              <a:pPr algn="ctr">
                <a:defRPr/>
              </a:pPr>
              <a:r>
                <a:rPr lang="en-US" altLang="ko-KR" sz="1100" dirty="0">
                  <a:ln>
                    <a:solidFill>
                      <a:prstClr val="black">
                        <a:lumMod val="65000"/>
                        <a:lumOff val="35000"/>
                        <a:alpha val="30000"/>
                      </a:prstClr>
                    </a:solidFill>
                  </a:ln>
                  <a:solidFill>
                    <a:schemeClr val="accent2">
                      <a:lumMod val="75000"/>
                    </a:schemeClr>
                  </a:solidFill>
                  <a:ea typeface="KoPub돋움체 Light" panose="02020603020101020101" pitchFamily="18" charset="-127"/>
                  <a:cs typeface="Pretendard ExtraBold" panose="02000903000000020004" pitchFamily="50" charset="-127"/>
                </a:rPr>
                <a:t>2032</a:t>
              </a:r>
              <a:endParaRPr lang="ko-KR" altLang="en-US" sz="1100" dirty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schemeClr val="accent2">
                    <a:lumMod val="75000"/>
                  </a:schemeClr>
                </a:solidFill>
                <a:ea typeface="KoPub돋움체 Light" panose="02020603020101020101" pitchFamily="18" charset="-127"/>
                <a:cs typeface="Pretendard ExtraBold" panose="02000903000000020004" pitchFamily="50" charset="-127"/>
              </a:endParaRPr>
            </a:p>
          </p:txBody>
        </p:sp>
        <p:sp>
          <p:nvSpPr>
            <p:cNvPr id="141" name="직사각형 140">
              <a:extLst>
                <a:ext uri="{FF2B5EF4-FFF2-40B4-BE49-F238E27FC236}">
                  <a16:creationId xmlns:a16="http://schemas.microsoft.com/office/drawing/2014/main" id="{D552131A-57A7-4EFC-ABC7-F824ED72E45B}"/>
                </a:ext>
              </a:extLst>
            </p:cNvPr>
            <p:cNvSpPr/>
            <p:nvPr/>
          </p:nvSpPr>
          <p:spPr>
            <a:xfrm>
              <a:off x="9823377" y="1603875"/>
              <a:ext cx="473207" cy="169277"/>
            </a:xfrm>
            <a:prstGeom prst="rect">
              <a:avLst/>
            </a:prstGeom>
          </p:spPr>
          <p:txBody>
            <a:bodyPr wrap="none" tIns="0" bIns="0">
              <a:spAutoFit/>
            </a:bodyPr>
            <a:lstStyle/>
            <a:p>
              <a:pPr algn="ctr">
                <a:defRPr/>
              </a:pPr>
              <a:r>
                <a:rPr lang="en-US" altLang="ko-KR" sz="1100" dirty="0">
                  <a:ln>
                    <a:solidFill>
                      <a:prstClr val="black">
                        <a:lumMod val="65000"/>
                        <a:lumOff val="35000"/>
                        <a:alpha val="30000"/>
                      </a:prstClr>
                    </a:solidFill>
                  </a:ln>
                  <a:solidFill>
                    <a:schemeClr val="accent2">
                      <a:lumMod val="75000"/>
                    </a:schemeClr>
                  </a:solidFill>
                  <a:ea typeface="KoPub돋움체 Light" panose="02020603020101020101" pitchFamily="18" charset="-127"/>
                  <a:cs typeface="Pretendard ExtraBold" panose="02000903000000020004" pitchFamily="50" charset="-127"/>
                </a:rPr>
                <a:t>2031</a:t>
              </a:r>
              <a:endParaRPr lang="ko-KR" altLang="en-US" sz="1100" dirty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schemeClr val="accent2">
                    <a:lumMod val="75000"/>
                  </a:schemeClr>
                </a:solidFill>
                <a:ea typeface="KoPub돋움체 Light" panose="02020603020101020101" pitchFamily="18" charset="-127"/>
                <a:cs typeface="Pretendard ExtraBold" panose="02000903000000020004" pitchFamily="50" charset="-127"/>
              </a:endParaRPr>
            </a:p>
          </p:txBody>
        </p:sp>
        <p:sp>
          <p:nvSpPr>
            <p:cNvPr id="142" name="사각형: 둥근 모서리 130">
              <a:extLst>
                <a:ext uri="{FF2B5EF4-FFF2-40B4-BE49-F238E27FC236}">
                  <a16:creationId xmlns:a16="http://schemas.microsoft.com/office/drawing/2014/main" id="{FA8B5446-12C7-4F5E-8330-2EE1D8CDDE24}"/>
                </a:ext>
              </a:extLst>
            </p:cNvPr>
            <p:cNvSpPr/>
            <p:nvPr/>
          </p:nvSpPr>
          <p:spPr>
            <a:xfrm>
              <a:off x="5233188" y="3971650"/>
              <a:ext cx="3058786" cy="252000"/>
            </a:xfrm>
            <a:prstGeom prst="roundRect">
              <a:avLst>
                <a:gd name="adj" fmla="val 50000"/>
              </a:avLst>
            </a:prstGeom>
            <a:gradFill>
              <a:gsLst>
                <a:gs pos="3000">
                  <a:schemeClr val="tx2">
                    <a:lumMod val="65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35692" dist="12700" dir="2700000" algn="tl" rotWithShape="0">
                <a:prstClr val="black">
                  <a:alpha val="24053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190499" algn="r" fontAlgn="base">
                <a:buClr>
                  <a:prstClr val="black">
                    <a:lumMod val="75000"/>
                    <a:lumOff val="25000"/>
                  </a:prstClr>
                </a:buClr>
                <a:buSzPct val="70000"/>
              </a:pPr>
              <a:r>
                <a:rPr lang="en-US" altLang="ko-KR" sz="1200" spc="-8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bg1"/>
                  </a:solidFill>
                  <a:ea typeface="KoPub돋움체 Light" panose="02020603020101020101" pitchFamily="18" charset="-127"/>
                  <a:cs typeface="Pretendard ExtraBold" panose="02000903000000020004" pitchFamily="50" charset="-127"/>
                </a:rPr>
                <a:t>Site preparation</a:t>
              </a:r>
              <a:endParaRPr lang="ko-KR" altLang="en-US" sz="1200" spc="-8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ea typeface="KoPub돋움체 Light" panose="02020603020101020101" pitchFamily="18" charset="-127"/>
                <a:cs typeface="Pretendard ExtraBold" panose="0200090300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3146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42CE29D-9084-F8EF-EDDC-4A27FF40EBB6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056536B-A936-49D8-B057-67F31F3D29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0F085A33-5829-42C3-8FF8-C18F81C5D88F}"/>
              </a:ext>
            </a:extLst>
          </p:cNvPr>
          <p:cNvSpPr/>
          <p:nvPr/>
        </p:nvSpPr>
        <p:spPr>
          <a:xfrm>
            <a:off x="-3362" y="504005"/>
            <a:ext cx="12195362" cy="184218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CBB182-93E6-4FEF-860A-B3BB7DE1A563}"/>
              </a:ext>
            </a:extLst>
          </p:cNvPr>
          <p:cNvSpPr txBox="1"/>
          <p:nvPr/>
        </p:nvSpPr>
        <p:spPr>
          <a:xfrm>
            <a:off x="4317423" y="1649420"/>
            <a:ext cx="3669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ko-KR" sz="3200" b="1" dirty="0">
                <a:ln>
                  <a:solidFill>
                    <a:schemeClr val="bg1">
                      <a:alpha val="30000"/>
                    </a:schemeClr>
                  </a:solidFill>
                </a:ln>
                <a:latin typeface="Times New Roman" panose="02020603050405020304" pitchFamily="18" charset="0"/>
                <a:ea typeface="KoPub돋움체 Bold" panose="00000800000000000000" pitchFamily="2" charset="-127"/>
                <a:cs typeface="Times New Roman" panose="02020603050405020304" pitchFamily="18" charset="0"/>
              </a:rPr>
              <a:t>Thank you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752CB947-81D4-47A0-A490-F361E010AD82}"/>
              </a:ext>
            </a:extLst>
          </p:cNvPr>
          <p:cNvGrpSpPr/>
          <p:nvPr/>
        </p:nvGrpSpPr>
        <p:grpSpPr>
          <a:xfrm>
            <a:off x="3461236" y="734516"/>
            <a:ext cx="5767696" cy="923330"/>
            <a:chOff x="2136809" y="1969534"/>
            <a:chExt cx="5767696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2F9156-E57B-4B44-B0C9-A40EAA9B48AF}"/>
                </a:ext>
              </a:extLst>
            </p:cNvPr>
            <p:cNvSpPr txBox="1"/>
            <p:nvPr/>
          </p:nvSpPr>
          <p:spPr>
            <a:xfrm>
              <a:off x="2326291" y="1969534"/>
              <a:ext cx="55782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altLang="ko-KR" sz="5400" b="1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latin typeface="Times New Roman" panose="02020603050405020304" pitchFamily="18" charset="0"/>
                  <a:ea typeface="KoPub돋움체 Bold" panose="00000800000000000000" pitchFamily="2" charset="-127"/>
                  <a:cs typeface="Times New Roman" panose="02020603050405020304" pitchFamily="18" charset="0"/>
                </a:rPr>
                <a:t>THINK SAFETY</a:t>
              </a:r>
            </a:p>
          </p:txBody>
        </p: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FDB99117-280C-4C4A-BBF6-E5A2D7831F0A}"/>
                </a:ext>
              </a:extLst>
            </p:cNvPr>
            <p:cNvCxnSpPr>
              <a:cxnSpLocks/>
            </p:cNvCxnSpPr>
            <p:nvPr/>
          </p:nvCxnSpPr>
          <p:spPr>
            <a:xfrm>
              <a:off x="2136809" y="2009528"/>
              <a:ext cx="5632381" cy="0"/>
            </a:xfrm>
            <a:prstGeom prst="line">
              <a:avLst/>
            </a:prstGeom>
            <a:ln w="15875">
              <a:solidFill>
                <a:schemeClr val="bg1">
                  <a:alpha val="28000"/>
                </a:schemeClr>
              </a:solidFill>
              <a:tailEnd type="non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9F168600-730A-4C16-8223-8CC0CBBCFFCA}"/>
                </a:ext>
              </a:extLst>
            </p:cNvPr>
            <p:cNvCxnSpPr>
              <a:cxnSpLocks/>
            </p:cNvCxnSpPr>
            <p:nvPr/>
          </p:nvCxnSpPr>
          <p:spPr>
            <a:xfrm>
              <a:off x="2136809" y="2873128"/>
              <a:ext cx="5632381" cy="0"/>
            </a:xfrm>
            <a:prstGeom prst="line">
              <a:avLst/>
            </a:prstGeom>
            <a:ln w="15875">
              <a:solidFill>
                <a:schemeClr val="bg1">
                  <a:alpha val="28000"/>
                </a:schemeClr>
              </a:solidFill>
              <a:tailEnd type="non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2094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39F9C1-811F-4FE5-A656-1616D6F16D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The Development Status of Innovative SMR and Future Plan</a:t>
            </a:r>
            <a:endParaRPr lang="en-GB" sz="4000" dirty="0">
              <a:latin typeface="Arial Black" panose="020B0A040201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31E5A99-86B7-4696-9D98-C28D48D148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Arial Black" panose="020B0A04020102020204" pitchFamily="34" charset="0"/>
              </a:rPr>
              <a:t>S. HEO, S.G. LIM and H.G. KIM</a:t>
            </a:r>
          </a:p>
          <a:p>
            <a:endParaRPr lang="en-GB" dirty="0"/>
          </a:p>
          <a:p>
            <a:r>
              <a:rPr lang="en-GB" dirty="0"/>
              <a:t>Innovative SMR Development Agency, </a:t>
            </a:r>
          </a:p>
          <a:p>
            <a:r>
              <a:rPr lang="en-GB" dirty="0"/>
              <a:t>Republic of KOREA</a:t>
            </a:r>
          </a:p>
        </p:txBody>
      </p:sp>
    </p:spTree>
    <p:extLst>
      <p:ext uri="{BB962C8B-B14F-4D97-AF65-F5344CB8AC3E}">
        <p14:creationId xmlns:p14="http://schemas.microsoft.com/office/powerpoint/2010/main" val="1449761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of </a:t>
            </a:r>
            <a:r>
              <a:rPr lang="en-US" altLang="ko-KR" sz="3600" b="1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ko-KR" sz="36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-SMR Development</a:t>
            </a:r>
            <a:endParaRPr lang="en-GB" altLang="ko-KR" sz="36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21F39E1-AD47-41BC-84A7-ECE30D902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3751" y="2472455"/>
            <a:ext cx="1378534" cy="320084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2B61A3BD-440E-446F-B9F4-FFFCFC2CC9AF}"/>
              </a:ext>
            </a:extLst>
          </p:cNvPr>
          <p:cNvSpPr/>
          <p:nvPr/>
        </p:nvSpPr>
        <p:spPr>
          <a:xfrm>
            <a:off x="9408433" y="1699368"/>
            <a:ext cx="21172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 err="1">
                <a:solidFill>
                  <a:srgbClr val="0070C0"/>
                </a:solidFill>
              </a:rPr>
              <a:t>i</a:t>
            </a:r>
            <a:r>
              <a:rPr lang="en-US" altLang="ko-KR" b="1" dirty="0">
                <a:solidFill>
                  <a:srgbClr val="0070C0"/>
                </a:solidFill>
              </a:rPr>
              <a:t>-SMR(170MWe)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103B99A-9FDE-4C58-B2AD-18CE8651E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319" y="2650072"/>
            <a:ext cx="1406140" cy="2985878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3E39AF81-FA00-4457-A281-1DCA0E78F3AA}"/>
              </a:ext>
            </a:extLst>
          </p:cNvPr>
          <p:cNvSpPr/>
          <p:nvPr/>
        </p:nvSpPr>
        <p:spPr>
          <a:xfrm>
            <a:off x="6089791" y="1699368"/>
            <a:ext cx="1957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rgbClr val="0070C0"/>
                </a:solidFill>
              </a:rPr>
              <a:t>SMART(100MWe)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5565376D-E4AE-4B35-96A4-863A53131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84" t="2513" r="4384" b="2513"/>
          <a:stretch>
            <a:fillRect/>
          </a:stretch>
        </p:blipFill>
        <p:spPr bwMode="auto">
          <a:xfrm>
            <a:off x="847967" y="2658240"/>
            <a:ext cx="1470813" cy="1602718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</p:pic>
      <p:pic>
        <p:nvPicPr>
          <p:cNvPr id="9" name="_x230524088" descr="EMB00001e343ea1">
            <a:extLst>
              <a:ext uri="{FF2B5EF4-FFF2-40B4-BE49-F238E27FC236}">
                <a16:creationId xmlns:a16="http://schemas.microsoft.com/office/drawing/2014/main" id="{FE929BD7-8B6A-4178-ABB1-AF0A1D61F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014" y="2865818"/>
            <a:ext cx="1525487" cy="1187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CF85810D-3DA1-49D9-B3B5-49CFCDF7BA8D}"/>
              </a:ext>
            </a:extLst>
          </p:cNvPr>
          <p:cNvSpPr/>
          <p:nvPr/>
        </p:nvSpPr>
        <p:spPr>
          <a:xfrm>
            <a:off x="620374" y="2355329"/>
            <a:ext cx="3946491" cy="31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77" b="1" dirty="0"/>
              <a:t>APR1400 &amp; APR+(1500MWe)</a:t>
            </a:r>
            <a:endParaRPr lang="ko-KR" altLang="en-US" sz="1477" b="1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8895E12-A407-4495-8795-2C7BE65DFA8F}"/>
              </a:ext>
            </a:extLst>
          </p:cNvPr>
          <p:cNvSpPr/>
          <p:nvPr/>
        </p:nvSpPr>
        <p:spPr>
          <a:xfrm>
            <a:off x="2470830" y="2575255"/>
            <a:ext cx="1951791" cy="31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77" b="1" dirty="0"/>
              <a:t>Passive systems</a:t>
            </a:r>
            <a:endParaRPr lang="ko-KR" altLang="en-US" sz="1477" b="1" dirty="0"/>
          </a:p>
        </p:txBody>
      </p:sp>
      <p:sp>
        <p:nvSpPr>
          <p:cNvPr id="12" name="더하기 기호 11">
            <a:extLst>
              <a:ext uri="{FF2B5EF4-FFF2-40B4-BE49-F238E27FC236}">
                <a16:creationId xmlns:a16="http://schemas.microsoft.com/office/drawing/2014/main" id="{313A1865-53AF-483B-8218-064C4551E7F6}"/>
              </a:ext>
            </a:extLst>
          </p:cNvPr>
          <p:cNvSpPr/>
          <p:nvPr/>
        </p:nvSpPr>
        <p:spPr>
          <a:xfrm>
            <a:off x="2324664" y="3725387"/>
            <a:ext cx="550787" cy="5877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F3B8FB31-68FC-49DA-84FD-04FB0A6E16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8554" y="4585827"/>
            <a:ext cx="1915291" cy="1704006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86DC9186-1C1B-4274-8033-8AEA9E75041B}"/>
              </a:ext>
            </a:extLst>
          </p:cNvPr>
          <p:cNvSpPr/>
          <p:nvPr/>
        </p:nvSpPr>
        <p:spPr>
          <a:xfrm>
            <a:off x="966482" y="4404049"/>
            <a:ext cx="3376976" cy="31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77" b="1" dirty="0" err="1"/>
              <a:t>iPOWER</a:t>
            </a:r>
            <a:r>
              <a:rPr lang="en-US" altLang="ko-KR" sz="1477" b="1" dirty="0"/>
              <a:t>(1250MW, Passive PWR)</a:t>
            </a:r>
            <a:endParaRPr lang="ko-KR" altLang="en-US" sz="1477" b="1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7C5F013-9337-4756-AAB8-18CB110630DD}"/>
              </a:ext>
            </a:extLst>
          </p:cNvPr>
          <p:cNvSpPr/>
          <p:nvPr/>
        </p:nvSpPr>
        <p:spPr>
          <a:xfrm>
            <a:off x="700775" y="2293049"/>
            <a:ext cx="3946489" cy="4133325"/>
          </a:xfrm>
          <a:prstGeom prst="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2E918F5-9C73-4EE0-B761-9E5AD3CB35F7}"/>
              </a:ext>
            </a:extLst>
          </p:cNvPr>
          <p:cNvSpPr/>
          <p:nvPr/>
        </p:nvSpPr>
        <p:spPr>
          <a:xfrm>
            <a:off x="378537" y="1699368"/>
            <a:ext cx="4430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rgbClr val="0070C0"/>
                </a:solidFill>
              </a:rPr>
              <a:t>Proven Tech. of Large Commercial PWR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72C02CF0-E531-478F-835F-DB41EB45D0F3}"/>
              </a:ext>
            </a:extLst>
          </p:cNvPr>
          <p:cNvSpPr/>
          <p:nvPr/>
        </p:nvSpPr>
        <p:spPr>
          <a:xfrm>
            <a:off x="5699760" y="5635950"/>
            <a:ext cx="3045287" cy="1001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77" b="1" dirty="0"/>
              <a:t>World’s first standard design Approval SMR (2012)</a:t>
            </a:r>
          </a:p>
          <a:p>
            <a:pPr algn="ctr"/>
            <a:endParaRPr lang="en-US" altLang="ko-KR" sz="1477" b="1" dirty="0"/>
          </a:p>
          <a:p>
            <a:pPr algn="ctr"/>
            <a:endParaRPr lang="en-US" altLang="ko-KR" sz="1477" b="1" dirty="0"/>
          </a:p>
        </p:txBody>
      </p:sp>
      <p:sp>
        <p:nvSpPr>
          <p:cNvPr id="18" name="더하기 기호 17">
            <a:extLst>
              <a:ext uri="{FF2B5EF4-FFF2-40B4-BE49-F238E27FC236}">
                <a16:creationId xmlns:a16="http://schemas.microsoft.com/office/drawing/2014/main" id="{7F43277B-40C3-454B-943A-4445373831DE}"/>
              </a:ext>
            </a:extLst>
          </p:cNvPr>
          <p:cNvSpPr/>
          <p:nvPr/>
        </p:nvSpPr>
        <p:spPr>
          <a:xfrm>
            <a:off x="5182819" y="3984517"/>
            <a:ext cx="700703" cy="69818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화살표: 오른쪽 18">
            <a:extLst>
              <a:ext uri="{FF2B5EF4-FFF2-40B4-BE49-F238E27FC236}">
                <a16:creationId xmlns:a16="http://schemas.microsoft.com/office/drawing/2014/main" id="{B43EDE19-732F-4D7C-86F4-E56BC4ECA992}"/>
              </a:ext>
            </a:extLst>
          </p:cNvPr>
          <p:cNvSpPr/>
          <p:nvPr/>
        </p:nvSpPr>
        <p:spPr>
          <a:xfrm>
            <a:off x="8746898" y="3809283"/>
            <a:ext cx="421777" cy="485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E10CDE6-EF54-4F4C-8989-2D719A574F22}"/>
              </a:ext>
            </a:extLst>
          </p:cNvPr>
          <p:cNvSpPr/>
          <p:nvPr/>
        </p:nvSpPr>
        <p:spPr>
          <a:xfrm>
            <a:off x="9717001" y="5635950"/>
            <a:ext cx="1932066" cy="774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77" b="1" dirty="0"/>
              <a:t>More Safe</a:t>
            </a:r>
          </a:p>
          <a:p>
            <a:r>
              <a:rPr lang="en-US" altLang="ko-KR" sz="1477" b="1" dirty="0"/>
              <a:t>More Economical</a:t>
            </a:r>
          </a:p>
          <a:p>
            <a:r>
              <a:rPr lang="en-US" altLang="ko-KR" sz="1477" b="1" dirty="0"/>
              <a:t>More Flexible</a:t>
            </a:r>
          </a:p>
        </p:txBody>
      </p:sp>
    </p:spTree>
    <p:extLst>
      <p:ext uri="{BB962C8B-B14F-4D97-AF65-F5344CB8AC3E}">
        <p14:creationId xmlns:p14="http://schemas.microsoft.com/office/powerpoint/2010/main" val="1434716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Goals - Safety</a:t>
            </a:r>
            <a:endParaRPr lang="en-GB" altLang="ko-KR" sz="36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이등변 삼각형 47">
            <a:extLst>
              <a:ext uri="{FF2B5EF4-FFF2-40B4-BE49-F238E27FC236}">
                <a16:creationId xmlns:a16="http://schemas.microsoft.com/office/drawing/2014/main" id="{027E0C1D-99D4-4D19-942F-79A2E7AE5C15}"/>
              </a:ext>
            </a:extLst>
          </p:cNvPr>
          <p:cNvSpPr/>
          <p:nvPr/>
        </p:nvSpPr>
        <p:spPr>
          <a:xfrm rot="5400000">
            <a:off x="6188857" y="3569849"/>
            <a:ext cx="3886445" cy="1166689"/>
          </a:xfrm>
          <a:prstGeom prst="triangle">
            <a:avLst/>
          </a:prstGeom>
          <a:gradFill>
            <a:gsLst>
              <a:gs pos="39000">
                <a:schemeClr val="accent1">
                  <a:lumMod val="60000"/>
                  <a:lumOff val="40000"/>
                </a:schemeClr>
              </a:gs>
              <a:gs pos="92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9" name="그림 48">
            <a:extLst>
              <a:ext uri="{FF2B5EF4-FFF2-40B4-BE49-F238E27FC236}">
                <a16:creationId xmlns:a16="http://schemas.microsoft.com/office/drawing/2014/main" id="{EF77A22A-A078-45D4-B93C-A48C3D241B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151" t="14960" r="6485" b="2850"/>
          <a:stretch>
            <a:fillRect/>
          </a:stretch>
        </p:blipFill>
        <p:spPr>
          <a:xfrm>
            <a:off x="10337119" y="4425750"/>
            <a:ext cx="1093208" cy="1060261"/>
          </a:xfrm>
          <a:custGeom>
            <a:avLst/>
            <a:gdLst>
              <a:gd name="connsiteX0" fmla="*/ 493186 w 986372"/>
              <a:gd name="connsiteY0" fmla="*/ 0 h 986372"/>
              <a:gd name="connsiteX1" fmla="*/ 986372 w 986372"/>
              <a:gd name="connsiteY1" fmla="*/ 493186 h 986372"/>
              <a:gd name="connsiteX2" fmla="*/ 493186 w 986372"/>
              <a:gd name="connsiteY2" fmla="*/ 986372 h 986372"/>
              <a:gd name="connsiteX3" fmla="*/ 0 w 986372"/>
              <a:gd name="connsiteY3" fmla="*/ 493186 h 986372"/>
              <a:gd name="connsiteX4" fmla="*/ 493186 w 986372"/>
              <a:gd name="connsiteY4" fmla="*/ 0 h 98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6372" h="986372">
                <a:moveTo>
                  <a:pt x="493186" y="0"/>
                </a:moveTo>
                <a:cubicBezTo>
                  <a:pt x="765565" y="0"/>
                  <a:pt x="986372" y="220807"/>
                  <a:pt x="986372" y="493186"/>
                </a:cubicBezTo>
                <a:cubicBezTo>
                  <a:pt x="986372" y="765565"/>
                  <a:pt x="765565" y="986372"/>
                  <a:pt x="493186" y="986372"/>
                </a:cubicBezTo>
                <a:cubicBezTo>
                  <a:pt x="220807" y="986372"/>
                  <a:pt x="0" y="765565"/>
                  <a:pt x="0" y="493186"/>
                </a:cubicBezTo>
                <a:cubicBezTo>
                  <a:pt x="0" y="220807"/>
                  <a:pt x="220807" y="0"/>
                  <a:pt x="493186" y="0"/>
                </a:cubicBezTo>
                <a:close/>
              </a:path>
            </a:pathLst>
          </a:custGeom>
          <a:ln w="76200">
            <a:noFill/>
          </a:ln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39E4AF85-7A25-43B8-9799-04E4E33AE7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914" t="18337" r="11835" b="9520"/>
          <a:stretch/>
        </p:blipFill>
        <p:spPr>
          <a:xfrm>
            <a:off x="10223475" y="2209971"/>
            <a:ext cx="1093208" cy="1060261"/>
          </a:xfrm>
          <a:custGeom>
            <a:avLst/>
            <a:gdLst>
              <a:gd name="connsiteX0" fmla="*/ 493186 w 986372"/>
              <a:gd name="connsiteY0" fmla="*/ 0 h 986372"/>
              <a:gd name="connsiteX1" fmla="*/ 986372 w 986372"/>
              <a:gd name="connsiteY1" fmla="*/ 493186 h 986372"/>
              <a:gd name="connsiteX2" fmla="*/ 493186 w 986372"/>
              <a:gd name="connsiteY2" fmla="*/ 986372 h 986372"/>
              <a:gd name="connsiteX3" fmla="*/ 0 w 986372"/>
              <a:gd name="connsiteY3" fmla="*/ 493186 h 986372"/>
              <a:gd name="connsiteX4" fmla="*/ 493186 w 986372"/>
              <a:gd name="connsiteY4" fmla="*/ 0 h 98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6372" h="986372">
                <a:moveTo>
                  <a:pt x="493186" y="0"/>
                </a:moveTo>
                <a:cubicBezTo>
                  <a:pt x="765565" y="0"/>
                  <a:pt x="986372" y="220807"/>
                  <a:pt x="986372" y="493186"/>
                </a:cubicBezTo>
                <a:cubicBezTo>
                  <a:pt x="986372" y="765565"/>
                  <a:pt x="765565" y="986372"/>
                  <a:pt x="493186" y="986372"/>
                </a:cubicBezTo>
                <a:cubicBezTo>
                  <a:pt x="220807" y="986372"/>
                  <a:pt x="0" y="765565"/>
                  <a:pt x="0" y="493186"/>
                </a:cubicBezTo>
                <a:cubicBezTo>
                  <a:pt x="0" y="220807"/>
                  <a:pt x="220807" y="0"/>
                  <a:pt x="493186" y="0"/>
                </a:cubicBezTo>
                <a:close/>
              </a:path>
            </a:pathLst>
          </a:custGeom>
          <a:ln w="76200">
            <a:noFill/>
          </a:ln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236F6DDD-3251-4DB5-B869-344882D2FDF0}"/>
              </a:ext>
            </a:extLst>
          </p:cNvPr>
          <p:cNvSpPr txBox="1"/>
          <p:nvPr/>
        </p:nvSpPr>
        <p:spPr>
          <a:xfrm>
            <a:off x="8132080" y="2263336"/>
            <a:ext cx="2156547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2400" b="1" spc="-80" dirty="0">
                <a:ln>
                  <a:solidFill>
                    <a:srgbClr val="008DA6">
                      <a:alpha val="30000"/>
                    </a:srgbClr>
                  </a:solidFill>
                </a:ln>
                <a:solidFill>
                  <a:srgbClr val="0058CD"/>
                </a:solidFill>
              </a:rPr>
              <a:t>CDF </a:t>
            </a:r>
            <a:br>
              <a:rPr lang="en-US" altLang="ko-KR" sz="2400" b="1" spc="-80" dirty="0">
                <a:ln>
                  <a:solidFill>
                    <a:srgbClr val="008DA6">
                      <a:alpha val="30000"/>
                    </a:srgbClr>
                  </a:solidFill>
                </a:ln>
                <a:solidFill>
                  <a:srgbClr val="0058CD"/>
                </a:solidFill>
              </a:rPr>
            </a:br>
            <a:r>
              <a:rPr lang="en-US" altLang="ko-KR" sz="2400" b="1" spc="-80" dirty="0">
                <a:ln>
                  <a:solidFill>
                    <a:srgbClr val="008DA6">
                      <a:alpha val="30000"/>
                    </a:srgbClr>
                  </a:solidFill>
                </a:ln>
                <a:solidFill>
                  <a:srgbClr val="0058CD"/>
                </a:solidFill>
              </a:rPr>
              <a:t>&lt; 1.0e-9 / RY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ACF91EC-9A52-40C1-AC9D-3AA5613A1A64}"/>
              </a:ext>
            </a:extLst>
          </p:cNvPr>
          <p:cNvSpPr txBox="1"/>
          <p:nvPr/>
        </p:nvSpPr>
        <p:spPr>
          <a:xfrm>
            <a:off x="7867818" y="4479115"/>
            <a:ext cx="2685070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2400" b="1" spc="-80" dirty="0">
                <a:ln>
                  <a:solidFill>
                    <a:srgbClr val="008DA6">
                      <a:alpha val="30000"/>
                    </a:srgbClr>
                  </a:solidFill>
                </a:ln>
                <a:solidFill>
                  <a:srgbClr val="0058CD"/>
                </a:solidFill>
              </a:rPr>
              <a:t>EPZ </a:t>
            </a:r>
          </a:p>
          <a:p>
            <a:pPr algn="ctr">
              <a:lnSpc>
                <a:spcPct val="130000"/>
              </a:lnSpc>
            </a:pPr>
            <a:r>
              <a:rPr lang="en-US" altLang="ko-KR" sz="2400" b="1" spc="-80" dirty="0">
                <a:ln>
                  <a:solidFill>
                    <a:srgbClr val="008DA6">
                      <a:alpha val="30000"/>
                    </a:srgbClr>
                  </a:solidFill>
                </a:ln>
                <a:solidFill>
                  <a:srgbClr val="0058CD"/>
                </a:solidFill>
              </a:rPr>
              <a:t>&lt; site boundary</a:t>
            </a:r>
            <a:endParaRPr lang="ko-KR" altLang="en-US" sz="2400" b="1" spc="-80" dirty="0">
              <a:ln>
                <a:solidFill>
                  <a:srgbClr val="008DA6">
                    <a:alpha val="30000"/>
                  </a:srgbClr>
                </a:solidFill>
              </a:ln>
              <a:solidFill>
                <a:srgbClr val="0058CD"/>
              </a:solidFill>
            </a:endParaRPr>
          </a:p>
        </p:txBody>
      </p:sp>
      <p:pic>
        <p:nvPicPr>
          <p:cNvPr id="53" name="그림 52">
            <a:extLst>
              <a:ext uri="{FF2B5EF4-FFF2-40B4-BE49-F238E27FC236}">
                <a16:creationId xmlns:a16="http://schemas.microsoft.com/office/drawing/2014/main" id="{B859281E-F876-4AE4-A176-95BA0C6AF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2176" y="1995178"/>
            <a:ext cx="1415907" cy="1415907"/>
          </a:xfrm>
          <a:prstGeom prst="rect">
            <a:avLst/>
          </a:prstGeom>
          <a:effectLst>
            <a:outerShdw blurRad="228600" dist="63500" dir="2700000" algn="tl" rotWithShape="0">
              <a:prstClr val="black">
                <a:alpha val="29000"/>
              </a:prstClr>
            </a:outerShdw>
          </a:effec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2214A602-35A3-43A5-B438-E8CD988FE13E}"/>
              </a:ext>
            </a:extLst>
          </p:cNvPr>
          <p:cNvSpPr txBox="1"/>
          <p:nvPr/>
        </p:nvSpPr>
        <p:spPr>
          <a:xfrm>
            <a:off x="1024369" y="1565285"/>
            <a:ext cx="4873716" cy="1863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pc="-80" dirty="0">
                <a:ln>
                  <a:solidFill>
                    <a:srgbClr val="008DA6">
                      <a:alpha val="30000"/>
                    </a:srgbClr>
                  </a:solidFill>
                </a:ln>
                <a:solidFill>
                  <a:srgbClr val="008DA6"/>
                </a:solidFill>
              </a:rPr>
              <a:t>Safety</a:t>
            </a:r>
          </a:p>
          <a:p>
            <a:pPr marL="180000" lvl="0" indent="-180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pc="-80" dirty="0">
                <a:ln>
                  <a:solidFill>
                    <a:srgbClr val="008DA6">
                      <a:alpha val="30000"/>
                    </a:srgbClr>
                  </a:solidFill>
                </a:ln>
              </a:rPr>
              <a:t>Elimination of LOCA by integrated reactor</a:t>
            </a:r>
          </a:p>
          <a:p>
            <a:pPr marL="180000" lvl="0" indent="-180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pc="-80" dirty="0">
                <a:ln>
                  <a:solidFill>
                    <a:srgbClr val="008DA6">
                      <a:alpha val="30000"/>
                    </a:srgbClr>
                  </a:solidFill>
                </a:ln>
              </a:rPr>
              <a:t>Passive safety system with natural circulation</a:t>
            </a:r>
          </a:p>
          <a:p>
            <a:pPr marL="180000" indent="-180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pc="-80" dirty="0">
                <a:ln>
                  <a:solidFill>
                    <a:srgbClr val="008DA6">
                      <a:alpha val="30000"/>
                    </a:srgbClr>
                  </a:solidFill>
                </a:ln>
              </a:rPr>
              <a:t>Safety system without safety-class DC power</a:t>
            </a:r>
          </a:p>
          <a:p>
            <a:pPr marL="180000" lvl="0" indent="-180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pc="-80" dirty="0">
                <a:ln>
                  <a:solidFill>
                    <a:srgbClr val="008DA6">
                      <a:alpha val="30000"/>
                    </a:srgbClr>
                  </a:solidFill>
                </a:ln>
              </a:rPr>
              <a:t>Reduced the likelihood of failure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E1FE090-9B6E-4481-B0BF-CD075B0137F9}"/>
              </a:ext>
            </a:extLst>
          </p:cNvPr>
          <p:cNvSpPr txBox="1"/>
          <p:nvPr/>
        </p:nvSpPr>
        <p:spPr>
          <a:xfrm>
            <a:off x="1027558" y="3651518"/>
            <a:ext cx="4198842" cy="1143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ko-KR" spc="-80" dirty="0">
                <a:ln>
                  <a:solidFill>
                    <a:srgbClr val="008DA6">
                      <a:alpha val="30000"/>
                    </a:srgbClr>
                  </a:solidFill>
                </a:ln>
                <a:solidFill>
                  <a:srgbClr val="008DA6"/>
                </a:solidFill>
              </a:rPr>
              <a:t>Seismic Design 0.5g</a:t>
            </a:r>
          </a:p>
          <a:p>
            <a:pPr marL="180000" lvl="0" indent="-180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pc="-80" dirty="0">
                <a:ln>
                  <a:solidFill>
                    <a:srgbClr val="008DA6">
                      <a:alpha val="30000"/>
                    </a:srgbClr>
                  </a:solidFill>
                </a:ln>
              </a:rPr>
              <a:t>Underground reactor</a:t>
            </a:r>
          </a:p>
          <a:p>
            <a:pPr marL="180000" lvl="0" indent="-180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pc="-80" dirty="0">
                <a:ln>
                  <a:solidFill>
                    <a:srgbClr val="008DA6">
                      <a:alpha val="30000"/>
                    </a:srgbClr>
                  </a:solidFill>
                </a:ln>
              </a:rPr>
              <a:t>Seismic design of major equipment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90DD38D-7C88-423B-8A1C-4CFD3C212D84}"/>
              </a:ext>
            </a:extLst>
          </p:cNvPr>
          <p:cNvSpPr txBox="1"/>
          <p:nvPr/>
        </p:nvSpPr>
        <p:spPr>
          <a:xfrm>
            <a:off x="1029372" y="5017554"/>
            <a:ext cx="5011312" cy="150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ko-KR" spc="-80" dirty="0">
                <a:ln>
                  <a:solidFill>
                    <a:srgbClr val="008DA6">
                      <a:alpha val="30000"/>
                    </a:srgbClr>
                  </a:solidFill>
                </a:ln>
                <a:solidFill>
                  <a:srgbClr val="008DA6"/>
                </a:solidFill>
              </a:rPr>
              <a:t>Reduction of radioactive leakage</a:t>
            </a:r>
          </a:p>
          <a:p>
            <a:pPr marL="180000" lvl="0" indent="-180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pc="-80" dirty="0">
                <a:ln>
                  <a:solidFill>
                    <a:srgbClr val="008DA6">
                      <a:alpha val="30000"/>
                    </a:srgbClr>
                  </a:solidFill>
                </a:ln>
              </a:rPr>
              <a:t>Small reactor</a:t>
            </a:r>
          </a:p>
          <a:p>
            <a:pPr marL="180000" lvl="0" indent="-180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pc="-80" dirty="0">
                <a:ln>
                  <a:solidFill>
                    <a:srgbClr val="008DA6">
                      <a:alpha val="30000"/>
                    </a:srgbClr>
                  </a:solidFill>
                </a:ln>
              </a:rPr>
              <a:t>Low accident probability</a:t>
            </a:r>
          </a:p>
          <a:p>
            <a:pPr marL="180000" lvl="0" indent="-180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pc="-80" dirty="0">
                <a:ln>
                  <a:solidFill>
                    <a:srgbClr val="008DA6">
                      <a:alpha val="30000"/>
                    </a:srgbClr>
                  </a:solidFill>
                </a:ln>
              </a:rPr>
              <a:t>Steel containment</a:t>
            </a:r>
          </a:p>
        </p:txBody>
      </p: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BC725E13-DAD6-435B-A916-78F97019347F}"/>
              </a:ext>
            </a:extLst>
          </p:cNvPr>
          <p:cNvGrpSpPr/>
          <p:nvPr/>
        </p:nvGrpSpPr>
        <p:grpSpPr>
          <a:xfrm>
            <a:off x="5599528" y="3481105"/>
            <a:ext cx="1512199" cy="1344178"/>
            <a:chOff x="-551220" y="2780413"/>
            <a:chExt cx="3895024" cy="3895024"/>
          </a:xfrm>
        </p:grpSpPr>
        <p:pic>
          <p:nvPicPr>
            <p:cNvPr id="58" name="그림 57">
              <a:extLst>
                <a:ext uri="{FF2B5EF4-FFF2-40B4-BE49-F238E27FC236}">
                  <a16:creationId xmlns:a16="http://schemas.microsoft.com/office/drawing/2014/main" id="{40712014-57B5-4DF0-BB73-714D6D2BE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551220" y="2780413"/>
              <a:ext cx="3895024" cy="3895024"/>
            </a:xfrm>
            <a:prstGeom prst="rect">
              <a:avLst/>
            </a:prstGeom>
          </p:spPr>
        </p:pic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FF823F71-D384-4AFF-9B5B-37C32C43A1E5}"/>
                </a:ext>
              </a:extLst>
            </p:cNvPr>
            <p:cNvSpPr/>
            <p:nvPr/>
          </p:nvSpPr>
          <p:spPr>
            <a:xfrm>
              <a:off x="-325450" y="3724400"/>
              <a:ext cx="1930514" cy="380672"/>
            </a:xfrm>
            <a:prstGeom prst="ellipse">
              <a:avLst/>
            </a:prstGeom>
            <a:solidFill>
              <a:srgbClr val="CCE2F9"/>
            </a:solidFill>
            <a:ln>
              <a:solidFill>
                <a:srgbClr val="CCE2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타원 59">
              <a:extLst>
                <a:ext uri="{FF2B5EF4-FFF2-40B4-BE49-F238E27FC236}">
                  <a16:creationId xmlns:a16="http://schemas.microsoft.com/office/drawing/2014/main" id="{A83848F1-B8EA-4FC5-8E27-A3070881BB31}"/>
                </a:ext>
              </a:extLst>
            </p:cNvPr>
            <p:cNvSpPr/>
            <p:nvPr/>
          </p:nvSpPr>
          <p:spPr>
            <a:xfrm>
              <a:off x="103612" y="3264645"/>
              <a:ext cx="1395508" cy="600172"/>
            </a:xfrm>
            <a:prstGeom prst="ellipse">
              <a:avLst/>
            </a:prstGeom>
            <a:solidFill>
              <a:srgbClr val="CCE2F9"/>
            </a:solidFill>
            <a:ln>
              <a:solidFill>
                <a:srgbClr val="CCE2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타원 60">
              <a:extLst>
                <a:ext uri="{FF2B5EF4-FFF2-40B4-BE49-F238E27FC236}">
                  <a16:creationId xmlns:a16="http://schemas.microsoft.com/office/drawing/2014/main" id="{1AF79B5D-D9EA-4AAC-AB97-544004D2EEFD}"/>
                </a:ext>
              </a:extLst>
            </p:cNvPr>
            <p:cNvSpPr/>
            <p:nvPr/>
          </p:nvSpPr>
          <p:spPr>
            <a:xfrm>
              <a:off x="799421" y="3059145"/>
              <a:ext cx="690313" cy="600172"/>
            </a:xfrm>
            <a:prstGeom prst="ellipse">
              <a:avLst/>
            </a:prstGeom>
            <a:solidFill>
              <a:srgbClr val="CCE2F9"/>
            </a:solidFill>
            <a:ln>
              <a:solidFill>
                <a:srgbClr val="CCE2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타원 61">
              <a:extLst>
                <a:ext uri="{FF2B5EF4-FFF2-40B4-BE49-F238E27FC236}">
                  <a16:creationId xmlns:a16="http://schemas.microsoft.com/office/drawing/2014/main" id="{F170EA6D-272F-42A6-B433-14BE499AB204}"/>
                </a:ext>
              </a:extLst>
            </p:cNvPr>
            <p:cNvSpPr/>
            <p:nvPr/>
          </p:nvSpPr>
          <p:spPr>
            <a:xfrm>
              <a:off x="1075626" y="3584742"/>
              <a:ext cx="690313" cy="64916"/>
            </a:xfrm>
            <a:prstGeom prst="ellipse">
              <a:avLst/>
            </a:prstGeom>
            <a:solidFill>
              <a:srgbClr val="CCE2F9"/>
            </a:solidFill>
            <a:ln>
              <a:solidFill>
                <a:srgbClr val="CCE2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63" name="그림 62">
            <a:extLst>
              <a:ext uri="{FF2B5EF4-FFF2-40B4-BE49-F238E27FC236}">
                <a16:creationId xmlns:a16="http://schemas.microsoft.com/office/drawing/2014/main" id="{89212840-8332-4790-9B14-E1D8A607FC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6686" y="5021546"/>
            <a:ext cx="1451307" cy="145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97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Goals - Economics</a:t>
            </a:r>
            <a:endParaRPr lang="en-GB" altLang="ko-KR" sz="36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C31E6D9A-0D61-45C3-895E-152FDDF5C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518" y="3290138"/>
            <a:ext cx="1232218" cy="1230468"/>
          </a:xfrm>
          <a:prstGeom prst="rect">
            <a:avLst/>
          </a:prstGeom>
        </p:spPr>
      </p:pic>
      <p:grpSp>
        <p:nvGrpSpPr>
          <p:cNvPr id="20" name="그룹 19">
            <a:extLst>
              <a:ext uri="{FF2B5EF4-FFF2-40B4-BE49-F238E27FC236}">
                <a16:creationId xmlns:a16="http://schemas.microsoft.com/office/drawing/2014/main" id="{67299E2E-7426-48DE-9C2D-7F678A641FAA}"/>
              </a:ext>
            </a:extLst>
          </p:cNvPr>
          <p:cNvGrpSpPr/>
          <p:nvPr/>
        </p:nvGrpSpPr>
        <p:grpSpPr>
          <a:xfrm>
            <a:off x="5966041" y="1797990"/>
            <a:ext cx="1230468" cy="1230468"/>
            <a:chOff x="869474" y="3536942"/>
            <a:chExt cx="936000" cy="936000"/>
          </a:xfrm>
        </p:grpSpPr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ECE6EE31-577D-464D-8CBA-6413612AF656}"/>
                </a:ext>
              </a:extLst>
            </p:cNvPr>
            <p:cNvSpPr/>
            <p:nvPr/>
          </p:nvSpPr>
          <p:spPr>
            <a:xfrm>
              <a:off x="869474" y="3536942"/>
              <a:ext cx="936000" cy="936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23B4E97E-201C-4403-8629-74D0136C2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4183" y="3714815"/>
              <a:ext cx="829305" cy="661064"/>
            </a:xfrm>
            <a:prstGeom prst="rect">
              <a:avLst/>
            </a:prstGeom>
          </p:spPr>
        </p:pic>
        <p:sp>
          <p:nvSpPr>
            <p:cNvPr id="23" name="오른쪽 화살표 148">
              <a:extLst>
                <a:ext uri="{FF2B5EF4-FFF2-40B4-BE49-F238E27FC236}">
                  <a16:creationId xmlns:a16="http://schemas.microsoft.com/office/drawing/2014/main" id="{F209BEB0-AE44-4FD9-ABD9-8E0A0763AE36}"/>
                </a:ext>
              </a:extLst>
            </p:cNvPr>
            <p:cNvSpPr/>
            <p:nvPr/>
          </p:nvSpPr>
          <p:spPr>
            <a:xfrm rot="5400000">
              <a:off x="1468467" y="3667096"/>
              <a:ext cx="324319" cy="235728"/>
            </a:xfrm>
            <a:prstGeom prst="rightArrow">
              <a:avLst/>
            </a:prstGeom>
            <a:gradFill>
              <a:gsLst>
                <a:gs pos="0">
                  <a:srgbClr val="F7FAFD">
                    <a:alpha val="0"/>
                  </a:srgbClr>
                </a:gs>
                <a:gs pos="50000">
                  <a:srgbClr val="E75761"/>
                </a:gs>
                <a:gs pos="100000">
                  <a:srgbClr val="C0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pic>
        <p:nvPicPr>
          <p:cNvPr id="25" name="그림 24">
            <a:extLst>
              <a:ext uri="{FF2B5EF4-FFF2-40B4-BE49-F238E27FC236}">
                <a16:creationId xmlns:a16="http://schemas.microsoft.com/office/drawing/2014/main" id="{D54F7F83-A239-4FE3-820A-E097B7F1F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873" y="4827548"/>
            <a:ext cx="1230468" cy="1202864"/>
          </a:xfrm>
          <a:prstGeom prst="rect">
            <a:avLst/>
          </a:prstGeom>
        </p:spPr>
      </p:pic>
      <p:sp>
        <p:nvSpPr>
          <p:cNvPr id="26" name="이등변 삼각형 25">
            <a:extLst>
              <a:ext uri="{FF2B5EF4-FFF2-40B4-BE49-F238E27FC236}">
                <a16:creationId xmlns:a16="http://schemas.microsoft.com/office/drawing/2014/main" id="{12FC6957-F0B5-440D-9DEB-EC16359A11CD}"/>
              </a:ext>
            </a:extLst>
          </p:cNvPr>
          <p:cNvSpPr/>
          <p:nvPr/>
        </p:nvSpPr>
        <p:spPr>
          <a:xfrm rot="5400000">
            <a:off x="6360169" y="3320387"/>
            <a:ext cx="3513917" cy="1077634"/>
          </a:xfrm>
          <a:prstGeom prst="triangle">
            <a:avLst/>
          </a:prstGeom>
          <a:gradFill>
            <a:gsLst>
              <a:gs pos="39000">
                <a:schemeClr val="accent4">
                  <a:alpha val="50000"/>
                </a:schemeClr>
              </a:gs>
              <a:gs pos="92000">
                <a:schemeClr val="accent2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B2287C-39D1-48EA-B856-692D7802E3A9}"/>
              </a:ext>
            </a:extLst>
          </p:cNvPr>
          <p:cNvSpPr txBox="1"/>
          <p:nvPr/>
        </p:nvSpPr>
        <p:spPr>
          <a:xfrm>
            <a:off x="701823" y="1717944"/>
            <a:ext cx="4508804" cy="1143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pc="-80" dirty="0">
                <a:ln>
                  <a:solidFill>
                    <a:srgbClr val="008DA6">
                      <a:alpha val="30000"/>
                    </a:srgbClr>
                  </a:solidFill>
                </a:ln>
                <a:solidFill>
                  <a:srgbClr val="008DA6"/>
                </a:solidFill>
              </a:rPr>
              <a:t>Reduction in construction volume</a:t>
            </a:r>
          </a:p>
          <a:p>
            <a:pPr marL="180000" lvl="0" indent="-180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pc="-80" dirty="0">
                <a:ln>
                  <a:solidFill>
                    <a:srgbClr val="008DA6">
                      <a:alpha val="30000"/>
                    </a:srgbClr>
                  </a:solidFill>
                </a:ln>
              </a:rPr>
              <a:t>Design simplification of system</a:t>
            </a:r>
          </a:p>
          <a:p>
            <a:pPr marL="180000" lvl="0" indent="-180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pc="-80" dirty="0">
                <a:ln>
                  <a:solidFill>
                    <a:srgbClr val="008DA6">
                      <a:alpha val="30000"/>
                    </a:srgbClr>
                  </a:solidFill>
                </a:ln>
              </a:rPr>
              <a:t>Multiple modules in a single reactor building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52241E-7FF4-41FB-8262-0CF42540EA6A}"/>
              </a:ext>
            </a:extLst>
          </p:cNvPr>
          <p:cNvSpPr txBox="1"/>
          <p:nvPr/>
        </p:nvSpPr>
        <p:spPr>
          <a:xfrm>
            <a:off x="701823" y="3197557"/>
            <a:ext cx="4653947" cy="1143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ko-KR" spc="-80" dirty="0">
                <a:ln>
                  <a:solidFill>
                    <a:srgbClr val="008DA6">
                      <a:alpha val="30000"/>
                    </a:srgbClr>
                  </a:solidFill>
                </a:ln>
                <a:solidFill>
                  <a:srgbClr val="008DA6"/>
                </a:solidFill>
              </a:rPr>
              <a:t>Modularization and factory manufacturing</a:t>
            </a:r>
          </a:p>
          <a:p>
            <a:pPr marL="180000" lvl="0" indent="-180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pc="-80" dirty="0">
                <a:ln>
                  <a:solidFill>
                    <a:srgbClr val="008DA6">
                      <a:alpha val="30000"/>
                    </a:srgbClr>
                  </a:solidFill>
                </a:ln>
              </a:rPr>
              <a:t>Design optimization for inland transportation</a:t>
            </a:r>
          </a:p>
          <a:p>
            <a:pPr marL="180000" lvl="0" indent="-180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pc="-80" dirty="0">
                <a:ln>
                  <a:solidFill>
                    <a:srgbClr val="008DA6">
                      <a:alpha val="30000"/>
                    </a:srgbClr>
                  </a:solidFill>
                </a:ln>
              </a:rPr>
              <a:t>Reduced construction time and cost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7B344C-AA56-4350-9F21-8FAF57553379}"/>
              </a:ext>
            </a:extLst>
          </p:cNvPr>
          <p:cNvSpPr txBox="1"/>
          <p:nvPr/>
        </p:nvSpPr>
        <p:spPr>
          <a:xfrm>
            <a:off x="701823" y="4677171"/>
            <a:ext cx="5962959" cy="150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ko-KR" spc="-80" dirty="0">
                <a:ln>
                  <a:solidFill>
                    <a:srgbClr val="008DA6">
                      <a:alpha val="30000"/>
                    </a:srgbClr>
                  </a:solidFill>
                </a:ln>
                <a:solidFill>
                  <a:srgbClr val="008DA6"/>
                </a:solidFill>
              </a:rPr>
              <a:t>Significant reduction in operators</a:t>
            </a:r>
          </a:p>
          <a:p>
            <a:pPr marL="180000" lvl="0" indent="-180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pc="-80" dirty="0">
                <a:ln>
                  <a:solidFill>
                    <a:srgbClr val="008DA6">
                      <a:alpha val="30000"/>
                    </a:srgbClr>
                  </a:solidFill>
                </a:ln>
              </a:rPr>
              <a:t>3 operators in one integrated MCR for multiple modules</a:t>
            </a:r>
          </a:p>
          <a:p>
            <a:pPr marL="180000" lvl="0" indent="-180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pc="-80" dirty="0">
                <a:ln>
                  <a:solidFill>
                    <a:srgbClr val="008DA6">
                      <a:alpha val="30000"/>
                    </a:srgbClr>
                  </a:solidFill>
                </a:ln>
              </a:rPr>
              <a:t>Autonomous/Automatic operation and operate support system</a:t>
            </a:r>
          </a:p>
          <a:p>
            <a:pPr marL="180000" lvl="0" indent="-180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pc="-80" dirty="0">
                <a:ln>
                  <a:solidFill>
                    <a:srgbClr val="008DA6">
                      <a:alpha val="30000"/>
                    </a:srgbClr>
                  </a:solidFill>
                </a:ln>
              </a:rPr>
              <a:t>Digital twin and predictive preventive maintenance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8D8ED8-E9AF-4A34-B1DF-B0ED3972CF84}"/>
              </a:ext>
            </a:extLst>
          </p:cNvPr>
          <p:cNvSpPr txBox="1"/>
          <p:nvPr/>
        </p:nvSpPr>
        <p:spPr>
          <a:xfrm>
            <a:off x="8327899" y="2521556"/>
            <a:ext cx="2935708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2400" b="1" spc="-80" dirty="0">
                <a:ln>
                  <a:solidFill>
                    <a:srgbClr val="008DA6">
                      <a:alpha val="30000"/>
                    </a:srgbClr>
                  </a:solidFill>
                </a:ln>
                <a:solidFill>
                  <a:srgbClr val="0058CD"/>
                </a:solidFill>
              </a:rPr>
              <a:t>Construction unit price</a:t>
            </a:r>
            <a:br>
              <a:rPr lang="en-US" altLang="ko-KR" sz="2400" b="1" spc="-80" dirty="0">
                <a:ln>
                  <a:solidFill>
                    <a:srgbClr val="008DA6">
                      <a:alpha val="30000"/>
                    </a:srgbClr>
                  </a:solidFill>
                </a:ln>
                <a:solidFill>
                  <a:srgbClr val="0058CD"/>
                </a:solidFill>
              </a:rPr>
            </a:br>
            <a:r>
              <a:rPr lang="en-US" altLang="ko-KR" sz="2400" b="1" spc="-80" dirty="0">
                <a:ln>
                  <a:solidFill>
                    <a:srgbClr val="008DA6">
                      <a:alpha val="30000"/>
                    </a:srgbClr>
                  </a:solidFill>
                </a:ln>
                <a:solidFill>
                  <a:srgbClr val="0058CD"/>
                </a:solidFill>
              </a:rPr>
              <a:t>&lt; $3,500/</a:t>
            </a:r>
            <a:r>
              <a:rPr lang="en-US" altLang="ko-KR" sz="2400" b="1" spc="-80" dirty="0" err="1">
                <a:ln>
                  <a:solidFill>
                    <a:srgbClr val="008DA6">
                      <a:alpha val="30000"/>
                    </a:srgbClr>
                  </a:solidFill>
                </a:ln>
                <a:solidFill>
                  <a:srgbClr val="0058CD"/>
                </a:solidFill>
              </a:rPr>
              <a:t>kWe</a:t>
            </a:r>
            <a:endParaRPr lang="en-US" altLang="ko-KR" sz="2400" b="1" spc="-80" dirty="0">
              <a:ln>
                <a:solidFill>
                  <a:srgbClr val="008DA6">
                    <a:alpha val="30000"/>
                  </a:srgbClr>
                </a:solidFill>
              </a:ln>
              <a:solidFill>
                <a:srgbClr val="0058CD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DEDD33-DC32-4AD9-BDFD-35B1B91D3845}"/>
              </a:ext>
            </a:extLst>
          </p:cNvPr>
          <p:cNvSpPr txBox="1"/>
          <p:nvPr/>
        </p:nvSpPr>
        <p:spPr>
          <a:xfrm>
            <a:off x="8075484" y="4520624"/>
            <a:ext cx="3519928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2400" b="1" spc="-80" dirty="0">
                <a:ln>
                  <a:solidFill>
                    <a:srgbClr val="008DA6">
                      <a:alpha val="30000"/>
                    </a:srgbClr>
                  </a:solidFill>
                </a:ln>
                <a:solidFill>
                  <a:srgbClr val="0058CD"/>
                </a:solidFill>
              </a:rPr>
              <a:t>Power generation unit price</a:t>
            </a:r>
            <a:br>
              <a:rPr lang="en-US" altLang="ko-KR" sz="2400" b="1" spc="-80" dirty="0">
                <a:ln>
                  <a:solidFill>
                    <a:srgbClr val="008DA6">
                      <a:alpha val="30000"/>
                    </a:srgbClr>
                  </a:solidFill>
                </a:ln>
                <a:solidFill>
                  <a:srgbClr val="0058CD"/>
                </a:solidFill>
              </a:rPr>
            </a:br>
            <a:r>
              <a:rPr lang="en-US" altLang="ko-KR" sz="2400" b="1" spc="-80" dirty="0">
                <a:ln>
                  <a:solidFill>
                    <a:srgbClr val="008DA6">
                      <a:alpha val="30000"/>
                    </a:srgbClr>
                  </a:solidFill>
                </a:ln>
                <a:solidFill>
                  <a:srgbClr val="0058CD"/>
                </a:solidFill>
              </a:rPr>
              <a:t>&lt; $65/MWh</a:t>
            </a:r>
          </a:p>
        </p:txBody>
      </p:sp>
    </p:spTree>
    <p:extLst>
      <p:ext uri="{BB962C8B-B14F-4D97-AF65-F5344CB8AC3E}">
        <p14:creationId xmlns:p14="http://schemas.microsoft.com/office/powerpoint/2010/main" val="3028024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Top-Tier Requirements</a:t>
            </a:r>
            <a:endParaRPr lang="en-GB" altLang="ko-KR" sz="36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모서리가 둥근 직사각형 81">
            <a:extLst>
              <a:ext uri="{FF2B5EF4-FFF2-40B4-BE49-F238E27FC236}">
                <a16:creationId xmlns:a16="http://schemas.microsoft.com/office/drawing/2014/main" id="{AD60F052-6463-469E-BB13-965E1C2FB725}"/>
              </a:ext>
            </a:extLst>
          </p:cNvPr>
          <p:cNvSpPr/>
          <p:nvPr/>
        </p:nvSpPr>
        <p:spPr>
          <a:xfrm>
            <a:off x="2066029" y="5309986"/>
            <a:ext cx="9351420" cy="934791"/>
          </a:xfrm>
          <a:prstGeom prst="roundRect">
            <a:avLst>
              <a:gd name="adj" fmla="val 8975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endParaRPr lang="ko-KR" altLang="en-US" sz="2000" b="1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5ECE4D19-411E-4D43-B18E-ED0610912A9A}"/>
              </a:ext>
            </a:extLst>
          </p:cNvPr>
          <p:cNvSpPr/>
          <p:nvPr/>
        </p:nvSpPr>
        <p:spPr>
          <a:xfrm>
            <a:off x="2214332" y="5309985"/>
            <a:ext cx="3761656" cy="934791"/>
          </a:xfrm>
          <a:prstGeom prst="rect">
            <a:avLst/>
          </a:prstGeom>
        </p:spPr>
        <p:txBody>
          <a:bodyPr wrap="square" lIns="0" tIns="0" rIns="0" bIns="0" anchor="ctr">
            <a:normAutofit/>
            <a:scene3d>
              <a:camera prst="orthographicFront"/>
              <a:lightRig rig="threePt" dir="t"/>
            </a:scene3d>
            <a:sp3d>
              <a:bevelT w="1270" h="1270"/>
              <a:contourClr>
                <a:srgbClr val="002E60"/>
              </a:contourClr>
            </a:sp3d>
          </a:bodyPr>
          <a:lstStyle/>
          <a:p>
            <a:pPr marL="87313" lvl="0" indent="-87313" fontAlgn="base" latinLnBrk="0">
              <a:lnSpc>
                <a:spcPct val="150000"/>
              </a:lnSpc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ko-KR" sz="16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Boron free operation</a:t>
            </a:r>
          </a:p>
          <a:p>
            <a:pPr marL="87313" indent="-87313" fontAlgn="base">
              <a:lnSpc>
                <a:spcPct val="150000"/>
              </a:lnSpc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ko-KR" sz="16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Flexible utilization </a:t>
            </a:r>
            <a:endParaRPr lang="ko-KR" altLang="en-US" sz="1600" b="1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CD197269-573B-465C-AD0A-297E399AF868}"/>
              </a:ext>
            </a:extLst>
          </p:cNvPr>
          <p:cNvGrpSpPr/>
          <p:nvPr/>
        </p:nvGrpSpPr>
        <p:grpSpPr>
          <a:xfrm>
            <a:off x="540186" y="5551349"/>
            <a:ext cx="1450524" cy="393154"/>
            <a:chOff x="534613" y="5473410"/>
            <a:chExt cx="1450524" cy="393154"/>
          </a:xfrm>
        </p:grpSpPr>
        <p:sp>
          <p:nvSpPr>
            <p:cNvPr id="6" name="모서리가 둥근 직사각형 99">
              <a:extLst>
                <a:ext uri="{FF2B5EF4-FFF2-40B4-BE49-F238E27FC236}">
                  <a16:creationId xmlns:a16="http://schemas.microsoft.com/office/drawing/2014/main" id="{F3A8BFF6-3D48-459C-8581-A0E5F666D896}"/>
                </a:ext>
              </a:extLst>
            </p:cNvPr>
            <p:cNvSpPr/>
            <p:nvPr/>
          </p:nvSpPr>
          <p:spPr>
            <a:xfrm>
              <a:off x="534613" y="5473410"/>
              <a:ext cx="1339658" cy="393154"/>
            </a:xfrm>
            <a:prstGeom prst="roundRect">
              <a:avLst>
                <a:gd name="adj" fmla="val 2170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lvl="0" algn="ctr" fontAlgn="base" latinLnBrk="0">
                <a:lnSpc>
                  <a:spcPct val="150000"/>
                </a:lnSpc>
                <a:buClr>
                  <a:prstClr val="black">
                    <a:lumMod val="75000"/>
                    <a:lumOff val="25000"/>
                  </a:prstClr>
                </a:buClr>
                <a:buSzPct val="70000"/>
                <a:defRPr/>
              </a:pPr>
              <a:r>
                <a:rPr lang="en-US" altLang="ko-KR" sz="2000" b="1" kern="0" spc="-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Flexibility</a:t>
              </a:r>
              <a:endParaRPr lang="ko-KR" altLang="en-US" sz="2000" b="1" kern="0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이등변 삼각형 7">
              <a:extLst>
                <a:ext uri="{FF2B5EF4-FFF2-40B4-BE49-F238E27FC236}">
                  <a16:creationId xmlns:a16="http://schemas.microsoft.com/office/drawing/2014/main" id="{7DA7254A-699E-466B-B64A-70E410078DA4}"/>
                </a:ext>
              </a:extLst>
            </p:cNvPr>
            <p:cNvSpPr/>
            <p:nvPr/>
          </p:nvSpPr>
          <p:spPr>
            <a:xfrm rot="5400000">
              <a:off x="1808014" y="5577011"/>
              <a:ext cx="168294" cy="18595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50000"/>
                </a:lnSpc>
              </a:pPr>
              <a:endParaRPr lang="ko-KR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82E528C9-5E7A-480E-B23A-6EB0B3E5F469}"/>
              </a:ext>
            </a:extLst>
          </p:cNvPr>
          <p:cNvSpPr>
            <a:spLocks noEditPoints="1"/>
          </p:cNvSpPr>
          <p:nvPr/>
        </p:nvSpPr>
        <p:spPr bwMode="auto">
          <a:xfrm>
            <a:off x="10500725" y="5432453"/>
            <a:ext cx="404812" cy="414755"/>
          </a:xfrm>
          <a:custGeom>
            <a:avLst/>
            <a:gdLst>
              <a:gd name="T0" fmla="*/ 317 w 1746"/>
              <a:gd name="T1" fmla="*/ 81 h 1748"/>
              <a:gd name="T2" fmla="*/ 238 w 1746"/>
              <a:gd name="T3" fmla="*/ 160 h 1748"/>
              <a:gd name="T4" fmla="*/ 0 w 1746"/>
              <a:gd name="T5" fmla="*/ 478 h 1748"/>
              <a:gd name="T6" fmla="*/ 1746 w 1746"/>
              <a:gd name="T7" fmla="*/ 399 h 1748"/>
              <a:gd name="T8" fmla="*/ 1429 w 1746"/>
              <a:gd name="T9" fmla="*/ 160 h 1748"/>
              <a:gd name="T10" fmla="*/ 1348 w 1746"/>
              <a:gd name="T11" fmla="*/ 0 h 1748"/>
              <a:gd name="T12" fmla="*/ 1270 w 1746"/>
              <a:gd name="T13" fmla="*/ 160 h 1748"/>
              <a:gd name="T14" fmla="*/ 952 w 1746"/>
              <a:gd name="T15" fmla="*/ 81 h 1748"/>
              <a:gd name="T16" fmla="*/ 793 w 1746"/>
              <a:gd name="T17" fmla="*/ 81 h 1748"/>
              <a:gd name="T18" fmla="*/ 476 w 1746"/>
              <a:gd name="T19" fmla="*/ 160 h 1748"/>
              <a:gd name="T20" fmla="*/ 396 w 1746"/>
              <a:gd name="T21" fmla="*/ 0 h 1748"/>
              <a:gd name="T22" fmla="*/ 0 w 1746"/>
              <a:gd name="T23" fmla="*/ 1510 h 1748"/>
              <a:gd name="T24" fmla="*/ 1508 w 1746"/>
              <a:gd name="T25" fmla="*/ 1748 h 1748"/>
              <a:gd name="T26" fmla="*/ 1746 w 1746"/>
              <a:gd name="T27" fmla="*/ 637 h 1748"/>
              <a:gd name="T28" fmla="*/ 397 w 1746"/>
              <a:gd name="T29" fmla="*/ 954 h 1748"/>
              <a:gd name="T30" fmla="*/ 397 w 1746"/>
              <a:gd name="T31" fmla="*/ 1113 h 1748"/>
              <a:gd name="T32" fmla="*/ 397 w 1746"/>
              <a:gd name="T33" fmla="*/ 954 h 1748"/>
              <a:gd name="T34" fmla="*/ 794 w 1746"/>
              <a:gd name="T35" fmla="*/ 1034 h 1748"/>
              <a:gd name="T36" fmla="*/ 635 w 1746"/>
              <a:gd name="T37" fmla="*/ 1034 h 1748"/>
              <a:gd name="T38" fmla="*/ 1032 w 1746"/>
              <a:gd name="T39" fmla="*/ 954 h 1748"/>
              <a:gd name="T40" fmla="*/ 1032 w 1746"/>
              <a:gd name="T41" fmla="*/ 1113 h 1748"/>
              <a:gd name="T42" fmla="*/ 1032 w 1746"/>
              <a:gd name="T43" fmla="*/ 954 h 1748"/>
              <a:gd name="T44" fmla="*/ 1429 w 1746"/>
              <a:gd name="T45" fmla="*/ 1034 h 1748"/>
              <a:gd name="T46" fmla="*/ 1270 w 1746"/>
              <a:gd name="T47" fmla="*/ 1034 h 1748"/>
              <a:gd name="T48" fmla="*/ 397 w 1746"/>
              <a:gd name="T49" fmla="*/ 1272 h 1748"/>
              <a:gd name="T50" fmla="*/ 397 w 1746"/>
              <a:gd name="T51" fmla="*/ 1430 h 1748"/>
              <a:gd name="T52" fmla="*/ 397 w 1746"/>
              <a:gd name="T53" fmla="*/ 1272 h 1748"/>
              <a:gd name="T54" fmla="*/ 794 w 1746"/>
              <a:gd name="T55" fmla="*/ 1351 h 1748"/>
              <a:gd name="T56" fmla="*/ 635 w 1746"/>
              <a:gd name="T57" fmla="*/ 1351 h 1748"/>
              <a:gd name="T58" fmla="*/ 1032 w 1746"/>
              <a:gd name="T59" fmla="*/ 1272 h 1748"/>
              <a:gd name="T60" fmla="*/ 1032 w 1746"/>
              <a:gd name="T61" fmla="*/ 1430 h 1748"/>
              <a:gd name="T62" fmla="*/ 1032 w 1746"/>
              <a:gd name="T63" fmla="*/ 1272 h 1748"/>
              <a:gd name="T64" fmla="*/ 1429 w 1746"/>
              <a:gd name="T65" fmla="*/ 1351 h 1748"/>
              <a:gd name="T66" fmla="*/ 1270 w 1746"/>
              <a:gd name="T67" fmla="*/ 1351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46" h="1748">
                <a:moveTo>
                  <a:pt x="396" y="0"/>
                </a:moveTo>
                <a:cubicBezTo>
                  <a:pt x="352" y="1"/>
                  <a:pt x="316" y="37"/>
                  <a:pt x="317" y="81"/>
                </a:cubicBezTo>
                <a:cubicBezTo>
                  <a:pt x="317" y="160"/>
                  <a:pt x="317" y="160"/>
                  <a:pt x="317" y="160"/>
                </a:cubicBezTo>
                <a:cubicBezTo>
                  <a:pt x="238" y="160"/>
                  <a:pt x="238" y="160"/>
                  <a:pt x="238" y="160"/>
                </a:cubicBezTo>
                <a:cubicBezTo>
                  <a:pt x="108" y="160"/>
                  <a:pt x="0" y="268"/>
                  <a:pt x="0" y="399"/>
                </a:cubicBezTo>
                <a:cubicBezTo>
                  <a:pt x="0" y="478"/>
                  <a:pt x="0" y="478"/>
                  <a:pt x="0" y="478"/>
                </a:cubicBezTo>
                <a:cubicBezTo>
                  <a:pt x="1746" y="478"/>
                  <a:pt x="1746" y="478"/>
                  <a:pt x="1746" y="478"/>
                </a:cubicBezTo>
                <a:cubicBezTo>
                  <a:pt x="1746" y="399"/>
                  <a:pt x="1746" y="399"/>
                  <a:pt x="1746" y="399"/>
                </a:cubicBezTo>
                <a:cubicBezTo>
                  <a:pt x="1746" y="268"/>
                  <a:pt x="1638" y="160"/>
                  <a:pt x="1508" y="160"/>
                </a:cubicBezTo>
                <a:cubicBezTo>
                  <a:pt x="1429" y="160"/>
                  <a:pt x="1429" y="160"/>
                  <a:pt x="1429" y="160"/>
                </a:cubicBezTo>
                <a:cubicBezTo>
                  <a:pt x="1429" y="81"/>
                  <a:pt x="1429" y="81"/>
                  <a:pt x="1429" y="81"/>
                </a:cubicBezTo>
                <a:cubicBezTo>
                  <a:pt x="1430" y="36"/>
                  <a:pt x="1393" y="0"/>
                  <a:pt x="1348" y="0"/>
                </a:cubicBezTo>
                <a:cubicBezTo>
                  <a:pt x="1304" y="1"/>
                  <a:pt x="1269" y="37"/>
                  <a:pt x="1270" y="81"/>
                </a:cubicBezTo>
                <a:cubicBezTo>
                  <a:pt x="1270" y="160"/>
                  <a:pt x="1270" y="160"/>
                  <a:pt x="1270" y="160"/>
                </a:cubicBezTo>
                <a:cubicBezTo>
                  <a:pt x="952" y="160"/>
                  <a:pt x="952" y="160"/>
                  <a:pt x="952" y="160"/>
                </a:cubicBezTo>
                <a:cubicBezTo>
                  <a:pt x="952" y="81"/>
                  <a:pt x="952" y="81"/>
                  <a:pt x="952" y="81"/>
                </a:cubicBezTo>
                <a:cubicBezTo>
                  <a:pt x="953" y="37"/>
                  <a:pt x="917" y="0"/>
                  <a:pt x="872" y="0"/>
                </a:cubicBezTo>
                <a:cubicBezTo>
                  <a:pt x="828" y="1"/>
                  <a:pt x="793" y="37"/>
                  <a:pt x="793" y="81"/>
                </a:cubicBezTo>
                <a:cubicBezTo>
                  <a:pt x="793" y="160"/>
                  <a:pt x="793" y="160"/>
                  <a:pt x="793" y="160"/>
                </a:cubicBezTo>
                <a:cubicBezTo>
                  <a:pt x="476" y="160"/>
                  <a:pt x="476" y="160"/>
                  <a:pt x="476" y="160"/>
                </a:cubicBezTo>
                <a:cubicBezTo>
                  <a:pt x="476" y="81"/>
                  <a:pt x="476" y="81"/>
                  <a:pt x="476" y="81"/>
                </a:cubicBezTo>
                <a:cubicBezTo>
                  <a:pt x="477" y="37"/>
                  <a:pt x="441" y="0"/>
                  <a:pt x="396" y="0"/>
                </a:cubicBezTo>
                <a:close/>
                <a:moveTo>
                  <a:pt x="0" y="637"/>
                </a:moveTo>
                <a:cubicBezTo>
                  <a:pt x="0" y="1510"/>
                  <a:pt x="0" y="1510"/>
                  <a:pt x="0" y="1510"/>
                </a:cubicBezTo>
                <a:cubicBezTo>
                  <a:pt x="0" y="1640"/>
                  <a:pt x="108" y="1748"/>
                  <a:pt x="238" y="1748"/>
                </a:cubicBezTo>
                <a:cubicBezTo>
                  <a:pt x="1508" y="1748"/>
                  <a:pt x="1508" y="1748"/>
                  <a:pt x="1508" y="1748"/>
                </a:cubicBezTo>
                <a:cubicBezTo>
                  <a:pt x="1638" y="1748"/>
                  <a:pt x="1746" y="1640"/>
                  <a:pt x="1746" y="1510"/>
                </a:cubicBezTo>
                <a:cubicBezTo>
                  <a:pt x="1746" y="637"/>
                  <a:pt x="1746" y="637"/>
                  <a:pt x="1746" y="637"/>
                </a:cubicBezTo>
                <a:lnTo>
                  <a:pt x="0" y="637"/>
                </a:lnTo>
                <a:close/>
                <a:moveTo>
                  <a:pt x="397" y="954"/>
                </a:moveTo>
                <a:cubicBezTo>
                  <a:pt x="441" y="954"/>
                  <a:pt x="476" y="990"/>
                  <a:pt x="476" y="1034"/>
                </a:cubicBezTo>
                <a:cubicBezTo>
                  <a:pt x="476" y="1077"/>
                  <a:pt x="441" y="1113"/>
                  <a:pt x="397" y="1113"/>
                </a:cubicBezTo>
                <a:cubicBezTo>
                  <a:pt x="353" y="1113"/>
                  <a:pt x="317" y="1077"/>
                  <a:pt x="317" y="1034"/>
                </a:cubicBezTo>
                <a:cubicBezTo>
                  <a:pt x="317" y="990"/>
                  <a:pt x="353" y="954"/>
                  <a:pt x="397" y="954"/>
                </a:cubicBezTo>
                <a:close/>
                <a:moveTo>
                  <a:pt x="714" y="954"/>
                </a:moveTo>
                <a:cubicBezTo>
                  <a:pt x="758" y="954"/>
                  <a:pt x="794" y="990"/>
                  <a:pt x="794" y="1034"/>
                </a:cubicBezTo>
                <a:cubicBezTo>
                  <a:pt x="794" y="1077"/>
                  <a:pt x="758" y="1113"/>
                  <a:pt x="714" y="1113"/>
                </a:cubicBezTo>
                <a:cubicBezTo>
                  <a:pt x="670" y="1113"/>
                  <a:pt x="635" y="1077"/>
                  <a:pt x="635" y="1034"/>
                </a:cubicBezTo>
                <a:cubicBezTo>
                  <a:pt x="635" y="990"/>
                  <a:pt x="670" y="954"/>
                  <a:pt x="714" y="954"/>
                </a:cubicBezTo>
                <a:close/>
                <a:moveTo>
                  <a:pt x="1032" y="954"/>
                </a:moveTo>
                <a:cubicBezTo>
                  <a:pt x="1076" y="954"/>
                  <a:pt x="1111" y="990"/>
                  <a:pt x="1111" y="1034"/>
                </a:cubicBezTo>
                <a:cubicBezTo>
                  <a:pt x="1111" y="1077"/>
                  <a:pt x="1076" y="1113"/>
                  <a:pt x="1032" y="1113"/>
                </a:cubicBezTo>
                <a:cubicBezTo>
                  <a:pt x="988" y="1113"/>
                  <a:pt x="952" y="1077"/>
                  <a:pt x="952" y="1034"/>
                </a:cubicBezTo>
                <a:cubicBezTo>
                  <a:pt x="952" y="990"/>
                  <a:pt x="988" y="954"/>
                  <a:pt x="1032" y="954"/>
                </a:cubicBezTo>
                <a:close/>
                <a:moveTo>
                  <a:pt x="1349" y="954"/>
                </a:moveTo>
                <a:cubicBezTo>
                  <a:pt x="1393" y="954"/>
                  <a:pt x="1429" y="990"/>
                  <a:pt x="1429" y="1034"/>
                </a:cubicBezTo>
                <a:cubicBezTo>
                  <a:pt x="1429" y="1077"/>
                  <a:pt x="1393" y="1113"/>
                  <a:pt x="1349" y="1113"/>
                </a:cubicBezTo>
                <a:cubicBezTo>
                  <a:pt x="1305" y="1113"/>
                  <a:pt x="1270" y="1077"/>
                  <a:pt x="1270" y="1034"/>
                </a:cubicBezTo>
                <a:cubicBezTo>
                  <a:pt x="1270" y="990"/>
                  <a:pt x="1305" y="954"/>
                  <a:pt x="1349" y="954"/>
                </a:cubicBezTo>
                <a:close/>
                <a:moveTo>
                  <a:pt x="397" y="1272"/>
                </a:moveTo>
                <a:cubicBezTo>
                  <a:pt x="441" y="1272"/>
                  <a:pt x="476" y="1307"/>
                  <a:pt x="476" y="1351"/>
                </a:cubicBezTo>
                <a:cubicBezTo>
                  <a:pt x="476" y="1395"/>
                  <a:pt x="441" y="1430"/>
                  <a:pt x="397" y="1430"/>
                </a:cubicBezTo>
                <a:cubicBezTo>
                  <a:pt x="353" y="1430"/>
                  <a:pt x="317" y="1395"/>
                  <a:pt x="317" y="1351"/>
                </a:cubicBezTo>
                <a:cubicBezTo>
                  <a:pt x="317" y="1307"/>
                  <a:pt x="353" y="1272"/>
                  <a:pt x="397" y="1272"/>
                </a:cubicBezTo>
                <a:close/>
                <a:moveTo>
                  <a:pt x="714" y="1272"/>
                </a:moveTo>
                <a:cubicBezTo>
                  <a:pt x="758" y="1272"/>
                  <a:pt x="794" y="1307"/>
                  <a:pt x="794" y="1351"/>
                </a:cubicBezTo>
                <a:cubicBezTo>
                  <a:pt x="794" y="1395"/>
                  <a:pt x="758" y="1430"/>
                  <a:pt x="714" y="1430"/>
                </a:cubicBezTo>
                <a:cubicBezTo>
                  <a:pt x="670" y="1430"/>
                  <a:pt x="635" y="1395"/>
                  <a:pt x="635" y="1351"/>
                </a:cubicBezTo>
                <a:cubicBezTo>
                  <a:pt x="635" y="1307"/>
                  <a:pt x="670" y="1272"/>
                  <a:pt x="714" y="1272"/>
                </a:cubicBezTo>
                <a:close/>
                <a:moveTo>
                  <a:pt x="1032" y="1272"/>
                </a:moveTo>
                <a:cubicBezTo>
                  <a:pt x="1076" y="1272"/>
                  <a:pt x="1111" y="1307"/>
                  <a:pt x="1111" y="1351"/>
                </a:cubicBezTo>
                <a:cubicBezTo>
                  <a:pt x="1111" y="1395"/>
                  <a:pt x="1076" y="1430"/>
                  <a:pt x="1032" y="1430"/>
                </a:cubicBezTo>
                <a:cubicBezTo>
                  <a:pt x="988" y="1430"/>
                  <a:pt x="952" y="1395"/>
                  <a:pt x="952" y="1351"/>
                </a:cubicBezTo>
                <a:cubicBezTo>
                  <a:pt x="952" y="1307"/>
                  <a:pt x="988" y="1272"/>
                  <a:pt x="1032" y="1272"/>
                </a:cubicBezTo>
                <a:close/>
                <a:moveTo>
                  <a:pt x="1349" y="1272"/>
                </a:moveTo>
                <a:cubicBezTo>
                  <a:pt x="1393" y="1272"/>
                  <a:pt x="1429" y="1307"/>
                  <a:pt x="1429" y="1351"/>
                </a:cubicBezTo>
                <a:cubicBezTo>
                  <a:pt x="1429" y="1395"/>
                  <a:pt x="1393" y="1430"/>
                  <a:pt x="1349" y="1430"/>
                </a:cubicBezTo>
                <a:cubicBezTo>
                  <a:pt x="1305" y="1430"/>
                  <a:pt x="1270" y="1395"/>
                  <a:pt x="1270" y="1351"/>
                </a:cubicBezTo>
                <a:cubicBezTo>
                  <a:pt x="1270" y="1307"/>
                  <a:pt x="1305" y="1272"/>
                  <a:pt x="1349" y="1272"/>
                </a:cubicBezTo>
                <a:close/>
              </a:path>
            </a:pathLst>
          </a:custGeom>
          <a:solidFill>
            <a:srgbClr val="23ADA6"/>
          </a:solidFill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ko-KR" altLang="en-US" sz="2000" b="1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047B26F7-7D18-4B2A-A66A-979497FA68EF}"/>
              </a:ext>
            </a:extLst>
          </p:cNvPr>
          <p:cNvGrpSpPr/>
          <p:nvPr/>
        </p:nvGrpSpPr>
        <p:grpSpPr>
          <a:xfrm>
            <a:off x="533664" y="4145490"/>
            <a:ext cx="1482388" cy="393154"/>
            <a:chOff x="549438" y="4274824"/>
            <a:chExt cx="1482388" cy="393154"/>
          </a:xfrm>
        </p:grpSpPr>
        <p:sp>
          <p:nvSpPr>
            <p:cNvPr id="10" name="모서리가 둥근 직사각형 46">
              <a:extLst>
                <a:ext uri="{FF2B5EF4-FFF2-40B4-BE49-F238E27FC236}">
                  <a16:creationId xmlns:a16="http://schemas.microsoft.com/office/drawing/2014/main" id="{43CA375F-86D1-4E33-BA8E-C303A69F7190}"/>
                </a:ext>
              </a:extLst>
            </p:cNvPr>
            <p:cNvSpPr/>
            <p:nvPr/>
          </p:nvSpPr>
          <p:spPr>
            <a:xfrm>
              <a:off x="549438" y="4274824"/>
              <a:ext cx="1371522" cy="393154"/>
            </a:xfrm>
            <a:prstGeom prst="roundRect">
              <a:avLst>
                <a:gd name="adj" fmla="val 2170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lvl="0" algn="ctr" fontAlgn="base" latinLnBrk="0">
                <a:lnSpc>
                  <a:spcPct val="150000"/>
                </a:lnSpc>
                <a:buClr>
                  <a:prstClr val="black">
                    <a:lumMod val="75000"/>
                    <a:lumOff val="25000"/>
                  </a:prstClr>
                </a:buClr>
                <a:buSzPct val="70000"/>
                <a:defRPr/>
              </a:pPr>
              <a:r>
                <a:rPr lang="en-US" altLang="ko-KR" sz="2000" b="1" kern="0" spc="-1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Economic</a:t>
              </a:r>
              <a:endParaRPr lang="ko-KR" altLang="en-US" sz="2000" b="1" kern="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이등변 삼각형 10">
              <a:extLst>
                <a:ext uri="{FF2B5EF4-FFF2-40B4-BE49-F238E27FC236}">
                  <a16:creationId xmlns:a16="http://schemas.microsoft.com/office/drawing/2014/main" id="{AE045F23-C8BD-4730-8BDA-FDD1DADA790E}"/>
                </a:ext>
              </a:extLst>
            </p:cNvPr>
            <p:cNvSpPr/>
            <p:nvPr/>
          </p:nvSpPr>
          <p:spPr>
            <a:xfrm rot="5400000">
              <a:off x="1854703" y="4378425"/>
              <a:ext cx="168294" cy="18595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50000"/>
                </a:lnSpc>
              </a:pPr>
              <a:endParaRPr lang="ko-KR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모서리가 둥근 직사각형 76">
            <a:extLst>
              <a:ext uri="{FF2B5EF4-FFF2-40B4-BE49-F238E27FC236}">
                <a16:creationId xmlns:a16="http://schemas.microsoft.com/office/drawing/2014/main" id="{D73BB665-19B5-47AC-A831-5087F244CEEF}"/>
              </a:ext>
            </a:extLst>
          </p:cNvPr>
          <p:cNvSpPr/>
          <p:nvPr/>
        </p:nvSpPr>
        <p:spPr>
          <a:xfrm>
            <a:off x="2103465" y="3744941"/>
            <a:ext cx="9313984" cy="1332168"/>
          </a:xfrm>
          <a:prstGeom prst="roundRect">
            <a:avLst>
              <a:gd name="adj" fmla="val 897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endParaRPr lang="ko-KR" altLang="en-US" sz="2000" b="1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4CFBE42-40D1-48CD-99EF-7F149A64641F}"/>
              </a:ext>
            </a:extLst>
          </p:cNvPr>
          <p:cNvSpPr/>
          <p:nvPr/>
        </p:nvSpPr>
        <p:spPr>
          <a:xfrm>
            <a:off x="2214332" y="3744940"/>
            <a:ext cx="4925210" cy="1255231"/>
          </a:xfrm>
          <a:prstGeom prst="rect">
            <a:avLst/>
          </a:prstGeom>
        </p:spPr>
        <p:txBody>
          <a:bodyPr wrap="square" lIns="0" tIns="0" rIns="0" bIns="0" anchor="ctr">
            <a:normAutofit/>
            <a:scene3d>
              <a:camera prst="orthographicFront"/>
              <a:lightRig rig="threePt" dir="t"/>
            </a:scene3d>
            <a:sp3d>
              <a:bevelT w="1270" h="1270"/>
              <a:contourClr>
                <a:srgbClr val="002E60"/>
              </a:contourClr>
            </a:sp3d>
          </a:bodyPr>
          <a:lstStyle/>
          <a:p>
            <a:pPr marL="87313" lvl="0" indent="-87313" fontAlgn="base" latinLnBrk="0">
              <a:lnSpc>
                <a:spcPct val="150000"/>
              </a:lnSpc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ko-KR" sz="16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Overnight cost</a:t>
            </a:r>
            <a:r>
              <a:rPr lang="ko-KR" alt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$3,500 /</a:t>
            </a:r>
            <a:r>
              <a:rPr lang="en-US" altLang="ko-KR" sz="1600" b="1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kWe</a:t>
            </a:r>
            <a:r>
              <a:rPr lang="en-US" altLang="ko-KR" sz="16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87313" lvl="0" indent="-87313" fontAlgn="base" latinLnBrk="0">
              <a:lnSpc>
                <a:spcPct val="150000"/>
              </a:lnSpc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ko-KR" sz="16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LCOE</a:t>
            </a:r>
            <a:r>
              <a:rPr lang="ko-KR" alt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LCOE $65 /MWh</a:t>
            </a:r>
            <a:endParaRPr lang="ko-KR" altLang="en-US" sz="1600" b="1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7313" lvl="0" indent="-87313" fontAlgn="base">
              <a:lnSpc>
                <a:spcPct val="150000"/>
              </a:lnSpc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ko-KR" sz="16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Construction time ≤ 24 month (First module)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5597D22-58DE-42BE-9098-7A2308F9A00A}"/>
              </a:ext>
            </a:extLst>
          </p:cNvPr>
          <p:cNvSpPr/>
          <p:nvPr/>
        </p:nvSpPr>
        <p:spPr>
          <a:xfrm>
            <a:off x="6328153" y="3752923"/>
            <a:ext cx="4345725" cy="1087591"/>
          </a:xfrm>
          <a:prstGeom prst="rect">
            <a:avLst/>
          </a:prstGeom>
        </p:spPr>
        <p:txBody>
          <a:bodyPr wrap="square" lIns="0" tIns="0" rIns="0" bIns="0" anchor="ctr">
            <a:normAutofit/>
            <a:scene3d>
              <a:camera prst="orthographicFront"/>
              <a:lightRig rig="threePt" dir="t"/>
            </a:scene3d>
            <a:sp3d>
              <a:bevelT w="1270" h="1270"/>
              <a:contourClr>
                <a:srgbClr val="002E60"/>
              </a:contourClr>
            </a:sp3d>
          </a:bodyPr>
          <a:lstStyle/>
          <a:p>
            <a:pPr marL="87313" indent="-87313" fontAlgn="base">
              <a:lnSpc>
                <a:spcPct val="150000"/>
              </a:lnSpc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ko-KR" sz="16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Modularization and factory manufacturing</a:t>
            </a:r>
          </a:p>
          <a:p>
            <a:pPr fontAlgn="base">
              <a:buClr>
                <a:schemeClr val="accent2"/>
              </a:buClr>
              <a:buSzPct val="70000"/>
              <a:defRPr/>
            </a:pPr>
            <a:r>
              <a:rPr lang="en-US" altLang="ko-KR" sz="16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- component design optimization </a:t>
            </a:r>
            <a:br>
              <a:rPr lang="en-US" altLang="ko-KR" sz="16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ko-KR" sz="16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considering inland transportation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7300B6F5-5F3C-490A-B48E-95C7BF842F39}"/>
              </a:ext>
            </a:extLst>
          </p:cNvPr>
          <p:cNvGrpSpPr/>
          <p:nvPr/>
        </p:nvGrpSpPr>
        <p:grpSpPr>
          <a:xfrm>
            <a:off x="10502263" y="3752923"/>
            <a:ext cx="404813" cy="541127"/>
            <a:chOff x="8897032" y="4335901"/>
            <a:chExt cx="404813" cy="541127"/>
          </a:xfrm>
        </p:grpSpPr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14DBFBB-947C-4D03-8108-7A7CB6B5D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7032" y="4480094"/>
              <a:ext cx="106363" cy="163634"/>
            </a:xfrm>
            <a:custGeom>
              <a:avLst/>
              <a:gdLst>
                <a:gd name="T0" fmla="*/ 361 w 361"/>
                <a:gd name="T1" fmla="*/ 318 h 545"/>
                <a:gd name="T2" fmla="*/ 361 w 361"/>
                <a:gd name="T3" fmla="*/ 48 h 545"/>
                <a:gd name="T4" fmla="*/ 314 w 361"/>
                <a:gd name="T5" fmla="*/ 0 h 545"/>
                <a:gd name="T6" fmla="*/ 47 w 361"/>
                <a:gd name="T7" fmla="*/ 0 h 545"/>
                <a:gd name="T8" fmla="*/ 0 w 361"/>
                <a:gd name="T9" fmla="*/ 48 h 545"/>
                <a:gd name="T10" fmla="*/ 0 w 361"/>
                <a:gd name="T11" fmla="*/ 497 h 545"/>
                <a:gd name="T12" fmla="*/ 47 w 361"/>
                <a:gd name="T13" fmla="*/ 545 h 545"/>
                <a:gd name="T14" fmla="*/ 179 w 361"/>
                <a:gd name="T15" fmla="*/ 545 h 545"/>
                <a:gd name="T16" fmla="*/ 361 w 361"/>
                <a:gd name="T17" fmla="*/ 318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1" h="545">
                  <a:moveTo>
                    <a:pt x="361" y="318"/>
                  </a:moveTo>
                  <a:cubicBezTo>
                    <a:pt x="361" y="48"/>
                    <a:pt x="361" y="48"/>
                    <a:pt x="361" y="48"/>
                  </a:cubicBezTo>
                  <a:cubicBezTo>
                    <a:pt x="361" y="21"/>
                    <a:pt x="340" y="0"/>
                    <a:pt x="314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20" y="0"/>
                    <a:pt x="0" y="21"/>
                    <a:pt x="0" y="48"/>
                  </a:cubicBezTo>
                  <a:cubicBezTo>
                    <a:pt x="0" y="497"/>
                    <a:pt x="0" y="497"/>
                    <a:pt x="0" y="497"/>
                  </a:cubicBezTo>
                  <a:cubicBezTo>
                    <a:pt x="0" y="524"/>
                    <a:pt x="20" y="545"/>
                    <a:pt x="47" y="545"/>
                  </a:cubicBezTo>
                  <a:cubicBezTo>
                    <a:pt x="179" y="545"/>
                    <a:pt x="179" y="545"/>
                    <a:pt x="179" y="545"/>
                  </a:cubicBezTo>
                  <a:cubicBezTo>
                    <a:pt x="219" y="453"/>
                    <a:pt x="281" y="375"/>
                    <a:pt x="361" y="318"/>
                  </a:cubicBezTo>
                  <a:close/>
                </a:path>
              </a:pathLst>
            </a:custGeom>
            <a:solidFill>
              <a:srgbClr val="00A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ko-KR" altLang="en-US" sz="2000" b="1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99DD0CF3-73C5-4894-B17B-22563CB9C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6257" y="4408807"/>
              <a:ext cx="106363" cy="144193"/>
            </a:xfrm>
            <a:custGeom>
              <a:avLst/>
              <a:gdLst>
                <a:gd name="T0" fmla="*/ 362 w 362"/>
                <a:gd name="T1" fmla="*/ 482 h 482"/>
                <a:gd name="T2" fmla="*/ 362 w 362"/>
                <a:gd name="T3" fmla="*/ 48 h 482"/>
                <a:gd name="T4" fmla="*/ 314 w 362"/>
                <a:gd name="T5" fmla="*/ 0 h 482"/>
                <a:gd name="T6" fmla="*/ 48 w 362"/>
                <a:gd name="T7" fmla="*/ 0 h 482"/>
                <a:gd name="T8" fmla="*/ 0 w 362"/>
                <a:gd name="T9" fmla="*/ 48 h 482"/>
                <a:gd name="T10" fmla="*/ 0 w 362"/>
                <a:gd name="T11" fmla="*/ 482 h 482"/>
                <a:gd name="T12" fmla="*/ 181 w 362"/>
                <a:gd name="T13" fmla="*/ 451 h 482"/>
                <a:gd name="T14" fmla="*/ 362 w 362"/>
                <a:gd name="T15" fmla="*/ 48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2" h="482">
                  <a:moveTo>
                    <a:pt x="362" y="482"/>
                  </a:moveTo>
                  <a:cubicBezTo>
                    <a:pt x="362" y="48"/>
                    <a:pt x="362" y="48"/>
                    <a:pt x="362" y="48"/>
                  </a:cubicBezTo>
                  <a:cubicBezTo>
                    <a:pt x="362" y="21"/>
                    <a:pt x="339" y="0"/>
                    <a:pt x="31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1" y="0"/>
                    <a:pt x="0" y="23"/>
                    <a:pt x="0" y="48"/>
                  </a:cubicBezTo>
                  <a:cubicBezTo>
                    <a:pt x="0" y="482"/>
                    <a:pt x="0" y="482"/>
                    <a:pt x="0" y="482"/>
                  </a:cubicBezTo>
                  <a:cubicBezTo>
                    <a:pt x="57" y="463"/>
                    <a:pt x="118" y="451"/>
                    <a:pt x="181" y="451"/>
                  </a:cubicBezTo>
                  <a:cubicBezTo>
                    <a:pt x="244" y="451"/>
                    <a:pt x="305" y="463"/>
                    <a:pt x="362" y="482"/>
                  </a:cubicBezTo>
                  <a:close/>
                </a:path>
              </a:pathLst>
            </a:custGeom>
            <a:solidFill>
              <a:srgbClr val="00A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ko-KR" altLang="en-US" sz="2000" b="1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808F3701-F2CF-4B32-9EF6-ADF452BC7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5482" y="4335901"/>
              <a:ext cx="106363" cy="307827"/>
            </a:xfrm>
            <a:custGeom>
              <a:avLst/>
              <a:gdLst>
                <a:gd name="T0" fmla="*/ 314 w 361"/>
                <a:gd name="T1" fmla="*/ 0 h 1029"/>
                <a:gd name="T2" fmla="*/ 47 w 361"/>
                <a:gd name="T3" fmla="*/ 0 h 1029"/>
                <a:gd name="T4" fmla="*/ 0 w 361"/>
                <a:gd name="T5" fmla="*/ 48 h 1029"/>
                <a:gd name="T6" fmla="*/ 0 w 361"/>
                <a:gd name="T7" fmla="*/ 802 h 1029"/>
                <a:gd name="T8" fmla="*/ 181 w 361"/>
                <a:gd name="T9" fmla="*/ 1029 h 1029"/>
                <a:gd name="T10" fmla="*/ 312 w 361"/>
                <a:gd name="T11" fmla="*/ 1029 h 1029"/>
                <a:gd name="T12" fmla="*/ 360 w 361"/>
                <a:gd name="T13" fmla="*/ 981 h 1029"/>
                <a:gd name="T14" fmla="*/ 360 w 361"/>
                <a:gd name="T15" fmla="*/ 48 h 1029"/>
                <a:gd name="T16" fmla="*/ 314 w 361"/>
                <a:gd name="T1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1" h="1029">
                  <a:moveTo>
                    <a:pt x="314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802"/>
                    <a:pt x="0" y="802"/>
                    <a:pt x="0" y="802"/>
                  </a:cubicBezTo>
                  <a:cubicBezTo>
                    <a:pt x="78" y="859"/>
                    <a:pt x="142" y="939"/>
                    <a:pt x="181" y="1029"/>
                  </a:cubicBezTo>
                  <a:cubicBezTo>
                    <a:pt x="312" y="1029"/>
                    <a:pt x="312" y="1029"/>
                    <a:pt x="312" y="1029"/>
                  </a:cubicBezTo>
                  <a:cubicBezTo>
                    <a:pt x="339" y="1029"/>
                    <a:pt x="360" y="1006"/>
                    <a:pt x="360" y="981"/>
                  </a:cubicBezTo>
                  <a:cubicBezTo>
                    <a:pt x="360" y="48"/>
                    <a:pt x="360" y="48"/>
                    <a:pt x="360" y="48"/>
                  </a:cubicBezTo>
                  <a:cubicBezTo>
                    <a:pt x="361" y="21"/>
                    <a:pt x="341" y="0"/>
                    <a:pt x="314" y="0"/>
                  </a:cubicBezTo>
                  <a:close/>
                </a:path>
              </a:pathLst>
            </a:custGeom>
            <a:solidFill>
              <a:srgbClr val="00A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ko-KR" altLang="en-US" sz="2000" b="1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2AEEBABC-2181-4F70-A2F7-130AFCD308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76407" y="4583783"/>
              <a:ext cx="288925" cy="293245"/>
            </a:xfrm>
            <a:custGeom>
              <a:avLst/>
              <a:gdLst>
                <a:gd name="T0" fmla="*/ 770 w 985"/>
                <a:gd name="T1" fmla="*/ 649 h 979"/>
                <a:gd name="T2" fmla="*/ 838 w 985"/>
                <a:gd name="T3" fmla="*/ 419 h 979"/>
                <a:gd name="T4" fmla="*/ 419 w 985"/>
                <a:gd name="T5" fmla="*/ 0 h 979"/>
                <a:gd name="T6" fmla="*/ 0 w 985"/>
                <a:gd name="T7" fmla="*/ 419 h 979"/>
                <a:gd name="T8" fmla="*/ 419 w 985"/>
                <a:gd name="T9" fmla="*/ 838 h 979"/>
                <a:gd name="T10" fmla="*/ 650 w 985"/>
                <a:gd name="T11" fmla="*/ 769 h 979"/>
                <a:gd name="T12" fmla="*/ 834 w 985"/>
                <a:gd name="T13" fmla="*/ 954 h 979"/>
                <a:gd name="T14" fmla="*/ 893 w 985"/>
                <a:gd name="T15" fmla="*/ 979 h 979"/>
                <a:gd name="T16" fmla="*/ 952 w 985"/>
                <a:gd name="T17" fmla="*/ 954 h 979"/>
                <a:gd name="T18" fmla="*/ 952 w 985"/>
                <a:gd name="T19" fmla="*/ 834 h 979"/>
                <a:gd name="T20" fmla="*/ 770 w 985"/>
                <a:gd name="T21" fmla="*/ 649 h 979"/>
                <a:gd name="T22" fmla="*/ 465 w 985"/>
                <a:gd name="T23" fmla="*/ 638 h 979"/>
                <a:gd name="T24" fmla="*/ 465 w 985"/>
                <a:gd name="T25" fmla="*/ 685 h 979"/>
                <a:gd name="T26" fmla="*/ 448 w 985"/>
                <a:gd name="T27" fmla="*/ 703 h 979"/>
                <a:gd name="T28" fmla="*/ 396 w 985"/>
                <a:gd name="T29" fmla="*/ 703 h 979"/>
                <a:gd name="T30" fmla="*/ 379 w 985"/>
                <a:gd name="T31" fmla="*/ 685 h 979"/>
                <a:gd name="T32" fmla="*/ 379 w 985"/>
                <a:gd name="T33" fmla="*/ 640 h 979"/>
                <a:gd name="T34" fmla="*/ 278 w 985"/>
                <a:gd name="T35" fmla="*/ 537 h 979"/>
                <a:gd name="T36" fmla="*/ 282 w 985"/>
                <a:gd name="T37" fmla="*/ 523 h 979"/>
                <a:gd name="T38" fmla="*/ 295 w 985"/>
                <a:gd name="T39" fmla="*/ 518 h 979"/>
                <a:gd name="T40" fmla="*/ 349 w 985"/>
                <a:gd name="T41" fmla="*/ 518 h 979"/>
                <a:gd name="T42" fmla="*/ 366 w 985"/>
                <a:gd name="T43" fmla="*/ 531 h 979"/>
                <a:gd name="T44" fmla="*/ 394 w 985"/>
                <a:gd name="T45" fmla="*/ 554 h 979"/>
                <a:gd name="T46" fmla="*/ 440 w 985"/>
                <a:gd name="T47" fmla="*/ 554 h 979"/>
                <a:gd name="T48" fmla="*/ 488 w 985"/>
                <a:gd name="T49" fmla="*/ 514 h 979"/>
                <a:gd name="T50" fmla="*/ 476 w 985"/>
                <a:gd name="T51" fmla="*/ 480 h 979"/>
                <a:gd name="T52" fmla="*/ 444 w 985"/>
                <a:gd name="T53" fmla="*/ 464 h 979"/>
                <a:gd name="T54" fmla="*/ 410 w 985"/>
                <a:gd name="T55" fmla="*/ 464 h 979"/>
                <a:gd name="T56" fmla="*/ 272 w 985"/>
                <a:gd name="T57" fmla="*/ 346 h 979"/>
                <a:gd name="T58" fmla="*/ 379 w 985"/>
                <a:gd name="T59" fmla="*/ 203 h 979"/>
                <a:gd name="T60" fmla="*/ 379 w 985"/>
                <a:gd name="T61" fmla="*/ 156 h 979"/>
                <a:gd name="T62" fmla="*/ 396 w 985"/>
                <a:gd name="T63" fmla="*/ 139 h 979"/>
                <a:gd name="T64" fmla="*/ 448 w 985"/>
                <a:gd name="T65" fmla="*/ 139 h 979"/>
                <a:gd name="T66" fmla="*/ 465 w 985"/>
                <a:gd name="T67" fmla="*/ 156 h 979"/>
                <a:gd name="T68" fmla="*/ 465 w 985"/>
                <a:gd name="T69" fmla="*/ 202 h 979"/>
                <a:gd name="T70" fmla="*/ 566 w 985"/>
                <a:gd name="T71" fmla="*/ 304 h 979"/>
                <a:gd name="T72" fmla="*/ 562 w 985"/>
                <a:gd name="T73" fmla="*/ 318 h 979"/>
                <a:gd name="T74" fmla="*/ 549 w 985"/>
                <a:gd name="T75" fmla="*/ 323 h 979"/>
                <a:gd name="T76" fmla="*/ 495 w 985"/>
                <a:gd name="T77" fmla="*/ 323 h 979"/>
                <a:gd name="T78" fmla="*/ 478 w 985"/>
                <a:gd name="T79" fmla="*/ 310 h 979"/>
                <a:gd name="T80" fmla="*/ 450 w 985"/>
                <a:gd name="T81" fmla="*/ 287 h 979"/>
                <a:gd name="T82" fmla="*/ 404 w 985"/>
                <a:gd name="T83" fmla="*/ 287 h 979"/>
                <a:gd name="T84" fmla="*/ 356 w 985"/>
                <a:gd name="T85" fmla="*/ 327 h 979"/>
                <a:gd name="T86" fmla="*/ 368 w 985"/>
                <a:gd name="T87" fmla="*/ 362 h 979"/>
                <a:gd name="T88" fmla="*/ 402 w 985"/>
                <a:gd name="T89" fmla="*/ 377 h 979"/>
                <a:gd name="T90" fmla="*/ 440 w 985"/>
                <a:gd name="T91" fmla="*/ 377 h 979"/>
                <a:gd name="T92" fmla="*/ 537 w 985"/>
                <a:gd name="T93" fmla="*/ 421 h 979"/>
                <a:gd name="T94" fmla="*/ 571 w 985"/>
                <a:gd name="T95" fmla="*/ 522 h 979"/>
                <a:gd name="T96" fmla="*/ 465 w 985"/>
                <a:gd name="T97" fmla="*/ 638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5" h="979">
                  <a:moveTo>
                    <a:pt x="770" y="649"/>
                  </a:moveTo>
                  <a:cubicBezTo>
                    <a:pt x="813" y="582"/>
                    <a:pt x="838" y="504"/>
                    <a:pt x="838" y="419"/>
                  </a:cubicBezTo>
                  <a:cubicBezTo>
                    <a:pt x="838" y="188"/>
                    <a:pt x="651" y="0"/>
                    <a:pt x="419" y="0"/>
                  </a:cubicBezTo>
                  <a:cubicBezTo>
                    <a:pt x="189" y="0"/>
                    <a:pt x="0" y="186"/>
                    <a:pt x="0" y="419"/>
                  </a:cubicBezTo>
                  <a:cubicBezTo>
                    <a:pt x="0" y="651"/>
                    <a:pt x="187" y="838"/>
                    <a:pt x="419" y="838"/>
                  </a:cubicBezTo>
                  <a:cubicBezTo>
                    <a:pt x="505" y="838"/>
                    <a:pt x="583" y="813"/>
                    <a:pt x="650" y="769"/>
                  </a:cubicBezTo>
                  <a:cubicBezTo>
                    <a:pt x="834" y="954"/>
                    <a:pt x="834" y="954"/>
                    <a:pt x="834" y="954"/>
                  </a:cubicBezTo>
                  <a:cubicBezTo>
                    <a:pt x="852" y="971"/>
                    <a:pt x="872" y="979"/>
                    <a:pt x="893" y="979"/>
                  </a:cubicBezTo>
                  <a:cubicBezTo>
                    <a:pt x="914" y="979"/>
                    <a:pt x="937" y="971"/>
                    <a:pt x="952" y="954"/>
                  </a:cubicBezTo>
                  <a:cubicBezTo>
                    <a:pt x="985" y="922"/>
                    <a:pt x="985" y="866"/>
                    <a:pt x="952" y="834"/>
                  </a:cubicBezTo>
                  <a:lnTo>
                    <a:pt x="770" y="649"/>
                  </a:lnTo>
                  <a:close/>
                  <a:moveTo>
                    <a:pt x="465" y="638"/>
                  </a:moveTo>
                  <a:cubicBezTo>
                    <a:pt x="465" y="685"/>
                    <a:pt x="465" y="685"/>
                    <a:pt x="465" y="685"/>
                  </a:cubicBezTo>
                  <a:cubicBezTo>
                    <a:pt x="465" y="695"/>
                    <a:pt x="457" y="703"/>
                    <a:pt x="448" y="703"/>
                  </a:cubicBezTo>
                  <a:cubicBezTo>
                    <a:pt x="396" y="703"/>
                    <a:pt x="396" y="703"/>
                    <a:pt x="396" y="703"/>
                  </a:cubicBezTo>
                  <a:cubicBezTo>
                    <a:pt x="387" y="703"/>
                    <a:pt x="379" y="695"/>
                    <a:pt x="379" y="685"/>
                  </a:cubicBezTo>
                  <a:cubicBezTo>
                    <a:pt x="379" y="640"/>
                    <a:pt x="379" y="640"/>
                    <a:pt x="379" y="640"/>
                  </a:cubicBezTo>
                  <a:cubicBezTo>
                    <a:pt x="326" y="634"/>
                    <a:pt x="284" y="590"/>
                    <a:pt x="278" y="537"/>
                  </a:cubicBezTo>
                  <a:cubicBezTo>
                    <a:pt x="278" y="533"/>
                    <a:pt x="280" y="527"/>
                    <a:pt x="282" y="523"/>
                  </a:cubicBezTo>
                  <a:cubicBezTo>
                    <a:pt x="286" y="520"/>
                    <a:pt x="290" y="518"/>
                    <a:pt x="295" y="518"/>
                  </a:cubicBezTo>
                  <a:cubicBezTo>
                    <a:pt x="349" y="518"/>
                    <a:pt x="349" y="518"/>
                    <a:pt x="349" y="518"/>
                  </a:cubicBezTo>
                  <a:cubicBezTo>
                    <a:pt x="356" y="518"/>
                    <a:pt x="364" y="523"/>
                    <a:pt x="366" y="531"/>
                  </a:cubicBezTo>
                  <a:cubicBezTo>
                    <a:pt x="368" y="544"/>
                    <a:pt x="381" y="554"/>
                    <a:pt x="394" y="554"/>
                  </a:cubicBezTo>
                  <a:cubicBezTo>
                    <a:pt x="440" y="554"/>
                    <a:pt x="440" y="554"/>
                    <a:pt x="440" y="554"/>
                  </a:cubicBezTo>
                  <a:cubicBezTo>
                    <a:pt x="465" y="554"/>
                    <a:pt x="486" y="537"/>
                    <a:pt x="488" y="514"/>
                  </a:cubicBezTo>
                  <a:cubicBezTo>
                    <a:pt x="490" y="501"/>
                    <a:pt x="486" y="489"/>
                    <a:pt x="476" y="480"/>
                  </a:cubicBezTo>
                  <a:cubicBezTo>
                    <a:pt x="469" y="470"/>
                    <a:pt x="455" y="464"/>
                    <a:pt x="444" y="464"/>
                  </a:cubicBezTo>
                  <a:cubicBezTo>
                    <a:pt x="410" y="464"/>
                    <a:pt x="410" y="464"/>
                    <a:pt x="410" y="464"/>
                  </a:cubicBezTo>
                  <a:cubicBezTo>
                    <a:pt x="339" y="464"/>
                    <a:pt x="280" y="413"/>
                    <a:pt x="272" y="346"/>
                  </a:cubicBezTo>
                  <a:cubicBezTo>
                    <a:pt x="265" y="278"/>
                    <a:pt x="312" y="215"/>
                    <a:pt x="379" y="203"/>
                  </a:cubicBezTo>
                  <a:cubicBezTo>
                    <a:pt x="379" y="156"/>
                    <a:pt x="379" y="156"/>
                    <a:pt x="379" y="156"/>
                  </a:cubicBezTo>
                  <a:cubicBezTo>
                    <a:pt x="379" y="146"/>
                    <a:pt x="387" y="139"/>
                    <a:pt x="396" y="139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57" y="139"/>
                    <a:pt x="465" y="146"/>
                    <a:pt x="465" y="156"/>
                  </a:cubicBezTo>
                  <a:cubicBezTo>
                    <a:pt x="465" y="202"/>
                    <a:pt x="465" y="202"/>
                    <a:pt x="465" y="202"/>
                  </a:cubicBezTo>
                  <a:cubicBezTo>
                    <a:pt x="518" y="207"/>
                    <a:pt x="560" y="251"/>
                    <a:pt x="566" y="304"/>
                  </a:cubicBezTo>
                  <a:cubicBezTo>
                    <a:pt x="566" y="308"/>
                    <a:pt x="564" y="314"/>
                    <a:pt x="562" y="318"/>
                  </a:cubicBezTo>
                  <a:cubicBezTo>
                    <a:pt x="558" y="322"/>
                    <a:pt x="554" y="323"/>
                    <a:pt x="549" y="323"/>
                  </a:cubicBezTo>
                  <a:cubicBezTo>
                    <a:pt x="495" y="323"/>
                    <a:pt x="495" y="323"/>
                    <a:pt x="495" y="323"/>
                  </a:cubicBezTo>
                  <a:cubicBezTo>
                    <a:pt x="488" y="323"/>
                    <a:pt x="480" y="318"/>
                    <a:pt x="478" y="310"/>
                  </a:cubicBezTo>
                  <a:cubicBezTo>
                    <a:pt x="474" y="297"/>
                    <a:pt x="463" y="287"/>
                    <a:pt x="450" y="287"/>
                  </a:cubicBezTo>
                  <a:cubicBezTo>
                    <a:pt x="404" y="287"/>
                    <a:pt x="404" y="287"/>
                    <a:pt x="404" y="287"/>
                  </a:cubicBezTo>
                  <a:cubicBezTo>
                    <a:pt x="379" y="287"/>
                    <a:pt x="358" y="304"/>
                    <a:pt x="356" y="327"/>
                  </a:cubicBezTo>
                  <a:cubicBezTo>
                    <a:pt x="354" y="341"/>
                    <a:pt x="358" y="352"/>
                    <a:pt x="368" y="362"/>
                  </a:cubicBezTo>
                  <a:cubicBezTo>
                    <a:pt x="375" y="371"/>
                    <a:pt x="389" y="377"/>
                    <a:pt x="402" y="377"/>
                  </a:cubicBezTo>
                  <a:cubicBezTo>
                    <a:pt x="440" y="377"/>
                    <a:pt x="440" y="377"/>
                    <a:pt x="440" y="377"/>
                  </a:cubicBezTo>
                  <a:cubicBezTo>
                    <a:pt x="476" y="377"/>
                    <a:pt x="512" y="392"/>
                    <a:pt x="537" y="421"/>
                  </a:cubicBezTo>
                  <a:cubicBezTo>
                    <a:pt x="562" y="449"/>
                    <a:pt x="575" y="485"/>
                    <a:pt x="571" y="522"/>
                  </a:cubicBezTo>
                  <a:cubicBezTo>
                    <a:pt x="566" y="579"/>
                    <a:pt x="522" y="626"/>
                    <a:pt x="465" y="638"/>
                  </a:cubicBezTo>
                  <a:close/>
                </a:path>
              </a:pathLst>
            </a:custGeom>
            <a:solidFill>
              <a:srgbClr val="00A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ko-KR" altLang="en-US" sz="2000" b="1"/>
            </a:p>
          </p:txBody>
        </p:sp>
      </p:grpSp>
      <p:sp>
        <p:nvSpPr>
          <p:cNvPr id="25" name="모서리가 둥근 직사각형 22">
            <a:extLst>
              <a:ext uri="{FF2B5EF4-FFF2-40B4-BE49-F238E27FC236}">
                <a16:creationId xmlns:a16="http://schemas.microsoft.com/office/drawing/2014/main" id="{8A194D29-4273-4FEF-8FC9-7AF3C92AB53E}"/>
              </a:ext>
            </a:extLst>
          </p:cNvPr>
          <p:cNvSpPr/>
          <p:nvPr/>
        </p:nvSpPr>
        <p:spPr>
          <a:xfrm>
            <a:off x="2103465" y="1640438"/>
            <a:ext cx="9313985" cy="814822"/>
          </a:xfrm>
          <a:prstGeom prst="roundRect">
            <a:avLst>
              <a:gd name="adj" fmla="val 897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2000" b="1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E08107BF-B1BD-4F24-B756-9A13DD30B911}"/>
              </a:ext>
            </a:extLst>
          </p:cNvPr>
          <p:cNvSpPr/>
          <p:nvPr/>
        </p:nvSpPr>
        <p:spPr>
          <a:xfrm>
            <a:off x="2214333" y="1650215"/>
            <a:ext cx="2237251" cy="700448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  <a:contourClr>
                <a:srgbClr val="002E60"/>
              </a:contourClr>
            </a:sp3d>
          </a:bodyPr>
          <a:lstStyle/>
          <a:p>
            <a:pPr marL="87313" lvl="0" indent="-87313" fontAlgn="base" latinLnBrk="0">
              <a:lnSpc>
                <a:spcPct val="150000"/>
              </a:lnSpc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ko-KR" sz="16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Integrated PWR</a:t>
            </a:r>
            <a:endParaRPr lang="ko-KR" altLang="en-US" sz="1600" b="1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7313" lvl="0" indent="-87313" fontAlgn="base" latinLnBrk="0">
              <a:lnSpc>
                <a:spcPct val="150000"/>
              </a:lnSpc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ko-KR" sz="16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 : 170 </a:t>
            </a:r>
            <a:r>
              <a:rPr lang="en-US" altLang="ko-KR" sz="1600" b="1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MWe</a:t>
            </a:r>
            <a:endParaRPr lang="ko-KR" altLang="en-US" sz="1600" b="1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8E7F626C-4AFC-42F6-B579-EE9F7C7300CD}"/>
              </a:ext>
            </a:extLst>
          </p:cNvPr>
          <p:cNvSpPr/>
          <p:nvPr/>
        </p:nvSpPr>
        <p:spPr>
          <a:xfrm>
            <a:off x="5264536" y="1661107"/>
            <a:ext cx="3715717" cy="700448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  <a:contourClr>
                <a:srgbClr val="002E60"/>
              </a:contourClr>
            </a:sp3d>
          </a:bodyPr>
          <a:lstStyle/>
          <a:p>
            <a:pPr marL="87313" lvl="0" indent="-87313" fontAlgn="base">
              <a:lnSpc>
                <a:spcPct val="150000"/>
              </a:lnSpc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ko-KR" sz="16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 Life : 80 years</a:t>
            </a:r>
          </a:p>
          <a:p>
            <a:pPr marL="87313" lvl="0" indent="-87313" fontAlgn="base">
              <a:lnSpc>
                <a:spcPct val="150000"/>
              </a:lnSpc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ko-KR" sz="16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Seismic design : 0.5g</a:t>
            </a:r>
            <a:endParaRPr lang="ko-KR" altLang="en-US" sz="1600" b="1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439BEB84-B8C2-44ED-B477-46331EED7FD3}"/>
              </a:ext>
            </a:extLst>
          </p:cNvPr>
          <p:cNvGrpSpPr/>
          <p:nvPr/>
        </p:nvGrpSpPr>
        <p:grpSpPr>
          <a:xfrm>
            <a:off x="10483800" y="1913759"/>
            <a:ext cx="500062" cy="268179"/>
            <a:chOff x="9669463" y="1799188"/>
            <a:chExt cx="500062" cy="268179"/>
          </a:xfrm>
        </p:grpSpPr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B438D359-BDE7-490E-9B78-5315F2DD1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0292" y="1895252"/>
              <a:ext cx="74519" cy="76051"/>
            </a:xfrm>
            <a:custGeom>
              <a:avLst/>
              <a:gdLst>
                <a:gd name="T0" fmla="*/ 18 w 288"/>
                <a:gd name="T1" fmla="*/ 173 h 288"/>
                <a:gd name="T2" fmla="*/ 110 w 288"/>
                <a:gd name="T3" fmla="*/ 28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0 w 288"/>
                <a:gd name="T11" fmla="*/ 144 h 288"/>
                <a:gd name="T12" fmla="*/ 3 w 288"/>
                <a:gd name="T13" fmla="*/ 172 h 288"/>
                <a:gd name="T14" fmla="*/ 18 w 288"/>
                <a:gd name="T15" fmla="*/ 17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288">
                  <a:moveTo>
                    <a:pt x="18" y="173"/>
                  </a:moveTo>
                  <a:cubicBezTo>
                    <a:pt x="72" y="182"/>
                    <a:pt x="110" y="230"/>
                    <a:pt x="110" y="284"/>
                  </a:cubicBezTo>
                  <a:cubicBezTo>
                    <a:pt x="121" y="287"/>
                    <a:pt x="133" y="288"/>
                    <a:pt x="144" y="288"/>
                  </a:cubicBezTo>
                  <a:cubicBezTo>
                    <a:pt x="224" y="288"/>
                    <a:pt x="288" y="22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ubicBezTo>
                    <a:pt x="65" y="0"/>
                    <a:pt x="0" y="64"/>
                    <a:pt x="0" y="144"/>
                  </a:cubicBezTo>
                  <a:cubicBezTo>
                    <a:pt x="0" y="153"/>
                    <a:pt x="1" y="162"/>
                    <a:pt x="3" y="172"/>
                  </a:cubicBezTo>
                  <a:cubicBezTo>
                    <a:pt x="8" y="172"/>
                    <a:pt x="13" y="172"/>
                    <a:pt x="18" y="173"/>
                  </a:cubicBezTo>
                  <a:close/>
                </a:path>
              </a:pathLst>
            </a:custGeom>
            <a:solidFill>
              <a:srgbClr val="003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ko-KR" altLang="en-US" sz="2000" b="1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BF01E443-10FB-4D72-AE82-AEEB901959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69463" y="1799188"/>
              <a:ext cx="372595" cy="268179"/>
            </a:xfrm>
            <a:custGeom>
              <a:avLst/>
              <a:gdLst>
                <a:gd name="T0" fmla="*/ 1368 w 1421"/>
                <a:gd name="T1" fmla="*/ 0 h 1003"/>
                <a:gd name="T2" fmla="*/ 32 w 1421"/>
                <a:gd name="T3" fmla="*/ 0 h 1003"/>
                <a:gd name="T4" fmla="*/ 0 w 1421"/>
                <a:gd name="T5" fmla="*/ 32 h 1003"/>
                <a:gd name="T6" fmla="*/ 0 w 1421"/>
                <a:gd name="T7" fmla="*/ 971 h 1003"/>
                <a:gd name="T8" fmla="*/ 32 w 1421"/>
                <a:gd name="T9" fmla="*/ 1003 h 1003"/>
                <a:gd name="T10" fmla="*/ 1389 w 1421"/>
                <a:gd name="T11" fmla="*/ 1003 h 1003"/>
                <a:gd name="T12" fmla="*/ 1421 w 1421"/>
                <a:gd name="T13" fmla="*/ 971 h 1003"/>
                <a:gd name="T14" fmla="*/ 1421 w 1421"/>
                <a:gd name="T15" fmla="*/ 57 h 1003"/>
                <a:gd name="T16" fmla="*/ 1368 w 1421"/>
                <a:gd name="T17" fmla="*/ 0 h 1003"/>
                <a:gd name="T18" fmla="*/ 1316 w 1421"/>
                <a:gd name="T19" fmla="*/ 874 h 1003"/>
                <a:gd name="T20" fmla="*/ 1284 w 1421"/>
                <a:gd name="T21" fmla="*/ 906 h 1003"/>
                <a:gd name="T22" fmla="*/ 136 w 1421"/>
                <a:gd name="T23" fmla="*/ 906 h 1003"/>
                <a:gd name="T24" fmla="*/ 104 w 1421"/>
                <a:gd name="T25" fmla="*/ 874 h 1003"/>
                <a:gd name="T26" fmla="*/ 104 w 1421"/>
                <a:gd name="T27" fmla="*/ 115 h 1003"/>
                <a:gd name="T28" fmla="*/ 136 w 1421"/>
                <a:gd name="T29" fmla="*/ 83 h 1003"/>
                <a:gd name="T30" fmla="*/ 1284 w 1421"/>
                <a:gd name="T31" fmla="*/ 83 h 1003"/>
                <a:gd name="T32" fmla="*/ 1316 w 1421"/>
                <a:gd name="T33" fmla="*/ 115 h 1003"/>
                <a:gd name="T34" fmla="*/ 1316 w 1421"/>
                <a:gd name="T35" fmla="*/ 874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1" h="1003">
                  <a:moveTo>
                    <a:pt x="1368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971"/>
                    <a:pt x="0" y="971"/>
                    <a:pt x="0" y="971"/>
                  </a:cubicBezTo>
                  <a:cubicBezTo>
                    <a:pt x="0" y="988"/>
                    <a:pt x="14" y="1003"/>
                    <a:pt x="32" y="1003"/>
                  </a:cubicBezTo>
                  <a:cubicBezTo>
                    <a:pt x="1389" y="1003"/>
                    <a:pt x="1389" y="1003"/>
                    <a:pt x="1389" y="1003"/>
                  </a:cubicBezTo>
                  <a:cubicBezTo>
                    <a:pt x="1407" y="1003"/>
                    <a:pt x="1421" y="988"/>
                    <a:pt x="1421" y="971"/>
                  </a:cubicBezTo>
                  <a:cubicBezTo>
                    <a:pt x="1421" y="57"/>
                    <a:pt x="1421" y="57"/>
                    <a:pt x="1421" y="57"/>
                  </a:cubicBezTo>
                  <a:cubicBezTo>
                    <a:pt x="1421" y="57"/>
                    <a:pt x="1418" y="0"/>
                    <a:pt x="1368" y="0"/>
                  </a:cubicBezTo>
                  <a:close/>
                  <a:moveTo>
                    <a:pt x="1316" y="874"/>
                  </a:moveTo>
                  <a:cubicBezTo>
                    <a:pt x="1316" y="892"/>
                    <a:pt x="1302" y="906"/>
                    <a:pt x="1284" y="906"/>
                  </a:cubicBezTo>
                  <a:cubicBezTo>
                    <a:pt x="136" y="906"/>
                    <a:pt x="136" y="906"/>
                    <a:pt x="136" y="906"/>
                  </a:cubicBezTo>
                  <a:cubicBezTo>
                    <a:pt x="119" y="906"/>
                    <a:pt x="104" y="892"/>
                    <a:pt x="104" y="874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98"/>
                    <a:pt x="119" y="83"/>
                    <a:pt x="136" y="83"/>
                  </a:cubicBezTo>
                  <a:cubicBezTo>
                    <a:pt x="1284" y="83"/>
                    <a:pt x="1284" y="83"/>
                    <a:pt x="1284" y="83"/>
                  </a:cubicBezTo>
                  <a:cubicBezTo>
                    <a:pt x="1302" y="83"/>
                    <a:pt x="1316" y="98"/>
                    <a:pt x="1316" y="115"/>
                  </a:cubicBezTo>
                  <a:lnTo>
                    <a:pt x="1316" y="874"/>
                  </a:lnTo>
                  <a:close/>
                </a:path>
              </a:pathLst>
            </a:custGeom>
            <a:solidFill>
              <a:srgbClr val="003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ko-KR" altLang="en-US" sz="2000" b="1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ECD5ED48-160D-4091-B979-DBDB000AD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5164" y="1899254"/>
              <a:ext cx="143155" cy="68046"/>
            </a:xfrm>
            <a:custGeom>
              <a:avLst/>
              <a:gdLst>
                <a:gd name="T0" fmla="*/ 189 w 544"/>
                <a:gd name="T1" fmla="*/ 0 h 255"/>
                <a:gd name="T2" fmla="*/ 187 w 544"/>
                <a:gd name="T3" fmla="*/ 135 h 255"/>
                <a:gd name="T4" fmla="*/ 170 w 544"/>
                <a:gd name="T5" fmla="*/ 163 h 255"/>
                <a:gd name="T6" fmla="*/ 0 w 544"/>
                <a:gd name="T7" fmla="*/ 255 h 255"/>
                <a:gd name="T8" fmla="*/ 544 w 544"/>
                <a:gd name="T9" fmla="*/ 255 h 255"/>
                <a:gd name="T10" fmla="*/ 372 w 544"/>
                <a:gd name="T11" fmla="*/ 163 h 255"/>
                <a:gd name="T12" fmla="*/ 355 w 544"/>
                <a:gd name="T13" fmla="*/ 134 h 255"/>
                <a:gd name="T14" fmla="*/ 355 w 544"/>
                <a:gd name="T15" fmla="*/ 0 h 255"/>
                <a:gd name="T16" fmla="*/ 189 w 544"/>
                <a:gd name="T17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4" h="255">
                  <a:moveTo>
                    <a:pt x="189" y="0"/>
                  </a:moveTo>
                  <a:cubicBezTo>
                    <a:pt x="187" y="135"/>
                    <a:pt x="187" y="135"/>
                    <a:pt x="187" y="135"/>
                  </a:cubicBezTo>
                  <a:cubicBezTo>
                    <a:pt x="187" y="147"/>
                    <a:pt x="180" y="158"/>
                    <a:pt x="170" y="163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544" y="255"/>
                    <a:pt x="544" y="255"/>
                    <a:pt x="544" y="255"/>
                  </a:cubicBezTo>
                  <a:cubicBezTo>
                    <a:pt x="372" y="163"/>
                    <a:pt x="372" y="163"/>
                    <a:pt x="372" y="163"/>
                  </a:cubicBezTo>
                  <a:cubicBezTo>
                    <a:pt x="361" y="157"/>
                    <a:pt x="355" y="146"/>
                    <a:pt x="355" y="134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189" y="0"/>
                    <a:pt x="189" y="0"/>
                    <a:pt x="189" y="0"/>
                  </a:cubicBezTo>
                  <a:close/>
                </a:path>
              </a:pathLst>
            </a:custGeom>
            <a:solidFill>
              <a:srgbClr val="003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ko-KR" altLang="en-US" sz="2000" b="1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DF37CE0A-728F-47C3-B223-9A86F113A0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14567" y="1840215"/>
              <a:ext cx="284349" cy="186125"/>
            </a:xfrm>
            <a:custGeom>
              <a:avLst/>
              <a:gdLst>
                <a:gd name="T0" fmla="*/ 0 w 1084"/>
                <a:gd name="T1" fmla="*/ 695 h 695"/>
                <a:gd name="T2" fmla="*/ 1084 w 1084"/>
                <a:gd name="T3" fmla="*/ 695 h 695"/>
                <a:gd name="T4" fmla="*/ 1084 w 1084"/>
                <a:gd name="T5" fmla="*/ 0 h 695"/>
                <a:gd name="T6" fmla="*/ 0 w 1084"/>
                <a:gd name="T7" fmla="*/ 0 h 695"/>
                <a:gd name="T8" fmla="*/ 0 w 1084"/>
                <a:gd name="T9" fmla="*/ 695 h 695"/>
                <a:gd name="T10" fmla="*/ 951 w 1084"/>
                <a:gd name="T11" fmla="*/ 595 h 695"/>
                <a:gd name="T12" fmla="*/ 494 w 1084"/>
                <a:gd name="T13" fmla="*/ 595 h 695"/>
                <a:gd name="T14" fmla="*/ 462 w 1084"/>
                <a:gd name="T15" fmla="*/ 563 h 695"/>
                <a:gd name="T16" fmla="*/ 494 w 1084"/>
                <a:gd name="T17" fmla="*/ 531 h 695"/>
                <a:gd name="T18" fmla="*/ 951 w 1084"/>
                <a:gd name="T19" fmla="*/ 531 h 695"/>
                <a:gd name="T20" fmla="*/ 983 w 1084"/>
                <a:gd name="T21" fmla="*/ 563 h 695"/>
                <a:gd name="T22" fmla="*/ 951 w 1084"/>
                <a:gd name="T23" fmla="*/ 595 h 695"/>
                <a:gd name="T24" fmla="*/ 951 w 1084"/>
                <a:gd name="T25" fmla="*/ 380 h 695"/>
                <a:gd name="T26" fmla="*/ 629 w 1084"/>
                <a:gd name="T27" fmla="*/ 380 h 695"/>
                <a:gd name="T28" fmla="*/ 597 w 1084"/>
                <a:gd name="T29" fmla="*/ 348 h 695"/>
                <a:gd name="T30" fmla="*/ 629 w 1084"/>
                <a:gd name="T31" fmla="*/ 316 h 695"/>
                <a:gd name="T32" fmla="*/ 951 w 1084"/>
                <a:gd name="T33" fmla="*/ 316 h 695"/>
                <a:gd name="T34" fmla="*/ 983 w 1084"/>
                <a:gd name="T35" fmla="*/ 348 h 695"/>
                <a:gd name="T36" fmla="*/ 951 w 1084"/>
                <a:gd name="T37" fmla="*/ 380 h 695"/>
                <a:gd name="T38" fmla="*/ 790 w 1084"/>
                <a:gd name="T39" fmla="*/ 101 h 695"/>
                <a:gd name="T40" fmla="*/ 951 w 1084"/>
                <a:gd name="T41" fmla="*/ 101 h 695"/>
                <a:gd name="T42" fmla="*/ 983 w 1084"/>
                <a:gd name="T43" fmla="*/ 133 h 695"/>
                <a:gd name="T44" fmla="*/ 951 w 1084"/>
                <a:gd name="T45" fmla="*/ 165 h 695"/>
                <a:gd name="T46" fmla="*/ 790 w 1084"/>
                <a:gd name="T47" fmla="*/ 165 h 695"/>
                <a:gd name="T48" fmla="*/ 758 w 1084"/>
                <a:gd name="T49" fmla="*/ 133 h 695"/>
                <a:gd name="T50" fmla="*/ 790 w 1084"/>
                <a:gd name="T51" fmla="*/ 101 h 695"/>
                <a:gd name="T52" fmla="*/ 134 w 1084"/>
                <a:gd name="T53" fmla="*/ 101 h 695"/>
                <a:gd name="T54" fmla="*/ 647 w 1084"/>
                <a:gd name="T55" fmla="*/ 101 h 695"/>
                <a:gd name="T56" fmla="*/ 679 w 1084"/>
                <a:gd name="T57" fmla="*/ 133 h 695"/>
                <a:gd name="T58" fmla="*/ 647 w 1084"/>
                <a:gd name="T59" fmla="*/ 165 h 695"/>
                <a:gd name="T60" fmla="*/ 134 w 1084"/>
                <a:gd name="T61" fmla="*/ 165 h 695"/>
                <a:gd name="T62" fmla="*/ 102 w 1084"/>
                <a:gd name="T63" fmla="*/ 133 h 695"/>
                <a:gd name="T64" fmla="*/ 134 w 1084"/>
                <a:gd name="T65" fmla="*/ 101 h 695"/>
                <a:gd name="T66" fmla="*/ 134 w 1084"/>
                <a:gd name="T67" fmla="*/ 316 h 695"/>
                <a:gd name="T68" fmla="*/ 484 w 1084"/>
                <a:gd name="T69" fmla="*/ 316 h 695"/>
                <a:gd name="T70" fmla="*/ 516 w 1084"/>
                <a:gd name="T71" fmla="*/ 348 h 695"/>
                <a:gd name="T72" fmla="*/ 484 w 1084"/>
                <a:gd name="T73" fmla="*/ 380 h 695"/>
                <a:gd name="T74" fmla="*/ 134 w 1084"/>
                <a:gd name="T75" fmla="*/ 380 h 695"/>
                <a:gd name="T76" fmla="*/ 102 w 1084"/>
                <a:gd name="T77" fmla="*/ 348 h 695"/>
                <a:gd name="T78" fmla="*/ 134 w 1084"/>
                <a:gd name="T79" fmla="*/ 316 h 695"/>
                <a:gd name="T80" fmla="*/ 134 w 1084"/>
                <a:gd name="T81" fmla="*/ 531 h 695"/>
                <a:gd name="T82" fmla="*/ 342 w 1084"/>
                <a:gd name="T83" fmla="*/ 531 h 695"/>
                <a:gd name="T84" fmla="*/ 374 w 1084"/>
                <a:gd name="T85" fmla="*/ 563 h 695"/>
                <a:gd name="T86" fmla="*/ 342 w 1084"/>
                <a:gd name="T87" fmla="*/ 595 h 695"/>
                <a:gd name="T88" fmla="*/ 134 w 1084"/>
                <a:gd name="T89" fmla="*/ 595 h 695"/>
                <a:gd name="T90" fmla="*/ 102 w 1084"/>
                <a:gd name="T91" fmla="*/ 563 h 695"/>
                <a:gd name="T92" fmla="*/ 134 w 1084"/>
                <a:gd name="T93" fmla="*/ 531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84" h="695">
                  <a:moveTo>
                    <a:pt x="0" y="695"/>
                  </a:moveTo>
                  <a:cubicBezTo>
                    <a:pt x="1084" y="695"/>
                    <a:pt x="1084" y="695"/>
                    <a:pt x="1084" y="695"/>
                  </a:cubicBezTo>
                  <a:cubicBezTo>
                    <a:pt x="1084" y="0"/>
                    <a:pt x="1084" y="0"/>
                    <a:pt x="108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95"/>
                  </a:lnTo>
                  <a:close/>
                  <a:moveTo>
                    <a:pt x="951" y="595"/>
                  </a:moveTo>
                  <a:cubicBezTo>
                    <a:pt x="494" y="595"/>
                    <a:pt x="494" y="595"/>
                    <a:pt x="494" y="595"/>
                  </a:cubicBezTo>
                  <a:cubicBezTo>
                    <a:pt x="476" y="595"/>
                    <a:pt x="462" y="580"/>
                    <a:pt x="462" y="563"/>
                  </a:cubicBezTo>
                  <a:cubicBezTo>
                    <a:pt x="462" y="545"/>
                    <a:pt x="476" y="531"/>
                    <a:pt x="494" y="531"/>
                  </a:cubicBezTo>
                  <a:cubicBezTo>
                    <a:pt x="951" y="531"/>
                    <a:pt x="951" y="531"/>
                    <a:pt x="951" y="531"/>
                  </a:cubicBezTo>
                  <a:cubicBezTo>
                    <a:pt x="968" y="531"/>
                    <a:pt x="983" y="545"/>
                    <a:pt x="983" y="563"/>
                  </a:cubicBezTo>
                  <a:cubicBezTo>
                    <a:pt x="983" y="580"/>
                    <a:pt x="968" y="595"/>
                    <a:pt x="951" y="595"/>
                  </a:cubicBezTo>
                  <a:close/>
                  <a:moveTo>
                    <a:pt x="951" y="380"/>
                  </a:moveTo>
                  <a:cubicBezTo>
                    <a:pt x="629" y="380"/>
                    <a:pt x="629" y="380"/>
                    <a:pt x="629" y="380"/>
                  </a:cubicBezTo>
                  <a:cubicBezTo>
                    <a:pt x="612" y="380"/>
                    <a:pt x="597" y="365"/>
                    <a:pt x="597" y="348"/>
                  </a:cubicBezTo>
                  <a:cubicBezTo>
                    <a:pt x="597" y="330"/>
                    <a:pt x="612" y="316"/>
                    <a:pt x="629" y="316"/>
                  </a:cubicBezTo>
                  <a:cubicBezTo>
                    <a:pt x="951" y="316"/>
                    <a:pt x="951" y="316"/>
                    <a:pt x="951" y="316"/>
                  </a:cubicBezTo>
                  <a:cubicBezTo>
                    <a:pt x="968" y="316"/>
                    <a:pt x="983" y="330"/>
                    <a:pt x="983" y="348"/>
                  </a:cubicBezTo>
                  <a:cubicBezTo>
                    <a:pt x="983" y="365"/>
                    <a:pt x="968" y="380"/>
                    <a:pt x="951" y="380"/>
                  </a:cubicBezTo>
                  <a:close/>
                  <a:moveTo>
                    <a:pt x="790" y="101"/>
                  </a:moveTo>
                  <a:cubicBezTo>
                    <a:pt x="951" y="101"/>
                    <a:pt x="951" y="101"/>
                    <a:pt x="951" y="101"/>
                  </a:cubicBezTo>
                  <a:cubicBezTo>
                    <a:pt x="968" y="101"/>
                    <a:pt x="983" y="115"/>
                    <a:pt x="983" y="133"/>
                  </a:cubicBezTo>
                  <a:cubicBezTo>
                    <a:pt x="983" y="151"/>
                    <a:pt x="968" y="165"/>
                    <a:pt x="951" y="165"/>
                  </a:cubicBezTo>
                  <a:cubicBezTo>
                    <a:pt x="790" y="165"/>
                    <a:pt x="790" y="165"/>
                    <a:pt x="790" y="165"/>
                  </a:cubicBezTo>
                  <a:cubicBezTo>
                    <a:pt x="772" y="165"/>
                    <a:pt x="758" y="151"/>
                    <a:pt x="758" y="133"/>
                  </a:cubicBezTo>
                  <a:cubicBezTo>
                    <a:pt x="758" y="115"/>
                    <a:pt x="772" y="101"/>
                    <a:pt x="790" y="101"/>
                  </a:cubicBezTo>
                  <a:close/>
                  <a:moveTo>
                    <a:pt x="134" y="101"/>
                  </a:moveTo>
                  <a:cubicBezTo>
                    <a:pt x="647" y="101"/>
                    <a:pt x="647" y="101"/>
                    <a:pt x="647" y="101"/>
                  </a:cubicBezTo>
                  <a:cubicBezTo>
                    <a:pt x="665" y="101"/>
                    <a:pt x="679" y="115"/>
                    <a:pt x="679" y="133"/>
                  </a:cubicBezTo>
                  <a:cubicBezTo>
                    <a:pt x="679" y="151"/>
                    <a:pt x="665" y="165"/>
                    <a:pt x="647" y="165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17" y="165"/>
                    <a:pt x="102" y="151"/>
                    <a:pt x="102" y="133"/>
                  </a:cubicBezTo>
                  <a:cubicBezTo>
                    <a:pt x="102" y="115"/>
                    <a:pt x="117" y="101"/>
                    <a:pt x="134" y="101"/>
                  </a:cubicBezTo>
                  <a:close/>
                  <a:moveTo>
                    <a:pt x="134" y="316"/>
                  </a:moveTo>
                  <a:cubicBezTo>
                    <a:pt x="484" y="316"/>
                    <a:pt x="484" y="316"/>
                    <a:pt x="484" y="316"/>
                  </a:cubicBezTo>
                  <a:cubicBezTo>
                    <a:pt x="501" y="316"/>
                    <a:pt x="516" y="330"/>
                    <a:pt x="516" y="348"/>
                  </a:cubicBezTo>
                  <a:cubicBezTo>
                    <a:pt x="516" y="365"/>
                    <a:pt x="501" y="380"/>
                    <a:pt x="484" y="380"/>
                  </a:cubicBezTo>
                  <a:cubicBezTo>
                    <a:pt x="134" y="380"/>
                    <a:pt x="134" y="380"/>
                    <a:pt x="134" y="380"/>
                  </a:cubicBezTo>
                  <a:cubicBezTo>
                    <a:pt x="117" y="380"/>
                    <a:pt x="102" y="365"/>
                    <a:pt x="102" y="348"/>
                  </a:cubicBezTo>
                  <a:cubicBezTo>
                    <a:pt x="102" y="330"/>
                    <a:pt x="117" y="316"/>
                    <a:pt x="134" y="316"/>
                  </a:cubicBezTo>
                  <a:close/>
                  <a:moveTo>
                    <a:pt x="134" y="531"/>
                  </a:moveTo>
                  <a:cubicBezTo>
                    <a:pt x="342" y="531"/>
                    <a:pt x="342" y="531"/>
                    <a:pt x="342" y="531"/>
                  </a:cubicBezTo>
                  <a:cubicBezTo>
                    <a:pt x="359" y="531"/>
                    <a:pt x="374" y="545"/>
                    <a:pt x="374" y="563"/>
                  </a:cubicBezTo>
                  <a:cubicBezTo>
                    <a:pt x="374" y="580"/>
                    <a:pt x="359" y="595"/>
                    <a:pt x="342" y="595"/>
                  </a:cubicBezTo>
                  <a:cubicBezTo>
                    <a:pt x="134" y="595"/>
                    <a:pt x="134" y="595"/>
                    <a:pt x="134" y="595"/>
                  </a:cubicBezTo>
                  <a:cubicBezTo>
                    <a:pt x="117" y="595"/>
                    <a:pt x="102" y="580"/>
                    <a:pt x="102" y="563"/>
                  </a:cubicBezTo>
                  <a:cubicBezTo>
                    <a:pt x="102" y="545"/>
                    <a:pt x="117" y="531"/>
                    <a:pt x="134" y="531"/>
                  </a:cubicBezTo>
                  <a:close/>
                </a:path>
              </a:pathLst>
            </a:custGeom>
            <a:solidFill>
              <a:srgbClr val="003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ko-KR" altLang="en-US" sz="2000" b="1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9B41256F-9933-4BD7-8716-30664D274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5578" y="1826206"/>
              <a:ext cx="203947" cy="214143"/>
            </a:xfrm>
            <a:custGeom>
              <a:avLst/>
              <a:gdLst>
                <a:gd name="T0" fmla="*/ 686 w 779"/>
                <a:gd name="T1" fmla="*/ 342 h 801"/>
                <a:gd name="T2" fmla="*/ 641 w 779"/>
                <a:gd name="T3" fmla="*/ 229 h 801"/>
                <a:gd name="T4" fmla="*/ 646 w 779"/>
                <a:gd name="T5" fmla="*/ 184 h 801"/>
                <a:gd name="T6" fmla="*/ 687 w 779"/>
                <a:gd name="T7" fmla="*/ 143 h 801"/>
                <a:gd name="T8" fmla="*/ 644 w 779"/>
                <a:gd name="T9" fmla="*/ 97 h 801"/>
                <a:gd name="T10" fmla="*/ 606 w 779"/>
                <a:gd name="T11" fmla="*/ 135 h 801"/>
                <a:gd name="T12" fmla="*/ 559 w 779"/>
                <a:gd name="T13" fmla="*/ 140 h 801"/>
                <a:gd name="T14" fmla="*/ 451 w 779"/>
                <a:gd name="T15" fmla="*/ 93 h 801"/>
                <a:gd name="T16" fmla="*/ 422 w 779"/>
                <a:gd name="T17" fmla="*/ 57 h 801"/>
                <a:gd name="T18" fmla="*/ 422 w 779"/>
                <a:gd name="T19" fmla="*/ 0 h 801"/>
                <a:gd name="T20" fmla="*/ 363 w 779"/>
                <a:gd name="T21" fmla="*/ 0 h 801"/>
                <a:gd name="T22" fmla="*/ 363 w 779"/>
                <a:gd name="T23" fmla="*/ 59 h 801"/>
                <a:gd name="T24" fmla="*/ 332 w 779"/>
                <a:gd name="T25" fmla="*/ 95 h 801"/>
                <a:gd name="T26" fmla="*/ 223 w 779"/>
                <a:gd name="T27" fmla="*/ 140 h 801"/>
                <a:gd name="T28" fmla="*/ 176 w 779"/>
                <a:gd name="T29" fmla="*/ 136 h 801"/>
                <a:gd name="T30" fmla="*/ 137 w 779"/>
                <a:gd name="T31" fmla="*/ 95 h 801"/>
                <a:gd name="T32" fmla="*/ 93 w 779"/>
                <a:gd name="T33" fmla="*/ 139 h 801"/>
                <a:gd name="T34" fmla="*/ 131 w 779"/>
                <a:gd name="T35" fmla="*/ 178 h 801"/>
                <a:gd name="T36" fmla="*/ 135 w 779"/>
                <a:gd name="T37" fmla="*/ 224 h 801"/>
                <a:gd name="T38" fmla="*/ 89 w 779"/>
                <a:gd name="T39" fmla="*/ 336 h 801"/>
                <a:gd name="T40" fmla="*/ 53 w 779"/>
                <a:gd name="T41" fmla="*/ 365 h 801"/>
                <a:gd name="T42" fmla="*/ 0 w 779"/>
                <a:gd name="T43" fmla="*/ 365 h 801"/>
                <a:gd name="T44" fmla="*/ 0 w 779"/>
                <a:gd name="T45" fmla="*/ 429 h 801"/>
                <a:gd name="T46" fmla="*/ 55 w 779"/>
                <a:gd name="T47" fmla="*/ 429 h 801"/>
                <a:gd name="T48" fmla="*/ 59 w 779"/>
                <a:gd name="T49" fmla="*/ 430 h 801"/>
                <a:gd name="T50" fmla="*/ 175 w 779"/>
                <a:gd name="T51" fmla="*/ 430 h 801"/>
                <a:gd name="T52" fmla="*/ 173 w 779"/>
                <a:gd name="T53" fmla="*/ 402 h 801"/>
                <a:gd name="T54" fmla="*/ 390 w 779"/>
                <a:gd name="T55" fmla="*/ 184 h 801"/>
                <a:gd name="T56" fmla="*/ 608 w 779"/>
                <a:gd name="T57" fmla="*/ 402 h 801"/>
                <a:gd name="T58" fmla="*/ 390 w 779"/>
                <a:gd name="T59" fmla="*/ 620 h 801"/>
                <a:gd name="T60" fmla="*/ 356 w 779"/>
                <a:gd name="T61" fmla="*/ 617 h 801"/>
                <a:gd name="T62" fmla="*/ 356 w 779"/>
                <a:gd name="T63" fmla="*/ 801 h 801"/>
                <a:gd name="T64" fmla="*/ 416 w 779"/>
                <a:gd name="T65" fmla="*/ 801 h 801"/>
                <a:gd name="T66" fmla="*/ 416 w 779"/>
                <a:gd name="T67" fmla="*/ 743 h 801"/>
                <a:gd name="T68" fmla="*/ 447 w 779"/>
                <a:gd name="T69" fmla="*/ 707 h 801"/>
                <a:gd name="T70" fmla="*/ 556 w 779"/>
                <a:gd name="T71" fmla="*/ 662 h 801"/>
                <a:gd name="T72" fmla="*/ 603 w 779"/>
                <a:gd name="T73" fmla="*/ 667 h 801"/>
                <a:gd name="T74" fmla="*/ 642 w 779"/>
                <a:gd name="T75" fmla="*/ 707 h 801"/>
                <a:gd name="T76" fmla="*/ 686 w 779"/>
                <a:gd name="T77" fmla="*/ 663 h 801"/>
                <a:gd name="T78" fmla="*/ 648 w 779"/>
                <a:gd name="T79" fmla="*/ 624 h 801"/>
                <a:gd name="T80" fmla="*/ 644 w 779"/>
                <a:gd name="T81" fmla="*/ 578 h 801"/>
                <a:gd name="T82" fmla="*/ 690 w 779"/>
                <a:gd name="T83" fmla="*/ 466 h 801"/>
                <a:gd name="T84" fmla="*/ 726 w 779"/>
                <a:gd name="T85" fmla="*/ 437 h 801"/>
                <a:gd name="T86" fmla="*/ 779 w 779"/>
                <a:gd name="T87" fmla="*/ 437 h 801"/>
                <a:gd name="T88" fmla="*/ 779 w 779"/>
                <a:gd name="T89" fmla="*/ 373 h 801"/>
                <a:gd name="T90" fmla="*/ 722 w 779"/>
                <a:gd name="T91" fmla="*/ 373 h 801"/>
                <a:gd name="T92" fmla="*/ 686 w 779"/>
                <a:gd name="T93" fmla="*/ 342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9" h="801">
                  <a:moveTo>
                    <a:pt x="686" y="342"/>
                  </a:moveTo>
                  <a:cubicBezTo>
                    <a:pt x="680" y="305"/>
                    <a:pt x="664" y="266"/>
                    <a:pt x="641" y="229"/>
                  </a:cubicBezTo>
                  <a:cubicBezTo>
                    <a:pt x="632" y="215"/>
                    <a:pt x="634" y="196"/>
                    <a:pt x="646" y="184"/>
                  </a:cubicBezTo>
                  <a:cubicBezTo>
                    <a:pt x="687" y="143"/>
                    <a:pt x="687" y="143"/>
                    <a:pt x="687" y="143"/>
                  </a:cubicBezTo>
                  <a:cubicBezTo>
                    <a:pt x="644" y="97"/>
                    <a:pt x="644" y="97"/>
                    <a:pt x="644" y="97"/>
                  </a:cubicBezTo>
                  <a:cubicBezTo>
                    <a:pt x="606" y="135"/>
                    <a:pt x="606" y="135"/>
                    <a:pt x="606" y="135"/>
                  </a:cubicBezTo>
                  <a:cubicBezTo>
                    <a:pt x="594" y="148"/>
                    <a:pt x="574" y="150"/>
                    <a:pt x="559" y="140"/>
                  </a:cubicBezTo>
                  <a:cubicBezTo>
                    <a:pt x="528" y="118"/>
                    <a:pt x="489" y="101"/>
                    <a:pt x="451" y="93"/>
                  </a:cubicBezTo>
                  <a:cubicBezTo>
                    <a:pt x="434" y="89"/>
                    <a:pt x="422" y="74"/>
                    <a:pt x="422" y="57"/>
                  </a:cubicBezTo>
                  <a:cubicBezTo>
                    <a:pt x="422" y="0"/>
                    <a:pt x="422" y="0"/>
                    <a:pt x="422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59"/>
                    <a:pt x="363" y="59"/>
                    <a:pt x="363" y="59"/>
                  </a:cubicBezTo>
                  <a:cubicBezTo>
                    <a:pt x="363" y="77"/>
                    <a:pt x="350" y="92"/>
                    <a:pt x="332" y="95"/>
                  </a:cubicBezTo>
                  <a:cubicBezTo>
                    <a:pt x="296" y="101"/>
                    <a:pt x="258" y="117"/>
                    <a:pt x="223" y="140"/>
                  </a:cubicBezTo>
                  <a:cubicBezTo>
                    <a:pt x="208" y="150"/>
                    <a:pt x="189" y="148"/>
                    <a:pt x="176" y="136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93" y="139"/>
                    <a:pt x="93" y="139"/>
                    <a:pt x="93" y="139"/>
                  </a:cubicBezTo>
                  <a:cubicBezTo>
                    <a:pt x="131" y="178"/>
                    <a:pt x="131" y="178"/>
                    <a:pt x="131" y="178"/>
                  </a:cubicBezTo>
                  <a:cubicBezTo>
                    <a:pt x="143" y="191"/>
                    <a:pt x="145" y="210"/>
                    <a:pt x="135" y="224"/>
                  </a:cubicBezTo>
                  <a:cubicBezTo>
                    <a:pt x="113" y="257"/>
                    <a:pt x="97" y="297"/>
                    <a:pt x="89" y="336"/>
                  </a:cubicBezTo>
                  <a:cubicBezTo>
                    <a:pt x="86" y="353"/>
                    <a:pt x="71" y="365"/>
                    <a:pt x="53" y="365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55" y="429"/>
                    <a:pt x="55" y="429"/>
                    <a:pt x="55" y="429"/>
                  </a:cubicBezTo>
                  <a:cubicBezTo>
                    <a:pt x="56" y="429"/>
                    <a:pt x="58" y="429"/>
                    <a:pt x="59" y="430"/>
                  </a:cubicBezTo>
                  <a:cubicBezTo>
                    <a:pt x="175" y="430"/>
                    <a:pt x="175" y="430"/>
                    <a:pt x="175" y="430"/>
                  </a:cubicBezTo>
                  <a:cubicBezTo>
                    <a:pt x="174" y="420"/>
                    <a:pt x="173" y="411"/>
                    <a:pt x="173" y="402"/>
                  </a:cubicBezTo>
                  <a:cubicBezTo>
                    <a:pt x="173" y="282"/>
                    <a:pt x="271" y="184"/>
                    <a:pt x="390" y="184"/>
                  </a:cubicBezTo>
                  <a:cubicBezTo>
                    <a:pt x="510" y="184"/>
                    <a:pt x="608" y="282"/>
                    <a:pt x="608" y="402"/>
                  </a:cubicBezTo>
                  <a:cubicBezTo>
                    <a:pt x="608" y="522"/>
                    <a:pt x="510" y="620"/>
                    <a:pt x="390" y="620"/>
                  </a:cubicBezTo>
                  <a:cubicBezTo>
                    <a:pt x="379" y="620"/>
                    <a:pt x="367" y="618"/>
                    <a:pt x="356" y="617"/>
                  </a:cubicBezTo>
                  <a:cubicBezTo>
                    <a:pt x="356" y="801"/>
                    <a:pt x="356" y="801"/>
                    <a:pt x="356" y="801"/>
                  </a:cubicBezTo>
                  <a:cubicBezTo>
                    <a:pt x="416" y="801"/>
                    <a:pt x="416" y="801"/>
                    <a:pt x="416" y="801"/>
                  </a:cubicBezTo>
                  <a:cubicBezTo>
                    <a:pt x="416" y="743"/>
                    <a:pt x="416" y="743"/>
                    <a:pt x="416" y="743"/>
                  </a:cubicBezTo>
                  <a:cubicBezTo>
                    <a:pt x="416" y="725"/>
                    <a:pt x="429" y="710"/>
                    <a:pt x="447" y="707"/>
                  </a:cubicBezTo>
                  <a:cubicBezTo>
                    <a:pt x="483" y="701"/>
                    <a:pt x="521" y="685"/>
                    <a:pt x="556" y="662"/>
                  </a:cubicBezTo>
                  <a:cubicBezTo>
                    <a:pt x="571" y="652"/>
                    <a:pt x="590" y="654"/>
                    <a:pt x="603" y="667"/>
                  </a:cubicBezTo>
                  <a:cubicBezTo>
                    <a:pt x="642" y="707"/>
                    <a:pt x="642" y="707"/>
                    <a:pt x="642" y="707"/>
                  </a:cubicBezTo>
                  <a:cubicBezTo>
                    <a:pt x="686" y="663"/>
                    <a:pt x="686" y="663"/>
                    <a:pt x="686" y="663"/>
                  </a:cubicBezTo>
                  <a:cubicBezTo>
                    <a:pt x="648" y="624"/>
                    <a:pt x="648" y="624"/>
                    <a:pt x="648" y="624"/>
                  </a:cubicBezTo>
                  <a:cubicBezTo>
                    <a:pt x="636" y="611"/>
                    <a:pt x="634" y="592"/>
                    <a:pt x="644" y="578"/>
                  </a:cubicBezTo>
                  <a:cubicBezTo>
                    <a:pt x="666" y="545"/>
                    <a:pt x="682" y="506"/>
                    <a:pt x="690" y="466"/>
                  </a:cubicBezTo>
                  <a:cubicBezTo>
                    <a:pt x="693" y="449"/>
                    <a:pt x="708" y="437"/>
                    <a:pt x="726" y="437"/>
                  </a:cubicBezTo>
                  <a:cubicBezTo>
                    <a:pt x="779" y="437"/>
                    <a:pt x="779" y="437"/>
                    <a:pt x="779" y="437"/>
                  </a:cubicBezTo>
                  <a:cubicBezTo>
                    <a:pt x="779" y="373"/>
                    <a:pt x="779" y="373"/>
                    <a:pt x="779" y="373"/>
                  </a:cubicBezTo>
                  <a:cubicBezTo>
                    <a:pt x="722" y="373"/>
                    <a:pt x="722" y="373"/>
                    <a:pt x="722" y="373"/>
                  </a:cubicBezTo>
                  <a:cubicBezTo>
                    <a:pt x="704" y="373"/>
                    <a:pt x="689" y="360"/>
                    <a:pt x="686" y="342"/>
                  </a:cubicBezTo>
                  <a:close/>
                </a:path>
              </a:pathLst>
            </a:custGeom>
            <a:solidFill>
              <a:srgbClr val="003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ko-KR" altLang="en-US" sz="2000" b="1"/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A647AEA6-1342-43F6-9B7F-6306E5997873}"/>
              </a:ext>
            </a:extLst>
          </p:cNvPr>
          <p:cNvGrpSpPr/>
          <p:nvPr/>
        </p:nvGrpSpPr>
        <p:grpSpPr>
          <a:xfrm>
            <a:off x="540186" y="2903807"/>
            <a:ext cx="1482388" cy="393152"/>
            <a:chOff x="540185" y="2698535"/>
            <a:chExt cx="1482388" cy="393152"/>
          </a:xfrm>
        </p:grpSpPr>
        <p:sp>
          <p:nvSpPr>
            <p:cNvPr id="35" name="모서리가 둥근 직사각형 32">
              <a:extLst>
                <a:ext uri="{FF2B5EF4-FFF2-40B4-BE49-F238E27FC236}">
                  <a16:creationId xmlns:a16="http://schemas.microsoft.com/office/drawing/2014/main" id="{46701B02-6DFF-4429-A0DE-67BF86E9CDB2}"/>
                </a:ext>
              </a:extLst>
            </p:cNvPr>
            <p:cNvSpPr/>
            <p:nvPr/>
          </p:nvSpPr>
          <p:spPr>
            <a:xfrm>
              <a:off x="540185" y="2698535"/>
              <a:ext cx="1371522" cy="393152"/>
            </a:xfrm>
            <a:prstGeom prst="roundRect">
              <a:avLst>
                <a:gd name="adj" fmla="val 2170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50000"/>
                </a:lnSpc>
              </a:pPr>
              <a:r>
                <a:rPr lang="en-US" altLang="ko-KR" sz="2000" b="1" kern="0" spc="-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Safety</a:t>
              </a:r>
              <a:endParaRPr lang="ko-KR" altLang="en-US" sz="2000" b="1" kern="0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이등변 삼각형 36">
              <a:extLst>
                <a:ext uri="{FF2B5EF4-FFF2-40B4-BE49-F238E27FC236}">
                  <a16:creationId xmlns:a16="http://schemas.microsoft.com/office/drawing/2014/main" id="{7B8FA216-17D0-4C65-ABE5-31B74EA91AC5}"/>
                </a:ext>
              </a:extLst>
            </p:cNvPr>
            <p:cNvSpPr/>
            <p:nvPr/>
          </p:nvSpPr>
          <p:spPr>
            <a:xfrm rot="5400000">
              <a:off x="1845450" y="2802151"/>
              <a:ext cx="168294" cy="18595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50000"/>
                </a:lnSpc>
              </a:pPr>
              <a:endParaRPr lang="ko-KR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8" name="모서리가 둥근 직사각형 71">
            <a:extLst>
              <a:ext uri="{FF2B5EF4-FFF2-40B4-BE49-F238E27FC236}">
                <a16:creationId xmlns:a16="http://schemas.microsoft.com/office/drawing/2014/main" id="{27334DBD-CF10-48E0-B926-7411F9D5D853}"/>
              </a:ext>
            </a:extLst>
          </p:cNvPr>
          <p:cNvSpPr/>
          <p:nvPr/>
        </p:nvSpPr>
        <p:spPr>
          <a:xfrm>
            <a:off x="2103465" y="2688137"/>
            <a:ext cx="9313984" cy="823927"/>
          </a:xfrm>
          <a:prstGeom prst="roundRect">
            <a:avLst>
              <a:gd name="adj" fmla="val 8975"/>
            </a:avLst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endParaRPr lang="ko-KR" altLang="en-US" sz="2000" b="1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CF8F9710-1A90-4366-B404-726FE00DD2B9}"/>
              </a:ext>
            </a:extLst>
          </p:cNvPr>
          <p:cNvSpPr/>
          <p:nvPr/>
        </p:nvSpPr>
        <p:spPr>
          <a:xfrm>
            <a:off x="2216583" y="2692583"/>
            <a:ext cx="3824395" cy="736418"/>
          </a:xfrm>
          <a:prstGeom prst="rect">
            <a:avLst/>
          </a:prstGeom>
        </p:spPr>
        <p:txBody>
          <a:bodyPr wrap="square" lIns="0" tIns="0" rIns="0" bIns="0" anchor="ctr">
            <a:normAutofit/>
            <a:scene3d>
              <a:camera prst="orthographicFront"/>
              <a:lightRig rig="threePt" dir="t"/>
            </a:scene3d>
            <a:sp3d>
              <a:bevelT w="1270" h="1270"/>
              <a:contourClr>
                <a:srgbClr val="002E60"/>
              </a:contourClr>
            </a:sp3d>
          </a:bodyPr>
          <a:lstStyle/>
          <a:p>
            <a:pPr marL="87313" lvl="0" indent="-87313" fontAlgn="base" latinLnBrk="0">
              <a:lnSpc>
                <a:spcPct val="150000"/>
              </a:lnSpc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ko-KR" sz="16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CDF : 1.0 × 10</a:t>
            </a:r>
            <a:r>
              <a:rPr lang="en-US" altLang="ko-KR" sz="1600" b="1" kern="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-9</a:t>
            </a:r>
            <a:r>
              <a:rPr lang="en-US" altLang="ko-KR" sz="16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/M·Y </a:t>
            </a:r>
          </a:p>
          <a:p>
            <a:pPr marL="87313" lvl="0" indent="-87313" fontAlgn="base" latinLnBrk="0">
              <a:lnSpc>
                <a:spcPct val="150000"/>
              </a:lnSpc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ko-KR" sz="16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EPZ : Within site boundary</a:t>
            </a:r>
            <a:endParaRPr lang="ko-KR" altLang="en-US" sz="1600" b="1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DE727589-0CE3-42C7-B8DB-6B1D55CD3A5D}"/>
              </a:ext>
            </a:extLst>
          </p:cNvPr>
          <p:cNvSpPr/>
          <p:nvPr/>
        </p:nvSpPr>
        <p:spPr>
          <a:xfrm>
            <a:off x="5266787" y="2688135"/>
            <a:ext cx="4929555" cy="736419"/>
          </a:xfrm>
          <a:prstGeom prst="rect">
            <a:avLst/>
          </a:prstGeom>
        </p:spPr>
        <p:txBody>
          <a:bodyPr wrap="square" lIns="0" tIns="0" rIns="0" bIns="0" anchor="ctr">
            <a:normAutofit/>
            <a:scene3d>
              <a:camera prst="orthographicFront"/>
              <a:lightRig rig="threePt" dir="t"/>
            </a:scene3d>
            <a:sp3d>
              <a:bevelT w="1270" h="1270"/>
              <a:contourClr>
                <a:srgbClr val="002E60"/>
              </a:contourClr>
            </a:sp3d>
          </a:bodyPr>
          <a:lstStyle/>
          <a:p>
            <a:pPr marL="87313" indent="-87313" fontAlgn="base" latinLnBrk="0">
              <a:lnSpc>
                <a:spcPct val="150000"/>
              </a:lnSpc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ko-KR" sz="16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Grace time : over 72 </a:t>
            </a:r>
            <a:r>
              <a:rPr lang="en-US" altLang="ko-KR" sz="1600" b="1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hrs</a:t>
            </a:r>
            <a:endParaRPr lang="ko-KR" altLang="en-US" sz="1600" b="1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7313" lvl="0" indent="-87313" fontAlgn="base" latinLnBrk="0">
              <a:lnSpc>
                <a:spcPct val="150000"/>
              </a:lnSpc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ko-KR" sz="16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Fully passive safety system without AC/DC power</a:t>
            </a:r>
            <a:endParaRPr lang="ko-KR" altLang="en-US" sz="1600" b="1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Freeform 28">
            <a:extLst>
              <a:ext uri="{FF2B5EF4-FFF2-40B4-BE49-F238E27FC236}">
                <a16:creationId xmlns:a16="http://schemas.microsoft.com/office/drawing/2014/main" id="{2F053724-6F99-4623-83D3-9082BD6204E3}"/>
              </a:ext>
            </a:extLst>
          </p:cNvPr>
          <p:cNvSpPr>
            <a:spLocks noEditPoints="1"/>
          </p:cNvSpPr>
          <p:nvPr/>
        </p:nvSpPr>
        <p:spPr bwMode="auto">
          <a:xfrm>
            <a:off x="10486543" y="2886615"/>
            <a:ext cx="325438" cy="413135"/>
          </a:xfrm>
          <a:custGeom>
            <a:avLst/>
            <a:gdLst>
              <a:gd name="T0" fmla="*/ 1374 w 1448"/>
              <a:gd name="T1" fmla="*/ 318 h 1810"/>
              <a:gd name="T2" fmla="*/ 819 w 1448"/>
              <a:gd name="T3" fmla="*/ 63 h 1810"/>
              <a:gd name="T4" fmla="*/ 781 w 1448"/>
              <a:gd name="T5" fmla="*/ 23 h 1810"/>
              <a:gd name="T6" fmla="*/ 724 w 1448"/>
              <a:gd name="T7" fmla="*/ 0 h 1810"/>
              <a:gd name="T8" fmla="*/ 667 w 1448"/>
              <a:gd name="T9" fmla="*/ 23 h 1810"/>
              <a:gd name="T10" fmla="*/ 629 w 1448"/>
              <a:gd name="T11" fmla="*/ 63 h 1810"/>
              <a:gd name="T12" fmla="*/ 74 w 1448"/>
              <a:gd name="T13" fmla="*/ 318 h 1810"/>
              <a:gd name="T14" fmla="*/ 0 w 1448"/>
              <a:gd name="T15" fmla="*/ 398 h 1810"/>
              <a:gd name="T16" fmla="*/ 0 w 1448"/>
              <a:gd name="T17" fmla="*/ 629 h 1810"/>
              <a:gd name="T18" fmla="*/ 684 w 1448"/>
              <a:gd name="T19" fmla="*/ 1800 h 1810"/>
              <a:gd name="T20" fmla="*/ 724 w 1448"/>
              <a:gd name="T21" fmla="*/ 1810 h 1810"/>
              <a:gd name="T22" fmla="*/ 764 w 1448"/>
              <a:gd name="T23" fmla="*/ 1800 h 1810"/>
              <a:gd name="T24" fmla="*/ 1448 w 1448"/>
              <a:gd name="T25" fmla="*/ 629 h 1810"/>
              <a:gd name="T26" fmla="*/ 1448 w 1448"/>
              <a:gd name="T27" fmla="*/ 398 h 1810"/>
              <a:gd name="T28" fmla="*/ 1374 w 1448"/>
              <a:gd name="T29" fmla="*/ 318 h 1810"/>
              <a:gd name="T30" fmla="*/ 1073 w 1448"/>
              <a:gd name="T31" fmla="*/ 751 h 1810"/>
              <a:gd name="T32" fmla="*/ 716 w 1448"/>
              <a:gd name="T33" fmla="*/ 1137 h 1810"/>
              <a:gd name="T34" fmla="*/ 659 w 1448"/>
              <a:gd name="T35" fmla="*/ 1164 h 1810"/>
              <a:gd name="T36" fmla="*/ 657 w 1448"/>
              <a:gd name="T37" fmla="*/ 1164 h 1810"/>
              <a:gd name="T38" fmla="*/ 600 w 1448"/>
              <a:gd name="T39" fmla="*/ 1141 h 1810"/>
              <a:gd name="T40" fmla="*/ 400 w 1448"/>
              <a:gd name="T41" fmla="*/ 937 h 1810"/>
              <a:gd name="T42" fmla="*/ 400 w 1448"/>
              <a:gd name="T43" fmla="*/ 825 h 1810"/>
              <a:gd name="T44" fmla="*/ 513 w 1448"/>
              <a:gd name="T45" fmla="*/ 825 h 1810"/>
              <a:gd name="T46" fmla="*/ 655 w 1448"/>
              <a:gd name="T47" fmla="*/ 968 h 1810"/>
              <a:gd name="T48" fmla="*/ 954 w 1448"/>
              <a:gd name="T49" fmla="*/ 642 h 1810"/>
              <a:gd name="T50" fmla="*/ 1067 w 1448"/>
              <a:gd name="T51" fmla="*/ 636 h 1810"/>
              <a:gd name="T52" fmla="*/ 1073 w 1448"/>
              <a:gd name="T53" fmla="*/ 751 h 1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48" h="1810">
                <a:moveTo>
                  <a:pt x="1374" y="318"/>
                </a:moveTo>
                <a:cubicBezTo>
                  <a:pt x="1164" y="301"/>
                  <a:pt x="968" y="212"/>
                  <a:pt x="819" y="63"/>
                </a:cubicBezTo>
                <a:cubicBezTo>
                  <a:pt x="781" y="23"/>
                  <a:pt x="781" y="23"/>
                  <a:pt x="781" y="23"/>
                </a:cubicBezTo>
                <a:cubicBezTo>
                  <a:pt x="766" y="8"/>
                  <a:pt x="745" y="0"/>
                  <a:pt x="724" y="0"/>
                </a:cubicBezTo>
                <a:cubicBezTo>
                  <a:pt x="703" y="0"/>
                  <a:pt x="682" y="8"/>
                  <a:pt x="667" y="23"/>
                </a:cubicBezTo>
                <a:cubicBezTo>
                  <a:pt x="629" y="63"/>
                  <a:pt x="629" y="63"/>
                  <a:pt x="629" y="63"/>
                </a:cubicBezTo>
                <a:cubicBezTo>
                  <a:pt x="480" y="212"/>
                  <a:pt x="284" y="301"/>
                  <a:pt x="74" y="318"/>
                </a:cubicBezTo>
                <a:cubicBezTo>
                  <a:pt x="33" y="322"/>
                  <a:pt x="0" y="356"/>
                  <a:pt x="0" y="398"/>
                </a:cubicBezTo>
                <a:cubicBezTo>
                  <a:pt x="0" y="629"/>
                  <a:pt x="0" y="629"/>
                  <a:pt x="0" y="629"/>
                </a:cubicBezTo>
                <a:cubicBezTo>
                  <a:pt x="0" y="1113"/>
                  <a:pt x="263" y="1562"/>
                  <a:pt x="684" y="1800"/>
                </a:cubicBezTo>
                <a:cubicBezTo>
                  <a:pt x="695" y="1808"/>
                  <a:pt x="711" y="1810"/>
                  <a:pt x="724" y="1810"/>
                </a:cubicBezTo>
                <a:cubicBezTo>
                  <a:pt x="737" y="1810"/>
                  <a:pt x="751" y="1806"/>
                  <a:pt x="764" y="1800"/>
                </a:cubicBezTo>
                <a:cubicBezTo>
                  <a:pt x="1185" y="1562"/>
                  <a:pt x="1448" y="1113"/>
                  <a:pt x="1448" y="629"/>
                </a:cubicBezTo>
                <a:cubicBezTo>
                  <a:pt x="1448" y="398"/>
                  <a:pt x="1448" y="398"/>
                  <a:pt x="1448" y="398"/>
                </a:cubicBezTo>
                <a:cubicBezTo>
                  <a:pt x="1448" y="356"/>
                  <a:pt x="1415" y="322"/>
                  <a:pt x="1374" y="318"/>
                </a:cubicBezTo>
                <a:close/>
                <a:moveTo>
                  <a:pt x="1073" y="751"/>
                </a:moveTo>
                <a:cubicBezTo>
                  <a:pt x="716" y="1137"/>
                  <a:pt x="716" y="1137"/>
                  <a:pt x="716" y="1137"/>
                </a:cubicBezTo>
                <a:cubicBezTo>
                  <a:pt x="701" y="1153"/>
                  <a:pt x="680" y="1162"/>
                  <a:pt x="659" y="1164"/>
                </a:cubicBezTo>
                <a:cubicBezTo>
                  <a:pt x="657" y="1164"/>
                  <a:pt x="657" y="1164"/>
                  <a:pt x="657" y="1164"/>
                </a:cubicBezTo>
                <a:cubicBezTo>
                  <a:pt x="636" y="1164"/>
                  <a:pt x="615" y="1156"/>
                  <a:pt x="600" y="1141"/>
                </a:cubicBezTo>
                <a:cubicBezTo>
                  <a:pt x="400" y="937"/>
                  <a:pt x="400" y="937"/>
                  <a:pt x="400" y="937"/>
                </a:cubicBezTo>
                <a:cubicBezTo>
                  <a:pt x="370" y="907"/>
                  <a:pt x="370" y="855"/>
                  <a:pt x="400" y="825"/>
                </a:cubicBezTo>
                <a:cubicBezTo>
                  <a:pt x="431" y="794"/>
                  <a:pt x="482" y="794"/>
                  <a:pt x="513" y="825"/>
                </a:cubicBezTo>
                <a:cubicBezTo>
                  <a:pt x="655" y="968"/>
                  <a:pt x="655" y="968"/>
                  <a:pt x="655" y="968"/>
                </a:cubicBezTo>
                <a:cubicBezTo>
                  <a:pt x="954" y="642"/>
                  <a:pt x="954" y="642"/>
                  <a:pt x="954" y="642"/>
                </a:cubicBezTo>
                <a:cubicBezTo>
                  <a:pt x="985" y="610"/>
                  <a:pt x="1035" y="608"/>
                  <a:pt x="1067" y="636"/>
                </a:cubicBezTo>
                <a:cubicBezTo>
                  <a:pt x="1099" y="667"/>
                  <a:pt x="1101" y="718"/>
                  <a:pt x="1073" y="751"/>
                </a:cubicBezTo>
                <a:close/>
              </a:path>
            </a:pathLst>
          </a:custGeom>
          <a:solidFill>
            <a:srgbClr val="075CE7"/>
          </a:solidFill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ko-KR" altLang="en-US" sz="2000" b="1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88E56CA5-6B0B-4D36-A169-96E0A417AA71}"/>
              </a:ext>
            </a:extLst>
          </p:cNvPr>
          <p:cNvGrpSpPr/>
          <p:nvPr/>
        </p:nvGrpSpPr>
        <p:grpSpPr>
          <a:xfrm>
            <a:off x="531658" y="1835566"/>
            <a:ext cx="1482388" cy="393152"/>
            <a:chOff x="540185" y="2698535"/>
            <a:chExt cx="1482388" cy="393152"/>
          </a:xfrm>
        </p:grpSpPr>
        <p:sp>
          <p:nvSpPr>
            <p:cNvPr id="44" name="모서리가 둥근 직사각형 32">
              <a:extLst>
                <a:ext uri="{FF2B5EF4-FFF2-40B4-BE49-F238E27FC236}">
                  <a16:creationId xmlns:a16="http://schemas.microsoft.com/office/drawing/2014/main" id="{F7D886A9-6C19-4A57-BF28-93675DACD191}"/>
                </a:ext>
              </a:extLst>
            </p:cNvPr>
            <p:cNvSpPr/>
            <p:nvPr/>
          </p:nvSpPr>
          <p:spPr>
            <a:xfrm>
              <a:off x="540185" y="2698535"/>
              <a:ext cx="1371522" cy="393152"/>
            </a:xfrm>
            <a:prstGeom prst="roundRect">
              <a:avLst>
                <a:gd name="adj" fmla="val 2170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50000"/>
                </a:lnSpc>
              </a:pPr>
              <a:r>
                <a:rPr lang="en-US" altLang="ko-KR" sz="2000" b="1" kern="0" spc="-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General</a:t>
              </a:r>
              <a:endParaRPr lang="ko-KR" altLang="en-US" sz="2000" b="1" kern="0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이등변 삼각형 44">
              <a:extLst>
                <a:ext uri="{FF2B5EF4-FFF2-40B4-BE49-F238E27FC236}">
                  <a16:creationId xmlns:a16="http://schemas.microsoft.com/office/drawing/2014/main" id="{D01A0456-F62C-4D9E-8A27-41F1B6D684C1}"/>
                </a:ext>
              </a:extLst>
            </p:cNvPr>
            <p:cNvSpPr/>
            <p:nvPr/>
          </p:nvSpPr>
          <p:spPr>
            <a:xfrm rot="5400000">
              <a:off x="1845450" y="2802151"/>
              <a:ext cx="168294" cy="18595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50000"/>
                </a:lnSpc>
              </a:pPr>
              <a:endParaRPr lang="ko-KR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E8C49934-6DBE-493C-ABA4-6CE257161129}"/>
              </a:ext>
            </a:extLst>
          </p:cNvPr>
          <p:cNvSpPr/>
          <p:nvPr/>
        </p:nvSpPr>
        <p:spPr>
          <a:xfrm>
            <a:off x="5264536" y="5309985"/>
            <a:ext cx="4931806" cy="934791"/>
          </a:xfrm>
          <a:prstGeom prst="rect">
            <a:avLst/>
          </a:prstGeom>
        </p:spPr>
        <p:txBody>
          <a:bodyPr wrap="square" lIns="0" tIns="0" rIns="0" bIns="0" anchor="ctr">
            <a:normAutofit/>
            <a:scene3d>
              <a:camera prst="orthographicFront"/>
              <a:lightRig rig="threePt" dir="t"/>
            </a:scene3d>
            <a:sp3d>
              <a:bevelT w="1270" h="1270"/>
              <a:contourClr>
                <a:srgbClr val="002E60"/>
              </a:contourClr>
            </a:sp3d>
          </a:bodyPr>
          <a:lstStyle/>
          <a:p>
            <a:pPr marL="87313" indent="-87313" fontAlgn="base">
              <a:lnSpc>
                <a:spcPct val="150000"/>
              </a:lnSpc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ko-KR" sz="16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Refueling cycle ≥ 24 months</a:t>
            </a:r>
          </a:p>
          <a:p>
            <a:pPr marL="87313" indent="-87313" fontAlgn="base">
              <a:lnSpc>
                <a:spcPct val="150000"/>
              </a:lnSpc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ko-KR" altLang="en-US" sz="1600" b="1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983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b="1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ko-KR" sz="36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-SMR Design Features (1/2)</a:t>
            </a:r>
            <a:endParaRPr lang="en-GB" altLang="ko-KR" sz="36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D1D7D38-CE82-4E05-AA10-B235EDF13E25}"/>
              </a:ext>
            </a:extLst>
          </p:cNvPr>
          <p:cNvSpPr/>
          <p:nvPr/>
        </p:nvSpPr>
        <p:spPr>
          <a:xfrm>
            <a:off x="1821204" y="1692973"/>
            <a:ext cx="31867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2000" spc="-80" dirty="0">
                <a:solidFill>
                  <a:srgbClr val="002060"/>
                </a:solidFill>
                <a:latin typeface="Arial Rounded MT Bold" panose="020F0704030504030204" pitchFamily="34" charset="0"/>
                <a:ea typeface="웰컴체 Bold" panose="02020603020101020101" pitchFamily="18" charset="-127"/>
              </a:rPr>
              <a:t>Integrated module reactor</a:t>
            </a:r>
            <a:endParaRPr lang="ko-KR" altLang="en-US" sz="2000" spc="-80" dirty="0">
              <a:solidFill>
                <a:srgbClr val="002060"/>
              </a:solidFill>
              <a:latin typeface="Arial Rounded MT Bold" panose="020F0704030504030204" pitchFamily="34" charset="0"/>
              <a:ea typeface="웰컴체 Bold" panose="02020603020101020101" pitchFamily="18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0E24FB0-4A1F-46B6-A05D-152E3FD33AF0}"/>
              </a:ext>
            </a:extLst>
          </p:cNvPr>
          <p:cNvSpPr/>
          <p:nvPr/>
        </p:nvSpPr>
        <p:spPr>
          <a:xfrm>
            <a:off x="1027725" y="3346457"/>
            <a:ext cx="58448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2000" spc="-80" dirty="0">
                <a:solidFill>
                  <a:srgbClr val="002060"/>
                </a:solidFill>
                <a:latin typeface="Arial Rounded MT Bold" panose="020F0704030504030204" pitchFamily="34" charset="0"/>
                <a:ea typeface="웰컴체 Bold" panose="02020603020101020101" pitchFamily="18" charset="-127"/>
              </a:rPr>
              <a:t>Minimization of rad-waste by boron free operation</a:t>
            </a:r>
            <a:endParaRPr lang="ko-KR" altLang="en-US" sz="2000" spc="-80" dirty="0">
              <a:solidFill>
                <a:srgbClr val="002060"/>
              </a:solidFill>
              <a:latin typeface="Arial Rounded MT Bold" panose="020F0704030504030204" pitchFamily="34" charset="0"/>
              <a:ea typeface="웰컴체 Bold" panose="02020603020101020101" pitchFamily="18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AAAE961-7F37-4C11-B1D3-5EEE929FD4CD}"/>
              </a:ext>
            </a:extLst>
          </p:cNvPr>
          <p:cNvSpPr/>
          <p:nvPr/>
        </p:nvSpPr>
        <p:spPr>
          <a:xfrm>
            <a:off x="2533419" y="2471826"/>
            <a:ext cx="30820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2000" spc="-80" dirty="0">
                <a:solidFill>
                  <a:srgbClr val="002060"/>
                </a:solidFill>
                <a:latin typeface="Arial Rounded MT Bold" panose="020F0704030504030204" pitchFamily="34" charset="0"/>
                <a:ea typeface="웰컴체 Bold" panose="02020603020101020101" pitchFamily="18" charset="-127"/>
              </a:rPr>
              <a:t>Elimination of pipe break </a:t>
            </a:r>
            <a:endParaRPr lang="ko-KR" altLang="en-US" sz="2000" spc="-80" dirty="0">
              <a:solidFill>
                <a:srgbClr val="002060"/>
              </a:solidFill>
              <a:latin typeface="Arial Rounded MT Bold" panose="020F0704030504030204" pitchFamily="34" charset="0"/>
              <a:ea typeface="웰컴체 Bold" panose="02020603020101020101" pitchFamily="18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4C3C4C-A349-4E6F-8AB5-15BA5E7B3C41}"/>
              </a:ext>
            </a:extLst>
          </p:cNvPr>
          <p:cNvSpPr/>
          <p:nvPr/>
        </p:nvSpPr>
        <p:spPr>
          <a:xfrm>
            <a:off x="1068424" y="4188540"/>
            <a:ext cx="54659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2000" spc="-80" dirty="0">
                <a:solidFill>
                  <a:srgbClr val="002060"/>
                </a:solidFill>
                <a:latin typeface="Arial Rounded MT Bold" panose="020F0704030504030204" pitchFamily="34" charset="0"/>
                <a:ea typeface="웰컴체 Bold" panose="02020603020101020101" pitchFamily="18" charset="-127"/>
              </a:rPr>
              <a:t>Elimination of CEA ejection by In-vessel CEDM</a:t>
            </a:r>
            <a:endParaRPr lang="ko-KR" altLang="en-US" sz="2000" spc="-80" dirty="0">
              <a:solidFill>
                <a:srgbClr val="002060"/>
              </a:solidFill>
              <a:latin typeface="Arial Rounded MT Bold" panose="020F0704030504030204" pitchFamily="34" charset="0"/>
              <a:ea typeface="웰컴체 Bold" panose="02020603020101020101" pitchFamily="18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7886FED-C44C-42E0-AA26-32BF1CBCC96F}"/>
              </a:ext>
            </a:extLst>
          </p:cNvPr>
          <p:cNvSpPr/>
          <p:nvPr/>
        </p:nvSpPr>
        <p:spPr>
          <a:xfrm>
            <a:off x="1017874" y="5589898"/>
            <a:ext cx="68214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2000" spc="-80" dirty="0">
                <a:solidFill>
                  <a:srgbClr val="002060"/>
                </a:solidFill>
                <a:latin typeface="Arial Rounded MT Bold" panose="020F0704030504030204" pitchFamily="34" charset="0"/>
                <a:ea typeface="웰컴체 Bold" panose="02020603020101020101" pitchFamily="18" charset="-127"/>
              </a:rPr>
              <a:t>Optimization of economics by module manufacture &amp; RCP</a:t>
            </a:r>
            <a:endParaRPr lang="ko-KR" altLang="en-US" sz="2000" spc="-80" dirty="0">
              <a:solidFill>
                <a:srgbClr val="002060"/>
              </a:solidFill>
              <a:latin typeface="Arial Rounded MT Bold" panose="020F0704030504030204" pitchFamily="34" charset="0"/>
              <a:ea typeface="웰컴체 Bold" panose="02020603020101020101" pitchFamily="18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405B293-DD74-4A6E-ADBF-E5A49BE0B068}"/>
              </a:ext>
            </a:extLst>
          </p:cNvPr>
          <p:cNvSpPr/>
          <p:nvPr/>
        </p:nvSpPr>
        <p:spPr>
          <a:xfrm>
            <a:off x="1879637" y="4855073"/>
            <a:ext cx="3162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2000" spc="-80" dirty="0">
                <a:solidFill>
                  <a:srgbClr val="002060"/>
                </a:solidFill>
                <a:latin typeface="Arial Rounded MT Bold" panose="020F0704030504030204" pitchFamily="34" charset="0"/>
                <a:ea typeface="웰컴체 Bold" panose="02020603020101020101" pitchFamily="18" charset="-127"/>
              </a:rPr>
              <a:t>Enhanced thermal margin</a:t>
            </a:r>
            <a:endParaRPr lang="ko-KR" altLang="en-US" sz="2000" spc="-80" dirty="0">
              <a:solidFill>
                <a:srgbClr val="002060"/>
              </a:solidFill>
              <a:latin typeface="Arial Rounded MT Bold" panose="020F0704030504030204" pitchFamily="34" charset="0"/>
              <a:ea typeface="웰컴체 Bold" panose="02020603020101020101" pitchFamily="18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1FE2883F-CCB7-4C7D-A44A-F4D11A165035}"/>
              </a:ext>
            </a:extLst>
          </p:cNvPr>
          <p:cNvGrpSpPr/>
          <p:nvPr/>
        </p:nvGrpSpPr>
        <p:grpSpPr>
          <a:xfrm>
            <a:off x="6551266" y="1255776"/>
            <a:ext cx="4598647" cy="5447590"/>
            <a:chOff x="5423898" y="1199173"/>
            <a:chExt cx="4598647" cy="5447590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B510D35C-F4A3-4E82-BA6F-AB275728B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16519" y="1650268"/>
              <a:ext cx="2024483" cy="4640920"/>
            </a:xfrm>
            <a:prstGeom prst="rect">
              <a:avLst/>
            </a:prstGeom>
          </p:spPr>
        </p:pic>
        <p:cxnSp>
          <p:nvCxnSpPr>
            <p:cNvPr id="12" name="직선 화살표 연결선 11">
              <a:extLst>
                <a:ext uri="{FF2B5EF4-FFF2-40B4-BE49-F238E27FC236}">
                  <a16:creationId xmlns:a16="http://schemas.microsoft.com/office/drawing/2014/main" id="{227EBE0A-0AFC-401F-8546-4DFFC77E7B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86169" y="2292079"/>
              <a:ext cx="754833" cy="448236"/>
            </a:xfrm>
            <a:prstGeom prst="straightConnector1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14429E90-E38B-4BB0-86E5-A480E79BB333}"/>
                </a:ext>
              </a:extLst>
            </p:cNvPr>
            <p:cNvSpPr/>
            <p:nvPr/>
          </p:nvSpPr>
          <p:spPr>
            <a:xfrm>
              <a:off x="8743283" y="2014613"/>
              <a:ext cx="75483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rgbClr val="0070C0"/>
                  </a:solidFill>
                </a:rPr>
                <a:t>RCP</a:t>
              </a:r>
            </a:p>
          </p:txBody>
        </p:sp>
        <p:cxnSp>
          <p:nvCxnSpPr>
            <p:cNvPr id="14" name="직선 화살표 연결선 13">
              <a:extLst>
                <a:ext uri="{FF2B5EF4-FFF2-40B4-BE49-F238E27FC236}">
                  <a16:creationId xmlns:a16="http://schemas.microsoft.com/office/drawing/2014/main" id="{F5DEAC54-98E5-41D2-87A7-BEEED91B7A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88449" y="4766338"/>
              <a:ext cx="852553" cy="403412"/>
            </a:xfrm>
            <a:prstGeom prst="straightConnector1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8F0FD43F-551B-4A30-B9BF-364B98549036}"/>
                </a:ext>
              </a:extLst>
            </p:cNvPr>
            <p:cNvSpPr/>
            <p:nvPr/>
          </p:nvSpPr>
          <p:spPr>
            <a:xfrm>
              <a:off x="8792143" y="4527578"/>
              <a:ext cx="75483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rgbClr val="0070C0"/>
                  </a:solidFill>
                </a:rPr>
                <a:t>CSB</a:t>
              </a: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46F3DF18-8F2F-44D4-84FD-C0D9030D3963}"/>
                </a:ext>
              </a:extLst>
            </p:cNvPr>
            <p:cNvSpPr/>
            <p:nvPr/>
          </p:nvSpPr>
          <p:spPr>
            <a:xfrm>
              <a:off x="8978322" y="3701813"/>
              <a:ext cx="75483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rgbClr val="0070C0"/>
                  </a:solidFill>
                </a:rPr>
                <a:t>UGS</a:t>
              </a:r>
            </a:p>
          </p:txBody>
        </p:sp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id="{B68BF3F6-CBC1-4914-9131-AB8489A0A3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39590" y="3941177"/>
              <a:ext cx="1087873" cy="701275"/>
            </a:xfrm>
            <a:prstGeom prst="straightConnector1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0E90BF21-F3EB-4000-AD13-763D29271B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90449" y="3362153"/>
              <a:ext cx="1020472" cy="448237"/>
            </a:xfrm>
            <a:prstGeom prst="straightConnector1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7161BB85-641D-45E8-BFCB-BA965A44EE98}"/>
                </a:ext>
              </a:extLst>
            </p:cNvPr>
            <p:cNvSpPr/>
            <p:nvPr/>
          </p:nvSpPr>
          <p:spPr>
            <a:xfrm>
              <a:off x="8841002" y="2981966"/>
              <a:ext cx="118154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rgbClr val="0070C0"/>
                  </a:solidFill>
                </a:rPr>
                <a:t>IV-CEDM</a:t>
              </a:r>
            </a:p>
          </p:txBody>
        </p:sp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9D50C1D2-A19B-4814-87D7-A7BBAD8DD0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96340" y="4312420"/>
              <a:ext cx="607537" cy="615268"/>
            </a:xfrm>
            <a:prstGeom prst="straightConnector1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C116333C-44B5-4953-AFF9-9107BCFB94BC}"/>
                </a:ext>
              </a:extLst>
            </p:cNvPr>
            <p:cNvSpPr/>
            <p:nvPr/>
          </p:nvSpPr>
          <p:spPr>
            <a:xfrm>
              <a:off x="5423898" y="4769673"/>
              <a:ext cx="181136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rgbClr val="0070C0"/>
                  </a:solidFill>
                </a:rPr>
                <a:t>Helical Coil</a:t>
              </a:r>
            </a:p>
            <a:p>
              <a:pPr algn="ctr"/>
              <a:r>
                <a:rPr lang="en-US" altLang="ko-KR" sz="1600" b="1" dirty="0">
                  <a:solidFill>
                    <a:srgbClr val="0070C0"/>
                  </a:solidFill>
                </a:rPr>
                <a:t>Once-through SG</a:t>
              </a:r>
            </a:p>
          </p:txBody>
        </p:sp>
        <p:cxnSp>
          <p:nvCxnSpPr>
            <p:cNvPr id="22" name="직선 화살표 연결선 21">
              <a:extLst>
                <a:ext uri="{FF2B5EF4-FFF2-40B4-BE49-F238E27FC236}">
                  <a16:creationId xmlns:a16="http://schemas.microsoft.com/office/drawing/2014/main" id="{EF48ECD6-2405-4BE5-8374-E3E4FCCFEC0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31604" y="2088327"/>
              <a:ext cx="831779" cy="489814"/>
            </a:xfrm>
            <a:prstGeom prst="straightConnector1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0C6D0869-E5FD-4DF1-84E0-E38E4250C7FC}"/>
                </a:ext>
              </a:extLst>
            </p:cNvPr>
            <p:cNvSpPr/>
            <p:nvPr/>
          </p:nvSpPr>
          <p:spPr>
            <a:xfrm>
              <a:off x="6256714" y="1767580"/>
              <a:ext cx="75483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rgbClr val="0070C0"/>
                  </a:solidFill>
                </a:rPr>
                <a:t>PZR</a:t>
              </a:r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582368A2-7042-4B7A-8A45-8FF20641721A}"/>
                </a:ext>
              </a:extLst>
            </p:cNvPr>
            <p:cNvSpPr/>
            <p:nvPr/>
          </p:nvSpPr>
          <p:spPr>
            <a:xfrm>
              <a:off x="8792142" y="1199173"/>
              <a:ext cx="110436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rgbClr val="0070C0"/>
                  </a:solidFill>
                </a:rPr>
                <a:t>Steel CV</a:t>
              </a:r>
            </a:p>
          </p:txBody>
        </p:sp>
        <p:cxnSp>
          <p:nvCxnSpPr>
            <p:cNvPr id="25" name="직선 화살표 연결선 24">
              <a:extLst>
                <a:ext uri="{FF2B5EF4-FFF2-40B4-BE49-F238E27FC236}">
                  <a16:creationId xmlns:a16="http://schemas.microsoft.com/office/drawing/2014/main" id="{7B13D57F-F0CE-478F-9738-43BABF53B7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37309" y="1442491"/>
              <a:ext cx="754833" cy="448236"/>
            </a:xfrm>
            <a:prstGeom prst="straightConnector1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54BD40B5-B4CA-4773-BC2E-DBFE2A81E486}"/>
                </a:ext>
              </a:extLst>
            </p:cNvPr>
            <p:cNvSpPr/>
            <p:nvPr/>
          </p:nvSpPr>
          <p:spPr>
            <a:xfrm>
              <a:off x="5870701" y="6246653"/>
              <a:ext cx="403949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 dirty="0"/>
                <a:t>Schematic diagram of RV and CV</a:t>
              </a:r>
            </a:p>
          </p:txBody>
        </p:sp>
        <p:cxnSp>
          <p:nvCxnSpPr>
            <p:cNvPr id="27" name="직선 화살표 연결선 26">
              <a:extLst>
                <a:ext uri="{FF2B5EF4-FFF2-40B4-BE49-F238E27FC236}">
                  <a16:creationId xmlns:a16="http://schemas.microsoft.com/office/drawing/2014/main" id="{2B1D43C7-A7AB-4E51-BACC-89DBEC2FCE62}"/>
                </a:ext>
              </a:extLst>
            </p:cNvPr>
            <p:cNvCxnSpPr>
              <a:cxnSpLocks/>
            </p:cNvCxnSpPr>
            <p:nvPr/>
          </p:nvCxnSpPr>
          <p:spPr>
            <a:xfrm>
              <a:off x="7828760" y="5556154"/>
              <a:ext cx="962561" cy="100575"/>
            </a:xfrm>
            <a:prstGeom prst="straightConnector1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AAB14F60-FF28-4C68-ADC6-2B69318DD420}"/>
                </a:ext>
              </a:extLst>
            </p:cNvPr>
            <p:cNvSpPr/>
            <p:nvPr/>
          </p:nvSpPr>
          <p:spPr>
            <a:xfrm>
              <a:off x="8757724" y="5483030"/>
              <a:ext cx="75483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rgbClr val="0070C0"/>
                  </a:solidFill>
                </a:rPr>
                <a:t>RV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1457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b="1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ko-KR" sz="36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-SMR Design Features (2/2)</a:t>
            </a:r>
            <a:endParaRPr lang="en-GB" altLang="ko-KR" sz="36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96244E6D-5928-4A05-9408-8CCA9B4D77B4}"/>
              </a:ext>
            </a:extLst>
          </p:cNvPr>
          <p:cNvGrpSpPr/>
          <p:nvPr/>
        </p:nvGrpSpPr>
        <p:grpSpPr>
          <a:xfrm>
            <a:off x="6096000" y="1764288"/>
            <a:ext cx="5063611" cy="4575552"/>
            <a:chOff x="4083437" y="2155095"/>
            <a:chExt cx="5063611" cy="4575552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15549129-8C04-48A0-8437-B68B700E6DF5}"/>
                </a:ext>
              </a:extLst>
            </p:cNvPr>
            <p:cNvGrpSpPr/>
            <p:nvPr/>
          </p:nvGrpSpPr>
          <p:grpSpPr>
            <a:xfrm>
              <a:off x="5772578" y="2155095"/>
              <a:ext cx="3374470" cy="2547622"/>
              <a:chOff x="6531530" y="1652175"/>
              <a:chExt cx="3374470" cy="2547622"/>
            </a:xfrm>
          </p:grpSpPr>
          <p:pic>
            <p:nvPicPr>
              <p:cNvPr id="28" name="_x446572424" descr="EMB00002dc4138e">
                <a:extLst>
                  <a:ext uri="{FF2B5EF4-FFF2-40B4-BE49-F238E27FC236}">
                    <a16:creationId xmlns:a16="http://schemas.microsoft.com/office/drawing/2014/main" id="{14376E4C-F922-4D8D-A8A1-4A10940C06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56293" y="1702303"/>
                <a:ext cx="2949707" cy="24974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직사각형 28">
                <a:extLst>
                  <a:ext uri="{FF2B5EF4-FFF2-40B4-BE49-F238E27FC236}">
                    <a16:creationId xmlns:a16="http://schemas.microsoft.com/office/drawing/2014/main" id="{AB98D073-4DAB-45BA-B6C9-2FE577278B25}"/>
                  </a:ext>
                </a:extLst>
              </p:cNvPr>
              <p:cNvSpPr/>
              <p:nvPr/>
            </p:nvSpPr>
            <p:spPr>
              <a:xfrm>
                <a:off x="7914636" y="2233993"/>
                <a:ext cx="58362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i="1" dirty="0">
                    <a:cs typeface="Arial" pitchFamily="34" charset="0"/>
                  </a:rPr>
                  <a:t>PAFS</a:t>
                </a:r>
                <a:endParaRPr lang="ko-KR" altLang="en-US" i="1" dirty="0"/>
              </a:p>
            </p:txBody>
          </p:sp>
          <p:sp>
            <p:nvSpPr>
              <p:cNvPr id="30" name="직사각형 29">
                <a:extLst>
                  <a:ext uri="{FF2B5EF4-FFF2-40B4-BE49-F238E27FC236}">
                    <a16:creationId xmlns:a16="http://schemas.microsoft.com/office/drawing/2014/main" id="{BC5247CF-37B0-4056-AE4F-47FEADE4B95B}"/>
                  </a:ext>
                </a:extLst>
              </p:cNvPr>
              <p:cNvSpPr/>
              <p:nvPr/>
            </p:nvSpPr>
            <p:spPr>
              <a:xfrm>
                <a:off x="8896658" y="2457464"/>
                <a:ext cx="61106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i="1" dirty="0">
                    <a:cs typeface="Arial" pitchFamily="34" charset="0"/>
                  </a:rPr>
                  <a:t>PCCS</a:t>
                </a:r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037B6D26-14FD-4A4D-94ED-3358577B3F58}"/>
                  </a:ext>
                </a:extLst>
              </p:cNvPr>
              <p:cNvSpPr/>
              <p:nvPr/>
            </p:nvSpPr>
            <p:spPr>
              <a:xfrm>
                <a:off x="8887246" y="3190131"/>
                <a:ext cx="71365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i="1" dirty="0">
                    <a:cs typeface="Arial" pitchFamily="34" charset="0"/>
                  </a:rPr>
                  <a:t>PECCS</a:t>
                </a:r>
              </a:p>
            </p:txBody>
          </p:sp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B860FE22-199C-4308-9CD1-D763A6A43ADF}"/>
                  </a:ext>
                </a:extLst>
              </p:cNvPr>
              <p:cNvSpPr/>
              <p:nvPr/>
            </p:nvSpPr>
            <p:spPr>
              <a:xfrm>
                <a:off x="6531530" y="1652175"/>
                <a:ext cx="202722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i="1" dirty="0">
                    <a:cs typeface="Arial" pitchFamily="34" charset="0"/>
                  </a:rPr>
                  <a:t>Emergency Cooling Tank</a:t>
                </a:r>
              </a:p>
            </p:txBody>
          </p:sp>
        </p:grp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12AF4C72-DCF1-43AC-A8F8-C3A07EC0689A}"/>
                </a:ext>
              </a:extLst>
            </p:cNvPr>
            <p:cNvGrpSpPr/>
            <p:nvPr/>
          </p:nvGrpSpPr>
          <p:grpSpPr>
            <a:xfrm>
              <a:off x="4083437" y="4388378"/>
              <a:ext cx="3009096" cy="2342269"/>
              <a:chOff x="4083436" y="4388373"/>
              <a:chExt cx="3009096" cy="2342269"/>
            </a:xfrm>
          </p:grpSpPr>
          <p:grpSp>
            <p:nvGrpSpPr>
              <p:cNvPr id="24" name="그룹 23">
                <a:extLst>
                  <a:ext uri="{FF2B5EF4-FFF2-40B4-BE49-F238E27FC236}">
                    <a16:creationId xmlns:a16="http://schemas.microsoft.com/office/drawing/2014/main" id="{5C0A797D-F1B7-4D1D-A6DE-4B9C53BD964F}"/>
                  </a:ext>
                </a:extLst>
              </p:cNvPr>
              <p:cNvGrpSpPr/>
              <p:nvPr/>
            </p:nvGrpSpPr>
            <p:grpSpPr>
              <a:xfrm>
                <a:off x="4083436" y="4633515"/>
                <a:ext cx="3009096" cy="2097127"/>
                <a:chOff x="4083436" y="4633515"/>
                <a:chExt cx="3009096" cy="2097127"/>
              </a:xfrm>
            </p:grpSpPr>
            <p:pic>
              <p:nvPicPr>
                <p:cNvPr id="26" name="그림 25">
                  <a:extLst>
                    <a:ext uri="{FF2B5EF4-FFF2-40B4-BE49-F238E27FC236}">
                      <a16:creationId xmlns:a16="http://schemas.microsoft.com/office/drawing/2014/main" id="{E8064075-E97E-4482-8915-A1DFCED254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4215" b="97893" l="2537" r="95995">
                              <a14:foregroundMark x1="7343" y1="59770" x2="7343" y2="59770"/>
                              <a14:foregroundMark x1="3872" y1="54023" x2="3872" y2="54023"/>
                              <a14:foregroundMark x1="2804" y1="51149" x2="2804" y2="51149"/>
                              <a14:foregroundMark x1="2537" y1="50000" x2="2537" y2="50000"/>
                              <a14:foregroundMark x1="18291" y1="91954" x2="18291" y2="91954"/>
                              <a14:foregroundMark x1="21362" y1="98084" x2="21362" y2="98084"/>
                              <a14:foregroundMark x1="96128" y1="24521" x2="96128" y2="24521"/>
                              <a14:foregroundMark x1="87316" y1="9579" x2="87316" y2="9579"/>
                              <a14:foregroundMark x1="80507" y1="4215" x2="80507" y2="4215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83436" y="4633515"/>
                  <a:ext cx="3009096" cy="2097127"/>
                </a:xfrm>
                <a:prstGeom prst="rect">
                  <a:avLst/>
                </a:prstGeom>
              </p:spPr>
            </p:pic>
            <p:sp>
              <p:nvSpPr>
                <p:cNvPr id="27" name="자유형: 도형 26">
                  <a:extLst>
                    <a:ext uri="{FF2B5EF4-FFF2-40B4-BE49-F238E27FC236}">
                      <a16:creationId xmlns:a16="http://schemas.microsoft.com/office/drawing/2014/main" id="{E5383402-DB31-4A6B-9AC6-A2292A78F08E}"/>
                    </a:ext>
                  </a:extLst>
                </p:cNvPr>
                <p:cNvSpPr/>
                <p:nvPr/>
              </p:nvSpPr>
              <p:spPr>
                <a:xfrm rot="20378498">
                  <a:off x="5974163" y="5188472"/>
                  <a:ext cx="488883" cy="644684"/>
                </a:xfrm>
                <a:custGeom>
                  <a:avLst/>
                  <a:gdLst>
                    <a:gd name="connsiteX0" fmla="*/ 333961 w 520901"/>
                    <a:gd name="connsiteY0" fmla="*/ 0 h 751661"/>
                    <a:gd name="connsiteX1" fmla="*/ 519783 w 520901"/>
                    <a:gd name="connsiteY1" fmla="*/ 196904 h 751661"/>
                    <a:gd name="connsiteX2" fmla="*/ 520844 w 520901"/>
                    <a:gd name="connsiteY2" fmla="*/ 196788 h 751661"/>
                    <a:gd name="connsiteX3" fmla="*/ 520474 w 520901"/>
                    <a:gd name="connsiteY3" fmla="*/ 197637 h 751661"/>
                    <a:gd name="connsiteX4" fmla="*/ 520901 w 520901"/>
                    <a:gd name="connsiteY4" fmla="*/ 198089 h 751661"/>
                    <a:gd name="connsiteX5" fmla="*/ 520243 w 520901"/>
                    <a:gd name="connsiteY5" fmla="*/ 198167 h 751661"/>
                    <a:gd name="connsiteX6" fmla="*/ 299998 w 520901"/>
                    <a:gd name="connsiteY6" fmla="*/ 702968 h 751661"/>
                    <a:gd name="connsiteX7" fmla="*/ 0 w 520901"/>
                    <a:gd name="connsiteY7" fmla="*/ 751661 h 751661"/>
                    <a:gd name="connsiteX8" fmla="*/ 213826 w 520901"/>
                    <a:gd name="connsiteY8" fmla="*/ 230177 h 751661"/>
                    <a:gd name="connsiteX9" fmla="*/ 215470 w 520901"/>
                    <a:gd name="connsiteY9" fmla="*/ 229998 h 751661"/>
                    <a:gd name="connsiteX10" fmla="*/ 55521 w 520901"/>
                    <a:gd name="connsiteY10" fmla="*/ 27855 h 751661"/>
                    <a:gd name="connsiteX0" fmla="*/ 333961 w 520901"/>
                    <a:gd name="connsiteY0" fmla="*/ 0 h 751661"/>
                    <a:gd name="connsiteX1" fmla="*/ 519783 w 520901"/>
                    <a:gd name="connsiteY1" fmla="*/ 196904 h 751661"/>
                    <a:gd name="connsiteX2" fmla="*/ 520844 w 520901"/>
                    <a:gd name="connsiteY2" fmla="*/ 196788 h 751661"/>
                    <a:gd name="connsiteX3" fmla="*/ 520474 w 520901"/>
                    <a:gd name="connsiteY3" fmla="*/ 197637 h 751661"/>
                    <a:gd name="connsiteX4" fmla="*/ 520901 w 520901"/>
                    <a:gd name="connsiteY4" fmla="*/ 198089 h 751661"/>
                    <a:gd name="connsiteX5" fmla="*/ 454727 w 520901"/>
                    <a:gd name="connsiteY5" fmla="*/ 354189 h 751661"/>
                    <a:gd name="connsiteX6" fmla="*/ 299998 w 520901"/>
                    <a:gd name="connsiteY6" fmla="*/ 702968 h 751661"/>
                    <a:gd name="connsiteX7" fmla="*/ 0 w 520901"/>
                    <a:gd name="connsiteY7" fmla="*/ 751661 h 751661"/>
                    <a:gd name="connsiteX8" fmla="*/ 213826 w 520901"/>
                    <a:gd name="connsiteY8" fmla="*/ 230177 h 751661"/>
                    <a:gd name="connsiteX9" fmla="*/ 215470 w 520901"/>
                    <a:gd name="connsiteY9" fmla="*/ 229998 h 751661"/>
                    <a:gd name="connsiteX10" fmla="*/ 55521 w 520901"/>
                    <a:gd name="connsiteY10" fmla="*/ 27855 h 751661"/>
                    <a:gd name="connsiteX11" fmla="*/ 333961 w 520901"/>
                    <a:gd name="connsiteY11" fmla="*/ 0 h 751661"/>
                    <a:gd name="connsiteX0" fmla="*/ 333961 w 537975"/>
                    <a:gd name="connsiteY0" fmla="*/ 0 h 751661"/>
                    <a:gd name="connsiteX1" fmla="*/ 519783 w 537975"/>
                    <a:gd name="connsiteY1" fmla="*/ 196904 h 751661"/>
                    <a:gd name="connsiteX2" fmla="*/ 520844 w 537975"/>
                    <a:gd name="connsiteY2" fmla="*/ 196788 h 751661"/>
                    <a:gd name="connsiteX3" fmla="*/ 520474 w 537975"/>
                    <a:gd name="connsiteY3" fmla="*/ 197637 h 751661"/>
                    <a:gd name="connsiteX4" fmla="*/ 537975 w 537975"/>
                    <a:gd name="connsiteY4" fmla="*/ 138387 h 751661"/>
                    <a:gd name="connsiteX5" fmla="*/ 454727 w 537975"/>
                    <a:gd name="connsiteY5" fmla="*/ 354189 h 751661"/>
                    <a:gd name="connsiteX6" fmla="*/ 299998 w 537975"/>
                    <a:gd name="connsiteY6" fmla="*/ 702968 h 751661"/>
                    <a:gd name="connsiteX7" fmla="*/ 0 w 537975"/>
                    <a:gd name="connsiteY7" fmla="*/ 751661 h 751661"/>
                    <a:gd name="connsiteX8" fmla="*/ 213826 w 537975"/>
                    <a:gd name="connsiteY8" fmla="*/ 230177 h 751661"/>
                    <a:gd name="connsiteX9" fmla="*/ 215470 w 537975"/>
                    <a:gd name="connsiteY9" fmla="*/ 229998 h 751661"/>
                    <a:gd name="connsiteX10" fmla="*/ 55521 w 537975"/>
                    <a:gd name="connsiteY10" fmla="*/ 27855 h 751661"/>
                    <a:gd name="connsiteX11" fmla="*/ 333961 w 537975"/>
                    <a:gd name="connsiteY11" fmla="*/ 0 h 751661"/>
                    <a:gd name="connsiteX0" fmla="*/ 333961 w 656396"/>
                    <a:gd name="connsiteY0" fmla="*/ 0 h 751661"/>
                    <a:gd name="connsiteX1" fmla="*/ 519783 w 656396"/>
                    <a:gd name="connsiteY1" fmla="*/ 196904 h 751661"/>
                    <a:gd name="connsiteX2" fmla="*/ 520844 w 656396"/>
                    <a:gd name="connsiteY2" fmla="*/ 196788 h 751661"/>
                    <a:gd name="connsiteX3" fmla="*/ 520474 w 656396"/>
                    <a:gd name="connsiteY3" fmla="*/ 197637 h 751661"/>
                    <a:gd name="connsiteX4" fmla="*/ 656396 w 656396"/>
                    <a:gd name="connsiteY4" fmla="*/ 291545 h 751661"/>
                    <a:gd name="connsiteX5" fmla="*/ 454727 w 656396"/>
                    <a:gd name="connsiteY5" fmla="*/ 354189 h 751661"/>
                    <a:gd name="connsiteX6" fmla="*/ 299998 w 656396"/>
                    <a:gd name="connsiteY6" fmla="*/ 702968 h 751661"/>
                    <a:gd name="connsiteX7" fmla="*/ 0 w 656396"/>
                    <a:gd name="connsiteY7" fmla="*/ 751661 h 751661"/>
                    <a:gd name="connsiteX8" fmla="*/ 213826 w 656396"/>
                    <a:gd name="connsiteY8" fmla="*/ 230177 h 751661"/>
                    <a:gd name="connsiteX9" fmla="*/ 215470 w 656396"/>
                    <a:gd name="connsiteY9" fmla="*/ 229998 h 751661"/>
                    <a:gd name="connsiteX10" fmla="*/ 55521 w 656396"/>
                    <a:gd name="connsiteY10" fmla="*/ 27855 h 751661"/>
                    <a:gd name="connsiteX11" fmla="*/ 333961 w 656396"/>
                    <a:gd name="connsiteY11" fmla="*/ 0 h 751661"/>
                    <a:gd name="connsiteX0" fmla="*/ 333961 w 656396"/>
                    <a:gd name="connsiteY0" fmla="*/ 0 h 751661"/>
                    <a:gd name="connsiteX1" fmla="*/ 519783 w 656396"/>
                    <a:gd name="connsiteY1" fmla="*/ 196904 h 751661"/>
                    <a:gd name="connsiteX2" fmla="*/ 520844 w 656396"/>
                    <a:gd name="connsiteY2" fmla="*/ 196788 h 751661"/>
                    <a:gd name="connsiteX3" fmla="*/ 520474 w 656396"/>
                    <a:gd name="connsiteY3" fmla="*/ 197637 h 751661"/>
                    <a:gd name="connsiteX4" fmla="*/ 656396 w 656396"/>
                    <a:gd name="connsiteY4" fmla="*/ 291545 h 751661"/>
                    <a:gd name="connsiteX5" fmla="*/ 475311 w 656396"/>
                    <a:gd name="connsiteY5" fmla="*/ 504062 h 751661"/>
                    <a:gd name="connsiteX6" fmla="*/ 299998 w 656396"/>
                    <a:gd name="connsiteY6" fmla="*/ 702968 h 751661"/>
                    <a:gd name="connsiteX7" fmla="*/ 0 w 656396"/>
                    <a:gd name="connsiteY7" fmla="*/ 751661 h 751661"/>
                    <a:gd name="connsiteX8" fmla="*/ 213826 w 656396"/>
                    <a:gd name="connsiteY8" fmla="*/ 230177 h 751661"/>
                    <a:gd name="connsiteX9" fmla="*/ 215470 w 656396"/>
                    <a:gd name="connsiteY9" fmla="*/ 229998 h 751661"/>
                    <a:gd name="connsiteX10" fmla="*/ 55521 w 656396"/>
                    <a:gd name="connsiteY10" fmla="*/ 27855 h 751661"/>
                    <a:gd name="connsiteX11" fmla="*/ 333961 w 656396"/>
                    <a:gd name="connsiteY11" fmla="*/ 0 h 751661"/>
                    <a:gd name="connsiteX0" fmla="*/ 333961 w 727003"/>
                    <a:gd name="connsiteY0" fmla="*/ 0 h 751661"/>
                    <a:gd name="connsiteX1" fmla="*/ 519783 w 727003"/>
                    <a:gd name="connsiteY1" fmla="*/ 196904 h 751661"/>
                    <a:gd name="connsiteX2" fmla="*/ 520844 w 727003"/>
                    <a:gd name="connsiteY2" fmla="*/ 196788 h 751661"/>
                    <a:gd name="connsiteX3" fmla="*/ 727003 w 727003"/>
                    <a:gd name="connsiteY3" fmla="*/ 38063 h 751661"/>
                    <a:gd name="connsiteX4" fmla="*/ 656396 w 727003"/>
                    <a:gd name="connsiteY4" fmla="*/ 291545 h 751661"/>
                    <a:gd name="connsiteX5" fmla="*/ 475311 w 727003"/>
                    <a:gd name="connsiteY5" fmla="*/ 504062 h 751661"/>
                    <a:gd name="connsiteX6" fmla="*/ 299998 w 727003"/>
                    <a:gd name="connsiteY6" fmla="*/ 702968 h 751661"/>
                    <a:gd name="connsiteX7" fmla="*/ 0 w 727003"/>
                    <a:gd name="connsiteY7" fmla="*/ 751661 h 751661"/>
                    <a:gd name="connsiteX8" fmla="*/ 213826 w 727003"/>
                    <a:gd name="connsiteY8" fmla="*/ 230177 h 751661"/>
                    <a:gd name="connsiteX9" fmla="*/ 215470 w 727003"/>
                    <a:gd name="connsiteY9" fmla="*/ 229998 h 751661"/>
                    <a:gd name="connsiteX10" fmla="*/ 55521 w 727003"/>
                    <a:gd name="connsiteY10" fmla="*/ 27855 h 751661"/>
                    <a:gd name="connsiteX11" fmla="*/ 333961 w 727003"/>
                    <a:gd name="connsiteY11" fmla="*/ 0 h 751661"/>
                    <a:gd name="connsiteX0" fmla="*/ 333961 w 727003"/>
                    <a:gd name="connsiteY0" fmla="*/ 72770 h 824431"/>
                    <a:gd name="connsiteX1" fmla="*/ 519783 w 727003"/>
                    <a:gd name="connsiteY1" fmla="*/ 269674 h 824431"/>
                    <a:gd name="connsiteX2" fmla="*/ 615788 w 727003"/>
                    <a:gd name="connsiteY2" fmla="*/ 0 h 824431"/>
                    <a:gd name="connsiteX3" fmla="*/ 727003 w 727003"/>
                    <a:gd name="connsiteY3" fmla="*/ 110833 h 824431"/>
                    <a:gd name="connsiteX4" fmla="*/ 656396 w 727003"/>
                    <a:gd name="connsiteY4" fmla="*/ 364315 h 824431"/>
                    <a:gd name="connsiteX5" fmla="*/ 475311 w 727003"/>
                    <a:gd name="connsiteY5" fmla="*/ 576832 h 824431"/>
                    <a:gd name="connsiteX6" fmla="*/ 299998 w 727003"/>
                    <a:gd name="connsiteY6" fmla="*/ 775738 h 824431"/>
                    <a:gd name="connsiteX7" fmla="*/ 0 w 727003"/>
                    <a:gd name="connsiteY7" fmla="*/ 824431 h 824431"/>
                    <a:gd name="connsiteX8" fmla="*/ 213826 w 727003"/>
                    <a:gd name="connsiteY8" fmla="*/ 302947 h 824431"/>
                    <a:gd name="connsiteX9" fmla="*/ 215470 w 727003"/>
                    <a:gd name="connsiteY9" fmla="*/ 302768 h 824431"/>
                    <a:gd name="connsiteX10" fmla="*/ 55521 w 727003"/>
                    <a:gd name="connsiteY10" fmla="*/ 100625 h 824431"/>
                    <a:gd name="connsiteX11" fmla="*/ 333961 w 727003"/>
                    <a:gd name="connsiteY11" fmla="*/ 72770 h 824431"/>
                    <a:gd name="connsiteX0" fmla="*/ 333961 w 727003"/>
                    <a:gd name="connsiteY0" fmla="*/ 186779 h 938440"/>
                    <a:gd name="connsiteX1" fmla="*/ 491982 w 727003"/>
                    <a:gd name="connsiteY1" fmla="*/ 0 h 938440"/>
                    <a:gd name="connsiteX2" fmla="*/ 615788 w 727003"/>
                    <a:gd name="connsiteY2" fmla="*/ 114009 h 938440"/>
                    <a:gd name="connsiteX3" fmla="*/ 727003 w 727003"/>
                    <a:gd name="connsiteY3" fmla="*/ 224842 h 938440"/>
                    <a:gd name="connsiteX4" fmla="*/ 656396 w 727003"/>
                    <a:gd name="connsiteY4" fmla="*/ 478324 h 938440"/>
                    <a:gd name="connsiteX5" fmla="*/ 475311 w 727003"/>
                    <a:gd name="connsiteY5" fmla="*/ 690841 h 938440"/>
                    <a:gd name="connsiteX6" fmla="*/ 299998 w 727003"/>
                    <a:gd name="connsiteY6" fmla="*/ 889747 h 938440"/>
                    <a:gd name="connsiteX7" fmla="*/ 0 w 727003"/>
                    <a:gd name="connsiteY7" fmla="*/ 938440 h 938440"/>
                    <a:gd name="connsiteX8" fmla="*/ 213826 w 727003"/>
                    <a:gd name="connsiteY8" fmla="*/ 416956 h 938440"/>
                    <a:gd name="connsiteX9" fmla="*/ 215470 w 727003"/>
                    <a:gd name="connsiteY9" fmla="*/ 416777 h 938440"/>
                    <a:gd name="connsiteX10" fmla="*/ 55521 w 727003"/>
                    <a:gd name="connsiteY10" fmla="*/ 214634 h 938440"/>
                    <a:gd name="connsiteX11" fmla="*/ 333961 w 727003"/>
                    <a:gd name="connsiteY11" fmla="*/ 186779 h 938440"/>
                    <a:gd name="connsiteX0" fmla="*/ 333961 w 727003"/>
                    <a:gd name="connsiteY0" fmla="*/ 72770 h 824431"/>
                    <a:gd name="connsiteX1" fmla="*/ 495675 w 727003"/>
                    <a:gd name="connsiteY1" fmla="*/ 67695 h 824431"/>
                    <a:gd name="connsiteX2" fmla="*/ 615788 w 727003"/>
                    <a:gd name="connsiteY2" fmla="*/ 0 h 824431"/>
                    <a:gd name="connsiteX3" fmla="*/ 727003 w 727003"/>
                    <a:gd name="connsiteY3" fmla="*/ 110833 h 824431"/>
                    <a:gd name="connsiteX4" fmla="*/ 656396 w 727003"/>
                    <a:gd name="connsiteY4" fmla="*/ 364315 h 824431"/>
                    <a:gd name="connsiteX5" fmla="*/ 475311 w 727003"/>
                    <a:gd name="connsiteY5" fmla="*/ 576832 h 824431"/>
                    <a:gd name="connsiteX6" fmla="*/ 299998 w 727003"/>
                    <a:gd name="connsiteY6" fmla="*/ 775738 h 824431"/>
                    <a:gd name="connsiteX7" fmla="*/ 0 w 727003"/>
                    <a:gd name="connsiteY7" fmla="*/ 824431 h 824431"/>
                    <a:gd name="connsiteX8" fmla="*/ 213826 w 727003"/>
                    <a:gd name="connsiteY8" fmla="*/ 302947 h 824431"/>
                    <a:gd name="connsiteX9" fmla="*/ 215470 w 727003"/>
                    <a:gd name="connsiteY9" fmla="*/ 302768 h 824431"/>
                    <a:gd name="connsiteX10" fmla="*/ 55521 w 727003"/>
                    <a:gd name="connsiteY10" fmla="*/ 100625 h 824431"/>
                    <a:gd name="connsiteX11" fmla="*/ 333961 w 727003"/>
                    <a:gd name="connsiteY11" fmla="*/ 72770 h 824431"/>
                    <a:gd name="connsiteX0" fmla="*/ 333961 w 727003"/>
                    <a:gd name="connsiteY0" fmla="*/ 5075 h 756736"/>
                    <a:gd name="connsiteX1" fmla="*/ 495675 w 727003"/>
                    <a:gd name="connsiteY1" fmla="*/ 0 h 756736"/>
                    <a:gd name="connsiteX2" fmla="*/ 398588 w 727003"/>
                    <a:gd name="connsiteY2" fmla="*/ 230156 h 756736"/>
                    <a:gd name="connsiteX3" fmla="*/ 727003 w 727003"/>
                    <a:gd name="connsiteY3" fmla="*/ 43138 h 756736"/>
                    <a:gd name="connsiteX4" fmla="*/ 656396 w 727003"/>
                    <a:gd name="connsiteY4" fmla="*/ 296620 h 756736"/>
                    <a:gd name="connsiteX5" fmla="*/ 475311 w 727003"/>
                    <a:gd name="connsiteY5" fmla="*/ 509137 h 756736"/>
                    <a:gd name="connsiteX6" fmla="*/ 299998 w 727003"/>
                    <a:gd name="connsiteY6" fmla="*/ 708043 h 756736"/>
                    <a:gd name="connsiteX7" fmla="*/ 0 w 727003"/>
                    <a:gd name="connsiteY7" fmla="*/ 756736 h 756736"/>
                    <a:gd name="connsiteX8" fmla="*/ 213826 w 727003"/>
                    <a:gd name="connsiteY8" fmla="*/ 235252 h 756736"/>
                    <a:gd name="connsiteX9" fmla="*/ 215470 w 727003"/>
                    <a:gd name="connsiteY9" fmla="*/ 235073 h 756736"/>
                    <a:gd name="connsiteX10" fmla="*/ 55521 w 727003"/>
                    <a:gd name="connsiteY10" fmla="*/ 32930 h 756736"/>
                    <a:gd name="connsiteX11" fmla="*/ 333961 w 727003"/>
                    <a:gd name="connsiteY11" fmla="*/ 5075 h 756736"/>
                    <a:gd name="connsiteX0" fmla="*/ 333961 w 656396"/>
                    <a:gd name="connsiteY0" fmla="*/ 5075 h 756736"/>
                    <a:gd name="connsiteX1" fmla="*/ 495675 w 656396"/>
                    <a:gd name="connsiteY1" fmla="*/ 0 h 756736"/>
                    <a:gd name="connsiteX2" fmla="*/ 398588 w 656396"/>
                    <a:gd name="connsiteY2" fmla="*/ 230156 h 756736"/>
                    <a:gd name="connsiteX3" fmla="*/ 488884 w 656396"/>
                    <a:gd name="connsiteY3" fmla="*/ 335764 h 756736"/>
                    <a:gd name="connsiteX4" fmla="*/ 656396 w 656396"/>
                    <a:gd name="connsiteY4" fmla="*/ 296620 h 756736"/>
                    <a:gd name="connsiteX5" fmla="*/ 475311 w 656396"/>
                    <a:gd name="connsiteY5" fmla="*/ 509137 h 756736"/>
                    <a:gd name="connsiteX6" fmla="*/ 299998 w 656396"/>
                    <a:gd name="connsiteY6" fmla="*/ 708043 h 756736"/>
                    <a:gd name="connsiteX7" fmla="*/ 0 w 656396"/>
                    <a:gd name="connsiteY7" fmla="*/ 756736 h 756736"/>
                    <a:gd name="connsiteX8" fmla="*/ 213826 w 656396"/>
                    <a:gd name="connsiteY8" fmla="*/ 235252 h 756736"/>
                    <a:gd name="connsiteX9" fmla="*/ 215470 w 656396"/>
                    <a:gd name="connsiteY9" fmla="*/ 235073 h 756736"/>
                    <a:gd name="connsiteX10" fmla="*/ 55521 w 656396"/>
                    <a:gd name="connsiteY10" fmla="*/ 32930 h 756736"/>
                    <a:gd name="connsiteX11" fmla="*/ 333961 w 656396"/>
                    <a:gd name="connsiteY11" fmla="*/ 5075 h 756736"/>
                    <a:gd name="connsiteX0" fmla="*/ 333961 w 656396"/>
                    <a:gd name="connsiteY0" fmla="*/ 5075 h 756736"/>
                    <a:gd name="connsiteX1" fmla="*/ 495675 w 656396"/>
                    <a:gd name="connsiteY1" fmla="*/ 0 h 756736"/>
                    <a:gd name="connsiteX2" fmla="*/ 398588 w 656396"/>
                    <a:gd name="connsiteY2" fmla="*/ 230156 h 756736"/>
                    <a:gd name="connsiteX3" fmla="*/ 488884 w 656396"/>
                    <a:gd name="connsiteY3" fmla="*/ 335764 h 756736"/>
                    <a:gd name="connsiteX4" fmla="*/ 656396 w 656396"/>
                    <a:gd name="connsiteY4" fmla="*/ 296620 h 756736"/>
                    <a:gd name="connsiteX5" fmla="*/ 368643 w 656396"/>
                    <a:gd name="connsiteY5" fmla="*/ 611790 h 756736"/>
                    <a:gd name="connsiteX6" fmla="*/ 299998 w 656396"/>
                    <a:gd name="connsiteY6" fmla="*/ 708043 h 756736"/>
                    <a:gd name="connsiteX7" fmla="*/ 0 w 656396"/>
                    <a:gd name="connsiteY7" fmla="*/ 756736 h 756736"/>
                    <a:gd name="connsiteX8" fmla="*/ 213826 w 656396"/>
                    <a:gd name="connsiteY8" fmla="*/ 235252 h 756736"/>
                    <a:gd name="connsiteX9" fmla="*/ 215470 w 656396"/>
                    <a:gd name="connsiteY9" fmla="*/ 235073 h 756736"/>
                    <a:gd name="connsiteX10" fmla="*/ 55521 w 656396"/>
                    <a:gd name="connsiteY10" fmla="*/ 32930 h 756736"/>
                    <a:gd name="connsiteX11" fmla="*/ 333961 w 656396"/>
                    <a:gd name="connsiteY11" fmla="*/ 5075 h 756736"/>
                    <a:gd name="connsiteX0" fmla="*/ 333961 w 495675"/>
                    <a:gd name="connsiteY0" fmla="*/ 5075 h 756736"/>
                    <a:gd name="connsiteX1" fmla="*/ 495675 w 495675"/>
                    <a:gd name="connsiteY1" fmla="*/ 0 h 756736"/>
                    <a:gd name="connsiteX2" fmla="*/ 398588 w 495675"/>
                    <a:gd name="connsiteY2" fmla="*/ 230156 h 756736"/>
                    <a:gd name="connsiteX3" fmla="*/ 488884 w 495675"/>
                    <a:gd name="connsiteY3" fmla="*/ 335764 h 756736"/>
                    <a:gd name="connsiteX4" fmla="*/ 431502 w 495675"/>
                    <a:gd name="connsiteY4" fmla="*/ 464620 h 756736"/>
                    <a:gd name="connsiteX5" fmla="*/ 368643 w 495675"/>
                    <a:gd name="connsiteY5" fmla="*/ 611790 h 756736"/>
                    <a:gd name="connsiteX6" fmla="*/ 299998 w 495675"/>
                    <a:gd name="connsiteY6" fmla="*/ 708043 h 756736"/>
                    <a:gd name="connsiteX7" fmla="*/ 0 w 495675"/>
                    <a:gd name="connsiteY7" fmla="*/ 756736 h 756736"/>
                    <a:gd name="connsiteX8" fmla="*/ 213826 w 495675"/>
                    <a:gd name="connsiteY8" fmla="*/ 235252 h 756736"/>
                    <a:gd name="connsiteX9" fmla="*/ 215470 w 495675"/>
                    <a:gd name="connsiteY9" fmla="*/ 235073 h 756736"/>
                    <a:gd name="connsiteX10" fmla="*/ 55521 w 495675"/>
                    <a:gd name="connsiteY10" fmla="*/ 32930 h 756736"/>
                    <a:gd name="connsiteX11" fmla="*/ 333961 w 495675"/>
                    <a:gd name="connsiteY11" fmla="*/ 5075 h 756736"/>
                    <a:gd name="connsiteX0" fmla="*/ 333961 w 488884"/>
                    <a:gd name="connsiteY0" fmla="*/ 0 h 751661"/>
                    <a:gd name="connsiteX1" fmla="*/ 327535 w 488884"/>
                    <a:gd name="connsiteY1" fmla="*/ 133186 h 751661"/>
                    <a:gd name="connsiteX2" fmla="*/ 398588 w 488884"/>
                    <a:gd name="connsiteY2" fmla="*/ 225081 h 751661"/>
                    <a:gd name="connsiteX3" fmla="*/ 488884 w 488884"/>
                    <a:gd name="connsiteY3" fmla="*/ 330689 h 751661"/>
                    <a:gd name="connsiteX4" fmla="*/ 431502 w 488884"/>
                    <a:gd name="connsiteY4" fmla="*/ 459545 h 751661"/>
                    <a:gd name="connsiteX5" fmla="*/ 368643 w 488884"/>
                    <a:gd name="connsiteY5" fmla="*/ 606715 h 751661"/>
                    <a:gd name="connsiteX6" fmla="*/ 299998 w 488884"/>
                    <a:gd name="connsiteY6" fmla="*/ 702968 h 751661"/>
                    <a:gd name="connsiteX7" fmla="*/ 0 w 488884"/>
                    <a:gd name="connsiteY7" fmla="*/ 751661 h 751661"/>
                    <a:gd name="connsiteX8" fmla="*/ 213826 w 488884"/>
                    <a:gd name="connsiteY8" fmla="*/ 230177 h 751661"/>
                    <a:gd name="connsiteX9" fmla="*/ 215470 w 488884"/>
                    <a:gd name="connsiteY9" fmla="*/ 229998 h 751661"/>
                    <a:gd name="connsiteX10" fmla="*/ 55521 w 488884"/>
                    <a:gd name="connsiteY10" fmla="*/ 27855 h 751661"/>
                    <a:gd name="connsiteX11" fmla="*/ 333961 w 488884"/>
                    <a:gd name="connsiteY11" fmla="*/ 0 h 751661"/>
                    <a:gd name="connsiteX0" fmla="*/ 266326 w 488884"/>
                    <a:gd name="connsiteY0" fmla="*/ 79122 h 723806"/>
                    <a:gd name="connsiteX1" fmla="*/ 327535 w 488884"/>
                    <a:gd name="connsiteY1" fmla="*/ 105331 h 723806"/>
                    <a:gd name="connsiteX2" fmla="*/ 398588 w 488884"/>
                    <a:gd name="connsiteY2" fmla="*/ 197226 h 723806"/>
                    <a:gd name="connsiteX3" fmla="*/ 488884 w 488884"/>
                    <a:gd name="connsiteY3" fmla="*/ 302834 h 723806"/>
                    <a:gd name="connsiteX4" fmla="*/ 431502 w 488884"/>
                    <a:gd name="connsiteY4" fmla="*/ 431690 h 723806"/>
                    <a:gd name="connsiteX5" fmla="*/ 368643 w 488884"/>
                    <a:gd name="connsiteY5" fmla="*/ 578860 h 723806"/>
                    <a:gd name="connsiteX6" fmla="*/ 299998 w 488884"/>
                    <a:gd name="connsiteY6" fmla="*/ 675113 h 723806"/>
                    <a:gd name="connsiteX7" fmla="*/ 0 w 488884"/>
                    <a:gd name="connsiteY7" fmla="*/ 723806 h 723806"/>
                    <a:gd name="connsiteX8" fmla="*/ 213826 w 488884"/>
                    <a:gd name="connsiteY8" fmla="*/ 202322 h 723806"/>
                    <a:gd name="connsiteX9" fmla="*/ 215470 w 488884"/>
                    <a:gd name="connsiteY9" fmla="*/ 202143 h 723806"/>
                    <a:gd name="connsiteX10" fmla="*/ 55521 w 488884"/>
                    <a:gd name="connsiteY10" fmla="*/ 0 h 723806"/>
                    <a:gd name="connsiteX11" fmla="*/ 266326 w 488884"/>
                    <a:gd name="connsiteY11" fmla="*/ 79122 h 723806"/>
                    <a:gd name="connsiteX0" fmla="*/ 266326 w 488884"/>
                    <a:gd name="connsiteY0" fmla="*/ 0 h 644684"/>
                    <a:gd name="connsiteX1" fmla="*/ 327535 w 488884"/>
                    <a:gd name="connsiteY1" fmla="*/ 26209 h 644684"/>
                    <a:gd name="connsiteX2" fmla="*/ 398588 w 488884"/>
                    <a:gd name="connsiteY2" fmla="*/ 118104 h 644684"/>
                    <a:gd name="connsiteX3" fmla="*/ 488884 w 488884"/>
                    <a:gd name="connsiteY3" fmla="*/ 223712 h 644684"/>
                    <a:gd name="connsiteX4" fmla="*/ 431502 w 488884"/>
                    <a:gd name="connsiteY4" fmla="*/ 352568 h 644684"/>
                    <a:gd name="connsiteX5" fmla="*/ 368643 w 488884"/>
                    <a:gd name="connsiteY5" fmla="*/ 499738 h 644684"/>
                    <a:gd name="connsiteX6" fmla="*/ 299998 w 488884"/>
                    <a:gd name="connsiteY6" fmla="*/ 595991 h 644684"/>
                    <a:gd name="connsiteX7" fmla="*/ 0 w 488884"/>
                    <a:gd name="connsiteY7" fmla="*/ 644684 h 644684"/>
                    <a:gd name="connsiteX8" fmla="*/ 213826 w 488884"/>
                    <a:gd name="connsiteY8" fmla="*/ 123200 h 644684"/>
                    <a:gd name="connsiteX9" fmla="*/ 215470 w 488884"/>
                    <a:gd name="connsiteY9" fmla="*/ 123021 h 644684"/>
                    <a:gd name="connsiteX10" fmla="*/ 170672 w 488884"/>
                    <a:gd name="connsiteY10" fmla="*/ 14405 h 644684"/>
                    <a:gd name="connsiteX11" fmla="*/ 266326 w 488884"/>
                    <a:gd name="connsiteY11" fmla="*/ 0 h 644684"/>
                    <a:gd name="connsiteX0" fmla="*/ 266326 w 488884"/>
                    <a:gd name="connsiteY0" fmla="*/ 0 h 644684"/>
                    <a:gd name="connsiteX1" fmla="*/ 327535 w 488884"/>
                    <a:gd name="connsiteY1" fmla="*/ 26209 h 644684"/>
                    <a:gd name="connsiteX2" fmla="*/ 398588 w 488884"/>
                    <a:gd name="connsiteY2" fmla="*/ 118104 h 644684"/>
                    <a:gd name="connsiteX3" fmla="*/ 488884 w 488884"/>
                    <a:gd name="connsiteY3" fmla="*/ 223712 h 644684"/>
                    <a:gd name="connsiteX4" fmla="*/ 431502 w 488884"/>
                    <a:gd name="connsiteY4" fmla="*/ 352568 h 644684"/>
                    <a:gd name="connsiteX5" fmla="*/ 368643 w 488884"/>
                    <a:gd name="connsiteY5" fmla="*/ 499738 h 644684"/>
                    <a:gd name="connsiteX6" fmla="*/ 299998 w 488884"/>
                    <a:gd name="connsiteY6" fmla="*/ 595991 h 644684"/>
                    <a:gd name="connsiteX7" fmla="*/ 0 w 488884"/>
                    <a:gd name="connsiteY7" fmla="*/ 644684 h 644684"/>
                    <a:gd name="connsiteX8" fmla="*/ 213826 w 488884"/>
                    <a:gd name="connsiteY8" fmla="*/ 123200 h 644684"/>
                    <a:gd name="connsiteX9" fmla="*/ 215470 w 488884"/>
                    <a:gd name="connsiteY9" fmla="*/ 123021 h 644684"/>
                    <a:gd name="connsiteX10" fmla="*/ 170672 w 488884"/>
                    <a:gd name="connsiteY10" fmla="*/ 14405 h 644684"/>
                    <a:gd name="connsiteX11" fmla="*/ 266326 w 488884"/>
                    <a:gd name="connsiteY11" fmla="*/ 0 h 644684"/>
                    <a:gd name="connsiteX0" fmla="*/ 266326 w 488884"/>
                    <a:gd name="connsiteY0" fmla="*/ 0 h 644684"/>
                    <a:gd name="connsiteX1" fmla="*/ 327535 w 488884"/>
                    <a:gd name="connsiteY1" fmla="*/ 26209 h 644684"/>
                    <a:gd name="connsiteX2" fmla="*/ 398588 w 488884"/>
                    <a:gd name="connsiteY2" fmla="*/ 118104 h 644684"/>
                    <a:gd name="connsiteX3" fmla="*/ 488884 w 488884"/>
                    <a:gd name="connsiteY3" fmla="*/ 223712 h 644684"/>
                    <a:gd name="connsiteX4" fmla="*/ 431502 w 488884"/>
                    <a:gd name="connsiteY4" fmla="*/ 352568 h 644684"/>
                    <a:gd name="connsiteX5" fmla="*/ 368643 w 488884"/>
                    <a:gd name="connsiteY5" fmla="*/ 499738 h 644684"/>
                    <a:gd name="connsiteX6" fmla="*/ 299998 w 488884"/>
                    <a:gd name="connsiteY6" fmla="*/ 595991 h 644684"/>
                    <a:gd name="connsiteX7" fmla="*/ 0 w 488884"/>
                    <a:gd name="connsiteY7" fmla="*/ 644684 h 644684"/>
                    <a:gd name="connsiteX8" fmla="*/ 213826 w 488884"/>
                    <a:gd name="connsiteY8" fmla="*/ 123200 h 644684"/>
                    <a:gd name="connsiteX9" fmla="*/ 215470 w 488884"/>
                    <a:gd name="connsiteY9" fmla="*/ 123021 h 644684"/>
                    <a:gd name="connsiteX10" fmla="*/ 170672 w 488884"/>
                    <a:gd name="connsiteY10" fmla="*/ 14405 h 644684"/>
                    <a:gd name="connsiteX11" fmla="*/ 266326 w 488884"/>
                    <a:gd name="connsiteY11" fmla="*/ 0 h 644684"/>
                    <a:gd name="connsiteX0" fmla="*/ 266326 w 488884"/>
                    <a:gd name="connsiteY0" fmla="*/ 0 h 644684"/>
                    <a:gd name="connsiteX1" fmla="*/ 327535 w 488884"/>
                    <a:gd name="connsiteY1" fmla="*/ 26209 h 644684"/>
                    <a:gd name="connsiteX2" fmla="*/ 398588 w 488884"/>
                    <a:gd name="connsiteY2" fmla="*/ 118104 h 644684"/>
                    <a:gd name="connsiteX3" fmla="*/ 488884 w 488884"/>
                    <a:gd name="connsiteY3" fmla="*/ 223712 h 644684"/>
                    <a:gd name="connsiteX4" fmla="*/ 431502 w 488884"/>
                    <a:gd name="connsiteY4" fmla="*/ 352568 h 644684"/>
                    <a:gd name="connsiteX5" fmla="*/ 357482 w 488884"/>
                    <a:gd name="connsiteY5" fmla="*/ 495596 h 644684"/>
                    <a:gd name="connsiteX6" fmla="*/ 299998 w 488884"/>
                    <a:gd name="connsiteY6" fmla="*/ 595991 h 644684"/>
                    <a:gd name="connsiteX7" fmla="*/ 0 w 488884"/>
                    <a:gd name="connsiteY7" fmla="*/ 644684 h 644684"/>
                    <a:gd name="connsiteX8" fmla="*/ 213826 w 488884"/>
                    <a:gd name="connsiteY8" fmla="*/ 123200 h 644684"/>
                    <a:gd name="connsiteX9" fmla="*/ 215470 w 488884"/>
                    <a:gd name="connsiteY9" fmla="*/ 123021 h 644684"/>
                    <a:gd name="connsiteX10" fmla="*/ 170672 w 488884"/>
                    <a:gd name="connsiteY10" fmla="*/ 14405 h 644684"/>
                    <a:gd name="connsiteX11" fmla="*/ 266326 w 488884"/>
                    <a:gd name="connsiteY11" fmla="*/ 0 h 644684"/>
                    <a:gd name="connsiteX0" fmla="*/ 266326 w 488884"/>
                    <a:gd name="connsiteY0" fmla="*/ 0 h 644684"/>
                    <a:gd name="connsiteX1" fmla="*/ 327535 w 488884"/>
                    <a:gd name="connsiteY1" fmla="*/ 26209 h 644684"/>
                    <a:gd name="connsiteX2" fmla="*/ 398588 w 488884"/>
                    <a:gd name="connsiteY2" fmla="*/ 118104 h 644684"/>
                    <a:gd name="connsiteX3" fmla="*/ 488884 w 488884"/>
                    <a:gd name="connsiteY3" fmla="*/ 223712 h 644684"/>
                    <a:gd name="connsiteX4" fmla="*/ 426461 w 488884"/>
                    <a:gd name="connsiteY4" fmla="*/ 345618 h 644684"/>
                    <a:gd name="connsiteX5" fmla="*/ 357482 w 488884"/>
                    <a:gd name="connsiteY5" fmla="*/ 495596 h 644684"/>
                    <a:gd name="connsiteX6" fmla="*/ 299998 w 488884"/>
                    <a:gd name="connsiteY6" fmla="*/ 595991 h 644684"/>
                    <a:gd name="connsiteX7" fmla="*/ 0 w 488884"/>
                    <a:gd name="connsiteY7" fmla="*/ 644684 h 644684"/>
                    <a:gd name="connsiteX8" fmla="*/ 213826 w 488884"/>
                    <a:gd name="connsiteY8" fmla="*/ 123200 h 644684"/>
                    <a:gd name="connsiteX9" fmla="*/ 215470 w 488884"/>
                    <a:gd name="connsiteY9" fmla="*/ 123021 h 644684"/>
                    <a:gd name="connsiteX10" fmla="*/ 170672 w 488884"/>
                    <a:gd name="connsiteY10" fmla="*/ 14405 h 644684"/>
                    <a:gd name="connsiteX11" fmla="*/ 266326 w 488884"/>
                    <a:gd name="connsiteY11" fmla="*/ 0 h 644684"/>
                    <a:gd name="connsiteX0" fmla="*/ 266326 w 488884"/>
                    <a:gd name="connsiteY0" fmla="*/ 0 h 644684"/>
                    <a:gd name="connsiteX1" fmla="*/ 327535 w 488884"/>
                    <a:gd name="connsiteY1" fmla="*/ 26209 h 644684"/>
                    <a:gd name="connsiteX2" fmla="*/ 398588 w 488884"/>
                    <a:gd name="connsiteY2" fmla="*/ 118104 h 644684"/>
                    <a:gd name="connsiteX3" fmla="*/ 488884 w 488884"/>
                    <a:gd name="connsiteY3" fmla="*/ 223712 h 644684"/>
                    <a:gd name="connsiteX4" fmla="*/ 426461 w 488884"/>
                    <a:gd name="connsiteY4" fmla="*/ 345618 h 644684"/>
                    <a:gd name="connsiteX5" fmla="*/ 357482 w 488884"/>
                    <a:gd name="connsiteY5" fmla="*/ 495596 h 644684"/>
                    <a:gd name="connsiteX6" fmla="*/ 308928 w 488884"/>
                    <a:gd name="connsiteY6" fmla="*/ 599305 h 644684"/>
                    <a:gd name="connsiteX7" fmla="*/ 0 w 488884"/>
                    <a:gd name="connsiteY7" fmla="*/ 644684 h 644684"/>
                    <a:gd name="connsiteX8" fmla="*/ 213826 w 488884"/>
                    <a:gd name="connsiteY8" fmla="*/ 123200 h 644684"/>
                    <a:gd name="connsiteX9" fmla="*/ 215470 w 488884"/>
                    <a:gd name="connsiteY9" fmla="*/ 123021 h 644684"/>
                    <a:gd name="connsiteX10" fmla="*/ 170672 w 488884"/>
                    <a:gd name="connsiteY10" fmla="*/ 14405 h 644684"/>
                    <a:gd name="connsiteX11" fmla="*/ 266326 w 488884"/>
                    <a:gd name="connsiteY11" fmla="*/ 0 h 644684"/>
                    <a:gd name="connsiteX0" fmla="*/ 266326 w 488883"/>
                    <a:gd name="connsiteY0" fmla="*/ 0 h 644684"/>
                    <a:gd name="connsiteX1" fmla="*/ 327535 w 488883"/>
                    <a:gd name="connsiteY1" fmla="*/ 26209 h 644684"/>
                    <a:gd name="connsiteX2" fmla="*/ 398588 w 488883"/>
                    <a:gd name="connsiteY2" fmla="*/ 118104 h 644684"/>
                    <a:gd name="connsiteX3" fmla="*/ 488883 w 488883"/>
                    <a:gd name="connsiteY3" fmla="*/ 223712 h 644684"/>
                    <a:gd name="connsiteX4" fmla="*/ 426461 w 488883"/>
                    <a:gd name="connsiteY4" fmla="*/ 345618 h 644684"/>
                    <a:gd name="connsiteX5" fmla="*/ 357482 w 488883"/>
                    <a:gd name="connsiteY5" fmla="*/ 495596 h 644684"/>
                    <a:gd name="connsiteX6" fmla="*/ 308928 w 488883"/>
                    <a:gd name="connsiteY6" fmla="*/ 599305 h 644684"/>
                    <a:gd name="connsiteX7" fmla="*/ 0 w 488883"/>
                    <a:gd name="connsiteY7" fmla="*/ 644684 h 644684"/>
                    <a:gd name="connsiteX8" fmla="*/ 213826 w 488883"/>
                    <a:gd name="connsiteY8" fmla="*/ 123200 h 644684"/>
                    <a:gd name="connsiteX9" fmla="*/ 215470 w 488883"/>
                    <a:gd name="connsiteY9" fmla="*/ 123021 h 644684"/>
                    <a:gd name="connsiteX10" fmla="*/ 170672 w 488883"/>
                    <a:gd name="connsiteY10" fmla="*/ 14405 h 644684"/>
                    <a:gd name="connsiteX11" fmla="*/ 266326 w 488883"/>
                    <a:gd name="connsiteY11" fmla="*/ 0 h 644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88883" h="644684">
                      <a:moveTo>
                        <a:pt x="266326" y="0"/>
                      </a:moveTo>
                      <a:lnTo>
                        <a:pt x="327535" y="26209"/>
                      </a:lnTo>
                      <a:lnTo>
                        <a:pt x="398588" y="118104"/>
                      </a:lnTo>
                      <a:lnTo>
                        <a:pt x="488883" y="223712"/>
                      </a:lnTo>
                      <a:lnTo>
                        <a:pt x="426461" y="345618"/>
                      </a:lnTo>
                      <a:lnTo>
                        <a:pt x="357482" y="495596"/>
                      </a:lnTo>
                      <a:lnTo>
                        <a:pt x="308928" y="599305"/>
                      </a:lnTo>
                      <a:lnTo>
                        <a:pt x="0" y="644684"/>
                      </a:lnTo>
                      <a:lnTo>
                        <a:pt x="213826" y="123200"/>
                      </a:lnTo>
                      <a:lnTo>
                        <a:pt x="215470" y="123021"/>
                      </a:lnTo>
                      <a:cubicBezTo>
                        <a:pt x="200537" y="86816"/>
                        <a:pt x="157158" y="45134"/>
                        <a:pt x="170672" y="14405"/>
                      </a:cubicBezTo>
                      <a:cubicBezTo>
                        <a:pt x="207528" y="-3793"/>
                        <a:pt x="234441" y="4802"/>
                        <a:pt x="266326" y="0"/>
                      </a:cubicBezTo>
                      <a:close/>
                    </a:path>
                  </a:pathLst>
                </a:custGeom>
                <a:solidFill>
                  <a:srgbClr val="FFC000">
                    <a:alpha val="34000"/>
                  </a:srgb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pic>
            <p:nvPicPr>
              <p:cNvPr id="25" name="그래픽 24">
                <a:extLst>
                  <a:ext uri="{FF2B5EF4-FFF2-40B4-BE49-F238E27FC236}">
                    <a16:creationId xmlns:a16="http://schemas.microsoft.com/office/drawing/2014/main" id="{F341FC34-4555-4424-A364-4B20D54DA3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flipV="1">
                <a:off x="6125955" y="4388373"/>
                <a:ext cx="698223" cy="819365"/>
              </a:xfrm>
              <a:prstGeom prst="rect">
                <a:avLst/>
              </a:prstGeom>
            </p:spPr>
          </p:pic>
        </p:grpSp>
      </p:grp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1C374353-E4F6-4284-8C41-1288C010007D}"/>
              </a:ext>
            </a:extLst>
          </p:cNvPr>
          <p:cNvSpPr/>
          <p:nvPr/>
        </p:nvSpPr>
        <p:spPr>
          <a:xfrm>
            <a:off x="1155143" y="1909664"/>
            <a:ext cx="64129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2000" spc="-80" dirty="0">
                <a:gradFill flip="none" rotWithShape="1">
                  <a:gsLst>
                    <a:gs pos="0">
                      <a:srgbClr val="204173"/>
                    </a:gs>
                    <a:gs pos="100000">
                      <a:srgbClr val="0A1936"/>
                    </a:gs>
                  </a:gsLst>
                  <a:lin ang="5400000" scaled="1"/>
                  <a:tileRect/>
                </a:gradFill>
                <a:latin typeface="Lucida Sans" panose="020B0602030504020204" pitchFamily="34" charset="0"/>
                <a:ea typeface="웰컴체 Bold" panose="02020603020101020101" pitchFamily="18" charset="-127"/>
              </a:rPr>
              <a:t>Full passive safety system with dry containment vessel</a:t>
            </a:r>
            <a:endParaRPr lang="ko-KR" altLang="en-US" sz="2000" spc="-80" dirty="0">
              <a:gradFill flip="none" rotWithShape="1">
                <a:gsLst>
                  <a:gs pos="0">
                    <a:srgbClr val="204173"/>
                  </a:gs>
                  <a:gs pos="100000">
                    <a:srgbClr val="0A1936"/>
                  </a:gs>
                </a:gsLst>
                <a:lin ang="5400000" scaled="1"/>
                <a:tileRect/>
              </a:gradFill>
              <a:latin typeface="Lucida Sans" panose="020B0602030504020204" pitchFamily="34" charset="0"/>
              <a:ea typeface="웰컴체 Bold" panose="02020603020101020101" pitchFamily="18" charset="-127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E6B00519-6EA0-4CA6-B31E-AB293F66DB9A}"/>
              </a:ext>
            </a:extLst>
          </p:cNvPr>
          <p:cNvSpPr/>
          <p:nvPr/>
        </p:nvSpPr>
        <p:spPr>
          <a:xfrm>
            <a:off x="2623016" y="2560840"/>
            <a:ext cx="4608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2000" spc="-80" dirty="0">
                <a:gradFill flip="none" rotWithShape="1">
                  <a:gsLst>
                    <a:gs pos="0">
                      <a:srgbClr val="204173"/>
                    </a:gs>
                    <a:gs pos="100000">
                      <a:srgbClr val="0A1936"/>
                    </a:gs>
                  </a:gsLst>
                  <a:lin ang="5400000" scaled="1"/>
                  <a:tileRect/>
                </a:gradFill>
                <a:latin typeface="Lucida Sans" panose="020B0602030504020204" pitchFamily="34" charset="0"/>
                <a:ea typeface="웰컴체 Bold" panose="02020603020101020101" pitchFamily="18" charset="-127"/>
              </a:rPr>
              <a:t>Practical elimination of severe accident</a:t>
            </a:r>
            <a:endParaRPr lang="ko-KR" altLang="en-US" sz="2000" spc="-80" dirty="0">
              <a:gradFill flip="none" rotWithShape="1">
                <a:gsLst>
                  <a:gs pos="0">
                    <a:srgbClr val="204173"/>
                  </a:gs>
                  <a:gs pos="100000">
                    <a:srgbClr val="0A1936"/>
                  </a:gs>
                </a:gsLst>
                <a:lin ang="5400000" scaled="1"/>
                <a:tileRect/>
              </a:gradFill>
              <a:latin typeface="Lucida Sans" panose="020B0602030504020204" pitchFamily="34" charset="0"/>
              <a:ea typeface="웰컴체 Bold" panose="02020603020101020101" pitchFamily="18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D9779E71-BF79-4911-8054-5CB8AEB976DC}"/>
              </a:ext>
            </a:extLst>
          </p:cNvPr>
          <p:cNvSpPr/>
          <p:nvPr/>
        </p:nvSpPr>
        <p:spPr>
          <a:xfrm>
            <a:off x="2027718" y="3257231"/>
            <a:ext cx="41216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2000" spc="-80" dirty="0">
                <a:gradFill flip="none" rotWithShape="1">
                  <a:gsLst>
                    <a:gs pos="0">
                      <a:srgbClr val="204173"/>
                    </a:gs>
                    <a:gs pos="100000">
                      <a:srgbClr val="0A1936"/>
                    </a:gs>
                  </a:gsLst>
                  <a:lin ang="5400000" scaled="1"/>
                  <a:tileRect/>
                </a:gradFill>
                <a:latin typeface="Lucida Sans" panose="020B0602030504020204" pitchFamily="34" charset="0"/>
                <a:ea typeface="웰컴체 Bold" panose="02020603020101020101" pitchFamily="18" charset="-127"/>
              </a:rPr>
              <a:t>Independent module arrangement</a:t>
            </a:r>
            <a:endParaRPr lang="ko-KR" altLang="en-US" sz="2000" spc="-80" dirty="0">
              <a:gradFill flip="none" rotWithShape="1">
                <a:gsLst>
                  <a:gs pos="0">
                    <a:srgbClr val="204173"/>
                  </a:gs>
                  <a:gs pos="100000">
                    <a:srgbClr val="0A1936"/>
                  </a:gs>
                </a:gsLst>
                <a:lin ang="5400000" scaled="1"/>
                <a:tileRect/>
              </a:gradFill>
              <a:latin typeface="Lucida Sans" panose="020B0602030504020204" pitchFamily="34" charset="0"/>
              <a:ea typeface="웰컴체 Bold" panose="02020603020101020101" pitchFamily="18" charset="-127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3FC077CD-0E18-42DF-B8AC-64E734497994}"/>
              </a:ext>
            </a:extLst>
          </p:cNvPr>
          <p:cNvSpPr/>
          <p:nvPr/>
        </p:nvSpPr>
        <p:spPr>
          <a:xfrm>
            <a:off x="1589395" y="4003854"/>
            <a:ext cx="55444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2000" spc="-80" dirty="0">
                <a:gradFill flip="none" rotWithShape="1">
                  <a:gsLst>
                    <a:gs pos="0">
                      <a:srgbClr val="204173"/>
                    </a:gs>
                    <a:gs pos="100000">
                      <a:srgbClr val="0A1936"/>
                    </a:gs>
                  </a:gsLst>
                  <a:lin ang="5400000" scaled="1"/>
                  <a:tileRect/>
                </a:gradFill>
                <a:latin typeface="Lucida Sans" panose="020B0602030504020204" pitchFamily="34" charset="0"/>
                <a:ea typeface="웰컴체 Bold" panose="02020603020101020101" pitchFamily="18" charset="-127"/>
              </a:rPr>
              <a:t>Flexible utilization </a:t>
            </a:r>
          </a:p>
          <a:p>
            <a:pPr algn="ctr">
              <a:spcBef>
                <a:spcPct val="0"/>
              </a:spcBef>
              <a:defRPr/>
            </a:pPr>
            <a:r>
              <a:rPr lang="en-US" altLang="ko-KR" sz="2000" spc="-80" dirty="0">
                <a:gradFill flip="none" rotWithShape="1">
                  <a:gsLst>
                    <a:gs pos="0">
                      <a:srgbClr val="204173"/>
                    </a:gs>
                    <a:gs pos="100000">
                      <a:srgbClr val="0A1936"/>
                    </a:gs>
                  </a:gsLst>
                  <a:lin ang="5400000" scaled="1"/>
                  <a:tileRect/>
                </a:gradFill>
                <a:latin typeface="Lucida Sans" panose="020B0602030504020204" pitchFamily="34" charset="0"/>
                <a:ea typeface="웰컴체 Bold" panose="02020603020101020101" pitchFamily="18" charset="-127"/>
              </a:rPr>
              <a:t>(Load following operation or hydrogen or heat)</a:t>
            </a:r>
            <a:endParaRPr lang="ko-KR" altLang="en-US" sz="2000" spc="-80" dirty="0">
              <a:gradFill flip="none" rotWithShape="1">
                <a:gsLst>
                  <a:gs pos="0">
                    <a:srgbClr val="204173"/>
                  </a:gs>
                  <a:gs pos="100000">
                    <a:srgbClr val="0A1936"/>
                  </a:gs>
                </a:gsLst>
                <a:lin ang="5400000" scaled="1"/>
                <a:tileRect/>
              </a:gradFill>
              <a:latin typeface="Lucida Sans" panose="020B0602030504020204" pitchFamily="34" charset="0"/>
              <a:ea typeface="웰컴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08082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사다리꼴 107">
            <a:extLst>
              <a:ext uri="{FF2B5EF4-FFF2-40B4-BE49-F238E27FC236}">
                <a16:creationId xmlns:a16="http://schemas.microsoft.com/office/drawing/2014/main" id="{76793EBA-7AAF-4AF1-9FBA-E7B2DEE68692}"/>
              </a:ext>
            </a:extLst>
          </p:cNvPr>
          <p:cNvSpPr/>
          <p:nvPr/>
        </p:nvSpPr>
        <p:spPr>
          <a:xfrm rot="7776554" flipV="1">
            <a:off x="6887848" y="3811277"/>
            <a:ext cx="3084460" cy="3158979"/>
          </a:xfrm>
          <a:custGeom>
            <a:avLst/>
            <a:gdLst>
              <a:gd name="connsiteX0" fmla="*/ 0 w 1083797"/>
              <a:gd name="connsiteY0" fmla="*/ 1441450 h 1441450"/>
              <a:gd name="connsiteX1" fmla="*/ 270949 w 1083797"/>
              <a:gd name="connsiteY1" fmla="*/ 0 h 1441450"/>
              <a:gd name="connsiteX2" fmla="*/ 812848 w 1083797"/>
              <a:gd name="connsiteY2" fmla="*/ 0 h 1441450"/>
              <a:gd name="connsiteX3" fmla="*/ 1083797 w 1083797"/>
              <a:gd name="connsiteY3" fmla="*/ 1441450 h 1441450"/>
              <a:gd name="connsiteX4" fmla="*/ 0 w 1083797"/>
              <a:gd name="connsiteY4" fmla="*/ 1441450 h 1441450"/>
              <a:gd name="connsiteX0" fmla="*/ 15646 w 812848"/>
              <a:gd name="connsiteY0" fmla="*/ 1085170 h 1441450"/>
              <a:gd name="connsiteX1" fmla="*/ 0 w 812848"/>
              <a:gd name="connsiteY1" fmla="*/ 0 h 1441450"/>
              <a:gd name="connsiteX2" fmla="*/ 541899 w 812848"/>
              <a:gd name="connsiteY2" fmla="*/ 0 h 1441450"/>
              <a:gd name="connsiteX3" fmla="*/ 812848 w 812848"/>
              <a:gd name="connsiteY3" fmla="*/ 1441450 h 1441450"/>
              <a:gd name="connsiteX4" fmla="*/ 15646 w 812848"/>
              <a:gd name="connsiteY4" fmla="*/ 1085170 h 1441450"/>
              <a:gd name="connsiteX0" fmla="*/ 0 w 899617"/>
              <a:gd name="connsiteY0" fmla="*/ 1093144 h 1441450"/>
              <a:gd name="connsiteX1" fmla="*/ 86769 w 899617"/>
              <a:gd name="connsiteY1" fmla="*/ 0 h 1441450"/>
              <a:gd name="connsiteX2" fmla="*/ 628668 w 899617"/>
              <a:gd name="connsiteY2" fmla="*/ 0 h 1441450"/>
              <a:gd name="connsiteX3" fmla="*/ 899617 w 899617"/>
              <a:gd name="connsiteY3" fmla="*/ 1441450 h 1441450"/>
              <a:gd name="connsiteX4" fmla="*/ 0 w 899617"/>
              <a:gd name="connsiteY4" fmla="*/ 1093144 h 1441450"/>
              <a:gd name="connsiteX0" fmla="*/ 0 w 923489"/>
              <a:gd name="connsiteY0" fmla="*/ 1093144 h 1527143"/>
              <a:gd name="connsiteX1" fmla="*/ 86769 w 923489"/>
              <a:gd name="connsiteY1" fmla="*/ 0 h 1527143"/>
              <a:gd name="connsiteX2" fmla="*/ 628668 w 923489"/>
              <a:gd name="connsiteY2" fmla="*/ 0 h 1527143"/>
              <a:gd name="connsiteX3" fmla="*/ 923489 w 923489"/>
              <a:gd name="connsiteY3" fmla="*/ 1527143 h 1527143"/>
              <a:gd name="connsiteX4" fmla="*/ 0 w 923489"/>
              <a:gd name="connsiteY4" fmla="*/ 1093144 h 1527143"/>
              <a:gd name="connsiteX0" fmla="*/ 242340 w 836720"/>
              <a:gd name="connsiteY0" fmla="*/ 924530 h 1527143"/>
              <a:gd name="connsiteX1" fmla="*/ 0 w 836720"/>
              <a:gd name="connsiteY1" fmla="*/ 0 h 1527143"/>
              <a:gd name="connsiteX2" fmla="*/ 541899 w 836720"/>
              <a:gd name="connsiteY2" fmla="*/ 0 h 1527143"/>
              <a:gd name="connsiteX3" fmla="*/ 836720 w 836720"/>
              <a:gd name="connsiteY3" fmla="*/ 1527143 h 1527143"/>
              <a:gd name="connsiteX4" fmla="*/ 242340 w 836720"/>
              <a:gd name="connsiteY4" fmla="*/ 924530 h 1527143"/>
              <a:gd name="connsiteX0" fmla="*/ 2718 w 836720"/>
              <a:gd name="connsiteY0" fmla="*/ 989987 h 1527143"/>
              <a:gd name="connsiteX1" fmla="*/ 0 w 836720"/>
              <a:gd name="connsiteY1" fmla="*/ 0 h 1527143"/>
              <a:gd name="connsiteX2" fmla="*/ 541899 w 836720"/>
              <a:gd name="connsiteY2" fmla="*/ 0 h 1527143"/>
              <a:gd name="connsiteX3" fmla="*/ 836720 w 836720"/>
              <a:gd name="connsiteY3" fmla="*/ 1527143 h 1527143"/>
              <a:gd name="connsiteX4" fmla="*/ 2718 w 836720"/>
              <a:gd name="connsiteY4" fmla="*/ 989987 h 1527143"/>
              <a:gd name="connsiteX0" fmla="*/ 266458 w 1100460"/>
              <a:gd name="connsiteY0" fmla="*/ 989987 h 1527143"/>
              <a:gd name="connsiteX1" fmla="*/ 0 w 1100460"/>
              <a:gd name="connsiteY1" fmla="*/ 263922 h 1527143"/>
              <a:gd name="connsiteX2" fmla="*/ 805639 w 1100460"/>
              <a:gd name="connsiteY2" fmla="*/ 0 h 1527143"/>
              <a:gd name="connsiteX3" fmla="*/ 1100460 w 1100460"/>
              <a:gd name="connsiteY3" fmla="*/ 1527143 h 1527143"/>
              <a:gd name="connsiteX4" fmla="*/ 266458 w 1100460"/>
              <a:gd name="connsiteY4" fmla="*/ 989987 h 1527143"/>
              <a:gd name="connsiteX0" fmla="*/ 266458 w 1163773"/>
              <a:gd name="connsiteY0" fmla="*/ 755432 h 1292588"/>
              <a:gd name="connsiteX1" fmla="*/ 0 w 1163773"/>
              <a:gd name="connsiteY1" fmla="*/ 29367 h 1292588"/>
              <a:gd name="connsiteX2" fmla="*/ 1163773 w 1163773"/>
              <a:gd name="connsiteY2" fmla="*/ 0 h 1292588"/>
              <a:gd name="connsiteX3" fmla="*/ 1100460 w 1163773"/>
              <a:gd name="connsiteY3" fmla="*/ 1292588 h 1292588"/>
              <a:gd name="connsiteX4" fmla="*/ 266458 w 1163773"/>
              <a:gd name="connsiteY4" fmla="*/ 755432 h 1292588"/>
              <a:gd name="connsiteX0" fmla="*/ 266458 w 1100460"/>
              <a:gd name="connsiteY0" fmla="*/ 726065 h 1263221"/>
              <a:gd name="connsiteX1" fmla="*/ 0 w 1100460"/>
              <a:gd name="connsiteY1" fmla="*/ 0 h 1263221"/>
              <a:gd name="connsiteX2" fmla="*/ 970371 w 1100460"/>
              <a:gd name="connsiteY2" fmla="*/ 159 h 1263221"/>
              <a:gd name="connsiteX3" fmla="*/ 1100460 w 1100460"/>
              <a:gd name="connsiteY3" fmla="*/ 1263221 h 1263221"/>
              <a:gd name="connsiteX4" fmla="*/ 266458 w 1100460"/>
              <a:gd name="connsiteY4" fmla="*/ 726065 h 1263221"/>
              <a:gd name="connsiteX0" fmla="*/ 266458 w 1100460"/>
              <a:gd name="connsiteY0" fmla="*/ 726065 h 1263221"/>
              <a:gd name="connsiteX1" fmla="*/ 0 w 1100460"/>
              <a:gd name="connsiteY1" fmla="*/ 0 h 1263221"/>
              <a:gd name="connsiteX2" fmla="*/ 948866 w 1100460"/>
              <a:gd name="connsiteY2" fmla="*/ 130725 h 1263221"/>
              <a:gd name="connsiteX3" fmla="*/ 1100460 w 1100460"/>
              <a:gd name="connsiteY3" fmla="*/ 1263221 h 1263221"/>
              <a:gd name="connsiteX4" fmla="*/ 266458 w 1100460"/>
              <a:gd name="connsiteY4" fmla="*/ 726065 h 1263221"/>
              <a:gd name="connsiteX0" fmla="*/ 266458 w 1100460"/>
              <a:gd name="connsiteY0" fmla="*/ 726065 h 1263221"/>
              <a:gd name="connsiteX1" fmla="*/ 0 w 1100460"/>
              <a:gd name="connsiteY1" fmla="*/ 0 h 1263221"/>
              <a:gd name="connsiteX2" fmla="*/ 976529 w 1100460"/>
              <a:gd name="connsiteY2" fmla="*/ 17618 h 1263221"/>
              <a:gd name="connsiteX3" fmla="*/ 1100460 w 1100460"/>
              <a:gd name="connsiteY3" fmla="*/ 1263221 h 1263221"/>
              <a:gd name="connsiteX4" fmla="*/ 266458 w 1100460"/>
              <a:gd name="connsiteY4" fmla="*/ 726065 h 1263221"/>
              <a:gd name="connsiteX0" fmla="*/ 0 w 834002"/>
              <a:gd name="connsiteY0" fmla="*/ 708447 h 1245603"/>
              <a:gd name="connsiteX1" fmla="*/ 379885 w 834002"/>
              <a:gd name="connsiteY1" fmla="*/ 331807 h 1245603"/>
              <a:gd name="connsiteX2" fmla="*/ 710071 w 834002"/>
              <a:gd name="connsiteY2" fmla="*/ 0 h 1245603"/>
              <a:gd name="connsiteX3" fmla="*/ 834002 w 834002"/>
              <a:gd name="connsiteY3" fmla="*/ 1245603 h 1245603"/>
              <a:gd name="connsiteX4" fmla="*/ 0 w 834002"/>
              <a:gd name="connsiteY4" fmla="*/ 708447 h 1245603"/>
              <a:gd name="connsiteX0" fmla="*/ 291426 w 1125428"/>
              <a:gd name="connsiteY0" fmla="*/ 775574 h 1312730"/>
              <a:gd name="connsiteX1" fmla="*/ 0 w 1125428"/>
              <a:gd name="connsiteY1" fmla="*/ 0 h 1312730"/>
              <a:gd name="connsiteX2" fmla="*/ 1001497 w 1125428"/>
              <a:gd name="connsiteY2" fmla="*/ 67127 h 1312730"/>
              <a:gd name="connsiteX3" fmla="*/ 1125428 w 1125428"/>
              <a:gd name="connsiteY3" fmla="*/ 1312730 h 1312730"/>
              <a:gd name="connsiteX4" fmla="*/ 291426 w 1125428"/>
              <a:gd name="connsiteY4" fmla="*/ 775574 h 1312730"/>
              <a:gd name="connsiteX0" fmla="*/ 0 w 2616828"/>
              <a:gd name="connsiteY0" fmla="*/ 2959815 h 2959815"/>
              <a:gd name="connsiteX1" fmla="*/ 1491400 w 2616828"/>
              <a:gd name="connsiteY1" fmla="*/ 0 h 2959815"/>
              <a:gd name="connsiteX2" fmla="*/ 2492897 w 2616828"/>
              <a:gd name="connsiteY2" fmla="*/ 67127 h 2959815"/>
              <a:gd name="connsiteX3" fmla="*/ 2616828 w 2616828"/>
              <a:gd name="connsiteY3" fmla="*/ 1312730 h 2959815"/>
              <a:gd name="connsiteX4" fmla="*/ 0 w 2616828"/>
              <a:gd name="connsiteY4" fmla="*/ 2959815 h 2959815"/>
              <a:gd name="connsiteX0" fmla="*/ 0 w 2616828"/>
              <a:gd name="connsiteY0" fmla="*/ 3053957 h 3053957"/>
              <a:gd name="connsiteX1" fmla="*/ 1491400 w 2616828"/>
              <a:gd name="connsiteY1" fmla="*/ 94142 h 3053957"/>
              <a:gd name="connsiteX2" fmla="*/ 2576900 w 2616828"/>
              <a:gd name="connsiteY2" fmla="*/ 0 h 3053957"/>
              <a:gd name="connsiteX3" fmla="*/ 2616828 w 2616828"/>
              <a:gd name="connsiteY3" fmla="*/ 1406872 h 3053957"/>
              <a:gd name="connsiteX4" fmla="*/ 0 w 2616828"/>
              <a:gd name="connsiteY4" fmla="*/ 3053957 h 3053957"/>
              <a:gd name="connsiteX0" fmla="*/ 0 w 2616828"/>
              <a:gd name="connsiteY0" fmla="*/ 3077898 h 3077898"/>
              <a:gd name="connsiteX1" fmla="*/ 1547908 w 2616828"/>
              <a:gd name="connsiteY1" fmla="*/ 0 h 3077898"/>
              <a:gd name="connsiteX2" fmla="*/ 2576900 w 2616828"/>
              <a:gd name="connsiteY2" fmla="*/ 23941 h 3077898"/>
              <a:gd name="connsiteX3" fmla="*/ 2616828 w 2616828"/>
              <a:gd name="connsiteY3" fmla="*/ 1430813 h 3077898"/>
              <a:gd name="connsiteX4" fmla="*/ 0 w 2616828"/>
              <a:gd name="connsiteY4" fmla="*/ 3077898 h 3077898"/>
              <a:gd name="connsiteX0" fmla="*/ 0 w 2826685"/>
              <a:gd name="connsiteY0" fmla="*/ 2813567 h 2813567"/>
              <a:gd name="connsiteX1" fmla="*/ 1757765 w 2826685"/>
              <a:gd name="connsiteY1" fmla="*/ 0 h 2813567"/>
              <a:gd name="connsiteX2" fmla="*/ 2786757 w 2826685"/>
              <a:gd name="connsiteY2" fmla="*/ 23941 h 2813567"/>
              <a:gd name="connsiteX3" fmla="*/ 2826685 w 2826685"/>
              <a:gd name="connsiteY3" fmla="*/ 1430813 h 2813567"/>
              <a:gd name="connsiteX4" fmla="*/ 0 w 2826685"/>
              <a:gd name="connsiteY4" fmla="*/ 2813567 h 2813567"/>
              <a:gd name="connsiteX0" fmla="*/ 0 w 2786757"/>
              <a:gd name="connsiteY0" fmla="*/ 2813567 h 2813567"/>
              <a:gd name="connsiteX1" fmla="*/ 1757765 w 2786757"/>
              <a:gd name="connsiteY1" fmla="*/ 0 h 2813567"/>
              <a:gd name="connsiteX2" fmla="*/ 2786757 w 2786757"/>
              <a:gd name="connsiteY2" fmla="*/ 23941 h 2813567"/>
              <a:gd name="connsiteX3" fmla="*/ 2614807 w 2786757"/>
              <a:gd name="connsiteY3" fmla="*/ 1288444 h 2813567"/>
              <a:gd name="connsiteX4" fmla="*/ 0 w 2786757"/>
              <a:gd name="connsiteY4" fmla="*/ 2813567 h 2813567"/>
              <a:gd name="connsiteX0" fmla="*/ 0 w 2945823"/>
              <a:gd name="connsiteY0" fmla="*/ 3111321 h 3111321"/>
              <a:gd name="connsiteX1" fmla="*/ 1757765 w 2945823"/>
              <a:gd name="connsiteY1" fmla="*/ 297754 h 3111321"/>
              <a:gd name="connsiteX2" fmla="*/ 2945823 w 2945823"/>
              <a:gd name="connsiteY2" fmla="*/ 0 h 3111321"/>
              <a:gd name="connsiteX3" fmla="*/ 2614807 w 2945823"/>
              <a:gd name="connsiteY3" fmla="*/ 1586198 h 3111321"/>
              <a:gd name="connsiteX4" fmla="*/ 0 w 2945823"/>
              <a:gd name="connsiteY4" fmla="*/ 3111321 h 3111321"/>
              <a:gd name="connsiteX0" fmla="*/ 0 w 2945823"/>
              <a:gd name="connsiteY0" fmla="*/ 3111321 h 3111321"/>
              <a:gd name="connsiteX1" fmla="*/ 1797570 w 2945823"/>
              <a:gd name="connsiteY1" fmla="*/ 50454 h 3111321"/>
              <a:gd name="connsiteX2" fmla="*/ 2945823 w 2945823"/>
              <a:gd name="connsiteY2" fmla="*/ 0 h 3111321"/>
              <a:gd name="connsiteX3" fmla="*/ 2614807 w 2945823"/>
              <a:gd name="connsiteY3" fmla="*/ 1586198 h 3111321"/>
              <a:gd name="connsiteX4" fmla="*/ 0 w 2945823"/>
              <a:gd name="connsiteY4" fmla="*/ 3111321 h 3111321"/>
              <a:gd name="connsiteX0" fmla="*/ 0 w 2945823"/>
              <a:gd name="connsiteY0" fmla="*/ 3111321 h 3111321"/>
              <a:gd name="connsiteX1" fmla="*/ 1797570 w 2945823"/>
              <a:gd name="connsiteY1" fmla="*/ 50454 h 3111321"/>
              <a:gd name="connsiteX2" fmla="*/ 2945823 w 2945823"/>
              <a:gd name="connsiteY2" fmla="*/ 0 h 3111321"/>
              <a:gd name="connsiteX3" fmla="*/ 2616009 w 2945823"/>
              <a:gd name="connsiteY3" fmla="*/ 1598945 h 3111321"/>
              <a:gd name="connsiteX4" fmla="*/ 0 w 2945823"/>
              <a:gd name="connsiteY4" fmla="*/ 3111321 h 311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5823" h="3111321">
                <a:moveTo>
                  <a:pt x="0" y="3111321"/>
                </a:moveTo>
                <a:lnTo>
                  <a:pt x="1797570" y="50454"/>
                </a:lnTo>
                <a:lnTo>
                  <a:pt x="2945823" y="0"/>
                </a:lnTo>
                <a:lnTo>
                  <a:pt x="2616009" y="1598945"/>
                </a:lnTo>
                <a:lnTo>
                  <a:pt x="0" y="3111321"/>
                </a:lnTo>
                <a:close/>
              </a:path>
            </a:pathLst>
          </a:custGeom>
          <a:gradFill>
            <a:gsLst>
              <a:gs pos="100000">
                <a:srgbClr val="FFC000">
                  <a:alpha val="0"/>
                </a:srgbClr>
              </a:gs>
              <a:gs pos="12000">
                <a:srgbClr val="FFC000">
                  <a:alpha val="27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 Challenges for Standard Design Approval</a:t>
            </a:r>
            <a:endParaRPr lang="en-GB" altLang="ko-KR" sz="40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E779B96E-833A-4AF2-8DE1-052C2B5D32E1}"/>
              </a:ext>
            </a:extLst>
          </p:cNvPr>
          <p:cNvGrpSpPr/>
          <p:nvPr/>
        </p:nvGrpSpPr>
        <p:grpSpPr>
          <a:xfrm>
            <a:off x="1121846" y="1517241"/>
            <a:ext cx="10192040" cy="4822599"/>
            <a:chOff x="-39286" y="1424326"/>
            <a:chExt cx="9693578" cy="4468932"/>
          </a:xfrm>
        </p:grpSpPr>
        <p:sp>
          <p:nvSpPr>
            <p:cNvPr id="63" name="사다리꼴 107">
              <a:extLst>
                <a:ext uri="{FF2B5EF4-FFF2-40B4-BE49-F238E27FC236}">
                  <a16:creationId xmlns:a16="http://schemas.microsoft.com/office/drawing/2014/main" id="{3E58959E-1D0E-41C2-9E3E-33FC0861231F}"/>
                </a:ext>
              </a:extLst>
            </p:cNvPr>
            <p:cNvSpPr/>
            <p:nvPr/>
          </p:nvSpPr>
          <p:spPr>
            <a:xfrm rot="13823446">
              <a:off x="6064980" y="1224936"/>
              <a:ext cx="2782538" cy="3181318"/>
            </a:xfrm>
            <a:custGeom>
              <a:avLst/>
              <a:gdLst>
                <a:gd name="connsiteX0" fmla="*/ 0 w 1083797"/>
                <a:gd name="connsiteY0" fmla="*/ 1441450 h 1441450"/>
                <a:gd name="connsiteX1" fmla="*/ 270949 w 1083797"/>
                <a:gd name="connsiteY1" fmla="*/ 0 h 1441450"/>
                <a:gd name="connsiteX2" fmla="*/ 812848 w 1083797"/>
                <a:gd name="connsiteY2" fmla="*/ 0 h 1441450"/>
                <a:gd name="connsiteX3" fmla="*/ 1083797 w 1083797"/>
                <a:gd name="connsiteY3" fmla="*/ 1441450 h 1441450"/>
                <a:gd name="connsiteX4" fmla="*/ 0 w 1083797"/>
                <a:gd name="connsiteY4" fmla="*/ 1441450 h 1441450"/>
                <a:gd name="connsiteX0" fmla="*/ 15646 w 812848"/>
                <a:gd name="connsiteY0" fmla="*/ 1085170 h 1441450"/>
                <a:gd name="connsiteX1" fmla="*/ 0 w 812848"/>
                <a:gd name="connsiteY1" fmla="*/ 0 h 1441450"/>
                <a:gd name="connsiteX2" fmla="*/ 541899 w 812848"/>
                <a:gd name="connsiteY2" fmla="*/ 0 h 1441450"/>
                <a:gd name="connsiteX3" fmla="*/ 812848 w 812848"/>
                <a:gd name="connsiteY3" fmla="*/ 1441450 h 1441450"/>
                <a:gd name="connsiteX4" fmla="*/ 15646 w 812848"/>
                <a:gd name="connsiteY4" fmla="*/ 1085170 h 1441450"/>
                <a:gd name="connsiteX0" fmla="*/ 0 w 899617"/>
                <a:gd name="connsiteY0" fmla="*/ 1093144 h 1441450"/>
                <a:gd name="connsiteX1" fmla="*/ 86769 w 899617"/>
                <a:gd name="connsiteY1" fmla="*/ 0 h 1441450"/>
                <a:gd name="connsiteX2" fmla="*/ 628668 w 899617"/>
                <a:gd name="connsiteY2" fmla="*/ 0 h 1441450"/>
                <a:gd name="connsiteX3" fmla="*/ 899617 w 899617"/>
                <a:gd name="connsiteY3" fmla="*/ 1441450 h 1441450"/>
                <a:gd name="connsiteX4" fmla="*/ 0 w 899617"/>
                <a:gd name="connsiteY4" fmla="*/ 1093144 h 1441450"/>
                <a:gd name="connsiteX0" fmla="*/ 0 w 923489"/>
                <a:gd name="connsiteY0" fmla="*/ 1093144 h 1527143"/>
                <a:gd name="connsiteX1" fmla="*/ 86769 w 923489"/>
                <a:gd name="connsiteY1" fmla="*/ 0 h 1527143"/>
                <a:gd name="connsiteX2" fmla="*/ 628668 w 923489"/>
                <a:gd name="connsiteY2" fmla="*/ 0 h 1527143"/>
                <a:gd name="connsiteX3" fmla="*/ 923489 w 923489"/>
                <a:gd name="connsiteY3" fmla="*/ 1527143 h 1527143"/>
                <a:gd name="connsiteX4" fmla="*/ 0 w 923489"/>
                <a:gd name="connsiteY4" fmla="*/ 1093144 h 1527143"/>
                <a:gd name="connsiteX0" fmla="*/ 242340 w 836720"/>
                <a:gd name="connsiteY0" fmla="*/ 924530 h 1527143"/>
                <a:gd name="connsiteX1" fmla="*/ 0 w 836720"/>
                <a:gd name="connsiteY1" fmla="*/ 0 h 1527143"/>
                <a:gd name="connsiteX2" fmla="*/ 541899 w 836720"/>
                <a:gd name="connsiteY2" fmla="*/ 0 h 1527143"/>
                <a:gd name="connsiteX3" fmla="*/ 836720 w 836720"/>
                <a:gd name="connsiteY3" fmla="*/ 1527143 h 1527143"/>
                <a:gd name="connsiteX4" fmla="*/ 242340 w 836720"/>
                <a:gd name="connsiteY4" fmla="*/ 924530 h 1527143"/>
                <a:gd name="connsiteX0" fmla="*/ 2718 w 836720"/>
                <a:gd name="connsiteY0" fmla="*/ 989987 h 1527143"/>
                <a:gd name="connsiteX1" fmla="*/ 0 w 836720"/>
                <a:gd name="connsiteY1" fmla="*/ 0 h 1527143"/>
                <a:gd name="connsiteX2" fmla="*/ 541899 w 836720"/>
                <a:gd name="connsiteY2" fmla="*/ 0 h 1527143"/>
                <a:gd name="connsiteX3" fmla="*/ 836720 w 836720"/>
                <a:gd name="connsiteY3" fmla="*/ 1527143 h 1527143"/>
                <a:gd name="connsiteX4" fmla="*/ 2718 w 836720"/>
                <a:gd name="connsiteY4" fmla="*/ 989987 h 1527143"/>
                <a:gd name="connsiteX0" fmla="*/ 266458 w 1100460"/>
                <a:gd name="connsiteY0" fmla="*/ 989987 h 1527143"/>
                <a:gd name="connsiteX1" fmla="*/ 0 w 1100460"/>
                <a:gd name="connsiteY1" fmla="*/ 263922 h 1527143"/>
                <a:gd name="connsiteX2" fmla="*/ 805639 w 1100460"/>
                <a:gd name="connsiteY2" fmla="*/ 0 h 1527143"/>
                <a:gd name="connsiteX3" fmla="*/ 1100460 w 1100460"/>
                <a:gd name="connsiteY3" fmla="*/ 1527143 h 1527143"/>
                <a:gd name="connsiteX4" fmla="*/ 266458 w 1100460"/>
                <a:gd name="connsiteY4" fmla="*/ 989987 h 1527143"/>
                <a:gd name="connsiteX0" fmla="*/ 266458 w 1163773"/>
                <a:gd name="connsiteY0" fmla="*/ 755432 h 1292588"/>
                <a:gd name="connsiteX1" fmla="*/ 0 w 1163773"/>
                <a:gd name="connsiteY1" fmla="*/ 29367 h 1292588"/>
                <a:gd name="connsiteX2" fmla="*/ 1163773 w 1163773"/>
                <a:gd name="connsiteY2" fmla="*/ 0 h 1292588"/>
                <a:gd name="connsiteX3" fmla="*/ 1100460 w 1163773"/>
                <a:gd name="connsiteY3" fmla="*/ 1292588 h 1292588"/>
                <a:gd name="connsiteX4" fmla="*/ 266458 w 1163773"/>
                <a:gd name="connsiteY4" fmla="*/ 755432 h 1292588"/>
                <a:gd name="connsiteX0" fmla="*/ 266458 w 1100460"/>
                <a:gd name="connsiteY0" fmla="*/ 726065 h 1263221"/>
                <a:gd name="connsiteX1" fmla="*/ 0 w 1100460"/>
                <a:gd name="connsiteY1" fmla="*/ 0 h 1263221"/>
                <a:gd name="connsiteX2" fmla="*/ 970371 w 1100460"/>
                <a:gd name="connsiteY2" fmla="*/ 159 h 1263221"/>
                <a:gd name="connsiteX3" fmla="*/ 1100460 w 1100460"/>
                <a:gd name="connsiteY3" fmla="*/ 1263221 h 1263221"/>
                <a:gd name="connsiteX4" fmla="*/ 266458 w 1100460"/>
                <a:gd name="connsiteY4" fmla="*/ 726065 h 1263221"/>
                <a:gd name="connsiteX0" fmla="*/ 266458 w 1100460"/>
                <a:gd name="connsiteY0" fmla="*/ 726065 h 1263221"/>
                <a:gd name="connsiteX1" fmla="*/ 0 w 1100460"/>
                <a:gd name="connsiteY1" fmla="*/ 0 h 1263221"/>
                <a:gd name="connsiteX2" fmla="*/ 948866 w 1100460"/>
                <a:gd name="connsiteY2" fmla="*/ 130725 h 1263221"/>
                <a:gd name="connsiteX3" fmla="*/ 1100460 w 1100460"/>
                <a:gd name="connsiteY3" fmla="*/ 1263221 h 1263221"/>
                <a:gd name="connsiteX4" fmla="*/ 266458 w 1100460"/>
                <a:gd name="connsiteY4" fmla="*/ 726065 h 1263221"/>
                <a:gd name="connsiteX0" fmla="*/ 266458 w 1100460"/>
                <a:gd name="connsiteY0" fmla="*/ 726065 h 1263221"/>
                <a:gd name="connsiteX1" fmla="*/ 0 w 1100460"/>
                <a:gd name="connsiteY1" fmla="*/ 0 h 1263221"/>
                <a:gd name="connsiteX2" fmla="*/ 976529 w 1100460"/>
                <a:gd name="connsiteY2" fmla="*/ 17618 h 1263221"/>
                <a:gd name="connsiteX3" fmla="*/ 1100460 w 1100460"/>
                <a:gd name="connsiteY3" fmla="*/ 1263221 h 1263221"/>
                <a:gd name="connsiteX4" fmla="*/ 266458 w 1100460"/>
                <a:gd name="connsiteY4" fmla="*/ 726065 h 1263221"/>
                <a:gd name="connsiteX0" fmla="*/ 0 w 834002"/>
                <a:gd name="connsiteY0" fmla="*/ 708447 h 1245603"/>
                <a:gd name="connsiteX1" fmla="*/ 379885 w 834002"/>
                <a:gd name="connsiteY1" fmla="*/ 331807 h 1245603"/>
                <a:gd name="connsiteX2" fmla="*/ 710071 w 834002"/>
                <a:gd name="connsiteY2" fmla="*/ 0 h 1245603"/>
                <a:gd name="connsiteX3" fmla="*/ 834002 w 834002"/>
                <a:gd name="connsiteY3" fmla="*/ 1245603 h 1245603"/>
                <a:gd name="connsiteX4" fmla="*/ 0 w 834002"/>
                <a:gd name="connsiteY4" fmla="*/ 708447 h 1245603"/>
                <a:gd name="connsiteX0" fmla="*/ 291426 w 1125428"/>
                <a:gd name="connsiteY0" fmla="*/ 775574 h 1312730"/>
                <a:gd name="connsiteX1" fmla="*/ 0 w 1125428"/>
                <a:gd name="connsiteY1" fmla="*/ 0 h 1312730"/>
                <a:gd name="connsiteX2" fmla="*/ 1001497 w 1125428"/>
                <a:gd name="connsiteY2" fmla="*/ 67127 h 1312730"/>
                <a:gd name="connsiteX3" fmla="*/ 1125428 w 1125428"/>
                <a:gd name="connsiteY3" fmla="*/ 1312730 h 1312730"/>
                <a:gd name="connsiteX4" fmla="*/ 291426 w 1125428"/>
                <a:gd name="connsiteY4" fmla="*/ 775574 h 1312730"/>
                <a:gd name="connsiteX0" fmla="*/ 0 w 2616828"/>
                <a:gd name="connsiteY0" fmla="*/ 2959815 h 2959815"/>
                <a:gd name="connsiteX1" fmla="*/ 1491400 w 2616828"/>
                <a:gd name="connsiteY1" fmla="*/ 0 h 2959815"/>
                <a:gd name="connsiteX2" fmla="*/ 2492897 w 2616828"/>
                <a:gd name="connsiteY2" fmla="*/ 67127 h 2959815"/>
                <a:gd name="connsiteX3" fmla="*/ 2616828 w 2616828"/>
                <a:gd name="connsiteY3" fmla="*/ 1312730 h 2959815"/>
                <a:gd name="connsiteX4" fmla="*/ 0 w 2616828"/>
                <a:gd name="connsiteY4" fmla="*/ 2959815 h 2959815"/>
                <a:gd name="connsiteX0" fmla="*/ 0 w 2616828"/>
                <a:gd name="connsiteY0" fmla="*/ 3053957 h 3053957"/>
                <a:gd name="connsiteX1" fmla="*/ 1491400 w 2616828"/>
                <a:gd name="connsiteY1" fmla="*/ 94142 h 3053957"/>
                <a:gd name="connsiteX2" fmla="*/ 2576900 w 2616828"/>
                <a:gd name="connsiteY2" fmla="*/ 0 h 3053957"/>
                <a:gd name="connsiteX3" fmla="*/ 2616828 w 2616828"/>
                <a:gd name="connsiteY3" fmla="*/ 1406872 h 3053957"/>
                <a:gd name="connsiteX4" fmla="*/ 0 w 2616828"/>
                <a:gd name="connsiteY4" fmla="*/ 3053957 h 3053957"/>
                <a:gd name="connsiteX0" fmla="*/ 0 w 2616828"/>
                <a:gd name="connsiteY0" fmla="*/ 3077898 h 3077898"/>
                <a:gd name="connsiteX1" fmla="*/ 1547908 w 2616828"/>
                <a:gd name="connsiteY1" fmla="*/ 0 h 3077898"/>
                <a:gd name="connsiteX2" fmla="*/ 2576900 w 2616828"/>
                <a:gd name="connsiteY2" fmla="*/ 23941 h 3077898"/>
                <a:gd name="connsiteX3" fmla="*/ 2616828 w 2616828"/>
                <a:gd name="connsiteY3" fmla="*/ 1430813 h 3077898"/>
                <a:gd name="connsiteX4" fmla="*/ 0 w 2616828"/>
                <a:gd name="connsiteY4" fmla="*/ 3077898 h 3077898"/>
                <a:gd name="connsiteX0" fmla="*/ 0 w 2690660"/>
                <a:gd name="connsiteY0" fmla="*/ 3181318 h 3181318"/>
                <a:gd name="connsiteX1" fmla="*/ 1621740 w 2690660"/>
                <a:gd name="connsiteY1" fmla="*/ 0 h 3181318"/>
                <a:gd name="connsiteX2" fmla="*/ 2650732 w 2690660"/>
                <a:gd name="connsiteY2" fmla="*/ 23941 h 3181318"/>
                <a:gd name="connsiteX3" fmla="*/ 2690660 w 2690660"/>
                <a:gd name="connsiteY3" fmla="*/ 1430813 h 3181318"/>
                <a:gd name="connsiteX4" fmla="*/ 0 w 2690660"/>
                <a:gd name="connsiteY4" fmla="*/ 3181318 h 3181318"/>
                <a:gd name="connsiteX0" fmla="*/ 0 w 2782537"/>
                <a:gd name="connsiteY0" fmla="*/ 3181318 h 3181318"/>
                <a:gd name="connsiteX1" fmla="*/ 1621740 w 2782537"/>
                <a:gd name="connsiteY1" fmla="*/ 0 h 3181318"/>
                <a:gd name="connsiteX2" fmla="*/ 2650732 w 2782537"/>
                <a:gd name="connsiteY2" fmla="*/ 23941 h 3181318"/>
                <a:gd name="connsiteX3" fmla="*/ 2782537 w 2782537"/>
                <a:gd name="connsiteY3" fmla="*/ 1518597 h 3181318"/>
                <a:gd name="connsiteX4" fmla="*/ 0 w 2782537"/>
                <a:gd name="connsiteY4" fmla="*/ 3181318 h 318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2537" h="3181318">
                  <a:moveTo>
                    <a:pt x="0" y="3181318"/>
                  </a:moveTo>
                  <a:lnTo>
                    <a:pt x="1621740" y="0"/>
                  </a:lnTo>
                  <a:lnTo>
                    <a:pt x="2650732" y="23941"/>
                  </a:lnTo>
                  <a:lnTo>
                    <a:pt x="2782537" y="1518597"/>
                  </a:lnTo>
                  <a:lnTo>
                    <a:pt x="0" y="3181318"/>
                  </a:lnTo>
                  <a:close/>
                </a:path>
              </a:pathLst>
            </a:custGeom>
            <a:gradFill>
              <a:gsLst>
                <a:gs pos="100000">
                  <a:srgbClr val="0E2653">
                    <a:alpha val="0"/>
                  </a:srgbClr>
                </a:gs>
                <a:gs pos="12000">
                  <a:srgbClr val="0E2653">
                    <a:alpha val="2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4" name="그룹 63">
              <a:extLst>
                <a:ext uri="{FF2B5EF4-FFF2-40B4-BE49-F238E27FC236}">
                  <a16:creationId xmlns:a16="http://schemas.microsoft.com/office/drawing/2014/main" id="{BBD0C2AC-028D-46C0-9ECF-CD4925AF9AC2}"/>
                </a:ext>
              </a:extLst>
            </p:cNvPr>
            <p:cNvGrpSpPr/>
            <p:nvPr/>
          </p:nvGrpSpPr>
          <p:grpSpPr>
            <a:xfrm>
              <a:off x="-39286" y="1653049"/>
              <a:ext cx="9693578" cy="4240209"/>
              <a:chOff x="-39286" y="1653049"/>
              <a:chExt cx="9693578" cy="4240209"/>
            </a:xfrm>
          </p:grpSpPr>
          <p:sp>
            <p:nvSpPr>
              <p:cNvPr id="65" name="사각형: 둥근 모서리 64">
                <a:extLst>
                  <a:ext uri="{FF2B5EF4-FFF2-40B4-BE49-F238E27FC236}">
                    <a16:creationId xmlns:a16="http://schemas.microsoft.com/office/drawing/2014/main" id="{898781FA-5D9E-4961-A699-C1F689ADA00C}"/>
                  </a:ext>
                </a:extLst>
              </p:cNvPr>
              <p:cNvSpPr/>
              <p:nvPr/>
            </p:nvSpPr>
            <p:spPr>
              <a:xfrm>
                <a:off x="5949679" y="4832856"/>
                <a:ext cx="3160250" cy="1060402"/>
              </a:xfrm>
              <a:prstGeom prst="roundRect">
                <a:avLst>
                  <a:gd name="adj" fmla="val 13281"/>
                </a:avLst>
              </a:prstGeom>
              <a:gradFill>
                <a:gsLst>
                  <a:gs pos="100000">
                    <a:schemeClr val="bg1"/>
                  </a:gs>
                  <a:gs pos="12000">
                    <a:schemeClr val="bg1">
                      <a:lumMod val="85000"/>
                    </a:schemeClr>
                  </a:gs>
                </a:gsLst>
                <a:lin ang="16200000" scaled="1"/>
              </a:gradFill>
              <a:ln w="6350">
                <a:solidFill>
                  <a:schemeClr val="bg1">
                    <a:lumMod val="85000"/>
                  </a:schemeClr>
                </a:solidFill>
              </a:ln>
              <a:effectLst>
                <a:outerShdw blurRad="127000" dist="63500" dir="270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2074">
                  <a:lnSpc>
                    <a:spcPct val="120000"/>
                  </a:lnSpc>
                  <a:defRPr/>
                </a:pPr>
                <a:r>
                  <a:rPr lang="en-US" altLang="ko-KR" dirty="0">
                    <a:ln>
                      <a:solidFill>
                        <a:srgbClr val="0C4DA2">
                          <a:alpha val="30000"/>
                        </a:srgbClr>
                      </a:solidFill>
                    </a:ln>
                    <a:solidFill>
                      <a:srgbClr val="0C4DA2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  <a:cs typeface="Pretendard ExtraBold" panose="02000903000000020004" pitchFamily="50" charset="-127"/>
                  </a:rPr>
                  <a:t>•</a:t>
                </a:r>
                <a:r>
                  <a:rPr lang="en-US" altLang="ko-KR" spc="-80" dirty="0">
                    <a:ln>
                      <a:solidFill>
                        <a:prstClr val="black">
                          <a:lumMod val="65000"/>
                          <a:lumOff val="35000"/>
                          <a:alpha val="30000"/>
                        </a:prstClr>
                      </a:solidFill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  <a:cs typeface="Pretendard ExtraBold" panose="02000903000000020004" pitchFamily="50" charset="-127"/>
                  </a:rPr>
                  <a:t> Flexible Utilization</a:t>
                </a:r>
                <a:endParaRPr lang="en-US" altLang="ko-KR" spc="-80" dirty="0">
                  <a:ln>
                    <a:solidFill>
                      <a:prstClr val="black">
                        <a:lumMod val="65000"/>
                        <a:lumOff val="35000"/>
                        <a:alpha val="30000"/>
                      </a:prst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  <a:cs typeface="Pretendard ExtraBold" panose="02000903000000020004" pitchFamily="50" charset="-127"/>
                </a:endParaRPr>
              </a:p>
              <a:p>
                <a:pPr marL="92074">
                  <a:lnSpc>
                    <a:spcPct val="120000"/>
                  </a:lnSpc>
                  <a:defRPr/>
                </a:pPr>
                <a:r>
                  <a:rPr lang="en-US" altLang="ko-KR" dirty="0">
                    <a:ln>
                      <a:solidFill>
                        <a:srgbClr val="0C4DA2">
                          <a:alpha val="30000"/>
                        </a:srgbClr>
                      </a:solidFill>
                    </a:ln>
                    <a:solidFill>
                      <a:srgbClr val="0C4DA2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  <a:cs typeface="Pretendard ExtraBold" panose="02000903000000020004" pitchFamily="50" charset="-127"/>
                  </a:rPr>
                  <a:t>•</a:t>
                </a:r>
                <a:r>
                  <a:rPr lang="en-US" altLang="ko-KR" spc="-80" dirty="0">
                    <a:ln>
                      <a:solidFill>
                        <a:prstClr val="black">
                          <a:lumMod val="65000"/>
                          <a:lumOff val="35000"/>
                          <a:alpha val="30000"/>
                        </a:prstClr>
                      </a:solidFill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  <a:cs typeface="Pretendard ExtraBold" panose="02000903000000020004" pitchFamily="50" charset="-127"/>
                  </a:rPr>
                  <a:t> Separate review for Reactor </a:t>
                </a:r>
              </a:p>
              <a:p>
                <a:pPr marL="92074">
                  <a:lnSpc>
                    <a:spcPct val="120000"/>
                  </a:lnSpc>
                  <a:defRPr/>
                </a:pPr>
                <a:r>
                  <a:rPr lang="en-US" altLang="ko-KR" spc="-80" dirty="0">
                    <a:ln>
                      <a:solidFill>
                        <a:prstClr val="black">
                          <a:lumMod val="65000"/>
                          <a:lumOff val="35000"/>
                          <a:alpha val="30000"/>
                        </a:prstClr>
                      </a:solidFill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  <a:cs typeface="Pretendard ExtraBold" panose="02000903000000020004" pitchFamily="50" charset="-127"/>
                  </a:rPr>
                  <a:t>   module</a:t>
                </a:r>
                <a:r>
                  <a:rPr lang="ko-KR" altLang="en-US" spc="-80" dirty="0">
                    <a:ln>
                      <a:solidFill>
                        <a:prstClr val="black">
                          <a:lumMod val="65000"/>
                          <a:lumOff val="35000"/>
                          <a:alpha val="30000"/>
                        </a:prst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  <a:cs typeface="Pretendard ExtraBold" panose="02000903000000020004" pitchFamily="50" charset="-127"/>
                  </a:rPr>
                  <a:t> </a:t>
                </a:r>
                <a:r>
                  <a:rPr lang="en-US" altLang="ko-KR" spc="-80" dirty="0">
                    <a:ln>
                      <a:solidFill>
                        <a:prstClr val="black">
                          <a:lumMod val="65000"/>
                          <a:lumOff val="35000"/>
                          <a:alpha val="30000"/>
                        </a:prst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  <a:cs typeface="Pretendard ExtraBold" panose="02000903000000020004" pitchFamily="50" charset="-127"/>
                  </a:rPr>
                  <a:t>/ Plant</a:t>
                </a:r>
                <a:r>
                  <a:rPr lang="ko-KR" altLang="en-US" spc="-80" dirty="0">
                    <a:ln>
                      <a:solidFill>
                        <a:prstClr val="black">
                          <a:lumMod val="65000"/>
                          <a:lumOff val="35000"/>
                          <a:alpha val="30000"/>
                        </a:prst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  <a:cs typeface="Pretendard ExtraBold" panose="02000903000000020004" pitchFamily="50" charset="-127"/>
                  </a:rPr>
                  <a:t> </a:t>
                </a:r>
                <a:r>
                  <a:rPr lang="en-US" altLang="ko-KR" spc="-80" dirty="0">
                    <a:ln>
                      <a:solidFill>
                        <a:prstClr val="black">
                          <a:lumMod val="65000"/>
                          <a:lumOff val="35000"/>
                          <a:alpha val="30000"/>
                        </a:prst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  <a:cs typeface="Pretendard ExtraBold" panose="02000903000000020004" pitchFamily="50" charset="-127"/>
                  </a:rPr>
                  <a:t>/ Site</a:t>
                </a:r>
              </a:p>
            </p:txBody>
          </p:sp>
          <p:sp>
            <p:nvSpPr>
              <p:cNvPr id="66" name="사다리꼴 107">
                <a:extLst>
                  <a:ext uri="{FF2B5EF4-FFF2-40B4-BE49-F238E27FC236}">
                    <a16:creationId xmlns:a16="http://schemas.microsoft.com/office/drawing/2014/main" id="{0B8A2A9E-4F64-41C8-8DAE-6919D3DD8A9C}"/>
                  </a:ext>
                </a:extLst>
              </p:cNvPr>
              <p:cNvSpPr/>
              <p:nvPr/>
            </p:nvSpPr>
            <p:spPr>
              <a:xfrm rot="7776554" flipH="1">
                <a:off x="1565409" y="1760422"/>
                <a:ext cx="2334405" cy="3041729"/>
              </a:xfrm>
              <a:custGeom>
                <a:avLst/>
                <a:gdLst>
                  <a:gd name="connsiteX0" fmla="*/ 0 w 1083797"/>
                  <a:gd name="connsiteY0" fmla="*/ 1441450 h 1441450"/>
                  <a:gd name="connsiteX1" fmla="*/ 270949 w 1083797"/>
                  <a:gd name="connsiteY1" fmla="*/ 0 h 1441450"/>
                  <a:gd name="connsiteX2" fmla="*/ 812848 w 1083797"/>
                  <a:gd name="connsiteY2" fmla="*/ 0 h 1441450"/>
                  <a:gd name="connsiteX3" fmla="*/ 1083797 w 1083797"/>
                  <a:gd name="connsiteY3" fmla="*/ 1441450 h 1441450"/>
                  <a:gd name="connsiteX4" fmla="*/ 0 w 1083797"/>
                  <a:gd name="connsiteY4" fmla="*/ 1441450 h 1441450"/>
                  <a:gd name="connsiteX0" fmla="*/ 15646 w 812848"/>
                  <a:gd name="connsiteY0" fmla="*/ 1085170 h 1441450"/>
                  <a:gd name="connsiteX1" fmla="*/ 0 w 812848"/>
                  <a:gd name="connsiteY1" fmla="*/ 0 h 1441450"/>
                  <a:gd name="connsiteX2" fmla="*/ 541899 w 812848"/>
                  <a:gd name="connsiteY2" fmla="*/ 0 h 1441450"/>
                  <a:gd name="connsiteX3" fmla="*/ 812848 w 812848"/>
                  <a:gd name="connsiteY3" fmla="*/ 1441450 h 1441450"/>
                  <a:gd name="connsiteX4" fmla="*/ 15646 w 812848"/>
                  <a:gd name="connsiteY4" fmla="*/ 1085170 h 1441450"/>
                  <a:gd name="connsiteX0" fmla="*/ 0 w 899617"/>
                  <a:gd name="connsiteY0" fmla="*/ 1093144 h 1441450"/>
                  <a:gd name="connsiteX1" fmla="*/ 86769 w 899617"/>
                  <a:gd name="connsiteY1" fmla="*/ 0 h 1441450"/>
                  <a:gd name="connsiteX2" fmla="*/ 628668 w 899617"/>
                  <a:gd name="connsiteY2" fmla="*/ 0 h 1441450"/>
                  <a:gd name="connsiteX3" fmla="*/ 899617 w 899617"/>
                  <a:gd name="connsiteY3" fmla="*/ 1441450 h 1441450"/>
                  <a:gd name="connsiteX4" fmla="*/ 0 w 899617"/>
                  <a:gd name="connsiteY4" fmla="*/ 1093144 h 1441450"/>
                  <a:gd name="connsiteX0" fmla="*/ 0 w 923489"/>
                  <a:gd name="connsiteY0" fmla="*/ 1093144 h 1527143"/>
                  <a:gd name="connsiteX1" fmla="*/ 86769 w 923489"/>
                  <a:gd name="connsiteY1" fmla="*/ 0 h 1527143"/>
                  <a:gd name="connsiteX2" fmla="*/ 628668 w 923489"/>
                  <a:gd name="connsiteY2" fmla="*/ 0 h 1527143"/>
                  <a:gd name="connsiteX3" fmla="*/ 923489 w 923489"/>
                  <a:gd name="connsiteY3" fmla="*/ 1527143 h 1527143"/>
                  <a:gd name="connsiteX4" fmla="*/ 0 w 923489"/>
                  <a:gd name="connsiteY4" fmla="*/ 1093144 h 1527143"/>
                  <a:gd name="connsiteX0" fmla="*/ 242340 w 836720"/>
                  <a:gd name="connsiteY0" fmla="*/ 924530 h 1527143"/>
                  <a:gd name="connsiteX1" fmla="*/ 0 w 836720"/>
                  <a:gd name="connsiteY1" fmla="*/ 0 h 1527143"/>
                  <a:gd name="connsiteX2" fmla="*/ 541899 w 836720"/>
                  <a:gd name="connsiteY2" fmla="*/ 0 h 1527143"/>
                  <a:gd name="connsiteX3" fmla="*/ 836720 w 836720"/>
                  <a:gd name="connsiteY3" fmla="*/ 1527143 h 1527143"/>
                  <a:gd name="connsiteX4" fmla="*/ 242340 w 836720"/>
                  <a:gd name="connsiteY4" fmla="*/ 924530 h 1527143"/>
                  <a:gd name="connsiteX0" fmla="*/ 2718 w 836720"/>
                  <a:gd name="connsiteY0" fmla="*/ 989987 h 1527143"/>
                  <a:gd name="connsiteX1" fmla="*/ 0 w 836720"/>
                  <a:gd name="connsiteY1" fmla="*/ 0 h 1527143"/>
                  <a:gd name="connsiteX2" fmla="*/ 541899 w 836720"/>
                  <a:gd name="connsiteY2" fmla="*/ 0 h 1527143"/>
                  <a:gd name="connsiteX3" fmla="*/ 836720 w 836720"/>
                  <a:gd name="connsiteY3" fmla="*/ 1527143 h 1527143"/>
                  <a:gd name="connsiteX4" fmla="*/ 2718 w 836720"/>
                  <a:gd name="connsiteY4" fmla="*/ 989987 h 1527143"/>
                  <a:gd name="connsiteX0" fmla="*/ 266458 w 1100460"/>
                  <a:gd name="connsiteY0" fmla="*/ 989987 h 1527143"/>
                  <a:gd name="connsiteX1" fmla="*/ 0 w 1100460"/>
                  <a:gd name="connsiteY1" fmla="*/ 263922 h 1527143"/>
                  <a:gd name="connsiteX2" fmla="*/ 805639 w 1100460"/>
                  <a:gd name="connsiteY2" fmla="*/ 0 h 1527143"/>
                  <a:gd name="connsiteX3" fmla="*/ 1100460 w 1100460"/>
                  <a:gd name="connsiteY3" fmla="*/ 1527143 h 1527143"/>
                  <a:gd name="connsiteX4" fmla="*/ 266458 w 1100460"/>
                  <a:gd name="connsiteY4" fmla="*/ 989987 h 1527143"/>
                  <a:gd name="connsiteX0" fmla="*/ 266458 w 1163773"/>
                  <a:gd name="connsiteY0" fmla="*/ 755432 h 1292588"/>
                  <a:gd name="connsiteX1" fmla="*/ 0 w 1163773"/>
                  <a:gd name="connsiteY1" fmla="*/ 29367 h 1292588"/>
                  <a:gd name="connsiteX2" fmla="*/ 1163773 w 1163773"/>
                  <a:gd name="connsiteY2" fmla="*/ 0 h 1292588"/>
                  <a:gd name="connsiteX3" fmla="*/ 1100460 w 1163773"/>
                  <a:gd name="connsiteY3" fmla="*/ 1292588 h 1292588"/>
                  <a:gd name="connsiteX4" fmla="*/ 266458 w 1163773"/>
                  <a:gd name="connsiteY4" fmla="*/ 755432 h 1292588"/>
                  <a:gd name="connsiteX0" fmla="*/ 266458 w 1100460"/>
                  <a:gd name="connsiteY0" fmla="*/ 726065 h 1263221"/>
                  <a:gd name="connsiteX1" fmla="*/ 0 w 1100460"/>
                  <a:gd name="connsiteY1" fmla="*/ 0 h 1263221"/>
                  <a:gd name="connsiteX2" fmla="*/ 970371 w 1100460"/>
                  <a:gd name="connsiteY2" fmla="*/ 159 h 1263221"/>
                  <a:gd name="connsiteX3" fmla="*/ 1100460 w 1100460"/>
                  <a:gd name="connsiteY3" fmla="*/ 1263221 h 1263221"/>
                  <a:gd name="connsiteX4" fmla="*/ 266458 w 1100460"/>
                  <a:gd name="connsiteY4" fmla="*/ 726065 h 1263221"/>
                  <a:gd name="connsiteX0" fmla="*/ 266458 w 1100460"/>
                  <a:gd name="connsiteY0" fmla="*/ 726065 h 1263221"/>
                  <a:gd name="connsiteX1" fmla="*/ 0 w 1100460"/>
                  <a:gd name="connsiteY1" fmla="*/ 0 h 1263221"/>
                  <a:gd name="connsiteX2" fmla="*/ 948866 w 1100460"/>
                  <a:gd name="connsiteY2" fmla="*/ 130725 h 1263221"/>
                  <a:gd name="connsiteX3" fmla="*/ 1100460 w 1100460"/>
                  <a:gd name="connsiteY3" fmla="*/ 1263221 h 1263221"/>
                  <a:gd name="connsiteX4" fmla="*/ 266458 w 1100460"/>
                  <a:gd name="connsiteY4" fmla="*/ 726065 h 1263221"/>
                  <a:gd name="connsiteX0" fmla="*/ 266458 w 1100460"/>
                  <a:gd name="connsiteY0" fmla="*/ 726065 h 1263221"/>
                  <a:gd name="connsiteX1" fmla="*/ 0 w 1100460"/>
                  <a:gd name="connsiteY1" fmla="*/ 0 h 1263221"/>
                  <a:gd name="connsiteX2" fmla="*/ 976529 w 1100460"/>
                  <a:gd name="connsiteY2" fmla="*/ 17618 h 1263221"/>
                  <a:gd name="connsiteX3" fmla="*/ 1100460 w 1100460"/>
                  <a:gd name="connsiteY3" fmla="*/ 1263221 h 1263221"/>
                  <a:gd name="connsiteX4" fmla="*/ 266458 w 1100460"/>
                  <a:gd name="connsiteY4" fmla="*/ 726065 h 1263221"/>
                  <a:gd name="connsiteX0" fmla="*/ 0 w 834002"/>
                  <a:gd name="connsiteY0" fmla="*/ 708447 h 1245603"/>
                  <a:gd name="connsiteX1" fmla="*/ 379885 w 834002"/>
                  <a:gd name="connsiteY1" fmla="*/ 331807 h 1245603"/>
                  <a:gd name="connsiteX2" fmla="*/ 710071 w 834002"/>
                  <a:gd name="connsiteY2" fmla="*/ 0 h 1245603"/>
                  <a:gd name="connsiteX3" fmla="*/ 834002 w 834002"/>
                  <a:gd name="connsiteY3" fmla="*/ 1245603 h 1245603"/>
                  <a:gd name="connsiteX4" fmla="*/ 0 w 834002"/>
                  <a:gd name="connsiteY4" fmla="*/ 708447 h 1245603"/>
                  <a:gd name="connsiteX0" fmla="*/ 291426 w 1125428"/>
                  <a:gd name="connsiteY0" fmla="*/ 775574 h 1312730"/>
                  <a:gd name="connsiteX1" fmla="*/ 0 w 1125428"/>
                  <a:gd name="connsiteY1" fmla="*/ 0 h 1312730"/>
                  <a:gd name="connsiteX2" fmla="*/ 1001497 w 1125428"/>
                  <a:gd name="connsiteY2" fmla="*/ 67127 h 1312730"/>
                  <a:gd name="connsiteX3" fmla="*/ 1125428 w 1125428"/>
                  <a:gd name="connsiteY3" fmla="*/ 1312730 h 1312730"/>
                  <a:gd name="connsiteX4" fmla="*/ 291426 w 1125428"/>
                  <a:gd name="connsiteY4" fmla="*/ 775574 h 1312730"/>
                  <a:gd name="connsiteX0" fmla="*/ 0 w 2616828"/>
                  <a:gd name="connsiteY0" fmla="*/ 2959815 h 2959815"/>
                  <a:gd name="connsiteX1" fmla="*/ 1491400 w 2616828"/>
                  <a:gd name="connsiteY1" fmla="*/ 0 h 2959815"/>
                  <a:gd name="connsiteX2" fmla="*/ 2492897 w 2616828"/>
                  <a:gd name="connsiteY2" fmla="*/ 67127 h 2959815"/>
                  <a:gd name="connsiteX3" fmla="*/ 2616828 w 2616828"/>
                  <a:gd name="connsiteY3" fmla="*/ 1312730 h 2959815"/>
                  <a:gd name="connsiteX4" fmla="*/ 0 w 2616828"/>
                  <a:gd name="connsiteY4" fmla="*/ 2959815 h 2959815"/>
                  <a:gd name="connsiteX0" fmla="*/ 0 w 2616828"/>
                  <a:gd name="connsiteY0" fmla="*/ 3053957 h 3053957"/>
                  <a:gd name="connsiteX1" fmla="*/ 1491400 w 2616828"/>
                  <a:gd name="connsiteY1" fmla="*/ 94142 h 3053957"/>
                  <a:gd name="connsiteX2" fmla="*/ 2576900 w 2616828"/>
                  <a:gd name="connsiteY2" fmla="*/ 0 h 3053957"/>
                  <a:gd name="connsiteX3" fmla="*/ 2616828 w 2616828"/>
                  <a:gd name="connsiteY3" fmla="*/ 1406872 h 3053957"/>
                  <a:gd name="connsiteX4" fmla="*/ 0 w 2616828"/>
                  <a:gd name="connsiteY4" fmla="*/ 3053957 h 3053957"/>
                  <a:gd name="connsiteX0" fmla="*/ 0 w 2616828"/>
                  <a:gd name="connsiteY0" fmla="*/ 3077898 h 3077898"/>
                  <a:gd name="connsiteX1" fmla="*/ 1547908 w 2616828"/>
                  <a:gd name="connsiteY1" fmla="*/ 0 h 3077898"/>
                  <a:gd name="connsiteX2" fmla="*/ 2576900 w 2616828"/>
                  <a:gd name="connsiteY2" fmla="*/ 23941 h 3077898"/>
                  <a:gd name="connsiteX3" fmla="*/ 2616828 w 2616828"/>
                  <a:gd name="connsiteY3" fmla="*/ 1430813 h 3077898"/>
                  <a:gd name="connsiteX4" fmla="*/ 0 w 2616828"/>
                  <a:gd name="connsiteY4" fmla="*/ 3077898 h 3077898"/>
                  <a:gd name="connsiteX0" fmla="*/ 0 w 2529966"/>
                  <a:gd name="connsiteY0" fmla="*/ 2564573 h 2564573"/>
                  <a:gd name="connsiteX1" fmla="*/ 1461046 w 2529966"/>
                  <a:gd name="connsiteY1" fmla="*/ 0 h 2564573"/>
                  <a:gd name="connsiteX2" fmla="*/ 2490038 w 2529966"/>
                  <a:gd name="connsiteY2" fmla="*/ 23941 h 2564573"/>
                  <a:gd name="connsiteX3" fmla="*/ 2529966 w 2529966"/>
                  <a:gd name="connsiteY3" fmla="*/ 1430813 h 2564573"/>
                  <a:gd name="connsiteX4" fmla="*/ 0 w 2529966"/>
                  <a:gd name="connsiteY4" fmla="*/ 2564573 h 2564573"/>
                  <a:gd name="connsiteX0" fmla="*/ 0 w 2529966"/>
                  <a:gd name="connsiteY0" fmla="*/ 2906766 h 2906766"/>
                  <a:gd name="connsiteX1" fmla="*/ 1670044 w 2529966"/>
                  <a:gd name="connsiteY1" fmla="*/ 0 h 2906766"/>
                  <a:gd name="connsiteX2" fmla="*/ 2490038 w 2529966"/>
                  <a:gd name="connsiteY2" fmla="*/ 366134 h 2906766"/>
                  <a:gd name="connsiteX3" fmla="*/ 2529966 w 2529966"/>
                  <a:gd name="connsiteY3" fmla="*/ 1773006 h 2906766"/>
                  <a:gd name="connsiteX4" fmla="*/ 0 w 2529966"/>
                  <a:gd name="connsiteY4" fmla="*/ 2906766 h 290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9966" h="2906766">
                    <a:moveTo>
                      <a:pt x="0" y="2906766"/>
                    </a:moveTo>
                    <a:lnTo>
                      <a:pt x="1670044" y="0"/>
                    </a:lnTo>
                    <a:lnTo>
                      <a:pt x="2490038" y="366134"/>
                    </a:lnTo>
                    <a:lnTo>
                      <a:pt x="2529966" y="1773006"/>
                    </a:lnTo>
                    <a:lnTo>
                      <a:pt x="0" y="2906766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0254C3">
                      <a:alpha val="20000"/>
                    </a:srgbClr>
                  </a:gs>
                  <a:gs pos="12000">
                    <a:srgbClr val="0254C3">
                      <a:alpha val="0"/>
                    </a:srgb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사각형: 둥근 모서리 66">
                <a:extLst>
                  <a:ext uri="{FF2B5EF4-FFF2-40B4-BE49-F238E27FC236}">
                    <a16:creationId xmlns:a16="http://schemas.microsoft.com/office/drawing/2014/main" id="{32EB9FD3-EC7A-4312-8979-77F81FB99611}"/>
                  </a:ext>
                </a:extLst>
              </p:cNvPr>
              <p:cNvSpPr/>
              <p:nvPr/>
            </p:nvSpPr>
            <p:spPr>
              <a:xfrm>
                <a:off x="6491498" y="1653049"/>
                <a:ext cx="3162794" cy="1243228"/>
              </a:xfrm>
              <a:prstGeom prst="roundRect">
                <a:avLst>
                  <a:gd name="adj" fmla="val 13281"/>
                </a:avLst>
              </a:prstGeom>
              <a:gradFill>
                <a:gsLst>
                  <a:gs pos="100000">
                    <a:schemeClr val="bg1"/>
                  </a:gs>
                  <a:gs pos="12000">
                    <a:schemeClr val="bg1">
                      <a:lumMod val="85000"/>
                    </a:schemeClr>
                  </a:gs>
                </a:gsLst>
                <a:lin ang="16200000" scaled="1"/>
              </a:gradFill>
              <a:ln w="6350">
                <a:solidFill>
                  <a:schemeClr val="bg1">
                    <a:lumMod val="85000"/>
                  </a:schemeClr>
                </a:solidFill>
              </a:ln>
              <a:effectLst>
                <a:outerShdw blurRad="127000" dist="63500" dir="270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2074">
                  <a:lnSpc>
                    <a:spcPct val="120000"/>
                  </a:lnSpc>
                  <a:defRPr/>
                </a:pPr>
                <a:r>
                  <a:rPr lang="en-US" altLang="ko-KR" dirty="0">
                    <a:ln>
                      <a:solidFill>
                        <a:srgbClr val="0C4DA2">
                          <a:alpha val="30000"/>
                        </a:srgbClr>
                      </a:solidFill>
                    </a:ln>
                    <a:solidFill>
                      <a:srgbClr val="0C4DA2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  <a:cs typeface="Pretendard ExtraBold" panose="02000903000000020004" pitchFamily="50" charset="-127"/>
                  </a:rPr>
                  <a:t>•</a:t>
                </a:r>
                <a:r>
                  <a:rPr lang="en-US" altLang="ko-KR" spc="-80" dirty="0">
                    <a:ln>
                      <a:solidFill>
                        <a:prstClr val="black">
                          <a:lumMod val="65000"/>
                          <a:lumOff val="35000"/>
                          <a:alpha val="30000"/>
                        </a:prstClr>
                      </a:solidFill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  <a:cs typeface="Pretendard ExtraBold" panose="02000903000000020004" pitchFamily="50" charset="-127"/>
                  </a:rPr>
                  <a:t> Regulation by principles</a:t>
                </a:r>
                <a:endParaRPr lang="en-US" altLang="ko-KR" spc="-80" dirty="0">
                  <a:ln>
                    <a:solidFill>
                      <a:prstClr val="black">
                        <a:lumMod val="65000"/>
                        <a:lumOff val="35000"/>
                        <a:alpha val="30000"/>
                      </a:prst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  <a:cs typeface="Pretendard ExtraBold" panose="02000903000000020004" pitchFamily="50" charset="-127"/>
                </a:endParaRPr>
              </a:p>
              <a:p>
                <a:pPr marL="92074">
                  <a:lnSpc>
                    <a:spcPct val="120000"/>
                  </a:lnSpc>
                  <a:defRPr/>
                </a:pPr>
                <a:r>
                  <a:rPr lang="en-US" altLang="ko-KR" dirty="0">
                    <a:ln>
                      <a:solidFill>
                        <a:srgbClr val="0C4DA2">
                          <a:alpha val="30000"/>
                        </a:srgbClr>
                      </a:solidFill>
                    </a:ln>
                    <a:solidFill>
                      <a:srgbClr val="0C4DA2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  <a:cs typeface="Pretendard ExtraBold" panose="02000903000000020004" pitchFamily="50" charset="-127"/>
                  </a:rPr>
                  <a:t>•</a:t>
                </a:r>
                <a:r>
                  <a:rPr lang="en-US" altLang="ko-KR" spc="-80" dirty="0">
                    <a:ln>
                      <a:solidFill>
                        <a:prstClr val="black">
                          <a:lumMod val="65000"/>
                          <a:lumOff val="35000"/>
                          <a:alpha val="30000"/>
                        </a:prstClr>
                      </a:solidFill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  <a:cs typeface="Pretendard ExtraBold" panose="02000903000000020004" pitchFamily="50" charset="-127"/>
                  </a:rPr>
                  <a:t> 3 Crews Operation</a:t>
                </a:r>
                <a:endParaRPr lang="en-US" altLang="ko-KR" spc="-80" dirty="0">
                  <a:ln>
                    <a:solidFill>
                      <a:prstClr val="black">
                        <a:lumMod val="65000"/>
                        <a:lumOff val="35000"/>
                        <a:alpha val="30000"/>
                      </a:prst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  <a:cs typeface="Pretendard ExtraBold" panose="02000903000000020004" pitchFamily="50" charset="-127"/>
                </a:endParaRPr>
              </a:p>
              <a:p>
                <a:pPr marL="92074">
                  <a:lnSpc>
                    <a:spcPct val="120000"/>
                  </a:lnSpc>
                  <a:defRPr/>
                </a:pPr>
                <a:r>
                  <a:rPr lang="en-US" altLang="ko-KR" dirty="0">
                    <a:ln>
                      <a:solidFill>
                        <a:srgbClr val="0C4DA2">
                          <a:alpha val="30000"/>
                        </a:srgbClr>
                      </a:solidFill>
                    </a:ln>
                    <a:solidFill>
                      <a:srgbClr val="0C4DA2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  <a:cs typeface="Pretendard ExtraBold" panose="02000903000000020004" pitchFamily="50" charset="-127"/>
                  </a:rPr>
                  <a:t>• </a:t>
                </a:r>
                <a:r>
                  <a:rPr lang="en-US" altLang="ko-KR" dirty="0">
                    <a:ln>
                      <a:solidFill>
                        <a:prstClr val="black">
                          <a:lumMod val="65000"/>
                          <a:lumOff val="35000"/>
                          <a:alpha val="30000"/>
                        </a:prst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  <a:cs typeface="Pretendard ExtraBold" panose="02000903000000020004" pitchFamily="50" charset="-127"/>
                  </a:rPr>
                  <a:t>EPZ Elimination</a:t>
                </a:r>
              </a:p>
            </p:txBody>
          </p:sp>
          <p:grpSp>
            <p:nvGrpSpPr>
              <p:cNvPr id="68" name="그래픽 59">
                <a:extLst>
                  <a:ext uri="{FF2B5EF4-FFF2-40B4-BE49-F238E27FC236}">
                    <a16:creationId xmlns:a16="http://schemas.microsoft.com/office/drawing/2014/main" id="{CC52A34A-BAFB-4941-B187-9FBD0A904844}"/>
                  </a:ext>
                </a:extLst>
              </p:cNvPr>
              <p:cNvGrpSpPr/>
              <p:nvPr/>
            </p:nvGrpSpPr>
            <p:grpSpPr>
              <a:xfrm rot="938294" flipH="1">
                <a:off x="4184783" y="3887100"/>
                <a:ext cx="1486134" cy="1486006"/>
                <a:chOff x="2896073" y="2951834"/>
                <a:chExt cx="1812785" cy="1812629"/>
              </a:xfrm>
              <a:solidFill>
                <a:srgbClr val="FF421C"/>
              </a:solidFill>
            </p:grpSpPr>
            <p:sp>
              <p:nvSpPr>
                <p:cNvPr id="85" name="자유형: 도형 84">
                  <a:extLst>
                    <a:ext uri="{FF2B5EF4-FFF2-40B4-BE49-F238E27FC236}">
                      <a16:creationId xmlns:a16="http://schemas.microsoft.com/office/drawing/2014/main" id="{0D08828E-574A-4FDA-BE3B-CFE9CE044257}"/>
                    </a:ext>
                  </a:extLst>
                </p:cNvPr>
                <p:cNvSpPr/>
                <p:nvPr/>
              </p:nvSpPr>
              <p:spPr>
                <a:xfrm>
                  <a:off x="3055281" y="2951834"/>
                  <a:ext cx="1653577" cy="1774892"/>
                </a:xfrm>
                <a:custGeom>
                  <a:avLst/>
                  <a:gdLst>
                    <a:gd name="connsiteX0" fmla="*/ 1583842 w 1653577"/>
                    <a:gd name="connsiteY0" fmla="*/ 542010 h 1774892"/>
                    <a:gd name="connsiteX1" fmla="*/ 1393651 w 1653577"/>
                    <a:gd name="connsiteY1" fmla="*/ 259926 h 1774892"/>
                    <a:gd name="connsiteX2" fmla="*/ 1111567 w 1653577"/>
                    <a:gd name="connsiteY2" fmla="*/ 69735 h 1774892"/>
                    <a:gd name="connsiteX3" fmla="*/ 766132 w 1653577"/>
                    <a:gd name="connsiteY3" fmla="*/ 0 h 1774892"/>
                    <a:gd name="connsiteX4" fmla="*/ 316171 w 1653577"/>
                    <a:gd name="connsiteY4" fmla="*/ 122369 h 1774892"/>
                    <a:gd name="connsiteX5" fmla="*/ 0 w 1653577"/>
                    <a:gd name="connsiteY5" fmla="*/ 439282 h 1774892"/>
                    <a:gd name="connsiteX6" fmla="*/ 13119 w 1653577"/>
                    <a:gd name="connsiteY6" fmla="*/ 446876 h 1774892"/>
                    <a:gd name="connsiteX7" fmla="*/ 766132 w 1653577"/>
                    <a:gd name="connsiteY7" fmla="*/ 15150 h 1774892"/>
                    <a:gd name="connsiteX8" fmla="*/ 1638428 w 1653577"/>
                    <a:gd name="connsiteY8" fmla="*/ 887446 h 1774892"/>
                    <a:gd name="connsiteX9" fmla="*/ 771188 w 1653577"/>
                    <a:gd name="connsiteY9" fmla="*/ 1759723 h 1774892"/>
                    <a:gd name="connsiteX10" fmla="*/ 771188 w 1653577"/>
                    <a:gd name="connsiteY10" fmla="*/ 1774892 h 1774892"/>
                    <a:gd name="connsiteX11" fmla="*/ 1111567 w 1653577"/>
                    <a:gd name="connsiteY11" fmla="*/ 1705157 h 1774892"/>
                    <a:gd name="connsiteX12" fmla="*/ 1393651 w 1653577"/>
                    <a:gd name="connsiteY12" fmla="*/ 1514966 h 1774892"/>
                    <a:gd name="connsiteX13" fmla="*/ 1583842 w 1653577"/>
                    <a:gd name="connsiteY13" fmla="*/ 1232882 h 1774892"/>
                    <a:gd name="connsiteX14" fmla="*/ 1653577 w 1653577"/>
                    <a:gd name="connsiteY14" fmla="*/ 887446 h 1774892"/>
                    <a:gd name="connsiteX15" fmla="*/ 1583842 w 1653577"/>
                    <a:gd name="connsiteY15" fmla="*/ 542010 h 1774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653577" h="1774892">
                      <a:moveTo>
                        <a:pt x="1583842" y="542010"/>
                      </a:moveTo>
                      <a:cubicBezTo>
                        <a:pt x="1539135" y="436334"/>
                        <a:pt x="1475159" y="341434"/>
                        <a:pt x="1393651" y="259926"/>
                      </a:cubicBezTo>
                      <a:cubicBezTo>
                        <a:pt x="1312144" y="178418"/>
                        <a:pt x="1217244" y="114442"/>
                        <a:pt x="1111567" y="69735"/>
                      </a:cubicBezTo>
                      <a:cubicBezTo>
                        <a:pt x="1002162" y="23466"/>
                        <a:pt x="885943" y="0"/>
                        <a:pt x="766132" y="0"/>
                      </a:cubicBezTo>
                      <a:cubicBezTo>
                        <a:pt x="607587" y="0"/>
                        <a:pt x="451991" y="42325"/>
                        <a:pt x="316171" y="122369"/>
                      </a:cubicBezTo>
                      <a:cubicBezTo>
                        <a:pt x="185759" y="199230"/>
                        <a:pt x="76529" y="308733"/>
                        <a:pt x="0" y="439282"/>
                      </a:cubicBezTo>
                      <a:lnTo>
                        <a:pt x="13119" y="446876"/>
                      </a:lnTo>
                      <a:cubicBezTo>
                        <a:pt x="169360" y="180449"/>
                        <a:pt x="457418" y="15150"/>
                        <a:pt x="766132" y="15150"/>
                      </a:cubicBezTo>
                      <a:cubicBezTo>
                        <a:pt x="1247114" y="15150"/>
                        <a:pt x="1638428" y="406464"/>
                        <a:pt x="1638428" y="887446"/>
                      </a:cubicBezTo>
                      <a:cubicBezTo>
                        <a:pt x="1638428" y="1366749"/>
                        <a:pt x="1249866" y="1757009"/>
                        <a:pt x="771188" y="1759723"/>
                      </a:cubicBezTo>
                      <a:lnTo>
                        <a:pt x="771188" y="1774892"/>
                      </a:lnTo>
                      <a:cubicBezTo>
                        <a:pt x="889203" y="1774248"/>
                        <a:pt x="1003684" y="1750781"/>
                        <a:pt x="1111567" y="1705157"/>
                      </a:cubicBezTo>
                      <a:cubicBezTo>
                        <a:pt x="1217244" y="1660450"/>
                        <a:pt x="1312144" y="1596474"/>
                        <a:pt x="1393651" y="1514966"/>
                      </a:cubicBezTo>
                      <a:cubicBezTo>
                        <a:pt x="1475159" y="1433459"/>
                        <a:pt x="1539135" y="1338559"/>
                        <a:pt x="1583842" y="1232882"/>
                      </a:cubicBezTo>
                      <a:cubicBezTo>
                        <a:pt x="1630111" y="1123476"/>
                        <a:pt x="1653577" y="1007238"/>
                        <a:pt x="1653577" y="887446"/>
                      </a:cubicBezTo>
                      <a:cubicBezTo>
                        <a:pt x="1653577" y="767654"/>
                        <a:pt x="1630111" y="651416"/>
                        <a:pt x="1583842" y="542010"/>
                      </a:cubicBezTo>
                      <a:close/>
                    </a:path>
                  </a:pathLst>
                </a:custGeom>
                <a:solidFill>
                  <a:srgbClr val="FFC000">
                    <a:alpha val="50000"/>
                  </a:srgbClr>
                </a:solidFill>
                <a:ln w="19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86" name="자유형: 도형 85">
                  <a:extLst>
                    <a:ext uri="{FF2B5EF4-FFF2-40B4-BE49-F238E27FC236}">
                      <a16:creationId xmlns:a16="http://schemas.microsoft.com/office/drawing/2014/main" id="{24810DB1-E768-4D82-9CC1-0FAFB9DFD3EB}"/>
                    </a:ext>
                  </a:extLst>
                </p:cNvPr>
                <p:cNvSpPr/>
                <p:nvPr/>
              </p:nvSpPr>
              <p:spPr>
                <a:xfrm>
                  <a:off x="2896073" y="3391896"/>
                  <a:ext cx="907651" cy="1372567"/>
                </a:xfrm>
                <a:custGeom>
                  <a:avLst/>
                  <a:gdLst>
                    <a:gd name="connsiteX0" fmla="*/ 90957 w 907651"/>
                    <a:gd name="connsiteY0" fmla="*/ 447384 h 1372567"/>
                    <a:gd name="connsiteX1" fmla="*/ 193900 w 907651"/>
                    <a:gd name="connsiteY1" fmla="*/ 45566 h 1372567"/>
                    <a:gd name="connsiteX2" fmla="*/ 115145 w 907651"/>
                    <a:gd name="connsiteY2" fmla="*/ 0 h 1372567"/>
                    <a:gd name="connsiteX3" fmla="*/ 32369 w 907651"/>
                    <a:gd name="connsiteY3" fmla="*/ 203876 h 1372567"/>
                    <a:gd name="connsiteX4" fmla="*/ 0 w 907651"/>
                    <a:gd name="connsiteY4" fmla="*/ 447384 h 1372567"/>
                    <a:gd name="connsiteX5" fmla="*/ 72742 w 907651"/>
                    <a:gd name="connsiteY5" fmla="*/ 807578 h 1372567"/>
                    <a:gd name="connsiteX6" fmla="*/ 271034 w 907651"/>
                    <a:gd name="connsiteY6" fmla="*/ 1101708 h 1372567"/>
                    <a:gd name="connsiteX7" fmla="*/ 565145 w 907651"/>
                    <a:gd name="connsiteY7" fmla="*/ 1300001 h 1372567"/>
                    <a:gd name="connsiteX8" fmla="*/ 907652 w 907651"/>
                    <a:gd name="connsiteY8" fmla="*/ 1372567 h 1372567"/>
                    <a:gd name="connsiteX9" fmla="*/ 907652 w 907651"/>
                    <a:gd name="connsiteY9" fmla="*/ 1281591 h 1372567"/>
                    <a:gd name="connsiteX10" fmla="*/ 90957 w 907651"/>
                    <a:gd name="connsiteY10" fmla="*/ 447384 h 1372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07651" h="1372567">
                      <a:moveTo>
                        <a:pt x="90957" y="447384"/>
                      </a:moveTo>
                      <a:cubicBezTo>
                        <a:pt x="90957" y="306585"/>
                        <a:pt x="126507" y="168052"/>
                        <a:pt x="193900" y="45566"/>
                      </a:cubicBezTo>
                      <a:lnTo>
                        <a:pt x="115145" y="0"/>
                      </a:lnTo>
                      <a:cubicBezTo>
                        <a:pt x="79497" y="64445"/>
                        <a:pt x="51677" y="132930"/>
                        <a:pt x="32369" y="203876"/>
                      </a:cubicBezTo>
                      <a:cubicBezTo>
                        <a:pt x="10894" y="282846"/>
                        <a:pt x="0" y="364783"/>
                        <a:pt x="0" y="447384"/>
                      </a:cubicBezTo>
                      <a:cubicBezTo>
                        <a:pt x="0" y="572290"/>
                        <a:pt x="24482" y="693468"/>
                        <a:pt x="72742" y="807578"/>
                      </a:cubicBezTo>
                      <a:cubicBezTo>
                        <a:pt x="119343" y="917784"/>
                        <a:pt x="186052" y="1016726"/>
                        <a:pt x="271034" y="1101708"/>
                      </a:cubicBezTo>
                      <a:cubicBezTo>
                        <a:pt x="355997" y="1186671"/>
                        <a:pt x="454958" y="1253400"/>
                        <a:pt x="565145" y="1300001"/>
                      </a:cubicBezTo>
                      <a:cubicBezTo>
                        <a:pt x="673867" y="1345977"/>
                        <a:pt x="788993" y="1370381"/>
                        <a:pt x="907652" y="1372567"/>
                      </a:cubicBezTo>
                      <a:lnTo>
                        <a:pt x="907652" y="1281591"/>
                      </a:lnTo>
                      <a:cubicBezTo>
                        <a:pt x="455681" y="1272162"/>
                        <a:pt x="90957" y="901561"/>
                        <a:pt x="90957" y="447384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19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69" name="그래픽 59">
                <a:extLst>
                  <a:ext uri="{FF2B5EF4-FFF2-40B4-BE49-F238E27FC236}">
                    <a16:creationId xmlns:a16="http://schemas.microsoft.com/office/drawing/2014/main" id="{D44861B3-F52C-48D1-8443-A47BE8E36713}"/>
                  </a:ext>
                </a:extLst>
              </p:cNvPr>
              <p:cNvGrpSpPr/>
              <p:nvPr/>
            </p:nvGrpSpPr>
            <p:grpSpPr>
              <a:xfrm rot="3600000" flipH="1">
                <a:off x="4311868" y="3987304"/>
                <a:ext cx="1243228" cy="1243228"/>
                <a:chOff x="3063168" y="3081035"/>
                <a:chExt cx="1516488" cy="1516488"/>
              </a:xfrm>
            </p:grpSpPr>
            <p:sp>
              <p:nvSpPr>
                <p:cNvPr id="83" name="자유형: 도형 82">
                  <a:extLst>
                    <a:ext uri="{FF2B5EF4-FFF2-40B4-BE49-F238E27FC236}">
                      <a16:creationId xmlns:a16="http://schemas.microsoft.com/office/drawing/2014/main" id="{7630007E-1D82-423D-BF21-9C4A29A42713}"/>
                    </a:ext>
                  </a:extLst>
                </p:cNvPr>
                <p:cNvSpPr/>
                <p:nvPr/>
              </p:nvSpPr>
              <p:spPr>
                <a:xfrm>
                  <a:off x="3063168" y="3081035"/>
                  <a:ext cx="1516488" cy="1516488"/>
                </a:xfrm>
                <a:custGeom>
                  <a:avLst/>
                  <a:gdLst>
                    <a:gd name="connsiteX0" fmla="*/ 1516489 w 1516488"/>
                    <a:gd name="connsiteY0" fmla="*/ 758244 h 1516488"/>
                    <a:gd name="connsiteX1" fmla="*/ 758244 w 1516488"/>
                    <a:gd name="connsiteY1" fmla="*/ 1516489 h 1516488"/>
                    <a:gd name="connsiteX2" fmla="*/ 0 w 1516488"/>
                    <a:gd name="connsiteY2" fmla="*/ 758244 h 1516488"/>
                    <a:gd name="connsiteX3" fmla="*/ 758244 w 1516488"/>
                    <a:gd name="connsiteY3" fmla="*/ 0 h 1516488"/>
                    <a:gd name="connsiteX4" fmla="*/ 1516489 w 1516488"/>
                    <a:gd name="connsiteY4" fmla="*/ 758244 h 1516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6488" h="1516488">
                      <a:moveTo>
                        <a:pt x="1516489" y="758244"/>
                      </a:moveTo>
                      <a:cubicBezTo>
                        <a:pt x="1516489" y="1177011"/>
                        <a:pt x="1177011" y="1516489"/>
                        <a:pt x="758244" y="1516489"/>
                      </a:cubicBezTo>
                      <a:cubicBezTo>
                        <a:pt x="339478" y="1516489"/>
                        <a:pt x="0" y="1177011"/>
                        <a:pt x="0" y="758244"/>
                      </a:cubicBezTo>
                      <a:cubicBezTo>
                        <a:pt x="0" y="339478"/>
                        <a:pt x="339478" y="0"/>
                        <a:pt x="758244" y="0"/>
                      </a:cubicBezTo>
                      <a:cubicBezTo>
                        <a:pt x="1177011" y="0"/>
                        <a:pt x="1516489" y="339478"/>
                        <a:pt x="1516489" y="75824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EBEBEB"/>
                    </a:gs>
                    <a:gs pos="50000">
                      <a:srgbClr val="F2F2F2"/>
                    </a:gs>
                    <a:gs pos="100000">
                      <a:srgbClr val="FAFAFA"/>
                    </a:gs>
                  </a:gsLst>
                  <a:lin ang="13890022" scaled="1"/>
                </a:gradFill>
                <a:ln w="19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84" name="자유형: 도형 83">
                  <a:extLst>
                    <a:ext uri="{FF2B5EF4-FFF2-40B4-BE49-F238E27FC236}">
                      <a16:creationId xmlns:a16="http://schemas.microsoft.com/office/drawing/2014/main" id="{B33AB88A-E51F-41F9-9832-FA54DF5113C1}"/>
                    </a:ext>
                  </a:extLst>
                </p:cNvPr>
                <p:cNvSpPr/>
                <p:nvPr/>
              </p:nvSpPr>
              <p:spPr>
                <a:xfrm rot="3600000">
                  <a:off x="3087903" y="3105770"/>
                  <a:ext cx="1467017" cy="1467018"/>
                </a:xfrm>
                <a:custGeom>
                  <a:avLst/>
                  <a:gdLst>
                    <a:gd name="connsiteX0" fmla="*/ 1467018 w 1467017"/>
                    <a:gd name="connsiteY0" fmla="*/ 733509 h 1467018"/>
                    <a:gd name="connsiteX1" fmla="*/ 733509 w 1467017"/>
                    <a:gd name="connsiteY1" fmla="*/ 1467018 h 1467018"/>
                    <a:gd name="connsiteX2" fmla="*/ 0 w 1467017"/>
                    <a:gd name="connsiteY2" fmla="*/ 733509 h 1467018"/>
                    <a:gd name="connsiteX3" fmla="*/ 733509 w 1467017"/>
                    <a:gd name="connsiteY3" fmla="*/ 0 h 1467018"/>
                    <a:gd name="connsiteX4" fmla="*/ 1467018 w 1467017"/>
                    <a:gd name="connsiteY4" fmla="*/ 733509 h 1467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7017" h="1467018">
                      <a:moveTo>
                        <a:pt x="1467018" y="733509"/>
                      </a:moveTo>
                      <a:cubicBezTo>
                        <a:pt x="1467018" y="1138615"/>
                        <a:pt x="1138615" y="1467018"/>
                        <a:pt x="733509" y="1467018"/>
                      </a:cubicBezTo>
                      <a:cubicBezTo>
                        <a:pt x="328403" y="1467018"/>
                        <a:pt x="0" y="1138615"/>
                        <a:pt x="0" y="733509"/>
                      </a:cubicBezTo>
                      <a:cubicBezTo>
                        <a:pt x="0" y="328403"/>
                        <a:pt x="328403" y="0"/>
                        <a:pt x="733509" y="0"/>
                      </a:cubicBezTo>
                      <a:cubicBezTo>
                        <a:pt x="1138615" y="0"/>
                        <a:pt x="1467018" y="328403"/>
                        <a:pt x="1467018" y="73350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82000">
                      <a:srgbClr val="EFEFEF"/>
                    </a:gs>
                    <a:gs pos="20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</a:gradFill>
                <a:ln w="19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>
                    <a:spcBef>
                      <a:spcPts val="300"/>
                    </a:spcBef>
                  </a:pPr>
                  <a:r>
                    <a:rPr lang="en-US" altLang="ko-KR" sz="2000" spc="-80" dirty="0">
                      <a:gradFill flip="none" rotWithShape="1">
                        <a:gsLst>
                          <a:gs pos="100000">
                            <a:schemeClr val="tx1">
                              <a:lumMod val="85000"/>
                              <a:lumOff val="15000"/>
                            </a:schemeClr>
                          </a:gs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</a:gsLst>
                        <a:lin ang="5400000" scaled="1"/>
                        <a:tileRect/>
                      </a:gradFill>
                      <a:latin typeface="웰컴체 Bold" panose="02020603020101020101" pitchFamily="18" charset="-127"/>
                      <a:ea typeface="웰컴체 Bold" panose="02020603020101020101" pitchFamily="18" charset="-127"/>
                    </a:rPr>
                    <a:t>Module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altLang="ko-KR" sz="2000" spc="-80" dirty="0">
                      <a:gradFill flip="none" rotWithShape="1">
                        <a:gsLst>
                          <a:gs pos="100000">
                            <a:schemeClr val="tx1">
                              <a:lumMod val="85000"/>
                              <a:lumOff val="15000"/>
                            </a:schemeClr>
                          </a:gs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</a:gsLst>
                        <a:lin ang="5400000" scaled="1"/>
                        <a:tileRect/>
                      </a:gradFill>
                      <a:latin typeface="웰컴체 Bold" panose="02020603020101020101" pitchFamily="18" charset="-127"/>
                      <a:ea typeface="웰컴체 Bold" panose="02020603020101020101" pitchFamily="18" charset="-127"/>
                    </a:rPr>
                    <a:t>Design</a:t>
                  </a:r>
                </a:p>
              </p:txBody>
            </p:sp>
          </p:grpSp>
          <p:grpSp>
            <p:nvGrpSpPr>
              <p:cNvPr id="70" name="그래픽 59">
                <a:extLst>
                  <a:ext uri="{FF2B5EF4-FFF2-40B4-BE49-F238E27FC236}">
                    <a16:creationId xmlns:a16="http://schemas.microsoft.com/office/drawing/2014/main" id="{36A08134-ABC0-4146-8FF1-2E5917DDC96D}"/>
                  </a:ext>
                </a:extLst>
              </p:cNvPr>
              <p:cNvGrpSpPr/>
              <p:nvPr/>
            </p:nvGrpSpPr>
            <p:grpSpPr>
              <a:xfrm rot="2047670">
                <a:off x="3504630" y="2677580"/>
                <a:ext cx="1486134" cy="1486006"/>
                <a:chOff x="2896073" y="2951834"/>
                <a:chExt cx="1812785" cy="1812629"/>
              </a:xfrm>
              <a:solidFill>
                <a:srgbClr val="FF421C"/>
              </a:solidFill>
            </p:grpSpPr>
            <p:sp>
              <p:nvSpPr>
                <p:cNvPr id="81" name="자유형: 도형 80">
                  <a:extLst>
                    <a:ext uri="{FF2B5EF4-FFF2-40B4-BE49-F238E27FC236}">
                      <a16:creationId xmlns:a16="http://schemas.microsoft.com/office/drawing/2014/main" id="{8497B4C4-550F-42B3-A6D9-02DEF2EC0910}"/>
                    </a:ext>
                  </a:extLst>
                </p:cNvPr>
                <p:cNvSpPr/>
                <p:nvPr/>
              </p:nvSpPr>
              <p:spPr>
                <a:xfrm>
                  <a:off x="3055281" y="2951834"/>
                  <a:ext cx="1653577" cy="1774892"/>
                </a:xfrm>
                <a:custGeom>
                  <a:avLst/>
                  <a:gdLst>
                    <a:gd name="connsiteX0" fmla="*/ 1583842 w 1653577"/>
                    <a:gd name="connsiteY0" fmla="*/ 542010 h 1774892"/>
                    <a:gd name="connsiteX1" fmla="*/ 1393651 w 1653577"/>
                    <a:gd name="connsiteY1" fmla="*/ 259926 h 1774892"/>
                    <a:gd name="connsiteX2" fmla="*/ 1111567 w 1653577"/>
                    <a:gd name="connsiteY2" fmla="*/ 69735 h 1774892"/>
                    <a:gd name="connsiteX3" fmla="*/ 766132 w 1653577"/>
                    <a:gd name="connsiteY3" fmla="*/ 0 h 1774892"/>
                    <a:gd name="connsiteX4" fmla="*/ 316171 w 1653577"/>
                    <a:gd name="connsiteY4" fmla="*/ 122369 h 1774892"/>
                    <a:gd name="connsiteX5" fmla="*/ 0 w 1653577"/>
                    <a:gd name="connsiteY5" fmla="*/ 439282 h 1774892"/>
                    <a:gd name="connsiteX6" fmla="*/ 13119 w 1653577"/>
                    <a:gd name="connsiteY6" fmla="*/ 446876 h 1774892"/>
                    <a:gd name="connsiteX7" fmla="*/ 766132 w 1653577"/>
                    <a:gd name="connsiteY7" fmla="*/ 15150 h 1774892"/>
                    <a:gd name="connsiteX8" fmla="*/ 1638428 w 1653577"/>
                    <a:gd name="connsiteY8" fmla="*/ 887446 h 1774892"/>
                    <a:gd name="connsiteX9" fmla="*/ 771188 w 1653577"/>
                    <a:gd name="connsiteY9" fmla="*/ 1759723 h 1774892"/>
                    <a:gd name="connsiteX10" fmla="*/ 771188 w 1653577"/>
                    <a:gd name="connsiteY10" fmla="*/ 1774892 h 1774892"/>
                    <a:gd name="connsiteX11" fmla="*/ 1111567 w 1653577"/>
                    <a:gd name="connsiteY11" fmla="*/ 1705157 h 1774892"/>
                    <a:gd name="connsiteX12" fmla="*/ 1393651 w 1653577"/>
                    <a:gd name="connsiteY12" fmla="*/ 1514966 h 1774892"/>
                    <a:gd name="connsiteX13" fmla="*/ 1583842 w 1653577"/>
                    <a:gd name="connsiteY13" fmla="*/ 1232882 h 1774892"/>
                    <a:gd name="connsiteX14" fmla="*/ 1653577 w 1653577"/>
                    <a:gd name="connsiteY14" fmla="*/ 887446 h 1774892"/>
                    <a:gd name="connsiteX15" fmla="*/ 1583842 w 1653577"/>
                    <a:gd name="connsiteY15" fmla="*/ 542010 h 1774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653577" h="1774892">
                      <a:moveTo>
                        <a:pt x="1583842" y="542010"/>
                      </a:moveTo>
                      <a:cubicBezTo>
                        <a:pt x="1539135" y="436334"/>
                        <a:pt x="1475159" y="341434"/>
                        <a:pt x="1393651" y="259926"/>
                      </a:cubicBezTo>
                      <a:cubicBezTo>
                        <a:pt x="1312144" y="178418"/>
                        <a:pt x="1217244" y="114442"/>
                        <a:pt x="1111567" y="69735"/>
                      </a:cubicBezTo>
                      <a:cubicBezTo>
                        <a:pt x="1002162" y="23466"/>
                        <a:pt x="885943" y="0"/>
                        <a:pt x="766132" y="0"/>
                      </a:cubicBezTo>
                      <a:cubicBezTo>
                        <a:pt x="607587" y="0"/>
                        <a:pt x="451991" y="42325"/>
                        <a:pt x="316171" y="122369"/>
                      </a:cubicBezTo>
                      <a:cubicBezTo>
                        <a:pt x="185759" y="199230"/>
                        <a:pt x="76529" y="308733"/>
                        <a:pt x="0" y="439282"/>
                      </a:cubicBezTo>
                      <a:lnTo>
                        <a:pt x="13119" y="446876"/>
                      </a:lnTo>
                      <a:cubicBezTo>
                        <a:pt x="169360" y="180449"/>
                        <a:pt x="457418" y="15150"/>
                        <a:pt x="766132" y="15150"/>
                      </a:cubicBezTo>
                      <a:cubicBezTo>
                        <a:pt x="1247114" y="15150"/>
                        <a:pt x="1638428" y="406464"/>
                        <a:pt x="1638428" y="887446"/>
                      </a:cubicBezTo>
                      <a:cubicBezTo>
                        <a:pt x="1638428" y="1366749"/>
                        <a:pt x="1249866" y="1757009"/>
                        <a:pt x="771188" y="1759723"/>
                      </a:cubicBezTo>
                      <a:lnTo>
                        <a:pt x="771188" y="1774892"/>
                      </a:lnTo>
                      <a:cubicBezTo>
                        <a:pt x="889203" y="1774248"/>
                        <a:pt x="1003684" y="1750781"/>
                        <a:pt x="1111567" y="1705157"/>
                      </a:cubicBezTo>
                      <a:cubicBezTo>
                        <a:pt x="1217244" y="1660450"/>
                        <a:pt x="1312144" y="1596474"/>
                        <a:pt x="1393651" y="1514966"/>
                      </a:cubicBezTo>
                      <a:cubicBezTo>
                        <a:pt x="1475159" y="1433459"/>
                        <a:pt x="1539135" y="1338559"/>
                        <a:pt x="1583842" y="1232882"/>
                      </a:cubicBezTo>
                      <a:cubicBezTo>
                        <a:pt x="1630111" y="1123476"/>
                        <a:pt x="1653577" y="1007238"/>
                        <a:pt x="1653577" y="887446"/>
                      </a:cubicBezTo>
                      <a:cubicBezTo>
                        <a:pt x="1653577" y="767654"/>
                        <a:pt x="1630111" y="651416"/>
                        <a:pt x="1583842" y="542010"/>
                      </a:cubicBezTo>
                      <a:close/>
                    </a:path>
                  </a:pathLst>
                </a:custGeom>
                <a:solidFill>
                  <a:srgbClr val="0254C3">
                    <a:alpha val="50000"/>
                  </a:srgbClr>
                </a:solidFill>
                <a:ln w="19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82" name="자유형: 도형 81">
                  <a:extLst>
                    <a:ext uri="{FF2B5EF4-FFF2-40B4-BE49-F238E27FC236}">
                      <a16:creationId xmlns:a16="http://schemas.microsoft.com/office/drawing/2014/main" id="{AEB77118-FA25-49CA-9755-BCED5DDE77A3}"/>
                    </a:ext>
                  </a:extLst>
                </p:cNvPr>
                <p:cNvSpPr/>
                <p:nvPr/>
              </p:nvSpPr>
              <p:spPr>
                <a:xfrm>
                  <a:off x="2896073" y="3391896"/>
                  <a:ext cx="907651" cy="1372567"/>
                </a:xfrm>
                <a:custGeom>
                  <a:avLst/>
                  <a:gdLst>
                    <a:gd name="connsiteX0" fmla="*/ 90957 w 907651"/>
                    <a:gd name="connsiteY0" fmla="*/ 447384 h 1372567"/>
                    <a:gd name="connsiteX1" fmla="*/ 193900 w 907651"/>
                    <a:gd name="connsiteY1" fmla="*/ 45566 h 1372567"/>
                    <a:gd name="connsiteX2" fmla="*/ 115145 w 907651"/>
                    <a:gd name="connsiteY2" fmla="*/ 0 h 1372567"/>
                    <a:gd name="connsiteX3" fmla="*/ 32369 w 907651"/>
                    <a:gd name="connsiteY3" fmla="*/ 203876 h 1372567"/>
                    <a:gd name="connsiteX4" fmla="*/ 0 w 907651"/>
                    <a:gd name="connsiteY4" fmla="*/ 447384 h 1372567"/>
                    <a:gd name="connsiteX5" fmla="*/ 72742 w 907651"/>
                    <a:gd name="connsiteY5" fmla="*/ 807578 h 1372567"/>
                    <a:gd name="connsiteX6" fmla="*/ 271034 w 907651"/>
                    <a:gd name="connsiteY6" fmla="*/ 1101708 h 1372567"/>
                    <a:gd name="connsiteX7" fmla="*/ 565145 w 907651"/>
                    <a:gd name="connsiteY7" fmla="*/ 1300001 h 1372567"/>
                    <a:gd name="connsiteX8" fmla="*/ 907652 w 907651"/>
                    <a:gd name="connsiteY8" fmla="*/ 1372567 h 1372567"/>
                    <a:gd name="connsiteX9" fmla="*/ 907652 w 907651"/>
                    <a:gd name="connsiteY9" fmla="*/ 1281591 h 1372567"/>
                    <a:gd name="connsiteX10" fmla="*/ 90957 w 907651"/>
                    <a:gd name="connsiteY10" fmla="*/ 447384 h 1372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07651" h="1372567">
                      <a:moveTo>
                        <a:pt x="90957" y="447384"/>
                      </a:moveTo>
                      <a:cubicBezTo>
                        <a:pt x="90957" y="306585"/>
                        <a:pt x="126507" y="168052"/>
                        <a:pt x="193900" y="45566"/>
                      </a:cubicBezTo>
                      <a:lnTo>
                        <a:pt x="115145" y="0"/>
                      </a:lnTo>
                      <a:cubicBezTo>
                        <a:pt x="79497" y="64445"/>
                        <a:pt x="51677" y="132930"/>
                        <a:pt x="32369" y="203876"/>
                      </a:cubicBezTo>
                      <a:cubicBezTo>
                        <a:pt x="10894" y="282846"/>
                        <a:pt x="0" y="364783"/>
                        <a:pt x="0" y="447384"/>
                      </a:cubicBezTo>
                      <a:cubicBezTo>
                        <a:pt x="0" y="572290"/>
                        <a:pt x="24482" y="693468"/>
                        <a:pt x="72742" y="807578"/>
                      </a:cubicBezTo>
                      <a:cubicBezTo>
                        <a:pt x="119343" y="917784"/>
                        <a:pt x="186052" y="1016726"/>
                        <a:pt x="271034" y="1101708"/>
                      </a:cubicBezTo>
                      <a:cubicBezTo>
                        <a:pt x="355997" y="1186671"/>
                        <a:pt x="454958" y="1253400"/>
                        <a:pt x="565145" y="1300001"/>
                      </a:cubicBezTo>
                      <a:cubicBezTo>
                        <a:pt x="673867" y="1345977"/>
                        <a:pt x="788993" y="1370381"/>
                        <a:pt x="907652" y="1372567"/>
                      </a:cubicBezTo>
                      <a:lnTo>
                        <a:pt x="907652" y="1281591"/>
                      </a:lnTo>
                      <a:cubicBezTo>
                        <a:pt x="455681" y="1272162"/>
                        <a:pt x="90957" y="901561"/>
                        <a:pt x="90957" y="447384"/>
                      </a:cubicBezTo>
                      <a:close/>
                    </a:path>
                  </a:pathLst>
                </a:custGeom>
                <a:solidFill>
                  <a:srgbClr val="0254C3"/>
                </a:solidFill>
                <a:ln w="19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71" name="그래픽 59">
                <a:extLst>
                  <a:ext uri="{FF2B5EF4-FFF2-40B4-BE49-F238E27FC236}">
                    <a16:creationId xmlns:a16="http://schemas.microsoft.com/office/drawing/2014/main" id="{F203D679-E342-4BE7-B4F5-34286DFB7146}"/>
                  </a:ext>
                </a:extLst>
              </p:cNvPr>
              <p:cNvGrpSpPr/>
              <p:nvPr/>
            </p:nvGrpSpPr>
            <p:grpSpPr>
              <a:xfrm>
                <a:off x="3641617" y="2783500"/>
                <a:ext cx="1243228" cy="1243228"/>
                <a:chOff x="3063168" y="3081035"/>
                <a:chExt cx="1516488" cy="1516488"/>
              </a:xfrm>
            </p:grpSpPr>
            <p:sp>
              <p:nvSpPr>
                <p:cNvPr id="79" name="자유형: 도형 78">
                  <a:extLst>
                    <a:ext uri="{FF2B5EF4-FFF2-40B4-BE49-F238E27FC236}">
                      <a16:creationId xmlns:a16="http://schemas.microsoft.com/office/drawing/2014/main" id="{28766A05-2648-4BFA-BD90-02BCFD176DF8}"/>
                    </a:ext>
                  </a:extLst>
                </p:cNvPr>
                <p:cNvSpPr/>
                <p:nvPr/>
              </p:nvSpPr>
              <p:spPr>
                <a:xfrm>
                  <a:off x="3063168" y="3081035"/>
                  <a:ext cx="1516488" cy="1516488"/>
                </a:xfrm>
                <a:custGeom>
                  <a:avLst/>
                  <a:gdLst>
                    <a:gd name="connsiteX0" fmla="*/ 1516489 w 1516488"/>
                    <a:gd name="connsiteY0" fmla="*/ 758244 h 1516488"/>
                    <a:gd name="connsiteX1" fmla="*/ 758244 w 1516488"/>
                    <a:gd name="connsiteY1" fmla="*/ 1516489 h 1516488"/>
                    <a:gd name="connsiteX2" fmla="*/ 0 w 1516488"/>
                    <a:gd name="connsiteY2" fmla="*/ 758244 h 1516488"/>
                    <a:gd name="connsiteX3" fmla="*/ 758244 w 1516488"/>
                    <a:gd name="connsiteY3" fmla="*/ 0 h 1516488"/>
                    <a:gd name="connsiteX4" fmla="*/ 1516489 w 1516488"/>
                    <a:gd name="connsiteY4" fmla="*/ 758244 h 1516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6488" h="1516488">
                      <a:moveTo>
                        <a:pt x="1516489" y="758244"/>
                      </a:moveTo>
                      <a:cubicBezTo>
                        <a:pt x="1516489" y="1177011"/>
                        <a:pt x="1177011" y="1516489"/>
                        <a:pt x="758244" y="1516489"/>
                      </a:cubicBezTo>
                      <a:cubicBezTo>
                        <a:pt x="339478" y="1516489"/>
                        <a:pt x="0" y="1177011"/>
                        <a:pt x="0" y="758244"/>
                      </a:cubicBezTo>
                      <a:cubicBezTo>
                        <a:pt x="0" y="339478"/>
                        <a:pt x="339478" y="0"/>
                        <a:pt x="758244" y="0"/>
                      </a:cubicBezTo>
                      <a:cubicBezTo>
                        <a:pt x="1177011" y="0"/>
                        <a:pt x="1516489" y="339478"/>
                        <a:pt x="1516489" y="75824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EBEBEB"/>
                    </a:gs>
                    <a:gs pos="50000">
                      <a:srgbClr val="F2F2F2"/>
                    </a:gs>
                    <a:gs pos="100000">
                      <a:srgbClr val="FAFAFA"/>
                    </a:gs>
                  </a:gsLst>
                  <a:lin ang="13890022" scaled="1"/>
                </a:gradFill>
                <a:ln w="19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80" name="자유형: 도형 79">
                  <a:extLst>
                    <a:ext uri="{FF2B5EF4-FFF2-40B4-BE49-F238E27FC236}">
                      <a16:creationId xmlns:a16="http://schemas.microsoft.com/office/drawing/2014/main" id="{25A914EA-DA6B-41BD-9E94-2895B7B24C21}"/>
                    </a:ext>
                  </a:extLst>
                </p:cNvPr>
                <p:cNvSpPr/>
                <p:nvPr/>
              </p:nvSpPr>
              <p:spPr>
                <a:xfrm>
                  <a:off x="3087903" y="3105770"/>
                  <a:ext cx="1467017" cy="1467018"/>
                </a:xfrm>
                <a:custGeom>
                  <a:avLst/>
                  <a:gdLst>
                    <a:gd name="connsiteX0" fmla="*/ 1467018 w 1467017"/>
                    <a:gd name="connsiteY0" fmla="*/ 733509 h 1467018"/>
                    <a:gd name="connsiteX1" fmla="*/ 733509 w 1467017"/>
                    <a:gd name="connsiteY1" fmla="*/ 1467018 h 1467018"/>
                    <a:gd name="connsiteX2" fmla="*/ 0 w 1467017"/>
                    <a:gd name="connsiteY2" fmla="*/ 733509 h 1467018"/>
                    <a:gd name="connsiteX3" fmla="*/ 733509 w 1467017"/>
                    <a:gd name="connsiteY3" fmla="*/ 0 h 1467018"/>
                    <a:gd name="connsiteX4" fmla="*/ 1467018 w 1467017"/>
                    <a:gd name="connsiteY4" fmla="*/ 733509 h 1467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7017" h="1467018">
                      <a:moveTo>
                        <a:pt x="1467018" y="733509"/>
                      </a:moveTo>
                      <a:cubicBezTo>
                        <a:pt x="1467018" y="1138615"/>
                        <a:pt x="1138615" y="1467018"/>
                        <a:pt x="733509" y="1467018"/>
                      </a:cubicBezTo>
                      <a:cubicBezTo>
                        <a:pt x="328403" y="1467018"/>
                        <a:pt x="0" y="1138615"/>
                        <a:pt x="0" y="733509"/>
                      </a:cubicBezTo>
                      <a:cubicBezTo>
                        <a:pt x="0" y="328403"/>
                        <a:pt x="328403" y="0"/>
                        <a:pt x="733509" y="0"/>
                      </a:cubicBezTo>
                      <a:cubicBezTo>
                        <a:pt x="1138615" y="0"/>
                        <a:pt x="1467018" y="328403"/>
                        <a:pt x="1467018" y="73350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82000">
                      <a:srgbClr val="EFEFEF"/>
                    </a:gs>
                    <a:gs pos="20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</a:gradFill>
                <a:ln w="19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>
                    <a:spcBef>
                      <a:spcPts val="300"/>
                    </a:spcBef>
                  </a:pPr>
                  <a:r>
                    <a:rPr lang="en-US" altLang="ko-KR" sz="2000" spc="-80" dirty="0">
                      <a:gradFill flip="none" rotWithShape="1">
                        <a:gsLst>
                          <a:gs pos="100000">
                            <a:schemeClr val="tx1">
                              <a:lumMod val="85000"/>
                              <a:lumOff val="15000"/>
                            </a:schemeClr>
                          </a:gs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</a:gsLst>
                        <a:lin ang="5400000" scaled="1"/>
                        <a:tileRect/>
                      </a:gradFill>
                      <a:latin typeface="웰컴체 Bold" panose="02020603020101020101" pitchFamily="18" charset="-127"/>
                      <a:ea typeface="웰컴체 Bold" panose="02020603020101020101" pitchFamily="18" charset="-127"/>
                    </a:rPr>
                    <a:t>Pre-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altLang="ko-KR" sz="2000" spc="-80" dirty="0">
                      <a:gradFill flip="none" rotWithShape="1">
                        <a:gsLst>
                          <a:gs pos="100000">
                            <a:schemeClr val="tx1">
                              <a:lumMod val="85000"/>
                              <a:lumOff val="15000"/>
                            </a:schemeClr>
                          </a:gs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</a:gsLst>
                        <a:lin ang="5400000" scaled="1"/>
                        <a:tileRect/>
                      </a:gradFill>
                      <a:latin typeface="웰컴체 Bold" panose="02020603020101020101" pitchFamily="18" charset="-127"/>
                      <a:ea typeface="웰컴체 Bold" panose="02020603020101020101" pitchFamily="18" charset="-127"/>
                    </a:rPr>
                    <a:t>Review</a:t>
                  </a:r>
                  <a:r>
                    <a:rPr lang="ko-KR" altLang="en-US" sz="2000" spc="-80" dirty="0">
                      <a:gradFill flip="none" rotWithShape="1">
                        <a:gsLst>
                          <a:gs pos="100000">
                            <a:schemeClr val="tx1">
                              <a:lumMod val="85000"/>
                              <a:lumOff val="15000"/>
                            </a:schemeClr>
                          </a:gs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</a:gsLst>
                        <a:lin ang="5400000" scaled="1"/>
                        <a:tileRect/>
                      </a:gradFill>
                      <a:latin typeface="웰컴체 Bold" panose="02020603020101020101" pitchFamily="18" charset="-127"/>
                      <a:ea typeface="웰컴체 Bold" panose="02020603020101020101" pitchFamily="18" charset="-127"/>
                    </a:rPr>
                    <a:t> </a:t>
                  </a:r>
                  <a:endParaRPr lang="en-US" altLang="ko-KR" sz="2000" spc="-80" dirty="0">
                    <a:gradFill flip="none" rotWithShape="1">
                      <a:gsLst>
                        <a:gs pos="100000">
                          <a:schemeClr val="tx1">
                            <a:lumMod val="85000"/>
                            <a:lumOff val="15000"/>
                          </a:schemeClr>
                        </a:gs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1"/>
                      <a:tileRect/>
                    </a:gradFill>
                    <a:latin typeface="웰컴체 Bold" panose="02020603020101020101" pitchFamily="18" charset="-127"/>
                    <a:ea typeface="웰컴체 Bold" panose="02020603020101020101" pitchFamily="18" charset="-127"/>
                  </a:endParaRPr>
                </a:p>
              </p:txBody>
            </p:sp>
          </p:grpSp>
          <p:grpSp>
            <p:nvGrpSpPr>
              <p:cNvPr id="72" name="그래픽 59">
                <a:extLst>
                  <a:ext uri="{FF2B5EF4-FFF2-40B4-BE49-F238E27FC236}">
                    <a16:creationId xmlns:a16="http://schemas.microsoft.com/office/drawing/2014/main" id="{AFE0D52A-2F13-42BD-B402-A1F03405DB71}"/>
                  </a:ext>
                </a:extLst>
              </p:cNvPr>
              <p:cNvGrpSpPr/>
              <p:nvPr/>
            </p:nvGrpSpPr>
            <p:grpSpPr>
              <a:xfrm rot="17100000" flipH="1">
                <a:off x="4915241" y="2677580"/>
                <a:ext cx="1486135" cy="1486006"/>
                <a:chOff x="2896072" y="2951834"/>
                <a:chExt cx="1812786" cy="1812629"/>
              </a:xfrm>
              <a:solidFill>
                <a:srgbClr val="FF421C"/>
              </a:solidFill>
            </p:grpSpPr>
            <p:sp>
              <p:nvSpPr>
                <p:cNvPr id="77" name="자유형: 도형 76">
                  <a:extLst>
                    <a:ext uri="{FF2B5EF4-FFF2-40B4-BE49-F238E27FC236}">
                      <a16:creationId xmlns:a16="http://schemas.microsoft.com/office/drawing/2014/main" id="{B56029E6-F593-4FD9-9E08-4B7C7CCC6FCE}"/>
                    </a:ext>
                  </a:extLst>
                </p:cNvPr>
                <p:cNvSpPr/>
                <p:nvPr/>
              </p:nvSpPr>
              <p:spPr>
                <a:xfrm>
                  <a:off x="3055281" y="2951834"/>
                  <a:ext cx="1653577" cy="1774892"/>
                </a:xfrm>
                <a:custGeom>
                  <a:avLst/>
                  <a:gdLst>
                    <a:gd name="connsiteX0" fmla="*/ 1583842 w 1653577"/>
                    <a:gd name="connsiteY0" fmla="*/ 542010 h 1774892"/>
                    <a:gd name="connsiteX1" fmla="*/ 1393651 w 1653577"/>
                    <a:gd name="connsiteY1" fmla="*/ 259926 h 1774892"/>
                    <a:gd name="connsiteX2" fmla="*/ 1111567 w 1653577"/>
                    <a:gd name="connsiteY2" fmla="*/ 69735 h 1774892"/>
                    <a:gd name="connsiteX3" fmla="*/ 766132 w 1653577"/>
                    <a:gd name="connsiteY3" fmla="*/ 0 h 1774892"/>
                    <a:gd name="connsiteX4" fmla="*/ 316171 w 1653577"/>
                    <a:gd name="connsiteY4" fmla="*/ 122369 h 1774892"/>
                    <a:gd name="connsiteX5" fmla="*/ 0 w 1653577"/>
                    <a:gd name="connsiteY5" fmla="*/ 439282 h 1774892"/>
                    <a:gd name="connsiteX6" fmla="*/ 13119 w 1653577"/>
                    <a:gd name="connsiteY6" fmla="*/ 446876 h 1774892"/>
                    <a:gd name="connsiteX7" fmla="*/ 766132 w 1653577"/>
                    <a:gd name="connsiteY7" fmla="*/ 15150 h 1774892"/>
                    <a:gd name="connsiteX8" fmla="*/ 1638428 w 1653577"/>
                    <a:gd name="connsiteY8" fmla="*/ 887446 h 1774892"/>
                    <a:gd name="connsiteX9" fmla="*/ 771188 w 1653577"/>
                    <a:gd name="connsiteY9" fmla="*/ 1759723 h 1774892"/>
                    <a:gd name="connsiteX10" fmla="*/ 771188 w 1653577"/>
                    <a:gd name="connsiteY10" fmla="*/ 1774892 h 1774892"/>
                    <a:gd name="connsiteX11" fmla="*/ 1111567 w 1653577"/>
                    <a:gd name="connsiteY11" fmla="*/ 1705157 h 1774892"/>
                    <a:gd name="connsiteX12" fmla="*/ 1393651 w 1653577"/>
                    <a:gd name="connsiteY12" fmla="*/ 1514966 h 1774892"/>
                    <a:gd name="connsiteX13" fmla="*/ 1583842 w 1653577"/>
                    <a:gd name="connsiteY13" fmla="*/ 1232882 h 1774892"/>
                    <a:gd name="connsiteX14" fmla="*/ 1653577 w 1653577"/>
                    <a:gd name="connsiteY14" fmla="*/ 887446 h 1774892"/>
                    <a:gd name="connsiteX15" fmla="*/ 1583842 w 1653577"/>
                    <a:gd name="connsiteY15" fmla="*/ 542010 h 1774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653577" h="1774892">
                      <a:moveTo>
                        <a:pt x="1583842" y="542010"/>
                      </a:moveTo>
                      <a:cubicBezTo>
                        <a:pt x="1539135" y="436334"/>
                        <a:pt x="1475159" y="341434"/>
                        <a:pt x="1393651" y="259926"/>
                      </a:cubicBezTo>
                      <a:cubicBezTo>
                        <a:pt x="1312144" y="178418"/>
                        <a:pt x="1217244" y="114442"/>
                        <a:pt x="1111567" y="69735"/>
                      </a:cubicBezTo>
                      <a:cubicBezTo>
                        <a:pt x="1002162" y="23466"/>
                        <a:pt x="885943" y="0"/>
                        <a:pt x="766132" y="0"/>
                      </a:cubicBezTo>
                      <a:cubicBezTo>
                        <a:pt x="607587" y="0"/>
                        <a:pt x="451991" y="42325"/>
                        <a:pt x="316171" y="122369"/>
                      </a:cubicBezTo>
                      <a:cubicBezTo>
                        <a:pt x="185759" y="199230"/>
                        <a:pt x="76529" y="308733"/>
                        <a:pt x="0" y="439282"/>
                      </a:cubicBezTo>
                      <a:lnTo>
                        <a:pt x="13119" y="446876"/>
                      </a:lnTo>
                      <a:cubicBezTo>
                        <a:pt x="169360" y="180449"/>
                        <a:pt x="457418" y="15150"/>
                        <a:pt x="766132" y="15150"/>
                      </a:cubicBezTo>
                      <a:cubicBezTo>
                        <a:pt x="1247114" y="15150"/>
                        <a:pt x="1638428" y="406464"/>
                        <a:pt x="1638428" y="887446"/>
                      </a:cubicBezTo>
                      <a:cubicBezTo>
                        <a:pt x="1638428" y="1366749"/>
                        <a:pt x="1249866" y="1757009"/>
                        <a:pt x="771188" y="1759723"/>
                      </a:cubicBezTo>
                      <a:lnTo>
                        <a:pt x="771188" y="1774892"/>
                      </a:lnTo>
                      <a:cubicBezTo>
                        <a:pt x="889203" y="1774248"/>
                        <a:pt x="1003684" y="1750781"/>
                        <a:pt x="1111567" y="1705157"/>
                      </a:cubicBezTo>
                      <a:cubicBezTo>
                        <a:pt x="1217244" y="1660450"/>
                        <a:pt x="1312144" y="1596474"/>
                        <a:pt x="1393651" y="1514966"/>
                      </a:cubicBezTo>
                      <a:cubicBezTo>
                        <a:pt x="1475159" y="1433459"/>
                        <a:pt x="1539135" y="1338559"/>
                        <a:pt x="1583842" y="1232882"/>
                      </a:cubicBezTo>
                      <a:cubicBezTo>
                        <a:pt x="1630111" y="1123476"/>
                        <a:pt x="1653577" y="1007238"/>
                        <a:pt x="1653577" y="887446"/>
                      </a:cubicBezTo>
                      <a:cubicBezTo>
                        <a:pt x="1653577" y="767654"/>
                        <a:pt x="1630111" y="651416"/>
                        <a:pt x="1583842" y="542010"/>
                      </a:cubicBezTo>
                      <a:close/>
                    </a:path>
                  </a:pathLst>
                </a:custGeom>
                <a:solidFill>
                  <a:srgbClr val="0E2653">
                    <a:alpha val="50000"/>
                  </a:srgbClr>
                </a:solidFill>
                <a:ln w="19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78" name="자유형: 도형 77">
                  <a:extLst>
                    <a:ext uri="{FF2B5EF4-FFF2-40B4-BE49-F238E27FC236}">
                      <a16:creationId xmlns:a16="http://schemas.microsoft.com/office/drawing/2014/main" id="{CFE92FBF-0AB1-48BE-A2E0-CEF04F739CD0}"/>
                    </a:ext>
                  </a:extLst>
                </p:cNvPr>
                <p:cNvSpPr/>
                <p:nvPr/>
              </p:nvSpPr>
              <p:spPr>
                <a:xfrm>
                  <a:off x="2896072" y="3391896"/>
                  <a:ext cx="907651" cy="1372567"/>
                </a:xfrm>
                <a:custGeom>
                  <a:avLst/>
                  <a:gdLst>
                    <a:gd name="connsiteX0" fmla="*/ 90957 w 907651"/>
                    <a:gd name="connsiteY0" fmla="*/ 447384 h 1372567"/>
                    <a:gd name="connsiteX1" fmla="*/ 193900 w 907651"/>
                    <a:gd name="connsiteY1" fmla="*/ 45566 h 1372567"/>
                    <a:gd name="connsiteX2" fmla="*/ 115145 w 907651"/>
                    <a:gd name="connsiteY2" fmla="*/ 0 h 1372567"/>
                    <a:gd name="connsiteX3" fmla="*/ 32369 w 907651"/>
                    <a:gd name="connsiteY3" fmla="*/ 203876 h 1372567"/>
                    <a:gd name="connsiteX4" fmla="*/ 0 w 907651"/>
                    <a:gd name="connsiteY4" fmla="*/ 447384 h 1372567"/>
                    <a:gd name="connsiteX5" fmla="*/ 72742 w 907651"/>
                    <a:gd name="connsiteY5" fmla="*/ 807578 h 1372567"/>
                    <a:gd name="connsiteX6" fmla="*/ 271034 w 907651"/>
                    <a:gd name="connsiteY6" fmla="*/ 1101708 h 1372567"/>
                    <a:gd name="connsiteX7" fmla="*/ 565145 w 907651"/>
                    <a:gd name="connsiteY7" fmla="*/ 1300001 h 1372567"/>
                    <a:gd name="connsiteX8" fmla="*/ 907652 w 907651"/>
                    <a:gd name="connsiteY8" fmla="*/ 1372567 h 1372567"/>
                    <a:gd name="connsiteX9" fmla="*/ 907652 w 907651"/>
                    <a:gd name="connsiteY9" fmla="*/ 1281591 h 1372567"/>
                    <a:gd name="connsiteX10" fmla="*/ 90957 w 907651"/>
                    <a:gd name="connsiteY10" fmla="*/ 447384 h 1372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07651" h="1372567">
                      <a:moveTo>
                        <a:pt x="90957" y="447384"/>
                      </a:moveTo>
                      <a:cubicBezTo>
                        <a:pt x="90957" y="306585"/>
                        <a:pt x="126507" y="168052"/>
                        <a:pt x="193900" y="45566"/>
                      </a:cubicBezTo>
                      <a:lnTo>
                        <a:pt x="115145" y="0"/>
                      </a:lnTo>
                      <a:cubicBezTo>
                        <a:pt x="79497" y="64445"/>
                        <a:pt x="51677" y="132930"/>
                        <a:pt x="32369" y="203876"/>
                      </a:cubicBezTo>
                      <a:cubicBezTo>
                        <a:pt x="10894" y="282846"/>
                        <a:pt x="0" y="364783"/>
                        <a:pt x="0" y="447384"/>
                      </a:cubicBezTo>
                      <a:cubicBezTo>
                        <a:pt x="0" y="572290"/>
                        <a:pt x="24482" y="693468"/>
                        <a:pt x="72742" y="807578"/>
                      </a:cubicBezTo>
                      <a:cubicBezTo>
                        <a:pt x="119343" y="917784"/>
                        <a:pt x="186052" y="1016726"/>
                        <a:pt x="271034" y="1101708"/>
                      </a:cubicBezTo>
                      <a:cubicBezTo>
                        <a:pt x="355997" y="1186671"/>
                        <a:pt x="454958" y="1253400"/>
                        <a:pt x="565145" y="1300001"/>
                      </a:cubicBezTo>
                      <a:cubicBezTo>
                        <a:pt x="673867" y="1345977"/>
                        <a:pt x="788993" y="1370381"/>
                        <a:pt x="907652" y="1372567"/>
                      </a:cubicBezTo>
                      <a:lnTo>
                        <a:pt x="907652" y="1281591"/>
                      </a:lnTo>
                      <a:cubicBezTo>
                        <a:pt x="455681" y="1272162"/>
                        <a:pt x="90957" y="901561"/>
                        <a:pt x="90957" y="447384"/>
                      </a:cubicBezTo>
                      <a:close/>
                    </a:path>
                  </a:pathLst>
                </a:custGeom>
                <a:solidFill>
                  <a:srgbClr val="0E2653"/>
                </a:solidFill>
                <a:ln w="19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73" name="그래픽 59">
                <a:extLst>
                  <a:ext uri="{FF2B5EF4-FFF2-40B4-BE49-F238E27FC236}">
                    <a16:creationId xmlns:a16="http://schemas.microsoft.com/office/drawing/2014/main" id="{B40B5F2B-4790-4464-A8E7-DF2764CED908}"/>
                  </a:ext>
                </a:extLst>
              </p:cNvPr>
              <p:cNvGrpSpPr/>
              <p:nvPr/>
            </p:nvGrpSpPr>
            <p:grpSpPr>
              <a:xfrm flipH="1">
                <a:off x="5021156" y="2783500"/>
                <a:ext cx="1243228" cy="1243228"/>
                <a:chOff x="3063169" y="3081035"/>
                <a:chExt cx="1516488" cy="1516488"/>
              </a:xfrm>
            </p:grpSpPr>
            <p:sp>
              <p:nvSpPr>
                <p:cNvPr id="75" name="자유형: 도형 74">
                  <a:extLst>
                    <a:ext uri="{FF2B5EF4-FFF2-40B4-BE49-F238E27FC236}">
                      <a16:creationId xmlns:a16="http://schemas.microsoft.com/office/drawing/2014/main" id="{63B3FD00-B425-47D3-9241-BEBEF38401AE}"/>
                    </a:ext>
                  </a:extLst>
                </p:cNvPr>
                <p:cNvSpPr/>
                <p:nvPr/>
              </p:nvSpPr>
              <p:spPr>
                <a:xfrm>
                  <a:off x="3063169" y="3081035"/>
                  <a:ext cx="1516488" cy="1516488"/>
                </a:xfrm>
                <a:custGeom>
                  <a:avLst/>
                  <a:gdLst>
                    <a:gd name="connsiteX0" fmla="*/ 1516489 w 1516488"/>
                    <a:gd name="connsiteY0" fmla="*/ 758244 h 1516488"/>
                    <a:gd name="connsiteX1" fmla="*/ 758244 w 1516488"/>
                    <a:gd name="connsiteY1" fmla="*/ 1516489 h 1516488"/>
                    <a:gd name="connsiteX2" fmla="*/ 0 w 1516488"/>
                    <a:gd name="connsiteY2" fmla="*/ 758244 h 1516488"/>
                    <a:gd name="connsiteX3" fmla="*/ 758244 w 1516488"/>
                    <a:gd name="connsiteY3" fmla="*/ 0 h 1516488"/>
                    <a:gd name="connsiteX4" fmla="*/ 1516489 w 1516488"/>
                    <a:gd name="connsiteY4" fmla="*/ 758244 h 1516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6488" h="1516488">
                      <a:moveTo>
                        <a:pt x="1516489" y="758244"/>
                      </a:moveTo>
                      <a:cubicBezTo>
                        <a:pt x="1516489" y="1177011"/>
                        <a:pt x="1177011" y="1516489"/>
                        <a:pt x="758244" y="1516489"/>
                      </a:cubicBezTo>
                      <a:cubicBezTo>
                        <a:pt x="339478" y="1516489"/>
                        <a:pt x="0" y="1177011"/>
                        <a:pt x="0" y="758244"/>
                      </a:cubicBezTo>
                      <a:cubicBezTo>
                        <a:pt x="0" y="339478"/>
                        <a:pt x="339478" y="0"/>
                        <a:pt x="758244" y="0"/>
                      </a:cubicBezTo>
                      <a:cubicBezTo>
                        <a:pt x="1177011" y="0"/>
                        <a:pt x="1516489" y="339478"/>
                        <a:pt x="1516489" y="75824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EBEBEB"/>
                    </a:gs>
                    <a:gs pos="50000">
                      <a:srgbClr val="F2F2F2"/>
                    </a:gs>
                    <a:gs pos="100000">
                      <a:srgbClr val="FAFAFA"/>
                    </a:gs>
                  </a:gsLst>
                  <a:lin ang="13890022" scaled="1"/>
                </a:gradFill>
                <a:ln w="19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76" name="자유형: 도형 75">
                  <a:extLst>
                    <a:ext uri="{FF2B5EF4-FFF2-40B4-BE49-F238E27FC236}">
                      <a16:creationId xmlns:a16="http://schemas.microsoft.com/office/drawing/2014/main" id="{1A04E00B-9F2C-48B3-AB4B-88CCB29C73E2}"/>
                    </a:ext>
                  </a:extLst>
                </p:cNvPr>
                <p:cNvSpPr/>
                <p:nvPr/>
              </p:nvSpPr>
              <p:spPr>
                <a:xfrm>
                  <a:off x="3087903" y="3105770"/>
                  <a:ext cx="1467017" cy="1467018"/>
                </a:xfrm>
                <a:custGeom>
                  <a:avLst/>
                  <a:gdLst>
                    <a:gd name="connsiteX0" fmla="*/ 1467018 w 1467017"/>
                    <a:gd name="connsiteY0" fmla="*/ 733509 h 1467018"/>
                    <a:gd name="connsiteX1" fmla="*/ 733509 w 1467017"/>
                    <a:gd name="connsiteY1" fmla="*/ 1467018 h 1467018"/>
                    <a:gd name="connsiteX2" fmla="*/ 0 w 1467017"/>
                    <a:gd name="connsiteY2" fmla="*/ 733509 h 1467018"/>
                    <a:gd name="connsiteX3" fmla="*/ 733509 w 1467017"/>
                    <a:gd name="connsiteY3" fmla="*/ 0 h 1467018"/>
                    <a:gd name="connsiteX4" fmla="*/ 1467018 w 1467017"/>
                    <a:gd name="connsiteY4" fmla="*/ 733509 h 1467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7017" h="1467018">
                      <a:moveTo>
                        <a:pt x="1467018" y="733509"/>
                      </a:moveTo>
                      <a:cubicBezTo>
                        <a:pt x="1467018" y="1138615"/>
                        <a:pt x="1138615" y="1467018"/>
                        <a:pt x="733509" y="1467018"/>
                      </a:cubicBezTo>
                      <a:cubicBezTo>
                        <a:pt x="328403" y="1467018"/>
                        <a:pt x="0" y="1138615"/>
                        <a:pt x="0" y="733509"/>
                      </a:cubicBezTo>
                      <a:cubicBezTo>
                        <a:pt x="0" y="328403"/>
                        <a:pt x="328403" y="0"/>
                        <a:pt x="733509" y="0"/>
                      </a:cubicBezTo>
                      <a:cubicBezTo>
                        <a:pt x="1138615" y="0"/>
                        <a:pt x="1467018" y="328403"/>
                        <a:pt x="1467018" y="73350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82000">
                      <a:srgbClr val="EFEFEF"/>
                    </a:gs>
                    <a:gs pos="20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</a:gradFill>
                <a:ln w="19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>
                    <a:spcBef>
                      <a:spcPts val="300"/>
                    </a:spcBef>
                  </a:pPr>
                  <a:r>
                    <a:rPr lang="en-US" altLang="ko-KR" sz="1600" spc="-80" dirty="0">
                      <a:gradFill flip="none" rotWithShape="1">
                        <a:gsLst>
                          <a:gs pos="100000">
                            <a:schemeClr val="tx1">
                              <a:lumMod val="85000"/>
                              <a:lumOff val="15000"/>
                            </a:schemeClr>
                          </a:gs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</a:gsLst>
                        <a:lin ang="5400000" scaled="1"/>
                        <a:tileRect/>
                      </a:gradFill>
                      <a:latin typeface="웰컴체 Bold" panose="02020603020101020101" pitchFamily="18" charset="-127"/>
                      <a:ea typeface="웰컴체 Bold" panose="02020603020101020101" pitchFamily="18" charset="-127"/>
                    </a:rPr>
                    <a:t>Innovative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altLang="ko-KR" sz="1600" spc="-80" dirty="0">
                      <a:gradFill flip="none" rotWithShape="1">
                        <a:gsLst>
                          <a:gs pos="100000">
                            <a:schemeClr val="tx1">
                              <a:lumMod val="85000"/>
                              <a:lumOff val="15000"/>
                            </a:schemeClr>
                          </a:gs>
                          <a:gs pos="0">
                            <a:schemeClr val="tx1">
                              <a:lumMod val="65000"/>
                              <a:lumOff val="35000"/>
                            </a:schemeClr>
                          </a:gs>
                        </a:gsLst>
                        <a:lin ang="5400000" scaled="1"/>
                        <a:tileRect/>
                      </a:gradFill>
                      <a:latin typeface="웰컴체 Bold" panose="02020603020101020101" pitchFamily="18" charset="-127"/>
                      <a:ea typeface="웰컴체 Bold" panose="02020603020101020101" pitchFamily="18" charset="-127"/>
                    </a:rPr>
                    <a:t>Design</a:t>
                  </a:r>
                </a:p>
              </p:txBody>
            </p:sp>
          </p:grpSp>
          <p:sp>
            <p:nvSpPr>
              <p:cNvPr id="74" name="사각형: 둥근 모서리 73">
                <a:extLst>
                  <a:ext uri="{FF2B5EF4-FFF2-40B4-BE49-F238E27FC236}">
                    <a16:creationId xmlns:a16="http://schemas.microsoft.com/office/drawing/2014/main" id="{7622E023-8A19-4E39-81D7-7D9DB5B9BC85}"/>
                  </a:ext>
                </a:extLst>
              </p:cNvPr>
              <p:cNvSpPr/>
              <p:nvPr/>
            </p:nvSpPr>
            <p:spPr>
              <a:xfrm flipH="1">
                <a:off x="-39286" y="2142426"/>
                <a:ext cx="3342033" cy="1068462"/>
              </a:xfrm>
              <a:prstGeom prst="roundRect">
                <a:avLst>
                  <a:gd name="adj" fmla="val 13281"/>
                </a:avLst>
              </a:prstGeom>
              <a:gradFill>
                <a:gsLst>
                  <a:gs pos="100000">
                    <a:schemeClr val="bg1"/>
                  </a:gs>
                  <a:gs pos="12000">
                    <a:schemeClr val="bg1">
                      <a:lumMod val="85000"/>
                    </a:schemeClr>
                  </a:gs>
                </a:gsLst>
                <a:lin ang="16200000" scaled="1"/>
              </a:gradFill>
              <a:ln w="6350">
                <a:solidFill>
                  <a:schemeClr val="bg1">
                    <a:lumMod val="85000"/>
                  </a:schemeClr>
                </a:solidFill>
              </a:ln>
              <a:effectLst>
                <a:outerShdw blurRad="127000" dist="63500" dir="270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2074">
                  <a:lnSpc>
                    <a:spcPct val="120000"/>
                  </a:lnSpc>
                  <a:tabLst>
                    <a:tab pos="92074" algn="l"/>
                  </a:tabLst>
                  <a:defRPr/>
                </a:pPr>
                <a:r>
                  <a:rPr lang="en-US" altLang="ko-KR" sz="1600" dirty="0">
                    <a:ln>
                      <a:solidFill>
                        <a:srgbClr val="0C4DA2">
                          <a:alpha val="30000"/>
                        </a:srgbClr>
                      </a:solidFill>
                    </a:ln>
                    <a:solidFill>
                      <a:schemeClr val="tx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  <a:cs typeface="Pretendard ExtraBold" panose="02000903000000020004" pitchFamily="50" charset="-127"/>
                  </a:rPr>
                  <a:t>•</a:t>
                </a:r>
                <a:r>
                  <a:rPr lang="en-US" altLang="ko-KR" sz="1600" spc="-80" dirty="0">
                    <a:ln>
                      <a:solidFill>
                        <a:prstClr val="black">
                          <a:lumMod val="65000"/>
                          <a:lumOff val="35000"/>
                          <a:alpha val="30000"/>
                        </a:prstClr>
                      </a:solidFill>
                    </a:ln>
                    <a:solidFill>
                      <a:schemeClr val="tx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  <a:cs typeface="Pretendard ExtraBold" panose="02000903000000020004" pitchFamily="50" charset="-127"/>
                  </a:rPr>
                  <a:t> Communication with Developer </a:t>
                </a:r>
                <a:br>
                  <a:rPr lang="en-US" altLang="ko-KR" sz="1600" spc="-80" dirty="0">
                    <a:ln>
                      <a:solidFill>
                        <a:prstClr val="black">
                          <a:lumMod val="65000"/>
                          <a:lumOff val="35000"/>
                          <a:alpha val="30000"/>
                        </a:prstClr>
                      </a:solidFill>
                    </a:ln>
                    <a:solidFill>
                      <a:schemeClr val="tx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  <a:cs typeface="Pretendard ExtraBold" panose="02000903000000020004" pitchFamily="50" charset="-127"/>
                  </a:rPr>
                </a:br>
                <a:r>
                  <a:rPr lang="en-US" altLang="ko-KR" sz="1600" spc="-80" dirty="0">
                    <a:ln>
                      <a:solidFill>
                        <a:prstClr val="black">
                          <a:lumMod val="65000"/>
                          <a:lumOff val="35000"/>
                          <a:alpha val="30000"/>
                        </a:prstClr>
                      </a:solidFill>
                    </a:ln>
                    <a:solidFill>
                      <a:schemeClr val="tx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  <a:cs typeface="Pretendard ExtraBold" panose="02000903000000020004" pitchFamily="50" charset="-127"/>
                  </a:rPr>
                  <a:t>   and Regulator</a:t>
                </a:r>
              </a:p>
              <a:p>
                <a:pPr marL="92074">
                  <a:lnSpc>
                    <a:spcPct val="120000"/>
                  </a:lnSpc>
                  <a:tabLst>
                    <a:tab pos="92074" algn="l"/>
                  </a:tabLst>
                  <a:defRPr/>
                </a:pPr>
                <a:r>
                  <a:rPr lang="en-US" altLang="ko-KR" sz="1600" dirty="0">
                    <a:ln>
                      <a:solidFill>
                        <a:srgbClr val="0C4DA2">
                          <a:alpha val="30000"/>
                        </a:srgbClr>
                      </a:solidFill>
                    </a:ln>
                    <a:solidFill>
                      <a:schemeClr val="tx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  <a:cs typeface="Pretendard ExtraBold" panose="02000903000000020004" pitchFamily="50" charset="-127"/>
                  </a:rPr>
                  <a:t>• Effectiveness of Pre-review</a:t>
                </a:r>
                <a:endParaRPr lang="en-US" altLang="ko-KR" sz="1600" spc="-80" dirty="0">
                  <a:ln>
                    <a:solidFill>
                      <a:prstClr val="black">
                        <a:lumMod val="65000"/>
                        <a:lumOff val="35000"/>
                        <a:alpha val="30000"/>
                      </a:prstClr>
                    </a:solidFill>
                  </a:ln>
                  <a:solidFill>
                    <a:schemeClr val="tx1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  <a:cs typeface="Pretendard ExtraBold" panose="02000903000000020004" pitchFamily="50" charset="-127"/>
                </a:endParaRPr>
              </a:p>
            </p:txBody>
          </p:sp>
        </p:grp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6C49D699-87B6-481C-A2B2-4A0A26572BDF}"/>
              </a:ext>
            </a:extLst>
          </p:cNvPr>
          <p:cNvGrpSpPr/>
          <p:nvPr/>
        </p:nvGrpSpPr>
        <p:grpSpPr>
          <a:xfrm>
            <a:off x="1684582" y="3800105"/>
            <a:ext cx="2463139" cy="2599385"/>
            <a:chOff x="620421" y="3576326"/>
            <a:chExt cx="2528267" cy="2599586"/>
          </a:xfrm>
        </p:grpSpPr>
        <p:grpSp>
          <p:nvGrpSpPr>
            <p:cNvPr id="49" name="그룹 48">
              <a:extLst>
                <a:ext uri="{FF2B5EF4-FFF2-40B4-BE49-F238E27FC236}">
                  <a16:creationId xmlns:a16="http://schemas.microsoft.com/office/drawing/2014/main" id="{576059A0-6B4A-43A6-91FA-45BA65D63760}"/>
                </a:ext>
              </a:extLst>
            </p:cNvPr>
            <p:cNvGrpSpPr/>
            <p:nvPr/>
          </p:nvGrpSpPr>
          <p:grpSpPr>
            <a:xfrm>
              <a:off x="620421" y="4251255"/>
              <a:ext cx="2453668" cy="1839601"/>
              <a:chOff x="804705" y="4762871"/>
              <a:chExt cx="2453668" cy="1839601"/>
            </a:xfrm>
          </p:grpSpPr>
          <p:sp>
            <p:nvSpPr>
              <p:cNvPr id="58" name="자유형 13">
                <a:extLst>
                  <a:ext uri="{FF2B5EF4-FFF2-40B4-BE49-F238E27FC236}">
                    <a16:creationId xmlns:a16="http://schemas.microsoft.com/office/drawing/2014/main" id="{9FFF892C-28FE-4CE5-9C40-89848B220D9E}"/>
                  </a:ext>
                </a:extLst>
              </p:cNvPr>
              <p:cNvSpPr/>
              <p:nvPr/>
            </p:nvSpPr>
            <p:spPr>
              <a:xfrm>
                <a:off x="848273" y="4762871"/>
                <a:ext cx="2294568" cy="1728842"/>
              </a:xfrm>
              <a:custGeom>
                <a:avLst/>
                <a:gdLst>
                  <a:gd name="connsiteX0" fmla="*/ 2472490 w 3314700"/>
                  <a:gd name="connsiteY0" fmla="*/ 0 h 2207795"/>
                  <a:gd name="connsiteX1" fmla="*/ 3314700 w 3314700"/>
                  <a:gd name="connsiteY1" fmla="*/ 439153 h 2207795"/>
                  <a:gd name="connsiteX2" fmla="*/ 3266574 w 3314700"/>
                  <a:gd name="connsiteY2" fmla="*/ 1004637 h 2207795"/>
                  <a:gd name="connsiteX3" fmla="*/ 1365585 w 3314700"/>
                  <a:gd name="connsiteY3" fmla="*/ 2201779 h 2207795"/>
                  <a:gd name="connsiteX4" fmla="*/ 643690 w 3314700"/>
                  <a:gd name="connsiteY4" fmla="*/ 2207795 h 2207795"/>
                  <a:gd name="connsiteX5" fmla="*/ 72190 w 3314700"/>
                  <a:gd name="connsiteY5" fmla="*/ 1624264 h 2207795"/>
                  <a:gd name="connsiteX6" fmla="*/ 0 w 3314700"/>
                  <a:gd name="connsiteY6" fmla="*/ 860258 h 2207795"/>
                  <a:gd name="connsiteX7" fmla="*/ 2472490 w 3314700"/>
                  <a:gd name="connsiteY7" fmla="*/ 0 h 2207795"/>
                  <a:gd name="connsiteX0" fmla="*/ 2440990 w 3314700"/>
                  <a:gd name="connsiteY0" fmla="*/ 0 h 2145683"/>
                  <a:gd name="connsiteX1" fmla="*/ 3314700 w 3314700"/>
                  <a:gd name="connsiteY1" fmla="*/ 377041 h 2145683"/>
                  <a:gd name="connsiteX2" fmla="*/ 3266574 w 3314700"/>
                  <a:gd name="connsiteY2" fmla="*/ 942525 h 2145683"/>
                  <a:gd name="connsiteX3" fmla="*/ 1365585 w 3314700"/>
                  <a:gd name="connsiteY3" fmla="*/ 2139667 h 2145683"/>
                  <a:gd name="connsiteX4" fmla="*/ 643690 w 3314700"/>
                  <a:gd name="connsiteY4" fmla="*/ 2145683 h 2145683"/>
                  <a:gd name="connsiteX5" fmla="*/ 72190 w 3314700"/>
                  <a:gd name="connsiteY5" fmla="*/ 1562152 h 2145683"/>
                  <a:gd name="connsiteX6" fmla="*/ 0 w 3314700"/>
                  <a:gd name="connsiteY6" fmla="*/ 798146 h 2145683"/>
                  <a:gd name="connsiteX7" fmla="*/ 2440990 w 3314700"/>
                  <a:gd name="connsiteY7" fmla="*/ 0 h 2145683"/>
                  <a:gd name="connsiteX0" fmla="*/ 2440990 w 3314700"/>
                  <a:gd name="connsiteY0" fmla="*/ 0 h 2145683"/>
                  <a:gd name="connsiteX1" fmla="*/ 3314700 w 3314700"/>
                  <a:gd name="connsiteY1" fmla="*/ 377041 h 2145683"/>
                  <a:gd name="connsiteX2" fmla="*/ 3090701 w 3314700"/>
                  <a:gd name="connsiteY2" fmla="*/ 756190 h 2145683"/>
                  <a:gd name="connsiteX3" fmla="*/ 1365585 w 3314700"/>
                  <a:gd name="connsiteY3" fmla="*/ 2139667 h 2145683"/>
                  <a:gd name="connsiteX4" fmla="*/ 643690 w 3314700"/>
                  <a:gd name="connsiteY4" fmla="*/ 2145683 h 2145683"/>
                  <a:gd name="connsiteX5" fmla="*/ 72190 w 3314700"/>
                  <a:gd name="connsiteY5" fmla="*/ 1562152 h 2145683"/>
                  <a:gd name="connsiteX6" fmla="*/ 0 w 3314700"/>
                  <a:gd name="connsiteY6" fmla="*/ 798146 h 2145683"/>
                  <a:gd name="connsiteX7" fmla="*/ 2440990 w 3314700"/>
                  <a:gd name="connsiteY7" fmla="*/ 0 h 2145683"/>
                  <a:gd name="connsiteX0" fmla="*/ 2440990 w 3096827"/>
                  <a:gd name="connsiteY0" fmla="*/ 0 h 2145683"/>
                  <a:gd name="connsiteX1" fmla="*/ 3096827 w 3096827"/>
                  <a:gd name="connsiteY1" fmla="*/ 286461 h 2145683"/>
                  <a:gd name="connsiteX2" fmla="*/ 3090701 w 3096827"/>
                  <a:gd name="connsiteY2" fmla="*/ 756190 h 2145683"/>
                  <a:gd name="connsiteX3" fmla="*/ 1365585 w 3096827"/>
                  <a:gd name="connsiteY3" fmla="*/ 2139667 h 2145683"/>
                  <a:gd name="connsiteX4" fmla="*/ 643690 w 3096827"/>
                  <a:gd name="connsiteY4" fmla="*/ 2145683 h 2145683"/>
                  <a:gd name="connsiteX5" fmla="*/ 72190 w 3096827"/>
                  <a:gd name="connsiteY5" fmla="*/ 1562152 h 2145683"/>
                  <a:gd name="connsiteX6" fmla="*/ 0 w 3096827"/>
                  <a:gd name="connsiteY6" fmla="*/ 798146 h 2145683"/>
                  <a:gd name="connsiteX7" fmla="*/ 2440990 w 3096827"/>
                  <a:gd name="connsiteY7" fmla="*/ 0 h 2145683"/>
                  <a:gd name="connsiteX0" fmla="*/ 2440990 w 3096827"/>
                  <a:gd name="connsiteY0" fmla="*/ 0 h 2145683"/>
                  <a:gd name="connsiteX1" fmla="*/ 3096827 w 3096827"/>
                  <a:gd name="connsiteY1" fmla="*/ 286461 h 2145683"/>
                  <a:gd name="connsiteX2" fmla="*/ 3090701 w 3096827"/>
                  <a:gd name="connsiteY2" fmla="*/ 756190 h 2145683"/>
                  <a:gd name="connsiteX3" fmla="*/ 1029589 w 3096827"/>
                  <a:gd name="connsiteY3" fmla="*/ 2012856 h 2145683"/>
                  <a:gd name="connsiteX4" fmla="*/ 643690 w 3096827"/>
                  <a:gd name="connsiteY4" fmla="*/ 2145683 h 2145683"/>
                  <a:gd name="connsiteX5" fmla="*/ 72190 w 3096827"/>
                  <a:gd name="connsiteY5" fmla="*/ 1562152 h 2145683"/>
                  <a:gd name="connsiteX6" fmla="*/ 0 w 3096827"/>
                  <a:gd name="connsiteY6" fmla="*/ 798146 h 2145683"/>
                  <a:gd name="connsiteX7" fmla="*/ 2440990 w 3096827"/>
                  <a:gd name="connsiteY7" fmla="*/ 0 h 2145683"/>
                  <a:gd name="connsiteX0" fmla="*/ 2440990 w 3096827"/>
                  <a:gd name="connsiteY0" fmla="*/ 0 h 2016284"/>
                  <a:gd name="connsiteX1" fmla="*/ 3096827 w 3096827"/>
                  <a:gd name="connsiteY1" fmla="*/ 286461 h 2016284"/>
                  <a:gd name="connsiteX2" fmla="*/ 3090701 w 3096827"/>
                  <a:gd name="connsiteY2" fmla="*/ 756190 h 2016284"/>
                  <a:gd name="connsiteX3" fmla="*/ 1029589 w 3096827"/>
                  <a:gd name="connsiteY3" fmla="*/ 2012856 h 2016284"/>
                  <a:gd name="connsiteX4" fmla="*/ 866812 w 3096827"/>
                  <a:gd name="connsiteY4" fmla="*/ 2016284 h 2016284"/>
                  <a:gd name="connsiteX5" fmla="*/ 72190 w 3096827"/>
                  <a:gd name="connsiteY5" fmla="*/ 1562152 h 2016284"/>
                  <a:gd name="connsiteX6" fmla="*/ 0 w 3096827"/>
                  <a:gd name="connsiteY6" fmla="*/ 798146 h 2016284"/>
                  <a:gd name="connsiteX7" fmla="*/ 2440990 w 3096827"/>
                  <a:gd name="connsiteY7" fmla="*/ 0 h 2016284"/>
                  <a:gd name="connsiteX0" fmla="*/ 2440990 w 3096827"/>
                  <a:gd name="connsiteY0" fmla="*/ 0 h 2016284"/>
                  <a:gd name="connsiteX1" fmla="*/ 3096827 w 3096827"/>
                  <a:gd name="connsiteY1" fmla="*/ 286461 h 2016284"/>
                  <a:gd name="connsiteX2" fmla="*/ 3090701 w 3096827"/>
                  <a:gd name="connsiteY2" fmla="*/ 756190 h 2016284"/>
                  <a:gd name="connsiteX3" fmla="*/ 1029589 w 3096827"/>
                  <a:gd name="connsiteY3" fmla="*/ 2012856 h 2016284"/>
                  <a:gd name="connsiteX4" fmla="*/ 866812 w 3096827"/>
                  <a:gd name="connsiteY4" fmla="*/ 2016284 h 2016284"/>
                  <a:gd name="connsiteX5" fmla="*/ 213939 w 3096827"/>
                  <a:gd name="connsiteY5" fmla="*/ 1401698 h 2016284"/>
                  <a:gd name="connsiteX6" fmla="*/ 0 w 3096827"/>
                  <a:gd name="connsiteY6" fmla="*/ 798146 h 2016284"/>
                  <a:gd name="connsiteX7" fmla="*/ 2440990 w 3096827"/>
                  <a:gd name="connsiteY7" fmla="*/ 0 h 2016284"/>
                  <a:gd name="connsiteX0" fmla="*/ 2227051 w 2882888"/>
                  <a:gd name="connsiteY0" fmla="*/ 0 h 2016284"/>
                  <a:gd name="connsiteX1" fmla="*/ 2882888 w 2882888"/>
                  <a:gd name="connsiteY1" fmla="*/ 286461 h 2016284"/>
                  <a:gd name="connsiteX2" fmla="*/ 2876762 w 2882888"/>
                  <a:gd name="connsiteY2" fmla="*/ 756190 h 2016284"/>
                  <a:gd name="connsiteX3" fmla="*/ 815650 w 2882888"/>
                  <a:gd name="connsiteY3" fmla="*/ 2012856 h 2016284"/>
                  <a:gd name="connsiteX4" fmla="*/ 652873 w 2882888"/>
                  <a:gd name="connsiteY4" fmla="*/ 2016284 h 2016284"/>
                  <a:gd name="connsiteX5" fmla="*/ 0 w 2882888"/>
                  <a:gd name="connsiteY5" fmla="*/ 1401698 h 2016284"/>
                  <a:gd name="connsiteX6" fmla="*/ 3934 w 2882888"/>
                  <a:gd name="connsiteY6" fmla="*/ 901666 h 2016284"/>
                  <a:gd name="connsiteX7" fmla="*/ 2227051 w 2882888"/>
                  <a:gd name="connsiteY7" fmla="*/ 0 h 2016284"/>
                  <a:gd name="connsiteX0" fmla="*/ 2223163 w 2879000"/>
                  <a:gd name="connsiteY0" fmla="*/ 0 h 2016284"/>
                  <a:gd name="connsiteX1" fmla="*/ 2879000 w 2879000"/>
                  <a:gd name="connsiteY1" fmla="*/ 286461 h 2016284"/>
                  <a:gd name="connsiteX2" fmla="*/ 2872874 w 2879000"/>
                  <a:gd name="connsiteY2" fmla="*/ 756190 h 2016284"/>
                  <a:gd name="connsiteX3" fmla="*/ 811762 w 2879000"/>
                  <a:gd name="connsiteY3" fmla="*/ 2012856 h 2016284"/>
                  <a:gd name="connsiteX4" fmla="*/ 648985 w 2879000"/>
                  <a:gd name="connsiteY4" fmla="*/ 2016284 h 2016284"/>
                  <a:gd name="connsiteX5" fmla="*/ 24987 w 2879000"/>
                  <a:gd name="connsiteY5" fmla="*/ 1378406 h 2016284"/>
                  <a:gd name="connsiteX6" fmla="*/ 46 w 2879000"/>
                  <a:gd name="connsiteY6" fmla="*/ 901666 h 2016284"/>
                  <a:gd name="connsiteX7" fmla="*/ 2223163 w 2879000"/>
                  <a:gd name="connsiteY7" fmla="*/ 0 h 2016284"/>
                  <a:gd name="connsiteX0" fmla="*/ 2404793 w 3060630"/>
                  <a:gd name="connsiteY0" fmla="*/ 0 h 2016284"/>
                  <a:gd name="connsiteX1" fmla="*/ 3060630 w 3060630"/>
                  <a:gd name="connsiteY1" fmla="*/ 286461 h 2016284"/>
                  <a:gd name="connsiteX2" fmla="*/ 3054504 w 3060630"/>
                  <a:gd name="connsiteY2" fmla="*/ 756190 h 2016284"/>
                  <a:gd name="connsiteX3" fmla="*/ 993392 w 3060630"/>
                  <a:gd name="connsiteY3" fmla="*/ 2012856 h 2016284"/>
                  <a:gd name="connsiteX4" fmla="*/ 830615 w 3060630"/>
                  <a:gd name="connsiteY4" fmla="*/ 2016284 h 2016284"/>
                  <a:gd name="connsiteX5" fmla="*/ 206617 w 3060630"/>
                  <a:gd name="connsiteY5" fmla="*/ 1378406 h 2016284"/>
                  <a:gd name="connsiteX6" fmla="*/ 181676 w 3060630"/>
                  <a:gd name="connsiteY6" fmla="*/ 901666 h 2016284"/>
                  <a:gd name="connsiteX7" fmla="*/ 2404793 w 3060630"/>
                  <a:gd name="connsiteY7" fmla="*/ 0 h 2016284"/>
                  <a:gd name="connsiteX0" fmla="*/ 2223117 w 2878954"/>
                  <a:gd name="connsiteY0" fmla="*/ 0 h 2016284"/>
                  <a:gd name="connsiteX1" fmla="*/ 2878954 w 2878954"/>
                  <a:gd name="connsiteY1" fmla="*/ 286461 h 2016284"/>
                  <a:gd name="connsiteX2" fmla="*/ 2872828 w 2878954"/>
                  <a:gd name="connsiteY2" fmla="*/ 756190 h 2016284"/>
                  <a:gd name="connsiteX3" fmla="*/ 811716 w 2878954"/>
                  <a:gd name="connsiteY3" fmla="*/ 2012856 h 2016284"/>
                  <a:gd name="connsiteX4" fmla="*/ 648939 w 2878954"/>
                  <a:gd name="connsiteY4" fmla="*/ 2016284 h 2016284"/>
                  <a:gd name="connsiteX5" fmla="*/ 24941 w 2878954"/>
                  <a:gd name="connsiteY5" fmla="*/ 1378406 h 2016284"/>
                  <a:gd name="connsiteX6" fmla="*/ 0 w 2878954"/>
                  <a:gd name="connsiteY6" fmla="*/ 901666 h 2016284"/>
                  <a:gd name="connsiteX7" fmla="*/ 2223117 w 2878954"/>
                  <a:gd name="connsiteY7" fmla="*/ 0 h 2016284"/>
                  <a:gd name="connsiteX0" fmla="*/ 2223117 w 2878954"/>
                  <a:gd name="connsiteY0" fmla="*/ 0 h 2016284"/>
                  <a:gd name="connsiteX1" fmla="*/ 2878954 w 2878954"/>
                  <a:gd name="connsiteY1" fmla="*/ 286461 h 2016284"/>
                  <a:gd name="connsiteX2" fmla="*/ 2872828 w 2878954"/>
                  <a:gd name="connsiteY2" fmla="*/ 756190 h 2016284"/>
                  <a:gd name="connsiteX3" fmla="*/ 811716 w 2878954"/>
                  <a:gd name="connsiteY3" fmla="*/ 2012856 h 2016284"/>
                  <a:gd name="connsiteX4" fmla="*/ 648939 w 2878954"/>
                  <a:gd name="connsiteY4" fmla="*/ 2016284 h 2016284"/>
                  <a:gd name="connsiteX5" fmla="*/ 24941 w 2878954"/>
                  <a:gd name="connsiteY5" fmla="*/ 1378406 h 2016284"/>
                  <a:gd name="connsiteX6" fmla="*/ 0 w 2878954"/>
                  <a:gd name="connsiteY6" fmla="*/ 901666 h 2016284"/>
                  <a:gd name="connsiteX7" fmla="*/ 2223117 w 2878954"/>
                  <a:gd name="connsiteY7" fmla="*/ 0 h 2016284"/>
                  <a:gd name="connsiteX0" fmla="*/ 2253135 w 2908972"/>
                  <a:gd name="connsiteY0" fmla="*/ 0 h 2012856"/>
                  <a:gd name="connsiteX1" fmla="*/ 2908972 w 2908972"/>
                  <a:gd name="connsiteY1" fmla="*/ 286461 h 2012856"/>
                  <a:gd name="connsiteX2" fmla="*/ 2902846 w 2908972"/>
                  <a:gd name="connsiteY2" fmla="*/ 756190 h 2012856"/>
                  <a:gd name="connsiteX3" fmla="*/ 841734 w 2908972"/>
                  <a:gd name="connsiteY3" fmla="*/ 2012856 h 2012856"/>
                  <a:gd name="connsiteX4" fmla="*/ 702582 w 2908972"/>
                  <a:gd name="connsiteY4" fmla="*/ 1995580 h 2012856"/>
                  <a:gd name="connsiteX5" fmla="*/ 54959 w 2908972"/>
                  <a:gd name="connsiteY5" fmla="*/ 1378406 h 2012856"/>
                  <a:gd name="connsiteX6" fmla="*/ 30018 w 2908972"/>
                  <a:gd name="connsiteY6" fmla="*/ 901666 h 2012856"/>
                  <a:gd name="connsiteX7" fmla="*/ 2253135 w 2908972"/>
                  <a:gd name="connsiteY7" fmla="*/ 0 h 2012856"/>
                  <a:gd name="connsiteX0" fmla="*/ 2253135 w 2908972"/>
                  <a:gd name="connsiteY0" fmla="*/ 0 h 2012856"/>
                  <a:gd name="connsiteX1" fmla="*/ 2908972 w 2908972"/>
                  <a:gd name="connsiteY1" fmla="*/ 286461 h 2012856"/>
                  <a:gd name="connsiteX2" fmla="*/ 2902846 w 2908972"/>
                  <a:gd name="connsiteY2" fmla="*/ 756190 h 2012856"/>
                  <a:gd name="connsiteX3" fmla="*/ 841734 w 2908972"/>
                  <a:gd name="connsiteY3" fmla="*/ 2012856 h 2012856"/>
                  <a:gd name="connsiteX4" fmla="*/ 702582 w 2908972"/>
                  <a:gd name="connsiteY4" fmla="*/ 1995580 h 2012856"/>
                  <a:gd name="connsiteX5" fmla="*/ 54959 w 2908972"/>
                  <a:gd name="connsiteY5" fmla="*/ 1378406 h 2012856"/>
                  <a:gd name="connsiteX6" fmla="*/ 30018 w 2908972"/>
                  <a:gd name="connsiteY6" fmla="*/ 901666 h 2012856"/>
                  <a:gd name="connsiteX7" fmla="*/ 2253135 w 2908972"/>
                  <a:gd name="connsiteY7" fmla="*/ 0 h 2012856"/>
                  <a:gd name="connsiteX0" fmla="*/ 2223117 w 2878954"/>
                  <a:gd name="connsiteY0" fmla="*/ 0 h 2012856"/>
                  <a:gd name="connsiteX1" fmla="*/ 2878954 w 2878954"/>
                  <a:gd name="connsiteY1" fmla="*/ 286461 h 2012856"/>
                  <a:gd name="connsiteX2" fmla="*/ 2872828 w 2878954"/>
                  <a:gd name="connsiteY2" fmla="*/ 756190 h 2012856"/>
                  <a:gd name="connsiteX3" fmla="*/ 811716 w 2878954"/>
                  <a:gd name="connsiteY3" fmla="*/ 2012856 h 2012856"/>
                  <a:gd name="connsiteX4" fmla="*/ 672564 w 2878954"/>
                  <a:gd name="connsiteY4" fmla="*/ 1995580 h 2012856"/>
                  <a:gd name="connsiteX5" fmla="*/ 24941 w 2878954"/>
                  <a:gd name="connsiteY5" fmla="*/ 1378406 h 2012856"/>
                  <a:gd name="connsiteX6" fmla="*/ 0 w 2878954"/>
                  <a:gd name="connsiteY6" fmla="*/ 901666 h 2012856"/>
                  <a:gd name="connsiteX7" fmla="*/ 2223117 w 2878954"/>
                  <a:gd name="connsiteY7" fmla="*/ 0 h 2012856"/>
                  <a:gd name="connsiteX0" fmla="*/ 2212617 w 2868454"/>
                  <a:gd name="connsiteY0" fmla="*/ 0 h 2012856"/>
                  <a:gd name="connsiteX1" fmla="*/ 2868454 w 2868454"/>
                  <a:gd name="connsiteY1" fmla="*/ 286461 h 2012856"/>
                  <a:gd name="connsiteX2" fmla="*/ 2862328 w 2868454"/>
                  <a:gd name="connsiteY2" fmla="*/ 756190 h 2012856"/>
                  <a:gd name="connsiteX3" fmla="*/ 801216 w 2868454"/>
                  <a:gd name="connsiteY3" fmla="*/ 2012856 h 2012856"/>
                  <a:gd name="connsiteX4" fmla="*/ 662064 w 2868454"/>
                  <a:gd name="connsiteY4" fmla="*/ 1995580 h 2012856"/>
                  <a:gd name="connsiteX5" fmla="*/ 14441 w 2868454"/>
                  <a:gd name="connsiteY5" fmla="*/ 1378406 h 2012856"/>
                  <a:gd name="connsiteX6" fmla="*/ 0 w 2868454"/>
                  <a:gd name="connsiteY6" fmla="*/ 922370 h 2012856"/>
                  <a:gd name="connsiteX7" fmla="*/ 2212617 w 2868454"/>
                  <a:gd name="connsiteY7" fmla="*/ 0 h 2012856"/>
                  <a:gd name="connsiteX0" fmla="*/ 2212617 w 2868454"/>
                  <a:gd name="connsiteY0" fmla="*/ 0 h 2012856"/>
                  <a:gd name="connsiteX1" fmla="*/ 2868454 w 2868454"/>
                  <a:gd name="connsiteY1" fmla="*/ 286461 h 2012856"/>
                  <a:gd name="connsiteX2" fmla="*/ 2862328 w 2868454"/>
                  <a:gd name="connsiteY2" fmla="*/ 756190 h 2012856"/>
                  <a:gd name="connsiteX3" fmla="*/ 801216 w 2868454"/>
                  <a:gd name="connsiteY3" fmla="*/ 2012856 h 2012856"/>
                  <a:gd name="connsiteX4" fmla="*/ 662064 w 2868454"/>
                  <a:gd name="connsiteY4" fmla="*/ 1995580 h 2012856"/>
                  <a:gd name="connsiteX5" fmla="*/ 24941 w 2868454"/>
                  <a:gd name="connsiteY5" fmla="*/ 1360290 h 2012856"/>
                  <a:gd name="connsiteX6" fmla="*/ 0 w 2868454"/>
                  <a:gd name="connsiteY6" fmla="*/ 922370 h 2012856"/>
                  <a:gd name="connsiteX7" fmla="*/ 2212617 w 2868454"/>
                  <a:gd name="connsiteY7" fmla="*/ 0 h 2012856"/>
                  <a:gd name="connsiteX0" fmla="*/ 2212617 w 2868454"/>
                  <a:gd name="connsiteY0" fmla="*/ 0 h 2012856"/>
                  <a:gd name="connsiteX1" fmla="*/ 2868454 w 2868454"/>
                  <a:gd name="connsiteY1" fmla="*/ 286461 h 2012856"/>
                  <a:gd name="connsiteX2" fmla="*/ 2862328 w 2868454"/>
                  <a:gd name="connsiteY2" fmla="*/ 756190 h 2012856"/>
                  <a:gd name="connsiteX3" fmla="*/ 801216 w 2868454"/>
                  <a:gd name="connsiteY3" fmla="*/ 2012856 h 2012856"/>
                  <a:gd name="connsiteX4" fmla="*/ 717188 w 2868454"/>
                  <a:gd name="connsiteY4" fmla="*/ 1987816 h 2012856"/>
                  <a:gd name="connsiteX5" fmla="*/ 24941 w 2868454"/>
                  <a:gd name="connsiteY5" fmla="*/ 1360290 h 2012856"/>
                  <a:gd name="connsiteX6" fmla="*/ 0 w 2868454"/>
                  <a:gd name="connsiteY6" fmla="*/ 922370 h 2012856"/>
                  <a:gd name="connsiteX7" fmla="*/ 2212617 w 2868454"/>
                  <a:gd name="connsiteY7" fmla="*/ 0 h 2012856"/>
                  <a:gd name="connsiteX0" fmla="*/ 2212617 w 2868454"/>
                  <a:gd name="connsiteY0" fmla="*/ 0 h 1999915"/>
                  <a:gd name="connsiteX1" fmla="*/ 2868454 w 2868454"/>
                  <a:gd name="connsiteY1" fmla="*/ 286461 h 1999915"/>
                  <a:gd name="connsiteX2" fmla="*/ 2862328 w 2868454"/>
                  <a:gd name="connsiteY2" fmla="*/ 756190 h 1999915"/>
                  <a:gd name="connsiteX3" fmla="*/ 743467 w 2868454"/>
                  <a:gd name="connsiteY3" fmla="*/ 1999915 h 1999915"/>
                  <a:gd name="connsiteX4" fmla="*/ 717188 w 2868454"/>
                  <a:gd name="connsiteY4" fmla="*/ 1987816 h 1999915"/>
                  <a:gd name="connsiteX5" fmla="*/ 24941 w 2868454"/>
                  <a:gd name="connsiteY5" fmla="*/ 1360290 h 1999915"/>
                  <a:gd name="connsiteX6" fmla="*/ 0 w 2868454"/>
                  <a:gd name="connsiteY6" fmla="*/ 922370 h 1999915"/>
                  <a:gd name="connsiteX7" fmla="*/ 2212617 w 2868454"/>
                  <a:gd name="connsiteY7" fmla="*/ 0 h 1999915"/>
                  <a:gd name="connsiteX0" fmla="*/ 2212617 w 2868454"/>
                  <a:gd name="connsiteY0" fmla="*/ 0 h 1999915"/>
                  <a:gd name="connsiteX1" fmla="*/ 2868454 w 2868454"/>
                  <a:gd name="connsiteY1" fmla="*/ 286461 h 1999915"/>
                  <a:gd name="connsiteX2" fmla="*/ 2862328 w 2868454"/>
                  <a:gd name="connsiteY2" fmla="*/ 756190 h 1999915"/>
                  <a:gd name="connsiteX3" fmla="*/ 743467 w 2868454"/>
                  <a:gd name="connsiteY3" fmla="*/ 1999915 h 1999915"/>
                  <a:gd name="connsiteX4" fmla="*/ 717188 w 2868454"/>
                  <a:gd name="connsiteY4" fmla="*/ 1987816 h 1999915"/>
                  <a:gd name="connsiteX5" fmla="*/ 24941 w 2868454"/>
                  <a:gd name="connsiteY5" fmla="*/ 1360290 h 1999915"/>
                  <a:gd name="connsiteX6" fmla="*/ 0 w 2868454"/>
                  <a:gd name="connsiteY6" fmla="*/ 922370 h 1999915"/>
                  <a:gd name="connsiteX7" fmla="*/ 2212617 w 2868454"/>
                  <a:gd name="connsiteY7" fmla="*/ 0 h 1999915"/>
                  <a:gd name="connsiteX0" fmla="*/ 2212617 w 2868454"/>
                  <a:gd name="connsiteY0" fmla="*/ 0 h 1987817"/>
                  <a:gd name="connsiteX1" fmla="*/ 2868454 w 2868454"/>
                  <a:gd name="connsiteY1" fmla="*/ 286461 h 1987817"/>
                  <a:gd name="connsiteX2" fmla="*/ 2862328 w 2868454"/>
                  <a:gd name="connsiteY2" fmla="*/ 756190 h 1987817"/>
                  <a:gd name="connsiteX3" fmla="*/ 717188 w 2868454"/>
                  <a:gd name="connsiteY3" fmla="*/ 1987816 h 1987817"/>
                  <a:gd name="connsiteX4" fmla="*/ 24941 w 2868454"/>
                  <a:gd name="connsiteY4" fmla="*/ 1360290 h 1987817"/>
                  <a:gd name="connsiteX5" fmla="*/ 0 w 2868454"/>
                  <a:gd name="connsiteY5" fmla="*/ 922370 h 1987817"/>
                  <a:gd name="connsiteX6" fmla="*/ 2212617 w 2868454"/>
                  <a:gd name="connsiteY6" fmla="*/ 0 h 1987817"/>
                  <a:gd name="connsiteX0" fmla="*/ 2212617 w 2868454"/>
                  <a:gd name="connsiteY0" fmla="*/ 0 h 2005931"/>
                  <a:gd name="connsiteX1" fmla="*/ 2868454 w 2868454"/>
                  <a:gd name="connsiteY1" fmla="*/ 286461 h 2005931"/>
                  <a:gd name="connsiteX2" fmla="*/ 2862328 w 2868454"/>
                  <a:gd name="connsiteY2" fmla="*/ 756190 h 2005931"/>
                  <a:gd name="connsiteX3" fmla="*/ 714563 w 2868454"/>
                  <a:gd name="connsiteY3" fmla="*/ 2005931 h 2005931"/>
                  <a:gd name="connsiteX4" fmla="*/ 24941 w 2868454"/>
                  <a:gd name="connsiteY4" fmla="*/ 1360290 h 2005931"/>
                  <a:gd name="connsiteX5" fmla="*/ 0 w 2868454"/>
                  <a:gd name="connsiteY5" fmla="*/ 922370 h 2005931"/>
                  <a:gd name="connsiteX6" fmla="*/ 2212617 w 2868454"/>
                  <a:gd name="connsiteY6" fmla="*/ 0 h 2005931"/>
                  <a:gd name="connsiteX0" fmla="*/ 2212617 w 2868454"/>
                  <a:gd name="connsiteY0" fmla="*/ 0 h 2005931"/>
                  <a:gd name="connsiteX1" fmla="*/ 2868454 w 2868454"/>
                  <a:gd name="connsiteY1" fmla="*/ 286461 h 2005931"/>
                  <a:gd name="connsiteX2" fmla="*/ 2862328 w 2868454"/>
                  <a:gd name="connsiteY2" fmla="*/ 756190 h 2005931"/>
                  <a:gd name="connsiteX3" fmla="*/ 714563 w 2868454"/>
                  <a:gd name="connsiteY3" fmla="*/ 2005931 h 2005931"/>
                  <a:gd name="connsiteX4" fmla="*/ 24941 w 2868454"/>
                  <a:gd name="connsiteY4" fmla="*/ 1380994 h 2005931"/>
                  <a:gd name="connsiteX5" fmla="*/ 0 w 2868454"/>
                  <a:gd name="connsiteY5" fmla="*/ 922370 h 2005931"/>
                  <a:gd name="connsiteX6" fmla="*/ 2212617 w 2868454"/>
                  <a:gd name="connsiteY6" fmla="*/ 0 h 2005931"/>
                  <a:gd name="connsiteX0" fmla="*/ 2220492 w 2876329"/>
                  <a:gd name="connsiteY0" fmla="*/ 0 h 2005931"/>
                  <a:gd name="connsiteX1" fmla="*/ 2876329 w 2876329"/>
                  <a:gd name="connsiteY1" fmla="*/ 286461 h 2005931"/>
                  <a:gd name="connsiteX2" fmla="*/ 2870203 w 2876329"/>
                  <a:gd name="connsiteY2" fmla="*/ 756190 h 2005931"/>
                  <a:gd name="connsiteX3" fmla="*/ 722438 w 2876329"/>
                  <a:gd name="connsiteY3" fmla="*/ 2005931 h 2005931"/>
                  <a:gd name="connsiteX4" fmla="*/ 32816 w 2876329"/>
                  <a:gd name="connsiteY4" fmla="*/ 1380994 h 2005931"/>
                  <a:gd name="connsiteX5" fmla="*/ 0 w 2876329"/>
                  <a:gd name="connsiteY5" fmla="*/ 940486 h 2005931"/>
                  <a:gd name="connsiteX6" fmla="*/ 2220492 w 2876329"/>
                  <a:gd name="connsiteY6" fmla="*/ 0 h 2005931"/>
                  <a:gd name="connsiteX0" fmla="*/ 2220492 w 2876329"/>
                  <a:gd name="connsiteY0" fmla="*/ 0 h 2005931"/>
                  <a:gd name="connsiteX1" fmla="*/ 2876329 w 2876329"/>
                  <a:gd name="connsiteY1" fmla="*/ 286461 h 2005931"/>
                  <a:gd name="connsiteX2" fmla="*/ 2870203 w 2876329"/>
                  <a:gd name="connsiteY2" fmla="*/ 756190 h 2005931"/>
                  <a:gd name="connsiteX3" fmla="*/ 722438 w 2876329"/>
                  <a:gd name="connsiteY3" fmla="*/ 2005931 h 2005931"/>
                  <a:gd name="connsiteX4" fmla="*/ 87940 w 2876329"/>
                  <a:gd name="connsiteY4" fmla="*/ 1406873 h 2005931"/>
                  <a:gd name="connsiteX5" fmla="*/ 0 w 2876329"/>
                  <a:gd name="connsiteY5" fmla="*/ 940486 h 2005931"/>
                  <a:gd name="connsiteX6" fmla="*/ 2220492 w 2876329"/>
                  <a:gd name="connsiteY6" fmla="*/ 0 h 2005931"/>
                  <a:gd name="connsiteX0" fmla="*/ 2139118 w 2794955"/>
                  <a:gd name="connsiteY0" fmla="*/ 0 h 2005931"/>
                  <a:gd name="connsiteX1" fmla="*/ 2794955 w 2794955"/>
                  <a:gd name="connsiteY1" fmla="*/ 286461 h 2005931"/>
                  <a:gd name="connsiteX2" fmla="*/ 2788829 w 2794955"/>
                  <a:gd name="connsiteY2" fmla="*/ 756190 h 2005931"/>
                  <a:gd name="connsiteX3" fmla="*/ 641064 w 2794955"/>
                  <a:gd name="connsiteY3" fmla="*/ 2005931 h 2005931"/>
                  <a:gd name="connsiteX4" fmla="*/ 6566 w 2794955"/>
                  <a:gd name="connsiteY4" fmla="*/ 1406873 h 2005931"/>
                  <a:gd name="connsiteX5" fmla="*/ 0 w 2794955"/>
                  <a:gd name="connsiteY5" fmla="*/ 901666 h 2005931"/>
                  <a:gd name="connsiteX6" fmla="*/ 2139118 w 2794955"/>
                  <a:gd name="connsiteY6" fmla="*/ 0 h 2005931"/>
                  <a:gd name="connsiteX0" fmla="*/ 2139118 w 2813330"/>
                  <a:gd name="connsiteY0" fmla="*/ 0 h 2005931"/>
                  <a:gd name="connsiteX1" fmla="*/ 2813330 w 2813330"/>
                  <a:gd name="connsiteY1" fmla="*/ 291638 h 2005931"/>
                  <a:gd name="connsiteX2" fmla="*/ 2788829 w 2813330"/>
                  <a:gd name="connsiteY2" fmla="*/ 756190 h 2005931"/>
                  <a:gd name="connsiteX3" fmla="*/ 641064 w 2813330"/>
                  <a:gd name="connsiteY3" fmla="*/ 2005931 h 2005931"/>
                  <a:gd name="connsiteX4" fmla="*/ 6566 w 2813330"/>
                  <a:gd name="connsiteY4" fmla="*/ 1406873 h 2005931"/>
                  <a:gd name="connsiteX5" fmla="*/ 0 w 2813330"/>
                  <a:gd name="connsiteY5" fmla="*/ 901666 h 2005931"/>
                  <a:gd name="connsiteX6" fmla="*/ 2139118 w 2813330"/>
                  <a:gd name="connsiteY6" fmla="*/ 0 h 2005931"/>
                  <a:gd name="connsiteX0" fmla="*/ 2139118 w 2800205"/>
                  <a:gd name="connsiteY0" fmla="*/ 0 h 2005931"/>
                  <a:gd name="connsiteX1" fmla="*/ 2800205 w 2800205"/>
                  <a:gd name="connsiteY1" fmla="*/ 291638 h 2005931"/>
                  <a:gd name="connsiteX2" fmla="*/ 2788829 w 2800205"/>
                  <a:gd name="connsiteY2" fmla="*/ 756190 h 2005931"/>
                  <a:gd name="connsiteX3" fmla="*/ 641064 w 2800205"/>
                  <a:gd name="connsiteY3" fmla="*/ 2005931 h 2005931"/>
                  <a:gd name="connsiteX4" fmla="*/ 6566 w 2800205"/>
                  <a:gd name="connsiteY4" fmla="*/ 1406873 h 2005931"/>
                  <a:gd name="connsiteX5" fmla="*/ 0 w 2800205"/>
                  <a:gd name="connsiteY5" fmla="*/ 901666 h 2005931"/>
                  <a:gd name="connsiteX6" fmla="*/ 2139118 w 2800205"/>
                  <a:gd name="connsiteY6" fmla="*/ 0 h 2005931"/>
                  <a:gd name="connsiteX0" fmla="*/ 2204742 w 2865829"/>
                  <a:gd name="connsiteY0" fmla="*/ 0 h 2005931"/>
                  <a:gd name="connsiteX1" fmla="*/ 2865829 w 2865829"/>
                  <a:gd name="connsiteY1" fmla="*/ 291638 h 2005931"/>
                  <a:gd name="connsiteX2" fmla="*/ 2854453 w 2865829"/>
                  <a:gd name="connsiteY2" fmla="*/ 756190 h 2005931"/>
                  <a:gd name="connsiteX3" fmla="*/ 706688 w 2865829"/>
                  <a:gd name="connsiteY3" fmla="*/ 2005931 h 2005931"/>
                  <a:gd name="connsiteX4" fmla="*/ 72190 w 2865829"/>
                  <a:gd name="connsiteY4" fmla="*/ 1406873 h 2005931"/>
                  <a:gd name="connsiteX5" fmla="*/ 0 w 2865829"/>
                  <a:gd name="connsiteY5" fmla="*/ 940485 h 2005931"/>
                  <a:gd name="connsiteX6" fmla="*/ 2204742 w 2865829"/>
                  <a:gd name="connsiteY6" fmla="*/ 0 h 2005931"/>
                  <a:gd name="connsiteX0" fmla="*/ 2204742 w 2865829"/>
                  <a:gd name="connsiteY0" fmla="*/ 0 h 2005931"/>
                  <a:gd name="connsiteX1" fmla="*/ 2865829 w 2865829"/>
                  <a:gd name="connsiteY1" fmla="*/ 291638 h 2005931"/>
                  <a:gd name="connsiteX2" fmla="*/ 2854453 w 2865829"/>
                  <a:gd name="connsiteY2" fmla="*/ 756190 h 2005931"/>
                  <a:gd name="connsiteX3" fmla="*/ 706688 w 2865829"/>
                  <a:gd name="connsiteY3" fmla="*/ 2005931 h 2005931"/>
                  <a:gd name="connsiteX4" fmla="*/ 72190 w 2865829"/>
                  <a:gd name="connsiteY4" fmla="*/ 1406873 h 2005931"/>
                  <a:gd name="connsiteX5" fmla="*/ 0 w 2865829"/>
                  <a:gd name="connsiteY5" fmla="*/ 940485 h 2005931"/>
                  <a:gd name="connsiteX6" fmla="*/ 2204742 w 2865829"/>
                  <a:gd name="connsiteY6" fmla="*/ 0 h 2005931"/>
                  <a:gd name="connsiteX0" fmla="*/ 2204742 w 2865829"/>
                  <a:gd name="connsiteY0" fmla="*/ 0 h 2005931"/>
                  <a:gd name="connsiteX1" fmla="*/ 2865829 w 2865829"/>
                  <a:gd name="connsiteY1" fmla="*/ 291638 h 2005931"/>
                  <a:gd name="connsiteX2" fmla="*/ 2854453 w 2865829"/>
                  <a:gd name="connsiteY2" fmla="*/ 756190 h 2005931"/>
                  <a:gd name="connsiteX3" fmla="*/ 706688 w 2865829"/>
                  <a:gd name="connsiteY3" fmla="*/ 2005931 h 2005931"/>
                  <a:gd name="connsiteX4" fmla="*/ 72190 w 2865829"/>
                  <a:gd name="connsiteY4" fmla="*/ 1406873 h 2005931"/>
                  <a:gd name="connsiteX5" fmla="*/ 0 w 2865829"/>
                  <a:gd name="connsiteY5" fmla="*/ 940485 h 2005931"/>
                  <a:gd name="connsiteX6" fmla="*/ 2204742 w 2865829"/>
                  <a:gd name="connsiteY6" fmla="*/ 0 h 2005931"/>
                  <a:gd name="connsiteX0" fmla="*/ 2204742 w 2899953"/>
                  <a:gd name="connsiteY0" fmla="*/ 0 h 2005931"/>
                  <a:gd name="connsiteX1" fmla="*/ 2899953 w 2899953"/>
                  <a:gd name="connsiteY1" fmla="*/ 291638 h 2005931"/>
                  <a:gd name="connsiteX2" fmla="*/ 2854453 w 2899953"/>
                  <a:gd name="connsiteY2" fmla="*/ 756190 h 2005931"/>
                  <a:gd name="connsiteX3" fmla="*/ 706688 w 2899953"/>
                  <a:gd name="connsiteY3" fmla="*/ 2005931 h 2005931"/>
                  <a:gd name="connsiteX4" fmla="*/ 72190 w 2899953"/>
                  <a:gd name="connsiteY4" fmla="*/ 1406873 h 2005931"/>
                  <a:gd name="connsiteX5" fmla="*/ 0 w 2899953"/>
                  <a:gd name="connsiteY5" fmla="*/ 940485 h 2005931"/>
                  <a:gd name="connsiteX6" fmla="*/ 2204742 w 2899953"/>
                  <a:gd name="connsiteY6" fmla="*/ 0 h 2005931"/>
                  <a:gd name="connsiteX0" fmla="*/ 2204742 w 2899953"/>
                  <a:gd name="connsiteY0" fmla="*/ 0 h 2005931"/>
                  <a:gd name="connsiteX1" fmla="*/ 2899953 w 2899953"/>
                  <a:gd name="connsiteY1" fmla="*/ 291638 h 2005931"/>
                  <a:gd name="connsiteX2" fmla="*/ 2846578 w 2899953"/>
                  <a:gd name="connsiteY2" fmla="*/ 743250 h 2005931"/>
                  <a:gd name="connsiteX3" fmla="*/ 706688 w 2899953"/>
                  <a:gd name="connsiteY3" fmla="*/ 2005931 h 2005931"/>
                  <a:gd name="connsiteX4" fmla="*/ 72190 w 2899953"/>
                  <a:gd name="connsiteY4" fmla="*/ 1406873 h 2005931"/>
                  <a:gd name="connsiteX5" fmla="*/ 0 w 2899953"/>
                  <a:gd name="connsiteY5" fmla="*/ 940485 h 2005931"/>
                  <a:gd name="connsiteX6" fmla="*/ 2204742 w 2899953"/>
                  <a:gd name="connsiteY6" fmla="*/ 0 h 2005931"/>
                  <a:gd name="connsiteX0" fmla="*/ 2239643 w 2899953"/>
                  <a:gd name="connsiteY0" fmla="*/ 0 h 2005931"/>
                  <a:gd name="connsiteX1" fmla="*/ 2899953 w 2899953"/>
                  <a:gd name="connsiteY1" fmla="*/ 291638 h 2005931"/>
                  <a:gd name="connsiteX2" fmla="*/ 2846578 w 2899953"/>
                  <a:gd name="connsiteY2" fmla="*/ 743250 h 2005931"/>
                  <a:gd name="connsiteX3" fmla="*/ 706688 w 2899953"/>
                  <a:gd name="connsiteY3" fmla="*/ 2005931 h 2005931"/>
                  <a:gd name="connsiteX4" fmla="*/ 72190 w 2899953"/>
                  <a:gd name="connsiteY4" fmla="*/ 1406873 h 2005931"/>
                  <a:gd name="connsiteX5" fmla="*/ 0 w 2899953"/>
                  <a:gd name="connsiteY5" fmla="*/ 940485 h 2005931"/>
                  <a:gd name="connsiteX6" fmla="*/ 2239643 w 2899953"/>
                  <a:gd name="connsiteY6" fmla="*/ 0 h 2005931"/>
                  <a:gd name="connsiteX0" fmla="*/ 2167453 w 2827763"/>
                  <a:gd name="connsiteY0" fmla="*/ 0 h 2005931"/>
                  <a:gd name="connsiteX1" fmla="*/ 2827763 w 2827763"/>
                  <a:gd name="connsiteY1" fmla="*/ 291638 h 2005931"/>
                  <a:gd name="connsiteX2" fmla="*/ 2774388 w 2827763"/>
                  <a:gd name="connsiteY2" fmla="*/ 743250 h 2005931"/>
                  <a:gd name="connsiteX3" fmla="*/ 634498 w 2827763"/>
                  <a:gd name="connsiteY3" fmla="*/ 2005931 h 2005931"/>
                  <a:gd name="connsiteX4" fmla="*/ 0 w 2827763"/>
                  <a:gd name="connsiteY4" fmla="*/ 1406873 h 2005931"/>
                  <a:gd name="connsiteX5" fmla="*/ 143030 w 2827763"/>
                  <a:gd name="connsiteY5" fmla="*/ 852141 h 2005931"/>
                  <a:gd name="connsiteX6" fmla="*/ 2167453 w 2827763"/>
                  <a:gd name="connsiteY6" fmla="*/ 0 h 2005931"/>
                  <a:gd name="connsiteX0" fmla="*/ 2167453 w 2827763"/>
                  <a:gd name="connsiteY0" fmla="*/ 0 h 2005931"/>
                  <a:gd name="connsiteX1" fmla="*/ 2827763 w 2827763"/>
                  <a:gd name="connsiteY1" fmla="*/ 291638 h 2005931"/>
                  <a:gd name="connsiteX2" fmla="*/ 2774388 w 2827763"/>
                  <a:gd name="connsiteY2" fmla="*/ 743250 h 2005931"/>
                  <a:gd name="connsiteX3" fmla="*/ 634498 w 2827763"/>
                  <a:gd name="connsiteY3" fmla="*/ 2005931 h 2005931"/>
                  <a:gd name="connsiteX4" fmla="*/ 0 w 2827763"/>
                  <a:gd name="connsiteY4" fmla="*/ 1406873 h 2005931"/>
                  <a:gd name="connsiteX5" fmla="*/ 122672 w 2827763"/>
                  <a:gd name="connsiteY5" fmla="*/ 868706 h 2005931"/>
                  <a:gd name="connsiteX6" fmla="*/ 2167453 w 2827763"/>
                  <a:gd name="connsiteY6" fmla="*/ 0 h 2005931"/>
                  <a:gd name="connsiteX0" fmla="*/ 2044781 w 2705091"/>
                  <a:gd name="connsiteY0" fmla="*/ 0 h 2005931"/>
                  <a:gd name="connsiteX1" fmla="*/ 2705091 w 2705091"/>
                  <a:gd name="connsiteY1" fmla="*/ 291638 h 2005931"/>
                  <a:gd name="connsiteX2" fmla="*/ 2651716 w 2705091"/>
                  <a:gd name="connsiteY2" fmla="*/ 743250 h 2005931"/>
                  <a:gd name="connsiteX3" fmla="*/ 511826 w 2705091"/>
                  <a:gd name="connsiteY3" fmla="*/ 2005931 h 2005931"/>
                  <a:gd name="connsiteX4" fmla="*/ 72189 w 2705091"/>
                  <a:gd name="connsiteY4" fmla="*/ 1462087 h 2005931"/>
                  <a:gd name="connsiteX5" fmla="*/ 0 w 2705091"/>
                  <a:gd name="connsiteY5" fmla="*/ 868706 h 2005931"/>
                  <a:gd name="connsiteX6" fmla="*/ 2044781 w 2705091"/>
                  <a:gd name="connsiteY6" fmla="*/ 0 h 2005931"/>
                  <a:gd name="connsiteX0" fmla="*/ 2044781 w 2705091"/>
                  <a:gd name="connsiteY0" fmla="*/ 0 h 1837526"/>
                  <a:gd name="connsiteX1" fmla="*/ 2705091 w 2705091"/>
                  <a:gd name="connsiteY1" fmla="*/ 291638 h 1837526"/>
                  <a:gd name="connsiteX2" fmla="*/ 2651716 w 2705091"/>
                  <a:gd name="connsiteY2" fmla="*/ 743250 h 1837526"/>
                  <a:gd name="connsiteX3" fmla="*/ 520551 w 2705091"/>
                  <a:gd name="connsiteY3" fmla="*/ 1837526 h 1837526"/>
                  <a:gd name="connsiteX4" fmla="*/ 72189 w 2705091"/>
                  <a:gd name="connsiteY4" fmla="*/ 1462087 h 1837526"/>
                  <a:gd name="connsiteX5" fmla="*/ 0 w 2705091"/>
                  <a:gd name="connsiteY5" fmla="*/ 868706 h 1837526"/>
                  <a:gd name="connsiteX6" fmla="*/ 2044781 w 2705091"/>
                  <a:gd name="connsiteY6" fmla="*/ 0 h 1837526"/>
                  <a:gd name="connsiteX0" fmla="*/ 2044781 w 2705091"/>
                  <a:gd name="connsiteY0" fmla="*/ 0 h 1854090"/>
                  <a:gd name="connsiteX1" fmla="*/ 2705091 w 2705091"/>
                  <a:gd name="connsiteY1" fmla="*/ 291638 h 1854090"/>
                  <a:gd name="connsiteX2" fmla="*/ 2651716 w 2705091"/>
                  <a:gd name="connsiteY2" fmla="*/ 743250 h 1854090"/>
                  <a:gd name="connsiteX3" fmla="*/ 514734 w 2705091"/>
                  <a:gd name="connsiteY3" fmla="*/ 1854090 h 1854090"/>
                  <a:gd name="connsiteX4" fmla="*/ 72189 w 2705091"/>
                  <a:gd name="connsiteY4" fmla="*/ 1462087 h 1854090"/>
                  <a:gd name="connsiteX5" fmla="*/ 0 w 2705091"/>
                  <a:gd name="connsiteY5" fmla="*/ 868706 h 1854090"/>
                  <a:gd name="connsiteX6" fmla="*/ 2044781 w 2705091"/>
                  <a:gd name="connsiteY6" fmla="*/ 0 h 1854090"/>
                  <a:gd name="connsiteX0" fmla="*/ 2044781 w 2705091"/>
                  <a:gd name="connsiteY0" fmla="*/ 0 h 1854090"/>
                  <a:gd name="connsiteX1" fmla="*/ 2705091 w 2705091"/>
                  <a:gd name="connsiteY1" fmla="*/ 291638 h 1854090"/>
                  <a:gd name="connsiteX2" fmla="*/ 2459763 w 2705091"/>
                  <a:gd name="connsiteY2" fmla="*/ 715643 h 1854090"/>
                  <a:gd name="connsiteX3" fmla="*/ 514734 w 2705091"/>
                  <a:gd name="connsiteY3" fmla="*/ 1854090 h 1854090"/>
                  <a:gd name="connsiteX4" fmla="*/ 72189 w 2705091"/>
                  <a:gd name="connsiteY4" fmla="*/ 1462087 h 1854090"/>
                  <a:gd name="connsiteX5" fmla="*/ 0 w 2705091"/>
                  <a:gd name="connsiteY5" fmla="*/ 868706 h 1854090"/>
                  <a:gd name="connsiteX6" fmla="*/ 2044781 w 2705091"/>
                  <a:gd name="connsiteY6" fmla="*/ 0 h 1854090"/>
                  <a:gd name="connsiteX0" fmla="*/ 2044781 w 2501504"/>
                  <a:gd name="connsiteY0" fmla="*/ 0 h 1854090"/>
                  <a:gd name="connsiteX1" fmla="*/ 2501504 w 2501504"/>
                  <a:gd name="connsiteY1" fmla="*/ 233662 h 1854090"/>
                  <a:gd name="connsiteX2" fmla="*/ 2459763 w 2501504"/>
                  <a:gd name="connsiteY2" fmla="*/ 715643 h 1854090"/>
                  <a:gd name="connsiteX3" fmla="*/ 514734 w 2501504"/>
                  <a:gd name="connsiteY3" fmla="*/ 1854090 h 1854090"/>
                  <a:gd name="connsiteX4" fmla="*/ 72189 w 2501504"/>
                  <a:gd name="connsiteY4" fmla="*/ 1462087 h 1854090"/>
                  <a:gd name="connsiteX5" fmla="*/ 0 w 2501504"/>
                  <a:gd name="connsiteY5" fmla="*/ 868706 h 1854090"/>
                  <a:gd name="connsiteX6" fmla="*/ 2044781 w 2501504"/>
                  <a:gd name="connsiteY6" fmla="*/ 0 h 1854090"/>
                  <a:gd name="connsiteX0" fmla="*/ 2044781 w 2501504"/>
                  <a:gd name="connsiteY0" fmla="*/ 0 h 1854090"/>
                  <a:gd name="connsiteX1" fmla="*/ 2501504 w 2501504"/>
                  <a:gd name="connsiteY1" fmla="*/ 233662 h 1854090"/>
                  <a:gd name="connsiteX2" fmla="*/ 2477213 w 2501504"/>
                  <a:gd name="connsiteY2" fmla="*/ 734968 h 1854090"/>
                  <a:gd name="connsiteX3" fmla="*/ 514734 w 2501504"/>
                  <a:gd name="connsiteY3" fmla="*/ 1854090 h 1854090"/>
                  <a:gd name="connsiteX4" fmla="*/ 72189 w 2501504"/>
                  <a:gd name="connsiteY4" fmla="*/ 1462087 h 1854090"/>
                  <a:gd name="connsiteX5" fmla="*/ 0 w 2501504"/>
                  <a:gd name="connsiteY5" fmla="*/ 868706 h 1854090"/>
                  <a:gd name="connsiteX6" fmla="*/ 2044781 w 2501504"/>
                  <a:gd name="connsiteY6" fmla="*/ 0 h 1854090"/>
                  <a:gd name="connsiteX0" fmla="*/ 2044781 w 2527679"/>
                  <a:gd name="connsiteY0" fmla="*/ 0 h 1854090"/>
                  <a:gd name="connsiteX1" fmla="*/ 2527679 w 2527679"/>
                  <a:gd name="connsiteY1" fmla="*/ 225380 h 1854090"/>
                  <a:gd name="connsiteX2" fmla="*/ 2477213 w 2527679"/>
                  <a:gd name="connsiteY2" fmla="*/ 734968 h 1854090"/>
                  <a:gd name="connsiteX3" fmla="*/ 514734 w 2527679"/>
                  <a:gd name="connsiteY3" fmla="*/ 1854090 h 1854090"/>
                  <a:gd name="connsiteX4" fmla="*/ 72189 w 2527679"/>
                  <a:gd name="connsiteY4" fmla="*/ 1462087 h 1854090"/>
                  <a:gd name="connsiteX5" fmla="*/ 0 w 2527679"/>
                  <a:gd name="connsiteY5" fmla="*/ 868706 h 1854090"/>
                  <a:gd name="connsiteX6" fmla="*/ 2044781 w 2527679"/>
                  <a:gd name="connsiteY6" fmla="*/ 0 h 1854090"/>
                  <a:gd name="connsiteX0" fmla="*/ 2076773 w 2559671"/>
                  <a:gd name="connsiteY0" fmla="*/ 0 h 1854090"/>
                  <a:gd name="connsiteX1" fmla="*/ 2559671 w 2559671"/>
                  <a:gd name="connsiteY1" fmla="*/ 225380 h 1854090"/>
                  <a:gd name="connsiteX2" fmla="*/ 2509205 w 2559671"/>
                  <a:gd name="connsiteY2" fmla="*/ 734968 h 1854090"/>
                  <a:gd name="connsiteX3" fmla="*/ 546726 w 2559671"/>
                  <a:gd name="connsiteY3" fmla="*/ 1854090 h 1854090"/>
                  <a:gd name="connsiteX4" fmla="*/ 104181 w 2559671"/>
                  <a:gd name="connsiteY4" fmla="*/ 1462087 h 1854090"/>
                  <a:gd name="connsiteX5" fmla="*/ 0 w 2559671"/>
                  <a:gd name="connsiteY5" fmla="*/ 857663 h 1854090"/>
                  <a:gd name="connsiteX6" fmla="*/ 2076773 w 2559671"/>
                  <a:gd name="connsiteY6" fmla="*/ 0 h 1854090"/>
                  <a:gd name="connsiteX0" fmla="*/ 2076773 w 2559671"/>
                  <a:gd name="connsiteY0" fmla="*/ 0 h 1854090"/>
                  <a:gd name="connsiteX1" fmla="*/ 2559671 w 2559671"/>
                  <a:gd name="connsiteY1" fmla="*/ 225380 h 1854090"/>
                  <a:gd name="connsiteX2" fmla="*/ 2509205 w 2559671"/>
                  <a:gd name="connsiteY2" fmla="*/ 734968 h 1854090"/>
                  <a:gd name="connsiteX3" fmla="*/ 546726 w 2559671"/>
                  <a:gd name="connsiteY3" fmla="*/ 1854090 h 1854090"/>
                  <a:gd name="connsiteX4" fmla="*/ 83822 w 2559671"/>
                  <a:gd name="connsiteY4" fmla="*/ 1473130 h 1854090"/>
                  <a:gd name="connsiteX5" fmla="*/ 0 w 2559671"/>
                  <a:gd name="connsiteY5" fmla="*/ 857663 h 1854090"/>
                  <a:gd name="connsiteX6" fmla="*/ 2076773 w 2559671"/>
                  <a:gd name="connsiteY6" fmla="*/ 0 h 1854090"/>
                  <a:gd name="connsiteX0" fmla="*/ 2076773 w 2559671"/>
                  <a:gd name="connsiteY0" fmla="*/ 0 h 1867894"/>
                  <a:gd name="connsiteX1" fmla="*/ 2559671 w 2559671"/>
                  <a:gd name="connsiteY1" fmla="*/ 225380 h 1867894"/>
                  <a:gd name="connsiteX2" fmla="*/ 2509205 w 2559671"/>
                  <a:gd name="connsiteY2" fmla="*/ 734968 h 1867894"/>
                  <a:gd name="connsiteX3" fmla="*/ 540909 w 2559671"/>
                  <a:gd name="connsiteY3" fmla="*/ 1867894 h 1867894"/>
                  <a:gd name="connsiteX4" fmla="*/ 83822 w 2559671"/>
                  <a:gd name="connsiteY4" fmla="*/ 1473130 h 1867894"/>
                  <a:gd name="connsiteX5" fmla="*/ 0 w 2559671"/>
                  <a:gd name="connsiteY5" fmla="*/ 857663 h 1867894"/>
                  <a:gd name="connsiteX6" fmla="*/ 2076773 w 2559671"/>
                  <a:gd name="connsiteY6" fmla="*/ 0 h 1867894"/>
                  <a:gd name="connsiteX0" fmla="*/ 2073865 w 2559671"/>
                  <a:gd name="connsiteY0" fmla="*/ 0 h 1878937"/>
                  <a:gd name="connsiteX1" fmla="*/ 2559671 w 2559671"/>
                  <a:gd name="connsiteY1" fmla="*/ 236423 h 1878937"/>
                  <a:gd name="connsiteX2" fmla="*/ 2509205 w 2559671"/>
                  <a:gd name="connsiteY2" fmla="*/ 746011 h 1878937"/>
                  <a:gd name="connsiteX3" fmla="*/ 540909 w 2559671"/>
                  <a:gd name="connsiteY3" fmla="*/ 1878937 h 1878937"/>
                  <a:gd name="connsiteX4" fmla="*/ 83822 w 2559671"/>
                  <a:gd name="connsiteY4" fmla="*/ 1484173 h 1878937"/>
                  <a:gd name="connsiteX5" fmla="*/ 0 w 2559671"/>
                  <a:gd name="connsiteY5" fmla="*/ 868706 h 1878937"/>
                  <a:gd name="connsiteX6" fmla="*/ 2073865 w 2559671"/>
                  <a:gd name="connsiteY6" fmla="*/ 0 h 1878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59671" h="1878937">
                    <a:moveTo>
                      <a:pt x="2073865" y="0"/>
                    </a:moveTo>
                    <a:lnTo>
                      <a:pt x="2559671" y="236423"/>
                    </a:lnTo>
                    <a:lnTo>
                      <a:pt x="2509205" y="746011"/>
                    </a:lnTo>
                    <a:lnTo>
                      <a:pt x="540909" y="1878937"/>
                    </a:lnTo>
                    <a:lnTo>
                      <a:pt x="83822" y="1484173"/>
                    </a:lnTo>
                    <a:lnTo>
                      <a:pt x="0" y="868706"/>
                    </a:lnTo>
                    <a:lnTo>
                      <a:pt x="2073865" y="0"/>
                    </a:lnTo>
                    <a:close/>
                  </a:path>
                </a:pathLst>
              </a:custGeom>
              <a:solidFill>
                <a:srgbClr val="0E2653">
                  <a:alpha val="20000"/>
                </a:srgbClr>
              </a:solidFill>
              <a:ln>
                <a:solidFill>
                  <a:srgbClr val="0E26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자유형 10">
                <a:extLst>
                  <a:ext uri="{FF2B5EF4-FFF2-40B4-BE49-F238E27FC236}">
                    <a16:creationId xmlns:a16="http://schemas.microsoft.com/office/drawing/2014/main" id="{C611166A-0CC8-4709-B0B9-95A12A1105BD}"/>
                  </a:ext>
                </a:extLst>
              </p:cNvPr>
              <p:cNvSpPr/>
              <p:nvPr/>
            </p:nvSpPr>
            <p:spPr>
              <a:xfrm>
                <a:off x="804705" y="5139523"/>
                <a:ext cx="2453668" cy="1462949"/>
              </a:xfrm>
              <a:custGeom>
                <a:avLst/>
                <a:gdLst>
                  <a:gd name="connsiteX0" fmla="*/ 0 w 3368842"/>
                  <a:gd name="connsiteY0" fmla="*/ 1173079 h 2063415"/>
                  <a:gd name="connsiteX1" fmla="*/ 2358190 w 3368842"/>
                  <a:gd name="connsiteY1" fmla="*/ 0 h 2063415"/>
                  <a:gd name="connsiteX2" fmla="*/ 3368842 w 3368842"/>
                  <a:gd name="connsiteY2" fmla="*/ 577515 h 2063415"/>
                  <a:gd name="connsiteX3" fmla="*/ 679784 w 3368842"/>
                  <a:gd name="connsiteY3" fmla="*/ 2063415 h 2063415"/>
                  <a:gd name="connsiteX4" fmla="*/ 0 w 3368842"/>
                  <a:gd name="connsiteY4" fmla="*/ 1173079 h 2063415"/>
                  <a:gd name="connsiteX0" fmla="*/ 0 w 2887579"/>
                  <a:gd name="connsiteY0" fmla="*/ 1173079 h 2063415"/>
                  <a:gd name="connsiteX1" fmla="*/ 2358190 w 2887579"/>
                  <a:gd name="connsiteY1" fmla="*/ 0 h 2063415"/>
                  <a:gd name="connsiteX2" fmla="*/ 2887579 w 2887579"/>
                  <a:gd name="connsiteY2" fmla="*/ 764005 h 2063415"/>
                  <a:gd name="connsiteX3" fmla="*/ 679784 w 2887579"/>
                  <a:gd name="connsiteY3" fmla="*/ 2063415 h 2063415"/>
                  <a:gd name="connsiteX4" fmla="*/ 0 w 2887579"/>
                  <a:gd name="connsiteY4" fmla="*/ 1173079 h 2063415"/>
                  <a:gd name="connsiteX0" fmla="*/ 0 w 2887579"/>
                  <a:gd name="connsiteY0" fmla="*/ 986590 h 1876926"/>
                  <a:gd name="connsiteX1" fmla="*/ 2027321 w 2887579"/>
                  <a:gd name="connsiteY1" fmla="*/ 0 h 1876926"/>
                  <a:gd name="connsiteX2" fmla="*/ 2887579 w 2887579"/>
                  <a:gd name="connsiteY2" fmla="*/ 577516 h 1876926"/>
                  <a:gd name="connsiteX3" fmla="*/ 679784 w 2887579"/>
                  <a:gd name="connsiteY3" fmla="*/ 1876926 h 1876926"/>
                  <a:gd name="connsiteX4" fmla="*/ 0 w 2887579"/>
                  <a:gd name="connsiteY4" fmla="*/ 986590 h 1876926"/>
                  <a:gd name="connsiteX0" fmla="*/ 0 w 3007895"/>
                  <a:gd name="connsiteY0" fmla="*/ 1215190 h 1876926"/>
                  <a:gd name="connsiteX1" fmla="*/ 2147637 w 3007895"/>
                  <a:gd name="connsiteY1" fmla="*/ 0 h 1876926"/>
                  <a:gd name="connsiteX2" fmla="*/ 3007895 w 3007895"/>
                  <a:gd name="connsiteY2" fmla="*/ 577516 h 1876926"/>
                  <a:gd name="connsiteX3" fmla="*/ 800100 w 3007895"/>
                  <a:gd name="connsiteY3" fmla="*/ 1876926 h 1876926"/>
                  <a:gd name="connsiteX4" fmla="*/ 0 w 3007895"/>
                  <a:gd name="connsiteY4" fmla="*/ 1215190 h 1876926"/>
                  <a:gd name="connsiteX0" fmla="*/ 0 w 2881564"/>
                  <a:gd name="connsiteY0" fmla="*/ 1245269 h 1876926"/>
                  <a:gd name="connsiteX1" fmla="*/ 2021306 w 2881564"/>
                  <a:gd name="connsiteY1" fmla="*/ 0 h 1876926"/>
                  <a:gd name="connsiteX2" fmla="*/ 2881564 w 2881564"/>
                  <a:gd name="connsiteY2" fmla="*/ 577516 h 1876926"/>
                  <a:gd name="connsiteX3" fmla="*/ 673769 w 2881564"/>
                  <a:gd name="connsiteY3" fmla="*/ 1876926 h 1876926"/>
                  <a:gd name="connsiteX4" fmla="*/ 0 w 2881564"/>
                  <a:gd name="connsiteY4" fmla="*/ 1245269 h 1876926"/>
                  <a:gd name="connsiteX0" fmla="*/ 0 w 2881564"/>
                  <a:gd name="connsiteY0" fmla="*/ 1106906 h 1738563"/>
                  <a:gd name="connsiteX1" fmla="*/ 2322095 w 2881564"/>
                  <a:gd name="connsiteY1" fmla="*/ 0 h 1738563"/>
                  <a:gd name="connsiteX2" fmla="*/ 2881564 w 2881564"/>
                  <a:gd name="connsiteY2" fmla="*/ 439153 h 1738563"/>
                  <a:gd name="connsiteX3" fmla="*/ 673769 w 2881564"/>
                  <a:gd name="connsiteY3" fmla="*/ 1738563 h 1738563"/>
                  <a:gd name="connsiteX4" fmla="*/ 0 w 2881564"/>
                  <a:gd name="connsiteY4" fmla="*/ 1106906 h 1738563"/>
                  <a:gd name="connsiteX0" fmla="*/ 0 w 2881564"/>
                  <a:gd name="connsiteY0" fmla="*/ 1058780 h 1690437"/>
                  <a:gd name="connsiteX1" fmla="*/ 2267953 w 2881564"/>
                  <a:gd name="connsiteY1" fmla="*/ 0 h 1690437"/>
                  <a:gd name="connsiteX2" fmla="*/ 2881564 w 2881564"/>
                  <a:gd name="connsiteY2" fmla="*/ 391027 h 1690437"/>
                  <a:gd name="connsiteX3" fmla="*/ 673769 w 2881564"/>
                  <a:gd name="connsiteY3" fmla="*/ 1690437 h 1690437"/>
                  <a:gd name="connsiteX4" fmla="*/ 0 w 2881564"/>
                  <a:gd name="connsiteY4" fmla="*/ 1058780 h 1690437"/>
                  <a:gd name="connsiteX0" fmla="*/ 0 w 2881564"/>
                  <a:gd name="connsiteY0" fmla="*/ 1058780 h 1597269"/>
                  <a:gd name="connsiteX1" fmla="*/ 2267953 w 2881564"/>
                  <a:gd name="connsiteY1" fmla="*/ 0 h 1597269"/>
                  <a:gd name="connsiteX2" fmla="*/ 2881564 w 2881564"/>
                  <a:gd name="connsiteY2" fmla="*/ 391027 h 1597269"/>
                  <a:gd name="connsiteX3" fmla="*/ 726268 w 2881564"/>
                  <a:gd name="connsiteY3" fmla="*/ 1597269 h 1597269"/>
                  <a:gd name="connsiteX4" fmla="*/ 0 w 2881564"/>
                  <a:gd name="connsiteY4" fmla="*/ 1058780 h 1597269"/>
                  <a:gd name="connsiteX0" fmla="*/ 0 w 2794939"/>
                  <a:gd name="connsiteY0" fmla="*/ 1019960 h 1597269"/>
                  <a:gd name="connsiteX1" fmla="*/ 2181328 w 2794939"/>
                  <a:gd name="connsiteY1" fmla="*/ 0 h 1597269"/>
                  <a:gd name="connsiteX2" fmla="*/ 2794939 w 2794939"/>
                  <a:gd name="connsiteY2" fmla="*/ 391027 h 1597269"/>
                  <a:gd name="connsiteX3" fmla="*/ 639643 w 2794939"/>
                  <a:gd name="connsiteY3" fmla="*/ 1597269 h 1597269"/>
                  <a:gd name="connsiteX4" fmla="*/ 0 w 2794939"/>
                  <a:gd name="connsiteY4" fmla="*/ 1019960 h 1597269"/>
                  <a:gd name="connsiteX0" fmla="*/ 0 w 2710940"/>
                  <a:gd name="connsiteY0" fmla="*/ 1019960 h 1597269"/>
                  <a:gd name="connsiteX1" fmla="*/ 2181328 w 2710940"/>
                  <a:gd name="connsiteY1" fmla="*/ 0 h 1597269"/>
                  <a:gd name="connsiteX2" fmla="*/ 2710940 w 2710940"/>
                  <a:gd name="connsiteY2" fmla="*/ 388439 h 1597269"/>
                  <a:gd name="connsiteX3" fmla="*/ 639643 w 2710940"/>
                  <a:gd name="connsiteY3" fmla="*/ 1597269 h 1597269"/>
                  <a:gd name="connsiteX4" fmla="*/ 0 w 2710940"/>
                  <a:gd name="connsiteY4" fmla="*/ 1019960 h 1597269"/>
                  <a:gd name="connsiteX0" fmla="*/ 0 w 2710940"/>
                  <a:gd name="connsiteY0" fmla="*/ 950084 h 1527393"/>
                  <a:gd name="connsiteX1" fmla="*/ 2173453 w 2710940"/>
                  <a:gd name="connsiteY1" fmla="*/ 0 h 1527393"/>
                  <a:gd name="connsiteX2" fmla="*/ 2710940 w 2710940"/>
                  <a:gd name="connsiteY2" fmla="*/ 318563 h 1527393"/>
                  <a:gd name="connsiteX3" fmla="*/ 639643 w 2710940"/>
                  <a:gd name="connsiteY3" fmla="*/ 1527393 h 1527393"/>
                  <a:gd name="connsiteX4" fmla="*/ 0 w 2710940"/>
                  <a:gd name="connsiteY4" fmla="*/ 950084 h 1527393"/>
                  <a:gd name="connsiteX0" fmla="*/ 0 w 2700440"/>
                  <a:gd name="connsiteY0" fmla="*/ 950084 h 1527393"/>
                  <a:gd name="connsiteX1" fmla="*/ 2173453 w 2700440"/>
                  <a:gd name="connsiteY1" fmla="*/ 0 h 1527393"/>
                  <a:gd name="connsiteX2" fmla="*/ 2700440 w 2700440"/>
                  <a:gd name="connsiteY2" fmla="*/ 305623 h 1527393"/>
                  <a:gd name="connsiteX3" fmla="*/ 639643 w 2700440"/>
                  <a:gd name="connsiteY3" fmla="*/ 1527393 h 1527393"/>
                  <a:gd name="connsiteX4" fmla="*/ 0 w 2700440"/>
                  <a:gd name="connsiteY4" fmla="*/ 950084 h 1527393"/>
                  <a:gd name="connsiteX0" fmla="*/ 0 w 2642690"/>
                  <a:gd name="connsiteY0" fmla="*/ 988903 h 1527393"/>
                  <a:gd name="connsiteX1" fmla="*/ 2115703 w 2642690"/>
                  <a:gd name="connsiteY1" fmla="*/ 0 h 1527393"/>
                  <a:gd name="connsiteX2" fmla="*/ 2642690 w 2642690"/>
                  <a:gd name="connsiteY2" fmla="*/ 305623 h 1527393"/>
                  <a:gd name="connsiteX3" fmla="*/ 581893 w 2642690"/>
                  <a:gd name="connsiteY3" fmla="*/ 1527393 h 1527393"/>
                  <a:gd name="connsiteX4" fmla="*/ 0 w 2642690"/>
                  <a:gd name="connsiteY4" fmla="*/ 988903 h 1527393"/>
                  <a:gd name="connsiteX0" fmla="*/ 0 w 2514916"/>
                  <a:gd name="connsiteY0" fmla="*/ 909140 h 1527393"/>
                  <a:gd name="connsiteX1" fmla="*/ 1987929 w 2514916"/>
                  <a:gd name="connsiteY1" fmla="*/ 0 h 1527393"/>
                  <a:gd name="connsiteX2" fmla="*/ 2514916 w 2514916"/>
                  <a:gd name="connsiteY2" fmla="*/ 305623 h 1527393"/>
                  <a:gd name="connsiteX3" fmla="*/ 454119 w 2514916"/>
                  <a:gd name="connsiteY3" fmla="*/ 1527393 h 1527393"/>
                  <a:gd name="connsiteX4" fmla="*/ 0 w 2514916"/>
                  <a:gd name="connsiteY4" fmla="*/ 909140 h 1527393"/>
                  <a:gd name="connsiteX0" fmla="*/ 0 w 2514916"/>
                  <a:gd name="connsiteY0" fmla="*/ 909140 h 1372701"/>
                  <a:gd name="connsiteX1" fmla="*/ 1987929 w 2514916"/>
                  <a:gd name="connsiteY1" fmla="*/ 0 h 1372701"/>
                  <a:gd name="connsiteX2" fmla="*/ 2514916 w 2514916"/>
                  <a:gd name="connsiteY2" fmla="*/ 305623 h 1372701"/>
                  <a:gd name="connsiteX3" fmla="*/ 528228 w 2514916"/>
                  <a:gd name="connsiteY3" fmla="*/ 1372701 h 1372701"/>
                  <a:gd name="connsiteX4" fmla="*/ 0 w 2514916"/>
                  <a:gd name="connsiteY4" fmla="*/ 909140 h 1372701"/>
                  <a:gd name="connsiteX0" fmla="*/ 0 w 2405030"/>
                  <a:gd name="connsiteY0" fmla="*/ 909140 h 1372701"/>
                  <a:gd name="connsiteX1" fmla="*/ 1987929 w 2405030"/>
                  <a:gd name="connsiteY1" fmla="*/ 0 h 1372701"/>
                  <a:gd name="connsiteX2" fmla="*/ 2405030 w 2405030"/>
                  <a:gd name="connsiteY2" fmla="*/ 259699 h 1372701"/>
                  <a:gd name="connsiteX3" fmla="*/ 528228 w 2405030"/>
                  <a:gd name="connsiteY3" fmla="*/ 1372701 h 1372701"/>
                  <a:gd name="connsiteX4" fmla="*/ 0 w 2405030"/>
                  <a:gd name="connsiteY4" fmla="*/ 909140 h 1372701"/>
                  <a:gd name="connsiteX0" fmla="*/ 0 w 2405030"/>
                  <a:gd name="connsiteY0" fmla="*/ 928477 h 1392038"/>
                  <a:gd name="connsiteX1" fmla="*/ 1921487 w 2405030"/>
                  <a:gd name="connsiteY1" fmla="*/ 0 h 1392038"/>
                  <a:gd name="connsiteX2" fmla="*/ 2405030 w 2405030"/>
                  <a:gd name="connsiteY2" fmla="*/ 279036 h 1392038"/>
                  <a:gd name="connsiteX3" fmla="*/ 528228 w 2405030"/>
                  <a:gd name="connsiteY3" fmla="*/ 1392038 h 1392038"/>
                  <a:gd name="connsiteX4" fmla="*/ 0 w 2405030"/>
                  <a:gd name="connsiteY4" fmla="*/ 928477 h 1392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5030" h="1392038">
                    <a:moveTo>
                      <a:pt x="0" y="928477"/>
                    </a:moveTo>
                    <a:lnTo>
                      <a:pt x="1921487" y="0"/>
                    </a:lnTo>
                    <a:lnTo>
                      <a:pt x="2405030" y="279036"/>
                    </a:lnTo>
                    <a:lnTo>
                      <a:pt x="528228" y="1392038"/>
                    </a:lnTo>
                    <a:lnTo>
                      <a:pt x="0" y="928477"/>
                    </a:lnTo>
                    <a:close/>
                  </a:path>
                </a:pathLst>
              </a:custGeom>
              <a:solidFill>
                <a:srgbClr val="0254C3">
                  <a:alpha val="20000"/>
                </a:srgbClr>
              </a:solidFill>
              <a:ln>
                <a:solidFill>
                  <a:srgbClr val="0254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60" name="그림 59">
                <a:extLst>
                  <a:ext uri="{FF2B5EF4-FFF2-40B4-BE49-F238E27FC236}">
                    <a16:creationId xmlns:a16="http://schemas.microsoft.com/office/drawing/2014/main" id="{39221E74-AE75-45E8-BC39-DAA29BF97D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4215" b="97893" l="2537" r="95995">
                            <a14:foregroundMark x1="7343" y1="59770" x2="7343" y2="59770"/>
                            <a14:foregroundMark x1="3872" y1="54023" x2="3872" y2="54023"/>
                            <a14:foregroundMark x1="2804" y1="51149" x2="2804" y2="51149"/>
                            <a14:foregroundMark x1="2537" y1="50000" x2="2537" y2="50000"/>
                            <a14:foregroundMark x1="18291" y1="91954" x2="18291" y2="91954"/>
                            <a14:foregroundMark x1="21362" y1="98084" x2="21362" y2="98084"/>
                            <a14:foregroundMark x1="96128" y1="24521" x2="96128" y2="24521"/>
                            <a14:foregroundMark x1="87316" y1="9579" x2="87316" y2="9579"/>
                            <a14:foregroundMark x1="80507" y1="4215" x2="80507" y2="4215"/>
                          </a14:backgroundRemoval>
                        </a14:imgEffect>
                        <a14:imgEffect>
                          <a14:artisticPencilSketc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86093" y="4813948"/>
                <a:ext cx="2250637" cy="1568535"/>
              </a:xfrm>
              <a:prstGeom prst="rect">
                <a:avLst/>
              </a:prstGeom>
              <a:effectLst>
                <a:outerShdw blurRad="50800" dist="50800" dir="5400000" algn="ctr" rotWithShape="0">
                  <a:srgbClr val="000000"/>
                </a:outerShdw>
              </a:effectLst>
            </p:spPr>
          </p:pic>
          <p:sp>
            <p:nvSpPr>
              <p:cNvPr id="61" name="자유형 11">
                <a:extLst>
                  <a:ext uri="{FF2B5EF4-FFF2-40B4-BE49-F238E27FC236}">
                    <a16:creationId xmlns:a16="http://schemas.microsoft.com/office/drawing/2014/main" id="{96630204-7A06-4114-9512-BB57E7F4C48A}"/>
                  </a:ext>
                </a:extLst>
              </p:cNvPr>
              <p:cNvSpPr/>
              <p:nvPr/>
            </p:nvSpPr>
            <p:spPr>
              <a:xfrm>
                <a:off x="913020" y="5247837"/>
                <a:ext cx="1170522" cy="1179777"/>
              </a:xfrm>
              <a:custGeom>
                <a:avLst/>
                <a:gdLst>
                  <a:gd name="connsiteX0" fmla="*/ 0 w 1124953"/>
                  <a:gd name="connsiteY0" fmla="*/ 306805 h 1287379"/>
                  <a:gd name="connsiteX1" fmla="*/ 679784 w 1124953"/>
                  <a:gd name="connsiteY1" fmla="*/ 0 h 1287379"/>
                  <a:gd name="connsiteX2" fmla="*/ 1112921 w 1124953"/>
                  <a:gd name="connsiteY2" fmla="*/ 342900 h 1287379"/>
                  <a:gd name="connsiteX3" fmla="*/ 1124953 w 1124953"/>
                  <a:gd name="connsiteY3" fmla="*/ 932447 h 1287379"/>
                  <a:gd name="connsiteX4" fmla="*/ 487279 w 1124953"/>
                  <a:gd name="connsiteY4" fmla="*/ 1287379 h 1287379"/>
                  <a:gd name="connsiteX5" fmla="*/ 54142 w 1124953"/>
                  <a:gd name="connsiteY5" fmla="*/ 938463 h 1287379"/>
                  <a:gd name="connsiteX6" fmla="*/ 0 w 1124953"/>
                  <a:gd name="connsiteY6" fmla="*/ 306805 h 1287379"/>
                  <a:gd name="connsiteX0" fmla="*/ 0 w 1124953"/>
                  <a:gd name="connsiteY0" fmla="*/ 286101 h 1266675"/>
                  <a:gd name="connsiteX1" fmla="*/ 716534 w 1124953"/>
                  <a:gd name="connsiteY1" fmla="*/ 0 h 1266675"/>
                  <a:gd name="connsiteX2" fmla="*/ 1112921 w 1124953"/>
                  <a:gd name="connsiteY2" fmla="*/ 322196 h 1266675"/>
                  <a:gd name="connsiteX3" fmla="*/ 1124953 w 1124953"/>
                  <a:gd name="connsiteY3" fmla="*/ 911743 h 1266675"/>
                  <a:gd name="connsiteX4" fmla="*/ 487279 w 1124953"/>
                  <a:gd name="connsiteY4" fmla="*/ 1266675 h 1266675"/>
                  <a:gd name="connsiteX5" fmla="*/ 54142 w 1124953"/>
                  <a:gd name="connsiteY5" fmla="*/ 917759 h 1266675"/>
                  <a:gd name="connsiteX6" fmla="*/ 0 w 1124953"/>
                  <a:gd name="connsiteY6" fmla="*/ 286101 h 1266675"/>
                  <a:gd name="connsiteX0" fmla="*/ 0 w 1124953"/>
                  <a:gd name="connsiteY0" fmla="*/ 309392 h 1266675"/>
                  <a:gd name="connsiteX1" fmla="*/ 716534 w 1124953"/>
                  <a:gd name="connsiteY1" fmla="*/ 0 h 1266675"/>
                  <a:gd name="connsiteX2" fmla="*/ 1112921 w 1124953"/>
                  <a:gd name="connsiteY2" fmla="*/ 322196 h 1266675"/>
                  <a:gd name="connsiteX3" fmla="*/ 1124953 w 1124953"/>
                  <a:gd name="connsiteY3" fmla="*/ 911743 h 1266675"/>
                  <a:gd name="connsiteX4" fmla="*/ 487279 w 1124953"/>
                  <a:gd name="connsiteY4" fmla="*/ 1266675 h 1266675"/>
                  <a:gd name="connsiteX5" fmla="*/ 54142 w 1124953"/>
                  <a:gd name="connsiteY5" fmla="*/ 917759 h 1266675"/>
                  <a:gd name="connsiteX6" fmla="*/ 0 w 1124953"/>
                  <a:gd name="connsiteY6" fmla="*/ 309392 h 1266675"/>
                  <a:gd name="connsiteX0" fmla="*/ 0 w 1124953"/>
                  <a:gd name="connsiteY0" fmla="*/ 358564 h 1315847"/>
                  <a:gd name="connsiteX1" fmla="*/ 824158 w 1124953"/>
                  <a:gd name="connsiteY1" fmla="*/ 0 h 1315847"/>
                  <a:gd name="connsiteX2" fmla="*/ 1112921 w 1124953"/>
                  <a:gd name="connsiteY2" fmla="*/ 371368 h 1315847"/>
                  <a:gd name="connsiteX3" fmla="*/ 1124953 w 1124953"/>
                  <a:gd name="connsiteY3" fmla="*/ 960915 h 1315847"/>
                  <a:gd name="connsiteX4" fmla="*/ 487279 w 1124953"/>
                  <a:gd name="connsiteY4" fmla="*/ 1315847 h 1315847"/>
                  <a:gd name="connsiteX5" fmla="*/ 54142 w 1124953"/>
                  <a:gd name="connsiteY5" fmla="*/ 966931 h 1315847"/>
                  <a:gd name="connsiteX6" fmla="*/ 0 w 1124953"/>
                  <a:gd name="connsiteY6" fmla="*/ 358564 h 1315847"/>
                  <a:gd name="connsiteX0" fmla="*/ 0 w 1288794"/>
                  <a:gd name="connsiteY0" fmla="*/ 358564 h 1315847"/>
                  <a:gd name="connsiteX1" fmla="*/ 824158 w 1288794"/>
                  <a:gd name="connsiteY1" fmla="*/ 0 h 1315847"/>
                  <a:gd name="connsiteX2" fmla="*/ 1288794 w 1288794"/>
                  <a:gd name="connsiteY2" fmla="*/ 304081 h 1315847"/>
                  <a:gd name="connsiteX3" fmla="*/ 1124953 w 1288794"/>
                  <a:gd name="connsiteY3" fmla="*/ 960915 h 1315847"/>
                  <a:gd name="connsiteX4" fmla="*/ 487279 w 1288794"/>
                  <a:gd name="connsiteY4" fmla="*/ 1315847 h 1315847"/>
                  <a:gd name="connsiteX5" fmla="*/ 54142 w 1288794"/>
                  <a:gd name="connsiteY5" fmla="*/ 966931 h 1315847"/>
                  <a:gd name="connsiteX6" fmla="*/ 0 w 1288794"/>
                  <a:gd name="connsiteY6" fmla="*/ 358564 h 1315847"/>
                  <a:gd name="connsiteX0" fmla="*/ 0 w 1288794"/>
                  <a:gd name="connsiteY0" fmla="*/ 371504 h 1328787"/>
                  <a:gd name="connsiteX1" fmla="*/ 847783 w 1288794"/>
                  <a:gd name="connsiteY1" fmla="*/ 0 h 1328787"/>
                  <a:gd name="connsiteX2" fmla="*/ 1288794 w 1288794"/>
                  <a:gd name="connsiteY2" fmla="*/ 317021 h 1328787"/>
                  <a:gd name="connsiteX3" fmla="*/ 1124953 w 1288794"/>
                  <a:gd name="connsiteY3" fmla="*/ 973855 h 1328787"/>
                  <a:gd name="connsiteX4" fmla="*/ 487279 w 1288794"/>
                  <a:gd name="connsiteY4" fmla="*/ 1328787 h 1328787"/>
                  <a:gd name="connsiteX5" fmla="*/ 54142 w 1288794"/>
                  <a:gd name="connsiteY5" fmla="*/ 979871 h 1328787"/>
                  <a:gd name="connsiteX6" fmla="*/ 0 w 1288794"/>
                  <a:gd name="connsiteY6" fmla="*/ 371504 h 1328787"/>
                  <a:gd name="connsiteX0" fmla="*/ 0 w 1298200"/>
                  <a:gd name="connsiteY0" fmla="*/ 371504 h 1328787"/>
                  <a:gd name="connsiteX1" fmla="*/ 847783 w 1298200"/>
                  <a:gd name="connsiteY1" fmla="*/ 0 h 1328787"/>
                  <a:gd name="connsiteX2" fmla="*/ 1288794 w 1298200"/>
                  <a:gd name="connsiteY2" fmla="*/ 317021 h 1328787"/>
                  <a:gd name="connsiteX3" fmla="*/ 1298200 w 1298200"/>
                  <a:gd name="connsiteY3" fmla="*/ 852220 h 1328787"/>
                  <a:gd name="connsiteX4" fmla="*/ 487279 w 1298200"/>
                  <a:gd name="connsiteY4" fmla="*/ 1328787 h 1328787"/>
                  <a:gd name="connsiteX5" fmla="*/ 54142 w 1298200"/>
                  <a:gd name="connsiteY5" fmla="*/ 979871 h 1328787"/>
                  <a:gd name="connsiteX6" fmla="*/ 0 w 1298200"/>
                  <a:gd name="connsiteY6" fmla="*/ 371504 h 1328787"/>
                  <a:gd name="connsiteX0" fmla="*/ 0 w 1298200"/>
                  <a:gd name="connsiteY0" fmla="*/ 371504 h 1282204"/>
                  <a:gd name="connsiteX1" fmla="*/ 847783 w 1298200"/>
                  <a:gd name="connsiteY1" fmla="*/ 0 h 1282204"/>
                  <a:gd name="connsiteX2" fmla="*/ 1288794 w 1298200"/>
                  <a:gd name="connsiteY2" fmla="*/ 317021 h 1282204"/>
                  <a:gd name="connsiteX3" fmla="*/ 1298200 w 1298200"/>
                  <a:gd name="connsiteY3" fmla="*/ 852220 h 1282204"/>
                  <a:gd name="connsiteX4" fmla="*/ 484655 w 1298200"/>
                  <a:gd name="connsiteY4" fmla="*/ 1282204 h 1282204"/>
                  <a:gd name="connsiteX5" fmla="*/ 54142 w 1298200"/>
                  <a:gd name="connsiteY5" fmla="*/ 979871 h 1282204"/>
                  <a:gd name="connsiteX6" fmla="*/ 0 w 1298200"/>
                  <a:gd name="connsiteY6" fmla="*/ 371504 h 1282204"/>
                  <a:gd name="connsiteX0" fmla="*/ 0 w 1290325"/>
                  <a:gd name="connsiteY0" fmla="*/ 371504 h 1282204"/>
                  <a:gd name="connsiteX1" fmla="*/ 847783 w 1290325"/>
                  <a:gd name="connsiteY1" fmla="*/ 0 h 1282204"/>
                  <a:gd name="connsiteX2" fmla="*/ 1288794 w 1290325"/>
                  <a:gd name="connsiteY2" fmla="*/ 317021 h 1282204"/>
                  <a:gd name="connsiteX3" fmla="*/ 1290325 w 1290325"/>
                  <a:gd name="connsiteY3" fmla="*/ 834105 h 1282204"/>
                  <a:gd name="connsiteX4" fmla="*/ 484655 w 1290325"/>
                  <a:gd name="connsiteY4" fmla="*/ 1282204 h 1282204"/>
                  <a:gd name="connsiteX5" fmla="*/ 54142 w 1290325"/>
                  <a:gd name="connsiteY5" fmla="*/ 979871 h 1282204"/>
                  <a:gd name="connsiteX6" fmla="*/ 0 w 1290325"/>
                  <a:gd name="connsiteY6" fmla="*/ 371504 h 1282204"/>
                  <a:gd name="connsiteX0" fmla="*/ 0 w 1290325"/>
                  <a:gd name="connsiteY0" fmla="*/ 371504 h 1282204"/>
                  <a:gd name="connsiteX1" fmla="*/ 847783 w 1290325"/>
                  <a:gd name="connsiteY1" fmla="*/ 0 h 1282204"/>
                  <a:gd name="connsiteX2" fmla="*/ 1288794 w 1290325"/>
                  <a:gd name="connsiteY2" fmla="*/ 317021 h 1282204"/>
                  <a:gd name="connsiteX3" fmla="*/ 1290325 w 1290325"/>
                  <a:gd name="connsiteY3" fmla="*/ 834105 h 1282204"/>
                  <a:gd name="connsiteX4" fmla="*/ 484655 w 1290325"/>
                  <a:gd name="connsiteY4" fmla="*/ 1282204 h 1282204"/>
                  <a:gd name="connsiteX5" fmla="*/ 77767 w 1290325"/>
                  <a:gd name="connsiteY5" fmla="*/ 928111 h 1282204"/>
                  <a:gd name="connsiteX6" fmla="*/ 0 w 1290325"/>
                  <a:gd name="connsiteY6" fmla="*/ 371504 h 1282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0325" h="1282204">
                    <a:moveTo>
                      <a:pt x="0" y="371504"/>
                    </a:moveTo>
                    <a:lnTo>
                      <a:pt x="847783" y="0"/>
                    </a:lnTo>
                    <a:lnTo>
                      <a:pt x="1288794" y="317021"/>
                    </a:lnTo>
                    <a:cubicBezTo>
                      <a:pt x="1289304" y="489382"/>
                      <a:pt x="1289815" y="661744"/>
                      <a:pt x="1290325" y="834105"/>
                    </a:cubicBezTo>
                    <a:lnTo>
                      <a:pt x="484655" y="1282204"/>
                    </a:lnTo>
                    <a:lnTo>
                      <a:pt x="77767" y="928111"/>
                    </a:lnTo>
                    <a:lnTo>
                      <a:pt x="0" y="371504"/>
                    </a:lnTo>
                    <a:close/>
                  </a:path>
                </a:pathLst>
              </a:custGeom>
              <a:solidFill>
                <a:srgbClr val="FFC000">
                  <a:alpha val="20000"/>
                </a:srgbClr>
              </a:solidFill>
              <a:ln>
                <a:solidFill>
                  <a:srgbClr val="FF86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0" name="그룹 49">
              <a:extLst>
                <a:ext uri="{FF2B5EF4-FFF2-40B4-BE49-F238E27FC236}">
                  <a16:creationId xmlns:a16="http://schemas.microsoft.com/office/drawing/2014/main" id="{F1638806-0AFB-431F-B5EA-4A884624D57A}"/>
                </a:ext>
              </a:extLst>
            </p:cNvPr>
            <p:cNvGrpSpPr/>
            <p:nvPr/>
          </p:nvGrpSpPr>
          <p:grpSpPr>
            <a:xfrm>
              <a:off x="1570964" y="3576326"/>
              <a:ext cx="698137" cy="945427"/>
              <a:chOff x="1615789" y="3100341"/>
              <a:chExt cx="698137" cy="945427"/>
            </a:xfrm>
          </p:grpSpPr>
          <p:sp>
            <p:nvSpPr>
              <p:cNvPr id="56" name="그래픽 85">
                <a:extLst>
                  <a:ext uri="{FF2B5EF4-FFF2-40B4-BE49-F238E27FC236}">
                    <a16:creationId xmlns:a16="http://schemas.microsoft.com/office/drawing/2014/main" id="{DA201B42-CD42-4042-A9B5-BCB6CBBF99CC}"/>
                  </a:ext>
                </a:extLst>
              </p:cNvPr>
              <p:cNvSpPr/>
              <p:nvPr/>
            </p:nvSpPr>
            <p:spPr>
              <a:xfrm rot="5400000" flipV="1">
                <a:off x="1492146" y="3505710"/>
                <a:ext cx="945427" cy="134690"/>
              </a:xfrm>
              <a:custGeom>
                <a:avLst/>
                <a:gdLst>
                  <a:gd name="connsiteX0" fmla="*/ 0 w 945427"/>
                  <a:gd name="connsiteY0" fmla="*/ 78154 h 134690"/>
                  <a:gd name="connsiteX1" fmla="*/ 904070 w 945427"/>
                  <a:gd name="connsiteY1" fmla="*/ 78154 h 134690"/>
                  <a:gd name="connsiteX2" fmla="*/ 865973 w 945427"/>
                  <a:gd name="connsiteY2" fmla="*/ 116251 h 134690"/>
                  <a:gd name="connsiteX3" fmla="*/ 865973 w 945427"/>
                  <a:gd name="connsiteY3" fmla="*/ 131535 h 134690"/>
                  <a:gd name="connsiteX4" fmla="*/ 873607 w 945427"/>
                  <a:gd name="connsiteY4" fmla="*/ 134691 h 134690"/>
                  <a:gd name="connsiteX5" fmla="*/ 881240 w 945427"/>
                  <a:gd name="connsiteY5" fmla="*/ 131535 h 134690"/>
                  <a:gd name="connsiteX6" fmla="*/ 945427 w 945427"/>
                  <a:gd name="connsiteY6" fmla="*/ 67347 h 134690"/>
                  <a:gd name="connsiteX7" fmla="*/ 881240 w 945427"/>
                  <a:gd name="connsiteY7" fmla="*/ 3160 h 134690"/>
                  <a:gd name="connsiteX8" fmla="*/ 865973 w 945427"/>
                  <a:gd name="connsiteY8" fmla="*/ 3160 h 134690"/>
                  <a:gd name="connsiteX9" fmla="*/ 865973 w 945427"/>
                  <a:gd name="connsiteY9" fmla="*/ 18444 h 134690"/>
                  <a:gd name="connsiteX10" fmla="*/ 904070 w 945427"/>
                  <a:gd name="connsiteY10" fmla="*/ 56541 h 134690"/>
                  <a:gd name="connsiteX11" fmla="*/ 0 w 945427"/>
                  <a:gd name="connsiteY11" fmla="*/ 56541 h 134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45427" h="134690">
                    <a:moveTo>
                      <a:pt x="0" y="78154"/>
                    </a:moveTo>
                    <a:lnTo>
                      <a:pt x="904070" y="78154"/>
                    </a:lnTo>
                    <a:lnTo>
                      <a:pt x="865973" y="116251"/>
                    </a:lnTo>
                    <a:cubicBezTo>
                      <a:pt x="861760" y="120464"/>
                      <a:pt x="861760" y="127304"/>
                      <a:pt x="865973" y="131535"/>
                    </a:cubicBezTo>
                    <a:cubicBezTo>
                      <a:pt x="868089" y="133650"/>
                      <a:pt x="870839" y="134691"/>
                      <a:pt x="873607" y="134691"/>
                    </a:cubicBezTo>
                    <a:cubicBezTo>
                      <a:pt x="876374" y="134691"/>
                      <a:pt x="879142" y="133633"/>
                      <a:pt x="881240" y="131535"/>
                    </a:cubicBezTo>
                    <a:lnTo>
                      <a:pt x="945427" y="67347"/>
                    </a:lnTo>
                    <a:lnTo>
                      <a:pt x="881240" y="3160"/>
                    </a:lnTo>
                    <a:cubicBezTo>
                      <a:pt x="877027" y="-1053"/>
                      <a:pt x="870187" y="-1053"/>
                      <a:pt x="865973" y="3160"/>
                    </a:cubicBezTo>
                    <a:cubicBezTo>
                      <a:pt x="861760" y="7373"/>
                      <a:pt x="861760" y="14213"/>
                      <a:pt x="865973" y="18444"/>
                    </a:cubicBezTo>
                    <a:lnTo>
                      <a:pt x="904070" y="56541"/>
                    </a:lnTo>
                    <a:lnTo>
                      <a:pt x="0" y="56541"/>
                    </a:lnTo>
                  </a:path>
                </a:pathLst>
              </a:custGeom>
              <a:gradFill flip="none" rotWithShape="1">
                <a:gsLst>
                  <a:gs pos="56000">
                    <a:srgbClr val="0254C3">
                      <a:alpha val="0"/>
                    </a:srgbClr>
                  </a:gs>
                  <a:gs pos="45000">
                    <a:srgbClr val="0E2653"/>
                  </a:gs>
                </a:gsLst>
                <a:lin ang="10800000" scaled="1"/>
                <a:tileRect/>
              </a:gradFill>
              <a:ln w="17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7" name="사각형: 둥근 모서리 56">
                <a:extLst>
                  <a:ext uri="{FF2B5EF4-FFF2-40B4-BE49-F238E27FC236}">
                    <a16:creationId xmlns:a16="http://schemas.microsoft.com/office/drawing/2014/main" id="{E05AAC66-F3D9-4F8E-A5ED-CDA154DEBA0A}"/>
                  </a:ext>
                </a:extLst>
              </p:cNvPr>
              <p:cNvSpPr/>
              <p:nvPr/>
            </p:nvSpPr>
            <p:spPr>
              <a:xfrm>
                <a:off x="1615789" y="3504263"/>
                <a:ext cx="698137" cy="27284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12000">
                    <a:schemeClr val="bg1">
                      <a:lumMod val="75000"/>
                    </a:schemeClr>
                  </a:gs>
                </a:gsLst>
                <a:lin ang="16200000" scaled="1"/>
              </a:gradFill>
              <a:ln w="6350">
                <a:solidFill>
                  <a:schemeClr val="bg1">
                    <a:lumMod val="85000"/>
                  </a:schemeClr>
                </a:solidFill>
              </a:ln>
              <a:effectLst>
                <a:outerShdw blurRad="127000" dist="63500" dir="270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ko-KR" sz="1200" spc="-80" dirty="0">
                    <a:ln>
                      <a:solidFill>
                        <a:prstClr val="black">
                          <a:lumMod val="65000"/>
                          <a:lumOff val="35000"/>
                          <a:alpha val="30000"/>
                        </a:prst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  <a:cs typeface="Pretendard ExtraBold" panose="02000903000000020004" pitchFamily="50" charset="-127"/>
                  </a:rPr>
                  <a:t>Plant</a:t>
                </a:r>
                <a:endParaRPr lang="ko-KR" altLang="en-US" sz="1200" spc="-80" dirty="0">
                  <a:ln>
                    <a:solidFill>
                      <a:prstClr val="black">
                        <a:lumMod val="65000"/>
                        <a:lumOff val="35000"/>
                        <a:alpha val="30000"/>
                      </a:prst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  <a:cs typeface="Pretendard ExtraBold" panose="02000903000000020004" pitchFamily="50" charset="-127"/>
                </a:endParaRPr>
              </a:p>
            </p:txBody>
          </p:sp>
        </p:grpSp>
        <p:sp>
          <p:nvSpPr>
            <p:cNvPr id="51" name="그래픽 85">
              <a:extLst>
                <a:ext uri="{FF2B5EF4-FFF2-40B4-BE49-F238E27FC236}">
                  <a16:creationId xmlns:a16="http://schemas.microsoft.com/office/drawing/2014/main" id="{DCFC645D-20BF-44B9-AAE9-AAB85FBCD737}"/>
                </a:ext>
              </a:extLst>
            </p:cNvPr>
            <p:cNvSpPr/>
            <p:nvPr/>
          </p:nvSpPr>
          <p:spPr>
            <a:xfrm rot="13913121" flipV="1">
              <a:off x="2385256" y="5542650"/>
              <a:ext cx="915765" cy="134690"/>
            </a:xfrm>
            <a:custGeom>
              <a:avLst/>
              <a:gdLst>
                <a:gd name="connsiteX0" fmla="*/ 0 w 945427"/>
                <a:gd name="connsiteY0" fmla="*/ 78154 h 134690"/>
                <a:gd name="connsiteX1" fmla="*/ 904070 w 945427"/>
                <a:gd name="connsiteY1" fmla="*/ 78154 h 134690"/>
                <a:gd name="connsiteX2" fmla="*/ 865973 w 945427"/>
                <a:gd name="connsiteY2" fmla="*/ 116251 h 134690"/>
                <a:gd name="connsiteX3" fmla="*/ 865973 w 945427"/>
                <a:gd name="connsiteY3" fmla="*/ 131535 h 134690"/>
                <a:gd name="connsiteX4" fmla="*/ 873607 w 945427"/>
                <a:gd name="connsiteY4" fmla="*/ 134691 h 134690"/>
                <a:gd name="connsiteX5" fmla="*/ 881240 w 945427"/>
                <a:gd name="connsiteY5" fmla="*/ 131535 h 134690"/>
                <a:gd name="connsiteX6" fmla="*/ 945427 w 945427"/>
                <a:gd name="connsiteY6" fmla="*/ 67347 h 134690"/>
                <a:gd name="connsiteX7" fmla="*/ 881240 w 945427"/>
                <a:gd name="connsiteY7" fmla="*/ 3160 h 134690"/>
                <a:gd name="connsiteX8" fmla="*/ 865973 w 945427"/>
                <a:gd name="connsiteY8" fmla="*/ 3160 h 134690"/>
                <a:gd name="connsiteX9" fmla="*/ 865973 w 945427"/>
                <a:gd name="connsiteY9" fmla="*/ 18444 h 134690"/>
                <a:gd name="connsiteX10" fmla="*/ 904070 w 945427"/>
                <a:gd name="connsiteY10" fmla="*/ 56541 h 134690"/>
                <a:gd name="connsiteX11" fmla="*/ 0 w 945427"/>
                <a:gd name="connsiteY11" fmla="*/ 56541 h 13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5427" h="134690">
                  <a:moveTo>
                    <a:pt x="0" y="78154"/>
                  </a:moveTo>
                  <a:lnTo>
                    <a:pt x="904070" y="78154"/>
                  </a:lnTo>
                  <a:lnTo>
                    <a:pt x="865973" y="116251"/>
                  </a:lnTo>
                  <a:cubicBezTo>
                    <a:pt x="861760" y="120464"/>
                    <a:pt x="861760" y="127304"/>
                    <a:pt x="865973" y="131535"/>
                  </a:cubicBezTo>
                  <a:cubicBezTo>
                    <a:pt x="868089" y="133650"/>
                    <a:pt x="870839" y="134691"/>
                    <a:pt x="873607" y="134691"/>
                  </a:cubicBezTo>
                  <a:cubicBezTo>
                    <a:pt x="876374" y="134691"/>
                    <a:pt x="879142" y="133633"/>
                    <a:pt x="881240" y="131535"/>
                  </a:cubicBezTo>
                  <a:lnTo>
                    <a:pt x="945427" y="67347"/>
                  </a:lnTo>
                  <a:lnTo>
                    <a:pt x="881240" y="3160"/>
                  </a:lnTo>
                  <a:cubicBezTo>
                    <a:pt x="877027" y="-1053"/>
                    <a:pt x="870187" y="-1053"/>
                    <a:pt x="865973" y="3160"/>
                  </a:cubicBezTo>
                  <a:cubicBezTo>
                    <a:pt x="861760" y="7373"/>
                    <a:pt x="861760" y="14213"/>
                    <a:pt x="865973" y="18444"/>
                  </a:cubicBezTo>
                  <a:lnTo>
                    <a:pt x="904070" y="56541"/>
                  </a:lnTo>
                  <a:lnTo>
                    <a:pt x="0" y="56541"/>
                  </a:lnTo>
                </a:path>
              </a:pathLst>
            </a:custGeom>
            <a:gradFill flip="none" rotWithShape="1">
              <a:gsLst>
                <a:gs pos="56000">
                  <a:srgbClr val="0254C3">
                    <a:alpha val="0"/>
                  </a:srgbClr>
                </a:gs>
                <a:gs pos="45000">
                  <a:srgbClr val="0254C3"/>
                </a:gs>
              </a:gsLst>
              <a:lin ang="10800000" scaled="1"/>
              <a:tileRect/>
            </a:gradFill>
            <a:ln w="17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사각형: 둥근 모서리 51">
              <a:extLst>
                <a:ext uri="{FF2B5EF4-FFF2-40B4-BE49-F238E27FC236}">
                  <a16:creationId xmlns:a16="http://schemas.microsoft.com/office/drawing/2014/main" id="{CC98BE1E-AB64-4871-BD15-568E82EEC13E}"/>
                </a:ext>
              </a:extLst>
            </p:cNvPr>
            <p:cNvSpPr/>
            <p:nvPr/>
          </p:nvSpPr>
          <p:spPr>
            <a:xfrm>
              <a:off x="2450551" y="5519401"/>
              <a:ext cx="698137" cy="272849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bg1"/>
                </a:gs>
                <a:gs pos="12000">
                  <a:schemeClr val="bg1">
                    <a:lumMod val="75000"/>
                  </a:schemeClr>
                </a:gs>
              </a:gsLst>
              <a:lin ang="16200000" scaled="1"/>
            </a:gradFill>
            <a:ln w="6350">
              <a:solidFill>
                <a:schemeClr val="bg1">
                  <a:lumMod val="85000"/>
                </a:schemeClr>
              </a:solidFill>
            </a:ln>
            <a:effectLst>
              <a:outerShdw blurRad="127000" dist="635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ko-KR" sz="1200" spc="-80" dirty="0">
                  <a:ln>
                    <a:solidFill>
                      <a:prstClr val="black">
                        <a:lumMod val="65000"/>
                        <a:lumOff val="35000"/>
                        <a:alpha val="30000"/>
                      </a:prst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  <a:cs typeface="Pretendard ExtraBold" panose="02000903000000020004" pitchFamily="50" charset="-127"/>
                </a:rPr>
                <a:t>Site</a:t>
              </a:r>
              <a:endParaRPr lang="ko-KR" altLang="en-US" sz="1200" spc="-80" dirty="0">
                <a:ln>
                  <a:solidFill>
                    <a:prstClr val="black">
                      <a:lumMod val="65000"/>
                      <a:lumOff val="35000"/>
                      <a:alpha val="3000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Pretendard ExtraBold" panose="02000903000000020004" pitchFamily="50" charset="-127"/>
              </a:endParaRPr>
            </a:p>
          </p:txBody>
        </p:sp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15EAACC0-0768-4F99-8623-6998B29C4250}"/>
                </a:ext>
              </a:extLst>
            </p:cNvPr>
            <p:cNvGrpSpPr/>
            <p:nvPr/>
          </p:nvGrpSpPr>
          <p:grpSpPr>
            <a:xfrm>
              <a:off x="1577495" y="5869709"/>
              <a:ext cx="945428" cy="306203"/>
              <a:chOff x="1387936" y="3609418"/>
              <a:chExt cx="945428" cy="306203"/>
            </a:xfrm>
          </p:grpSpPr>
          <p:sp>
            <p:nvSpPr>
              <p:cNvPr id="54" name="그래픽 85">
                <a:extLst>
                  <a:ext uri="{FF2B5EF4-FFF2-40B4-BE49-F238E27FC236}">
                    <a16:creationId xmlns:a16="http://schemas.microsoft.com/office/drawing/2014/main" id="{2A633561-0672-4712-98AA-C6788AFB2E1B}"/>
                  </a:ext>
                </a:extLst>
              </p:cNvPr>
              <p:cNvSpPr/>
              <p:nvPr/>
            </p:nvSpPr>
            <p:spPr>
              <a:xfrm rot="13337254" flipV="1">
                <a:off x="1387936" y="3609418"/>
                <a:ext cx="945428" cy="134690"/>
              </a:xfrm>
              <a:custGeom>
                <a:avLst/>
                <a:gdLst>
                  <a:gd name="connsiteX0" fmla="*/ 0 w 945427"/>
                  <a:gd name="connsiteY0" fmla="*/ 78154 h 134690"/>
                  <a:gd name="connsiteX1" fmla="*/ 904070 w 945427"/>
                  <a:gd name="connsiteY1" fmla="*/ 78154 h 134690"/>
                  <a:gd name="connsiteX2" fmla="*/ 865973 w 945427"/>
                  <a:gd name="connsiteY2" fmla="*/ 116251 h 134690"/>
                  <a:gd name="connsiteX3" fmla="*/ 865973 w 945427"/>
                  <a:gd name="connsiteY3" fmla="*/ 131535 h 134690"/>
                  <a:gd name="connsiteX4" fmla="*/ 873607 w 945427"/>
                  <a:gd name="connsiteY4" fmla="*/ 134691 h 134690"/>
                  <a:gd name="connsiteX5" fmla="*/ 881240 w 945427"/>
                  <a:gd name="connsiteY5" fmla="*/ 131535 h 134690"/>
                  <a:gd name="connsiteX6" fmla="*/ 945427 w 945427"/>
                  <a:gd name="connsiteY6" fmla="*/ 67347 h 134690"/>
                  <a:gd name="connsiteX7" fmla="*/ 881240 w 945427"/>
                  <a:gd name="connsiteY7" fmla="*/ 3160 h 134690"/>
                  <a:gd name="connsiteX8" fmla="*/ 865973 w 945427"/>
                  <a:gd name="connsiteY8" fmla="*/ 3160 h 134690"/>
                  <a:gd name="connsiteX9" fmla="*/ 865973 w 945427"/>
                  <a:gd name="connsiteY9" fmla="*/ 18444 h 134690"/>
                  <a:gd name="connsiteX10" fmla="*/ 904070 w 945427"/>
                  <a:gd name="connsiteY10" fmla="*/ 56541 h 134690"/>
                  <a:gd name="connsiteX11" fmla="*/ 0 w 945427"/>
                  <a:gd name="connsiteY11" fmla="*/ 56541 h 134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45427" h="134690">
                    <a:moveTo>
                      <a:pt x="0" y="78154"/>
                    </a:moveTo>
                    <a:lnTo>
                      <a:pt x="904070" y="78154"/>
                    </a:lnTo>
                    <a:lnTo>
                      <a:pt x="865973" y="116251"/>
                    </a:lnTo>
                    <a:cubicBezTo>
                      <a:pt x="861760" y="120464"/>
                      <a:pt x="861760" y="127304"/>
                      <a:pt x="865973" y="131535"/>
                    </a:cubicBezTo>
                    <a:cubicBezTo>
                      <a:pt x="868089" y="133650"/>
                      <a:pt x="870839" y="134691"/>
                      <a:pt x="873607" y="134691"/>
                    </a:cubicBezTo>
                    <a:cubicBezTo>
                      <a:pt x="876374" y="134691"/>
                      <a:pt x="879142" y="133633"/>
                      <a:pt x="881240" y="131535"/>
                    </a:cubicBezTo>
                    <a:lnTo>
                      <a:pt x="945427" y="67347"/>
                    </a:lnTo>
                    <a:lnTo>
                      <a:pt x="881240" y="3160"/>
                    </a:lnTo>
                    <a:cubicBezTo>
                      <a:pt x="877027" y="-1053"/>
                      <a:pt x="870187" y="-1053"/>
                      <a:pt x="865973" y="3160"/>
                    </a:cubicBezTo>
                    <a:cubicBezTo>
                      <a:pt x="861760" y="7373"/>
                      <a:pt x="861760" y="14213"/>
                      <a:pt x="865973" y="18444"/>
                    </a:cubicBezTo>
                    <a:lnTo>
                      <a:pt x="904070" y="56541"/>
                    </a:lnTo>
                    <a:lnTo>
                      <a:pt x="0" y="56541"/>
                    </a:lnTo>
                  </a:path>
                </a:pathLst>
              </a:custGeom>
              <a:gradFill flip="none" rotWithShape="1">
                <a:gsLst>
                  <a:gs pos="56000">
                    <a:srgbClr val="FF8601">
                      <a:alpha val="0"/>
                    </a:srgbClr>
                  </a:gs>
                  <a:gs pos="45000">
                    <a:srgbClr val="FF8601"/>
                  </a:gs>
                </a:gsLst>
                <a:lin ang="10800000" scaled="1"/>
                <a:tileRect/>
              </a:gradFill>
              <a:ln w="1759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55" name="사각형: 둥근 모서리 54">
                <a:extLst>
                  <a:ext uri="{FF2B5EF4-FFF2-40B4-BE49-F238E27FC236}">
                    <a16:creationId xmlns:a16="http://schemas.microsoft.com/office/drawing/2014/main" id="{5C24002E-10D7-463B-AEFC-4D04E6D63EF5}"/>
                  </a:ext>
                </a:extLst>
              </p:cNvPr>
              <p:cNvSpPr/>
              <p:nvPr/>
            </p:nvSpPr>
            <p:spPr>
              <a:xfrm>
                <a:off x="1500061" y="3619537"/>
                <a:ext cx="794035" cy="29608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/>
                  </a:gs>
                  <a:gs pos="12000">
                    <a:schemeClr val="bg1">
                      <a:lumMod val="75000"/>
                    </a:schemeClr>
                  </a:gs>
                </a:gsLst>
                <a:lin ang="16200000" scaled="1"/>
              </a:gradFill>
              <a:ln w="6350">
                <a:solidFill>
                  <a:schemeClr val="bg1">
                    <a:lumMod val="85000"/>
                  </a:schemeClr>
                </a:solidFill>
              </a:ln>
              <a:effectLst>
                <a:outerShdw blurRad="127000" dist="63500" dir="270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ko-KR" sz="1200" spc="-80" dirty="0">
                    <a:ln>
                      <a:solidFill>
                        <a:prstClr val="black">
                          <a:lumMod val="65000"/>
                          <a:lumOff val="35000"/>
                          <a:alpha val="30000"/>
                        </a:prst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  <a:cs typeface="Pretendard ExtraBold" panose="02000903000000020004" pitchFamily="50" charset="-127"/>
                  </a:rPr>
                  <a:t>Module</a:t>
                </a:r>
                <a:endParaRPr lang="ko-KR" altLang="en-US" sz="1200" spc="-80" dirty="0">
                  <a:ln>
                    <a:solidFill>
                      <a:prstClr val="black">
                        <a:lumMod val="65000"/>
                        <a:lumOff val="35000"/>
                        <a:alpha val="30000"/>
                      </a:prst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  <a:cs typeface="Pretendard ExtraBold" panose="02000903000000020004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9871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bacced-d3e9-4230-8110-5185e6b8723a">
      <Terms xmlns="http://schemas.microsoft.com/office/infopath/2007/PartnerControls"/>
    </lcf76f155ced4ddcb4097134ff3c332f>
    <TaxCatchAll xmlns="0311a6d6-6c49-40aa-926b-e98182ea64d2" xsi:nil="true"/>
    <Open_x0020_with_x0020_Seclore xmlns="94bacced-d3e9-4230-8110-5185e6b8723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1572403A950A449F03D309DCDCB39C" ma:contentTypeVersion="18" ma:contentTypeDescription="Create a new document." ma:contentTypeScope="" ma:versionID="c3ff5bd11e6bfd98406c8a4dae36b260">
  <xsd:schema xmlns:xsd="http://www.w3.org/2001/XMLSchema" xmlns:xs="http://www.w3.org/2001/XMLSchema" xmlns:p="http://schemas.microsoft.com/office/2006/metadata/properties" xmlns:ns2="94bacced-d3e9-4230-8110-5185e6b8723a" xmlns:ns3="89039979-132d-4e33-b8d6-8b0f084d9471" xmlns:ns4="0311a6d6-6c49-40aa-926b-e98182ea64d2" targetNamespace="http://schemas.microsoft.com/office/2006/metadata/properties" ma:root="true" ma:fieldsID="12ff1ac6586bb3cc493a838c4adcd485" ns2:_="" ns3:_="" ns4:_="">
    <xsd:import namespace="94bacced-d3e9-4230-8110-5185e6b8723a"/>
    <xsd:import namespace="89039979-132d-4e33-b8d6-8b0f084d9471"/>
    <xsd:import namespace="0311a6d6-6c49-40aa-926b-e98182ea64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Open_x0020_with_x0020_Seclor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acced-d3e9-4230-8110-5185e6b87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Open_x0020_with_x0020_Seclore" ma:index="14" nillable="true" ma:displayName="Open with Seclore" ma:hidden="true" ma:internalName="Open_x0020_with_x0020_Seclor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c7bd71-0de2-450a-8d3d-78c533438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39979-132d-4e33-b8d6-8b0f084d947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1a6d6-6c49-40aa-926b-e98182ea64d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ec759ce-e5e5-4926-916d-bee7019b82dd}" ma:internalName="TaxCatchAll" ma:showField="CatchAllData" ma:web="0311a6d6-6c49-40aa-926b-e98182ea64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F5A183-8DB8-4E33-A3B8-B56576635C6B}">
  <ds:schemaRefs>
    <ds:schemaRef ds:uri="http://schemas.microsoft.com/office/2006/metadata/properties"/>
    <ds:schemaRef ds:uri="http://schemas.microsoft.com/office/infopath/2007/PartnerControls"/>
    <ds:schemaRef ds:uri="2d1b3375-85a6-4ec3-9d45-85c3f7ff19cc"/>
    <ds:schemaRef ds:uri="a8853164-03d1-4052-89d1-ac895618168d"/>
    <ds:schemaRef ds:uri="28c46709-a72c-47b6-8a9d-476190a8ab3f"/>
    <ds:schemaRef ds:uri="94bacced-d3e9-4230-8110-5185e6b8723a"/>
    <ds:schemaRef ds:uri="0311a6d6-6c49-40aa-926b-e98182ea64d2"/>
  </ds:schemaRefs>
</ds:datastoreItem>
</file>

<file path=customXml/itemProps2.xml><?xml version="1.0" encoding="utf-8"?>
<ds:datastoreItem xmlns:ds="http://schemas.openxmlformats.org/officeDocument/2006/customXml" ds:itemID="{B4F7C2D9-DCD9-4091-AC19-AF672454B1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bacced-d3e9-4230-8110-5185e6b8723a"/>
    <ds:schemaRef ds:uri="89039979-132d-4e33-b8d6-8b0f084d9471"/>
    <ds:schemaRef ds:uri="0311a6d6-6c49-40aa-926b-e98182ea64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03D3D1-F39D-490F-A4CD-77C72E40E0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613</Words>
  <Application>Microsoft Office PowerPoint</Application>
  <PresentationFormat>와이드스크린</PresentationFormat>
  <Paragraphs>166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12</vt:i4>
      </vt:variant>
    </vt:vector>
  </HeadingPairs>
  <TitlesOfParts>
    <vt:vector size="25" baseType="lpstr">
      <vt:lpstr>KoPub돋움체 Light</vt:lpstr>
      <vt:lpstr>웰컴체 Bold</vt:lpstr>
      <vt:lpstr>Arial</vt:lpstr>
      <vt:lpstr>Arial Black</vt:lpstr>
      <vt:lpstr>Arial Rounded MT Bold</vt:lpstr>
      <vt:lpstr>Calibri</vt:lpstr>
      <vt:lpstr>Calibri Light</vt:lpstr>
      <vt:lpstr>Lucida Sans</vt:lpstr>
      <vt:lpstr>Times New Roman</vt:lpstr>
      <vt:lpstr>맑은 고딕</vt:lpstr>
      <vt:lpstr>Office Theme</vt:lpstr>
      <vt:lpstr>1_Office Theme</vt:lpstr>
      <vt:lpstr>2_Office Theme</vt:lpstr>
      <vt:lpstr>PowerPoint 프레젠테이션</vt:lpstr>
      <vt:lpstr>The Development Status of Innovative SMR and Future Plan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PARKER, Gregory</dc:creator>
  <cp:lastModifiedBy>Sunny</cp:lastModifiedBy>
  <cp:revision>19</cp:revision>
  <dcterms:created xsi:type="dcterms:W3CDTF">2019-10-29T08:33:20Z</dcterms:created>
  <dcterms:modified xsi:type="dcterms:W3CDTF">2024-09-25T07:01:58Z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0x010100DB1572403A950A449F03D309DCDCB39C</vt:lpwstr>
  </property>
  <property fmtid="{D5CDD505-2E9C-101B-9397-08002B2CF9AE}" pid="3" name="MediaServiceImageTags">
    <vt:lpwstr/>
  </property>
</Properties>
</file>