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46" r:id="rId3"/>
    <p:sldId id="361" r:id="rId4"/>
    <p:sldId id="364" r:id="rId5"/>
    <p:sldId id="362" r:id="rId6"/>
    <p:sldId id="366" r:id="rId7"/>
    <p:sldId id="365" r:id="rId8"/>
    <p:sldId id="370" r:id="rId9"/>
    <p:sldId id="368" r:id="rId10"/>
    <p:sldId id="373" r:id="rId11"/>
    <p:sldId id="359" r:id="rId12"/>
    <p:sldId id="358" r:id="rId13"/>
    <p:sldId id="378" r:id="rId14"/>
    <p:sldId id="379" r:id="rId15"/>
    <p:sldId id="356" r:id="rId16"/>
    <p:sldId id="374" r:id="rId17"/>
    <p:sldId id="375" r:id="rId18"/>
    <p:sldId id="376" r:id="rId19"/>
    <p:sldId id="372" r:id="rId20"/>
    <p:sldId id="377" r:id="rId21"/>
    <p:sldId id="345" r:id="rId22"/>
    <p:sldId id="369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D07"/>
    <a:srgbClr val="630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88496" autoAdjust="0"/>
  </p:normalViewPr>
  <p:slideViewPr>
    <p:cSldViewPr snapToGrid="0">
      <p:cViewPr varScale="1">
        <p:scale>
          <a:sx n="100" d="100"/>
          <a:sy n="100" d="100"/>
        </p:scale>
        <p:origin x="9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Amoah Nyasapoh" userId="c2031edb-c360-43e0-869a-27315c108dea" providerId="ADAL" clId="{0C3B3A2E-48E7-45F7-AD68-ABE82EA56317}"/>
    <pc:docChg chg="undo redo custSel addSld delSld modSld">
      <pc:chgData name="Mark Amoah Nyasapoh" userId="c2031edb-c360-43e0-869a-27315c108dea" providerId="ADAL" clId="{0C3B3A2E-48E7-45F7-AD68-ABE82EA56317}" dt="2024-10-04T19:40:45.164" v="662" actId="1038"/>
      <pc:docMkLst>
        <pc:docMk/>
      </pc:docMkLst>
      <pc:sldChg chg="modSp mod">
        <pc:chgData name="Mark Amoah Nyasapoh" userId="c2031edb-c360-43e0-869a-27315c108dea" providerId="ADAL" clId="{0C3B3A2E-48E7-45F7-AD68-ABE82EA56317}" dt="2024-10-04T19:30:45.376" v="637" actId="20577"/>
        <pc:sldMkLst>
          <pc:docMk/>
          <pc:sldMk cId="2730564940" sldId="256"/>
        </pc:sldMkLst>
        <pc:spChg chg="mod">
          <ac:chgData name="Mark Amoah Nyasapoh" userId="c2031edb-c360-43e0-869a-27315c108dea" providerId="ADAL" clId="{0C3B3A2E-48E7-45F7-AD68-ABE82EA56317}" dt="2024-10-04T19:24:32.570" v="475" actId="1037"/>
          <ac:spMkLst>
            <pc:docMk/>
            <pc:sldMk cId="2730564940" sldId="256"/>
            <ac:spMk id="8" creationId="{FEBE1F1E-6DAE-3623-2781-9AD961573EC1}"/>
          </ac:spMkLst>
        </pc:spChg>
        <pc:spChg chg="mod">
          <ac:chgData name="Mark Amoah Nyasapoh" userId="c2031edb-c360-43e0-869a-27315c108dea" providerId="ADAL" clId="{0C3B3A2E-48E7-45F7-AD68-ABE82EA56317}" dt="2024-10-04T19:30:45.376" v="637" actId="20577"/>
          <ac:spMkLst>
            <pc:docMk/>
            <pc:sldMk cId="2730564940" sldId="256"/>
            <ac:spMk id="11" creationId="{05C39E00-3398-9276-38F5-2C8E4B7225F0}"/>
          </ac:spMkLst>
        </pc:spChg>
        <pc:spChg chg="mod">
          <ac:chgData name="Mark Amoah Nyasapoh" userId="c2031edb-c360-43e0-869a-27315c108dea" providerId="ADAL" clId="{0C3B3A2E-48E7-45F7-AD68-ABE82EA56317}" dt="2024-10-04T19:21:36.861" v="438" actId="20577"/>
          <ac:spMkLst>
            <pc:docMk/>
            <pc:sldMk cId="2730564940" sldId="256"/>
            <ac:spMk id="15" creationId="{935AB741-716A-AA89-B69D-207500F02BD7}"/>
          </ac:spMkLst>
        </pc:spChg>
      </pc:sldChg>
      <pc:sldChg chg="del">
        <pc:chgData name="Mark Amoah Nyasapoh" userId="c2031edb-c360-43e0-869a-27315c108dea" providerId="ADAL" clId="{0C3B3A2E-48E7-45F7-AD68-ABE82EA56317}" dt="2024-10-04T18:54:39.901" v="121" actId="47"/>
        <pc:sldMkLst>
          <pc:docMk/>
          <pc:sldMk cId="462799912" sldId="344"/>
        </pc:sldMkLst>
      </pc:sldChg>
      <pc:sldChg chg="modSp mod">
        <pc:chgData name="Mark Amoah Nyasapoh" userId="c2031edb-c360-43e0-869a-27315c108dea" providerId="ADAL" clId="{0C3B3A2E-48E7-45F7-AD68-ABE82EA56317}" dt="2024-10-04T19:08:53.875" v="327" actId="20577"/>
        <pc:sldMkLst>
          <pc:docMk/>
          <pc:sldMk cId="1783357848" sldId="345"/>
        </pc:sldMkLst>
        <pc:spChg chg="mod">
          <ac:chgData name="Mark Amoah Nyasapoh" userId="c2031edb-c360-43e0-869a-27315c108dea" providerId="ADAL" clId="{0C3B3A2E-48E7-45F7-AD68-ABE82EA56317}" dt="2024-10-04T19:08:53.875" v="327" actId="20577"/>
          <ac:spMkLst>
            <pc:docMk/>
            <pc:sldMk cId="1783357848" sldId="345"/>
            <ac:spMk id="5" creationId="{9F172327-44CD-4015-8C53-896AEFE39443}"/>
          </ac:spMkLst>
        </pc:spChg>
      </pc:sldChg>
      <pc:sldChg chg="modSp mod">
        <pc:chgData name="Mark Amoah Nyasapoh" userId="c2031edb-c360-43e0-869a-27315c108dea" providerId="ADAL" clId="{0C3B3A2E-48E7-45F7-AD68-ABE82EA56317}" dt="2024-10-04T19:23:03.782" v="451" actId="255"/>
        <pc:sldMkLst>
          <pc:docMk/>
          <pc:sldMk cId="3441809253" sldId="346"/>
        </pc:sldMkLst>
        <pc:spChg chg="mod">
          <ac:chgData name="Mark Amoah Nyasapoh" userId="c2031edb-c360-43e0-869a-27315c108dea" providerId="ADAL" clId="{0C3B3A2E-48E7-45F7-AD68-ABE82EA56317}" dt="2024-10-04T19:23:03.782" v="451" actId="255"/>
          <ac:spMkLst>
            <pc:docMk/>
            <pc:sldMk cId="3441809253" sldId="346"/>
            <ac:spMk id="23" creationId="{67FD2AE0-D453-481A-8F42-4BE0C86EAD3F}"/>
          </ac:spMkLst>
        </pc:spChg>
      </pc:sldChg>
      <pc:sldChg chg="del">
        <pc:chgData name="Mark Amoah Nyasapoh" userId="c2031edb-c360-43e0-869a-27315c108dea" providerId="ADAL" clId="{0C3B3A2E-48E7-45F7-AD68-ABE82EA56317}" dt="2024-10-04T18:54:38.896" v="120" actId="47"/>
        <pc:sldMkLst>
          <pc:docMk/>
          <pc:sldMk cId="1596664555" sldId="349"/>
        </pc:sldMkLst>
      </pc:sldChg>
      <pc:sldChg chg="del">
        <pc:chgData name="Mark Amoah Nyasapoh" userId="c2031edb-c360-43e0-869a-27315c108dea" providerId="ADAL" clId="{0C3B3A2E-48E7-45F7-AD68-ABE82EA56317}" dt="2024-10-04T18:54:37.548" v="119" actId="47"/>
        <pc:sldMkLst>
          <pc:docMk/>
          <pc:sldMk cId="4234233643" sldId="350"/>
        </pc:sldMkLst>
      </pc:sldChg>
      <pc:sldChg chg="del">
        <pc:chgData name="Mark Amoah Nyasapoh" userId="c2031edb-c360-43e0-869a-27315c108dea" providerId="ADAL" clId="{0C3B3A2E-48E7-45F7-AD68-ABE82EA56317}" dt="2024-10-04T18:54:36.285" v="118" actId="47"/>
        <pc:sldMkLst>
          <pc:docMk/>
          <pc:sldMk cId="589030263" sldId="351"/>
        </pc:sldMkLst>
      </pc:sldChg>
      <pc:sldChg chg="del">
        <pc:chgData name="Mark Amoah Nyasapoh" userId="c2031edb-c360-43e0-869a-27315c108dea" providerId="ADAL" clId="{0C3B3A2E-48E7-45F7-AD68-ABE82EA56317}" dt="2024-10-04T18:46:04.864" v="29" actId="2696"/>
        <pc:sldMkLst>
          <pc:docMk/>
          <pc:sldMk cId="2788024494" sldId="354"/>
        </pc:sldMkLst>
      </pc:sldChg>
      <pc:sldChg chg="del">
        <pc:chgData name="Mark Amoah Nyasapoh" userId="c2031edb-c360-43e0-869a-27315c108dea" providerId="ADAL" clId="{0C3B3A2E-48E7-45F7-AD68-ABE82EA56317}" dt="2024-10-04T18:46:02.452" v="28" actId="2696"/>
        <pc:sldMkLst>
          <pc:docMk/>
          <pc:sldMk cId="2900106147" sldId="355"/>
        </pc:sldMkLst>
      </pc:sldChg>
      <pc:sldChg chg="addSp delSp modSp mod">
        <pc:chgData name="Mark Amoah Nyasapoh" userId="c2031edb-c360-43e0-869a-27315c108dea" providerId="ADAL" clId="{0C3B3A2E-48E7-45F7-AD68-ABE82EA56317}" dt="2024-10-04T19:03:04.713" v="217" actId="1076"/>
        <pc:sldMkLst>
          <pc:docMk/>
          <pc:sldMk cId="558811312" sldId="356"/>
        </pc:sldMkLst>
        <pc:spChg chg="mod">
          <ac:chgData name="Mark Amoah Nyasapoh" userId="c2031edb-c360-43e0-869a-27315c108dea" providerId="ADAL" clId="{0C3B3A2E-48E7-45F7-AD68-ABE82EA56317}" dt="2024-10-04T18:45:36.929" v="24" actId="20577"/>
          <ac:spMkLst>
            <pc:docMk/>
            <pc:sldMk cId="558811312" sldId="356"/>
            <ac:spMk id="3" creationId="{03B2F154-E8F7-E49F-3CB1-EE1C959D16C9}"/>
          </ac:spMkLst>
        </pc:spChg>
        <pc:spChg chg="mod">
          <ac:chgData name="Mark Amoah Nyasapoh" userId="c2031edb-c360-43e0-869a-27315c108dea" providerId="ADAL" clId="{0C3B3A2E-48E7-45F7-AD68-ABE82EA56317}" dt="2024-10-04T19:02:57.252" v="215" actId="12"/>
          <ac:spMkLst>
            <pc:docMk/>
            <pc:sldMk cId="558811312" sldId="356"/>
            <ac:spMk id="9" creationId="{DD5F8E94-4825-4214-B01F-F64A9775E617}"/>
          </ac:spMkLst>
        </pc:spChg>
        <pc:picChg chg="add mod">
          <ac:chgData name="Mark Amoah Nyasapoh" userId="c2031edb-c360-43e0-869a-27315c108dea" providerId="ADAL" clId="{0C3B3A2E-48E7-45F7-AD68-ABE82EA56317}" dt="2024-10-04T19:03:04.713" v="217" actId="1076"/>
          <ac:picMkLst>
            <pc:docMk/>
            <pc:sldMk cId="558811312" sldId="356"/>
            <ac:picMk id="6" creationId="{434D8B31-6E54-43C6-8D47-E0447F568A76}"/>
          </ac:picMkLst>
        </pc:picChg>
        <pc:picChg chg="del">
          <ac:chgData name="Mark Amoah Nyasapoh" userId="c2031edb-c360-43e0-869a-27315c108dea" providerId="ADAL" clId="{0C3B3A2E-48E7-45F7-AD68-ABE82EA56317}" dt="2024-10-04T18:45:40.178" v="25" actId="478"/>
          <ac:picMkLst>
            <pc:docMk/>
            <pc:sldMk cId="558811312" sldId="356"/>
            <ac:picMk id="13" creationId="{2BF69FC7-55B4-49ED-A56F-800A4003E4D6}"/>
          </ac:picMkLst>
        </pc:picChg>
      </pc:sldChg>
      <pc:sldChg chg="del">
        <pc:chgData name="Mark Amoah Nyasapoh" userId="c2031edb-c360-43e0-869a-27315c108dea" providerId="ADAL" clId="{0C3B3A2E-48E7-45F7-AD68-ABE82EA56317}" dt="2024-10-04T19:09:23.312" v="328" actId="47"/>
        <pc:sldMkLst>
          <pc:docMk/>
          <pc:sldMk cId="1120264821" sldId="357"/>
        </pc:sldMkLst>
      </pc:sldChg>
      <pc:sldChg chg="del">
        <pc:chgData name="Mark Amoah Nyasapoh" userId="c2031edb-c360-43e0-869a-27315c108dea" providerId="ADAL" clId="{0C3B3A2E-48E7-45F7-AD68-ABE82EA56317}" dt="2024-10-04T18:43:16.484" v="10" actId="47"/>
        <pc:sldMkLst>
          <pc:docMk/>
          <pc:sldMk cId="2185799651" sldId="360"/>
        </pc:sldMkLst>
      </pc:sldChg>
      <pc:sldChg chg="modSp del mod">
        <pc:chgData name="Mark Amoah Nyasapoh" userId="c2031edb-c360-43e0-869a-27315c108dea" providerId="ADAL" clId="{0C3B3A2E-48E7-45F7-AD68-ABE82EA56317}" dt="2024-10-04T19:14:20.361" v="374" actId="47"/>
        <pc:sldMkLst>
          <pc:docMk/>
          <pc:sldMk cId="2188217706" sldId="363"/>
        </pc:sldMkLst>
        <pc:spChg chg="mod">
          <ac:chgData name="Mark Amoah Nyasapoh" userId="c2031edb-c360-43e0-869a-27315c108dea" providerId="ADAL" clId="{0C3B3A2E-48E7-45F7-AD68-ABE82EA56317}" dt="2024-10-04T19:14:13.156" v="373" actId="21"/>
          <ac:spMkLst>
            <pc:docMk/>
            <pc:sldMk cId="2188217706" sldId="363"/>
            <ac:spMk id="19" creationId="{D28EDDFA-B1BA-4091-A00F-64C61736EB12}"/>
          </ac:spMkLst>
        </pc:spChg>
      </pc:sldChg>
      <pc:sldChg chg="modNotesTx">
        <pc:chgData name="Mark Amoah Nyasapoh" userId="c2031edb-c360-43e0-869a-27315c108dea" providerId="ADAL" clId="{0C3B3A2E-48E7-45F7-AD68-ABE82EA56317}" dt="2024-10-04T19:15:01.777" v="376" actId="6549"/>
        <pc:sldMkLst>
          <pc:docMk/>
          <pc:sldMk cId="3905544520" sldId="364"/>
        </pc:sldMkLst>
      </pc:sldChg>
      <pc:sldChg chg="modSp mod">
        <pc:chgData name="Mark Amoah Nyasapoh" userId="c2031edb-c360-43e0-869a-27315c108dea" providerId="ADAL" clId="{0C3B3A2E-48E7-45F7-AD68-ABE82EA56317}" dt="2024-10-04T19:11:42.584" v="346" actId="20577"/>
        <pc:sldMkLst>
          <pc:docMk/>
          <pc:sldMk cId="2629126697" sldId="365"/>
        </pc:sldMkLst>
        <pc:spChg chg="mod">
          <ac:chgData name="Mark Amoah Nyasapoh" userId="c2031edb-c360-43e0-869a-27315c108dea" providerId="ADAL" clId="{0C3B3A2E-48E7-45F7-AD68-ABE82EA56317}" dt="2024-10-04T19:11:42.584" v="346" actId="20577"/>
          <ac:spMkLst>
            <pc:docMk/>
            <pc:sldMk cId="2629126697" sldId="365"/>
            <ac:spMk id="8" creationId="{5DD8F82A-E1B3-45A0-922E-CED160B65060}"/>
          </ac:spMkLst>
        </pc:spChg>
      </pc:sldChg>
      <pc:sldChg chg="del">
        <pc:chgData name="Mark Amoah Nyasapoh" userId="c2031edb-c360-43e0-869a-27315c108dea" providerId="ADAL" clId="{0C3B3A2E-48E7-45F7-AD68-ABE82EA56317}" dt="2024-10-04T18:38:42.272" v="0" actId="2696"/>
        <pc:sldMkLst>
          <pc:docMk/>
          <pc:sldMk cId="2656546180" sldId="367"/>
        </pc:sldMkLst>
      </pc:sldChg>
      <pc:sldChg chg="modSp mod">
        <pc:chgData name="Mark Amoah Nyasapoh" userId="c2031edb-c360-43e0-869a-27315c108dea" providerId="ADAL" clId="{0C3B3A2E-48E7-45F7-AD68-ABE82EA56317}" dt="2024-10-04T19:11:10.510" v="343" actId="6549"/>
        <pc:sldMkLst>
          <pc:docMk/>
          <pc:sldMk cId="1998275985" sldId="368"/>
        </pc:sldMkLst>
        <pc:spChg chg="mod">
          <ac:chgData name="Mark Amoah Nyasapoh" userId="c2031edb-c360-43e0-869a-27315c108dea" providerId="ADAL" clId="{0C3B3A2E-48E7-45F7-AD68-ABE82EA56317}" dt="2024-10-04T19:11:10.510" v="343" actId="6549"/>
          <ac:spMkLst>
            <pc:docMk/>
            <pc:sldMk cId="1998275985" sldId="368"/>
            <ac:spMk id="19" creationId="{D28EDDFA-B1BA-4091-A00F-64C61736EB12}"/>
          </ac:spMkLst>
        </pc:spChg>
      </pc:sldChg>
      <pc:sldChg chg="modSp mod">
        <pc:chgData name="Mark Amoah Nyasapoh" userId="c2031edb-c360-43e0-869a-27315c108dea" providerId="ADAL" clId="{0C3B3A2E-48E7-45F7-AD68-ABE82EA56317}" dt="2024-10-04T19:35:12.935" v="656" actId="20577"/>
        <pc:sldMkLst>
          <pc:docMk/>
          <pc:sldMk cId="3129191006" sldId="369"/>
        </pc:sldMkLst>
        <pc:spChg chg="mod">
          <ac:chgData name="Mark Amoah Nyasapoh" userId="c2031edb-c360-43e0-869a-27315c108dea" providerId="ADAL" clId="{0C3B3A2E-48E7-45F7-AD68-ABE82EA56317}" dt="2024-10-04T19:35:12.935" v="656" actId="20577"/>
          <ac:spMkLst>
            <pc:docMk/>
            <pc:sldMk cId="3129191006" sldId="369"/>
            <ac:spMk id="5" creationId="{9F172327-44CD-4015-8C53-896AEFE39443}"/>
          </ac:spMkLst>
        </pc:spChg>
      </pc:sldChg>
      <pc:sldChg chg="delSp mod">
        <pc:chgData name="Mark Amoah Nyasapoh" userId="c2031edb-c360-43e0-869a-27315c108dea" providerId="ADAL" clId="{0C3B3A2E-48E7-45F7-AD68-ABE82EA56317}" dt="2024-10-04T18:38:55.382" v="1" actId="478"/>
        <pc:sldMkLst>
          <pc:docMk/>
          <pc:sldMk cId="3598137434" sldId="370"/>
        </pc:sldMkLst>
        <pc:picChg chg="del">
          <ac:chgData name="Mark Amoah Nyasapoh" userId="c2031edb-c360-43e0-869a-27315c108dea" providerId="ADAL" clId="{0C3B3A2E-48E7-45F7-AD68-ABE82EA56317}" dt="2024-10-04T18:38:55.382" v="1" actId="478"/>
          <ac:picMkLst>
            <pc:docMk/>
            <pc:sldMk cId="3598137434" sldId="370"/>
            <ac:picMk id="5" creationId="{DBD5E026-9248-43E4-8F8B-438747442F95}"/>
          </ac:picMkLst>
        </pc:picChg>
      </pc:sldChg>
      <pc:sldChg chg="del">
        <pc:chgData name="Mark Amoah Nyasapoh" userId="c2031edb-c360-43e0-869a-27315c108dea" providerId="ADAL" clId="{0C3B3A2E-48E7-45F7-AD68-ABE82EA56317}" dt="2024-10-04T19:11:21.088" v="344" actId="2696"/>
        <pc:sldMkLst>
          <pc:docMk/>
          <pc:sldMk cId="3852089785" sldId="371"/>
        </pc:sldMkLst>
      </pc:sldChg>
      <pc:sldChg chg="modSp mod">
        <pc:chgData name="Mark Amoah Nyasapoh" userId="c2031edb-c360-43e0-869a-27315c108dea" providerId="ADAL" clId="{0C3B3A2E-48E7-45F7-AD68-ABE82EA56317}" dt="2024-10-04T18:54:17.616" v="117" actId="20577"/>
        <pc:sldMkLst>
          <pc:docMk/>
          <pc:sldMk cId="1400174058" sldId="372"/>
        </pc:sldMkLst>
        <pc:spChg chg="mod">
          <ac:chgData name="Mark Amoah Nyasapoh" userId="c2031edb-c360-43e0-869a-27315c108dea" providerId="ADAL" clId="{0C3B3A2E-48E7-45F7-AD68-ABE82EA56317}" dt="2024-10-04T18:53:14.723" v="99" actId="20577"/>
          <ac:spMkLst>
            <pc:docMk/>
            <pc:sldMk cId="1400174058" sldId="372"/>
            <ac:spMk id="3" creationId="{03B2F154-E8F7-E49F-3CB1-EE1C959D16C9}"/>
          </ac:spMkLst>
        </pc:spChg>
        <pc:spChg chg="mod">
          <ac:chgData name="Mark Amoah Nyasapoh" userId="c2031edb-c360-43e0-869a-27315c108dea" providerId="ADAL" clId="{0C3B3A2E-48E7-45F7-AD68-ABE82EA56317}" dt="2024-10-04T18:54:17.616" v="117" actId="20577"/>
          <ac:spMkLst>
            <pc:docMk/>
            <pc:sldMk cId="1400174058" sldId="372"/>
            <ac:spMk id="9" creationId="{DD5F8E94-4825-4214-B01F-F64A9775E617}"/>
          </ac:spMkLst>
        </pc:spChg>
      </pc:sldChg>
      <pc:sldChg chg="addSp delSp modSp add mod">
        <pc:chgData name="Mark Amoah Nyasapoh" userId="c2031edb-c360-43e0-869a-27315c108dea" providerId="ADAL" clId="{0C3B3A2E-48E7-45F7-AD68-ABE82EA56317}" dt="2024-10-04T19:01:34.449" v="200" actId="14100"/>
        <pc:sldMkLst>
          <pc:docMk/>
          <pc:sldMk cId="3479127107" sldId="374"/>
        </pc:sldMkLst>
        <pc:spChg chg="mod">
          <ac:chgData name="Mark Amoah Nyasapoh" userId="c2031edb-c360-43e0-869a-27315c108dea" providerId="ADAL" clId="{0C3B3A2E-48E7-45F7-AD68-ABE82EA56317}" dt="2024-10-04T18:46:41.385" v="41" actId="20577"/>
          <ac:spMkLst>
            <pc:docMk/>
            <pc:sldMk cId="3479127107" sldId="374"/>
            <ac:spMk id="3" creationId="{03B2F154-E8F7-E49F-3CB1-EE1C959D16C9}"/>
          </ac:spMkLst>
        </pc:spChg>
        <pc:spChg chg="del">
          <ac:chgData name="Mark Amoah Nyasapoh" userId="c2031edb-c360-43e0-869a-27315c108dea" providerId="ADAL" clId="{0C3B3A2E-48E7-45F7-AD68-ABE82EA56317}" dt="2024-10-04T18:46:45.667" v="42" actId="478"/>
          <ac:spMkLst>
            <pc:docMk/>
            <pc:sldMk cId="3479127107" sldId="374"/>
            <ac:spMk id="9" creationId="{DD5F8E94-4825-4214-B01F-F64A9775E617}"/>
          </ac:spMkLst>
        </pc:spChg>
        <pc:spChg chg="add mod">
          <ac:chgData name="Mark Amoah Nyasapoh" userId="c2031edb-c360-43e0-869a-27315c108dea" providerId="ADAL" clId="{0C3B3A2E-48E7-45F7-AD68-ABE82EA56317}" dt="2024-10-04T19:01:32.011" v="199" actId="14100"/>
          <ac:spMkLst>
            <pc:docMk/>
            <pc:sldMk cId="3479127107" sldId="374"/>
            <ac:spMk id="10" creationId="{1949B544-1717-4BD9-A8AB-1414FDCA429E}"/>
          </ac:spMkLst>
        </pc:spChg>
        <pc:picChg chg="del">
          <ac:chgData name="Mark Amoah Nyasapoh" userId="c2031edb-c360-43e0-869a-27315c108dea" providerId="ADAL" clId="{0C3B3A2E-48E7-45F7-AD68-ABE82EA56317}" dt="2024-10-04T18:46:18.152" v="31" actId="478"/>
          <ac:picMkLst>
            <pc:docMk/>
            <pc:sldMk cId="3479127107" sldId="374"/>
            <ac:picMk id="6" creationId="{434D8B31-6E54-43C6-8D47-E0447F568A76}"/>
          </ac:picMkLst>
        </pc:picChg>
        <pc:picChg chg="add mod">
          <ac:chgData name="Mark Amoah Nyasapoh" userId="c2031edb-c360-43e0-869a-27315c108dea" providerId="ADAL" clId="{0C3B3A2E-48E7-45F7-AD68-ABE82EA56317}" dt="2024-10-04T19:01:34.449" v="200" actId="14100"/>
          <ac:picMkLst>
            <pc:docMk/>
            <pc:sldMk cId="3479127107" sldId="374"/>
            <ac:picMk id="8" creationId="{0C950E41-6B88-4FAC-B5D3-F4BB6FC63383}"/>
          </ac:picMkLst>
        </pc:picChg>
      </pc:sldChg>
      <pc:sldChg chg="addSp delSp modSp add mod">
        <pc:chgData name="Mark Amoah Nyasapoh" userId="c2031edb-c360-43e0-869a-27315c108dea" providerId="ADAL" clId="{0C3B3A2E-48E7-45F7-AD68-ABE82EA56317}" dt="2024-10-04T19:04:35.060" v="233" actId="14100"/>
        <pc:sldMkLst>
          <pc:docMk/>
          <pc:sldMk cId="2254814989" sldId="375"/>
        </pc:sldMkLst>
        <pc:spChg chg="mod">
          <ac:chgData name="Mark Amoah Nyasapoh" userId="c2031edb-c360-43e0-869a-27315c108dea" providerId="ADAL" clId="{0C3B3A2E-48E7-45F7-AD68-ABE82EA56317}" dt="2024-10-04T18:47:43.590" v="62" actId="1076"/>
          <ac:spMkLst>
            <pc:docMk/>
            <pc:sldMk cId="2254814989" sldId="375"/>
            <ac:spMk id="3" creationId="{03B2F154-E8F7-E49F-3CB1-EE1C959D16C9}"/>
          </ac:spMkLst>
        </pc:spChg>
        <pc:spChg chg="add mod">
          <ac:chgData name="Mark Amoah Nyasapoh" userId="c2031edb-c360-43e0-869a-27315c108dea" providerId="ADAL" clId="{0C3B3A2E-48E7-45F7-AD68-ABE82EA56317}" dt="2024-10-04T19:04:35.060" v="233" actId="14100"/>
          <ac:spMkLst>
            <pc:docMk/>
            <pc:sldMk cId="2254814989" sldId="375"/>
            <ac:spMk id="9" creationId="{ED5FD496-ABC1-4880-A39C-844FF04B88C6}"/>
          </ac:spMkLst>
        </pc:spChg>
        <pc:picChg chg="add mod">
          <ac:chgData name="Mark Amoah Nyasapoh" userId="c2031edb-c360-43e0-869a-27315c108dea" providerId="ADAL" clId="{0C3B3A2E-48E7-45F7-AD68-ABE82EA56317}" dt="2024-10-04T19:03:17.976" v="221" actId="14100"/>
          <ac:picMkLst>
            <pc:docMk/>
            <pc:sldMk cId="2254814989" sldId="375"/>
            <ac:picMk id="5" creationId="{CA33DD0C-AFD3-4C5C-9BCC-190119705CF8}"/>
          </ac:picMkLst>
        </pc:picChg>
        <pc:picChg chg="del">
          <ac:chgData name="Mark Amoah Nyasapoh" userId="c2031edb-c360-43e0-869a-27315c108dea" providerId="ADAL" clId="{0C3B3A2E-48E7-45F7-AD68-ABE82EA56317}" dt="2024-10-04T18:46:57.468" v="44" actId="478"/>
          <ac:picMkLst>
            <pc:docMk/>
            <pc:sldMk cId="2254814989" sldId="375"/>
            <ac:picMk id="8" creationId="{0C950E41-6B88-4FAC-B5D3-F4BB6FC63383}"/>
          </ac:picMkLst>
        </pc:picChg>
      </pc:sldChg>
      <pc:sldChg chg="addSp delSp modSp add mod">
        <pc:chgData name="Mark Amoah Nyasapoh" userId="c2031edb-c360-43e0-869a-27315c108dea" providerId="ADAL" clId="{0C3B3A2E-48E7-45F7-AD68-ABE82EA56317}" dt="2024-10-04T19:06:28.014" v="266" actId="20577"/>
        <pc:sldMkLst>
          <pc:docMk/>
          <pc:sldMk cId="446546732" sldId="376"/>
        </pc:sldMkLst>
        <pc:spChg chg="mod">
          <ac:chgData name="Mark Amoah Nyasapoh" userId="c2031edb-c360-43e0-869a-27315c108dea" providerId="ADAL" clId="{0C3B3A2E-48E7-45F7-AD68-ABE82EA56317}" dt="2024-10-04T18:48:53.566" v="78" actId="14100"/>
          <ac:spMkLst>
            <pc:docMk/>
            <pc:sldMk cId="446546732" sldId="376"/>
            <ac:spMk id="3" creationId="{03B2F154-E8F7-E49F-3CB1-EE1C959D16C9}"/>
          </ac:spMkLst>
        </pc:spChg>
        <pc:spChg chg="add mod">
          <ac:chgData name="Mark Amoah Nyasapoh" userId="c2031edb-c360-43e0-869a-27315c108dea" providerId="ADAL" clId="{0C3B3A2E-48E7-45F7-AD68-ABE82EA56317}" dt="2024-10-04T19:06:28.014" v="266" actId="20577"/>
          <ac:spMkLst>
            <pc:docMk/>
            <pc:sldMk cId="446546732" sldId="376"/>
            <ac:spMk id="8" creationId="{F2BCF2B9-1839-4856-9F65-FC6228A1DF78}"/>
          </ac:spMkLst>
        </pc:spChg>
        <pc:picChg chg="del">
          <ac:chgData name="Mark Amoah Nyasapoh" userId="c2031edb-c360-43e0-869a-27315c108dea" providerId="ADAL" clId="{0C3B3A2E-48E7-45F7-AD68-ABE82EA56317}" dt="2024-10-04T18:47:58.489" v="65" actId="478"/>
          <ac:picMkLst>
            <pc:docMk/>
            <pc:sldMk cId="446546732" sldId="376"/>
            <ac:picMk id="5" creationId="{CA33DD0C-AFD3-4C5C-9BCC-190119705CF8}"/>
          </ac:picMkLst>
        </pc:picChg>
        <pc:picChg chg="add mod">
          <ac:chgData name="Mark Amoah Nyasapoh" userId="c2031edb-c360-43e0-869a-27315c108dea" providerId="ADAL" clId="{0C3B3A2E-48E7-45F7-AD68-ABE82EA56317}" dt="2024-10-04T19:06:19.284" v="260" actId="1076"/>
          <ac:picMkLst>
            <pc:docMk/>
            <pc:sldMk cId="446546732" sldId="376"/>
            <ac:picMk id="6" creationId="{0950EF89-A551-4F80-AB42-946EC16FA657}"/>
          </ac:picMkLst>
        </pc:picChg>
      </pc:sldChg>
      <pc:sldChg chg="add">
        <pc:chgData name="Mark Amoah Nyasapoh" userId="c2031edb-c360-43e0-869a-27315c108dea" providerId="ADAL" clId="{0C3B3A2E-48E7-45F7-AD68-ABE82EA56317}" dt="2024-10-04T18:52:47.055" v="91" actId="2890"/>
        <pc:sldMkLst>
          <pc:docMk/>
          <pc:sldMk cId="368421992" sldId="377"/>
        </pc:sldMkLst>
      </pc:sldChg>
      <pc:sldChg chg="addSp delSp modSp add mod">
        <pc:chgData name="Mark Amoah Nyasapoh" userId="c2031edb-c360-43e0-869a-27315c108dea" providerId="ADAL" clId="{0C3B3A2E-48E7-45F7-AD68-ABE82EA56317}" dt="2024-10-04T19:20:40.677" v="412" actId="1076"/>
        <pc:sldMkLst>
          <pc:docMk/>
          <pc:sldMk cId="205074419" sldId="378"/>
        </pc:sldMkLst>
        <pc:spChg chg="mod">
          <ac:chgData name="Mark Amoah Nyasapoh" userId="c2031edb-c360-43e0-869a-27315c108dea" providerId="ADAL" clId="{0C3B3A2E-48E7-45F7-AD68-ABE82EA56317}" dt="2024-10-04T19:18:32.731" v="386" actId="1076"/>
          <ac:spMkLst>
            <pc:docMk/>
            <pc:sldMk cId="205074419" sldId="378"/>
            <ac:spMk id="3" creationId="{03B2F154-E8F7-E49F-3CB1-EE1C959D16C9}"/>
          </ac:spMkLst>
        </pc:spChg>
        <pc:spChg chg="add mod">
          <ac:chgData name="Mark Amoah Nyasapoh" userId="c2031edb-c360-43e0-869a-27315c108dea" providerId="ADAL" clId="{0C3B3A2E-48E7-45F7-AD68-ABE82EA56317}" dt="2024-10-04T19:20:24.632" v="408" actId="14100"/>
          <ac:spMkLst>
            <pc:docMk/>
            <pc:sldMk cId="205074419" sldId="378"/>
            <ac:spMk id="8" creationId="{287261ED-9D89-49D6-B5DB-A2E458177248}"/>
          </ac:spMkLst>
        </pc:spChg>
        <pc:spChg chg="add del mod">
          <ac:chgData name="Mark Amoah Nyasapoh" userId="c2031edb-c360-43e0-869a-27315c108dea" providerId="ADAL" clId="{0C3B3A2E-48E7-45F7-AD68-ABE82EA56317}" dt="2024-10-04T19:19:06.594" v="393" actId="1076"/>
          <ac:spMkLst>
            <pc:docMk/>
            <pc:sldMk cId="205074419" sldId="378"/>
            <ac:spMk id="15" creationId="{9DE1032A-A3C5-4ACD-99C2-472A99040B45}"/>
          </ac:spMkLst>
        </pc:spChg>
        <pc:picChg chg="add mod">
          <ac:chgData name="Mark Amoah Nyasapoh" userId="c2031edb-c360-43e0-869a-27315c108dea" providerId="ADAL" clId="{0C3B3A2E-48E7-45F7-AD68-ABE82EA56317}" dt="2024-10-04T19:20:40.677" v="412" actId="1076"/>
          <ac:picMkLst>
            <pc:docMk/>
            <pc:sldMk cId="205074419" sldId="378"/>
            <ac:picMk id="6" creationId="{83178590-6135-40D0-B696-46DEC5195909}"/>
          </ac:picMkLst>
        </pc:picChg>
        <pc:picChg chg="del">
          <ac:chgData name="Mark Amoah Nyasapoh" userId="c2031edb-c360-43e0-869a-27315c108dea" providerId="ADAL" clId="{0C3B3A2E-48E7-45F7-AD68-ABE82EA56317}" dt="2024-10-04T19:17:40.083" v="378" actId="478"/>
          <ac:picMkLst>
            <pc:docMk/>
            <pc:sldMk cId="205074419" sldId="378"/>
            <ac:picMk id="14" creationId="{6FD30E09-564E-47D4-BF15-A2A95B0A17E6}"/>
          </ac:picMkLst>
        </pc:picChg>
      </pc:sldChg>
      <pc:sldChg chg="delSp modSp add mod">
        <pc:chgData name="Mark Amoah Nyasapoh" userId="c2031edb-c360-43e0-869a-27315c108dea" providerId="ADAL" clId="{0C3B3A2E-48E7-45F7-AD68-ABE82EA56317}" dt="2024-10-04T19:40:45.164" v="662" actId="1038"/>
        <pc:sldMkLst>
          <pc:docMk/>
          <pc:sldMk cId="1175120929" sldId="379"/>
        </pc:sldMkLst>
        <pc:spChg chg="del mod">
          <ac:chgData name="Mark Amoah Nyasapoh" userId="c2031edb-c360-43e0-869a-27315c108dea" providerId="ADAL" clId="{0C3B3A2E-48E7-45F7-AD68-ABE82EA56317}" dt="2024-10-04T19:24:09.027" v="466"/>
          <ac:spMkLst>
            <pc:docMk/>
            <pc:sldMk cId="1175120929" sldId="379"/>
            <ac:spMk id="3" creationId="{03B2F154-E8F7-E49F-3CB1-EE1C959D16C9}"/>
          </ac:spMkLst>
        </pc:spChg>
        <pc:spChg chg="del">
          <ac:chgData name="Mark Amoah Nyasapoh" userId="c2031edb-c360-43e0-869a-27315c108dea" providerId="ADAL" clId="{0C3B3A2E-48E7-45F7-AD68-ABE82EA56317}" dt="2024-10-04T19:23:22.817" v="454" actId="478"/>
          <ac:spMkLst>
            <pc:docMk/>
            <pc:sldMk cId="1175120929" sldId="379"/>
            <ac:spMk id="8" creationId="{287261ED-9D89-49D6-B5DB-A2E458177248}"/>
          </ac:spMkLst>
        </pc:spChg>
        <pc:spChg chg="mod">
          <ac:chgData name="Mark Amoah Nyasapoh" userId="c2031edb-c360-43e0-869a-27315c108dea" providerId="ADAL" clId="{0C3B3A2E-48E7-45F7-AD68-ABE82EA56317}" dt="2024-10-04T19:40:45.164" v="662" actId="1038"/>
          <ac:spMkLst>
            <pc:docMk/>
            <pc:sldMk cId="1175120929" sldId="379"/>
            <ac:spMk id="15" creationId="{9DE1032A-A3C5-4ACD-99C2-472A99040B45}"/>
          </ac:spMkLst>
        </pc:spChg>
        <pc:picChg chg="del">
          <ac:chgData name="Mark Amoah Nyasapoh" userId="c2031edb-c360-43e0-869a-27315c108dea" providerId="ADAL" clId="{0C3B3A2E-48E7-45F7-AD68-ABE82EA56317}" dt="2024-10-04T19:23:20.629" v="453" actId="478"/>
          <ac:picMkLst>
            <pc:docMk/>
            <pc:sldMk cId="1175120929" sldId="379"/>
            <ac:picMk id="6" creationId="{83178590-6135-40D0-B696-46DEC519590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119549722263188E-2"/>
          <c:y val="5.1388765179727534E-2"/>
          <c:w val="0.89313864860736025"/>
          <c:h val="0.77646169633110118"/>
        </c:manualLayout>
      </c:layout>
      <c:areaChart>
        <c:grouping val="stacked"/>
        <c:varyColors val="0"/>
        <c:ser>
          <c:idx val="0"/>
          <c:order val="0"/>
          <c:tx>
            <c:strRef>
              <c:f>'Figure 36 (2)'!$A$17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'Figure 36 (2)'!$B$6:$AZ$6</c:f>
              <c:numCache>
                <c:formatCode>General</c:formatCode>
                <c:ptCount val="5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</c:numCache>
            </c:numRef>
          </c:cat>
          <c:val>
            <c:numRef>
              <c:f>'Figure 36 (2)'!$B$17:$AZ$17</c:f>
              <c:numCache>
                <c:formatCode>_ * #,##0.0._ ;_ * \-#,##0.0._ ;_ * ""\-""??_ ;_ @_ </c:formatCode>
                <c:ptCount val="51"/>
                <c:pt idx="0">
                  <c:v>9.3205881902445498</c:v>
                </c:pt>
                <c:pt idx="1">
                  <c:v>9.5365717046405809</c:v>
                </c:pt>
                <c:pt idx="2">
                  <c:v>10.019329305294113</c:v>
                </c:pt>
                <c:pt idx="3">
                  <c:v>10.526756699809207</c:v>
                </c:pt>
                <c:pt idx="4">
                  <c:v>10.762564171157898</c:v>
                </c:pt>
                <c:pt idx="5">
                  <c:v>11.158804358495217</c:v>
                </c:pt>
                <c:pt idx="6">
                  <c:v>11.436176328940935</c:v>
                </c:pt>
                <c:pt idx="7">
                  <c:v>11.732783963133425</c:v>
                </c:pt>
                <c:pt idx="8">
                  <c:v>12.010525127585936</c:v>
                </c:pt>
                <c:pt idx="9">
                  <c:v>12.257905532875906</c:v>
                </c:pt>
                <c:pt idx="10">
                  <c:v>12.525893989033287</c:v>
                </c:pt>
                <c:pt idx="11">
                  <c:v>11.570249560680649</c:v>
                </c:pt>
                <c:pt idx="12">
                  <c:v>11.84450788792812</c:v>
                </c:pt>
                <c:pt idx="13">
                  <c:v>12.070995037070503</c:v>
                </c:pt>
                <c:pt idx="14">
                  <c:v>12.321399845395277</c:v>
                </c:pt>
                <c:pt idx="15">
                  <c:v>12.579979726230885</c:v>
                </c:pt>
                <c:pt idx="16">
                  <c:v>12.846478084623572</c:v>
                </c:pt>
                <c:pt idx="17">
                  <c:v>13.137591489274291</c:v>
                </c:pt>
                <c:pt idx="18">
                  <c:v>13.443803550082562</c:v>
                </c:pt>
                <c:pt idx="19">
                  <c:v>13.758432085326225</c:v>
                </c:pt>
                <c:pt idx="20">
                  <c:v>14.064938133537753</c:v>
                </c:pt>
                <c:pt idx="21">
                  <c:v>14.115480244324131</c:v>
                </c:pt>
                <c:pt idx="22">
                  <c:v>14.150731894108437</c:v>
                </c:pt>
                <c:pt idx="23">
                  <c:v>14.164063005071561</c:v>
                </c:pt>
                <c:pt idx="24">
                  <c:v>14.154866774192955</c:v>
                </c:pt>
                <c:pt idx="25">
                  <c:v>14.117421122874743</c:v>
                </c:pt>
                <c:pt idx="26">
                  <c:v>14.054462185083342</c:v>
                </c:pt>
                <c:pt idx="27">
                  <c:v>13.973045256993979</c:v>
                </c:pt>
                <c:pt idx="28">
                  <c:v>13.856894265094947</c:v>
                </c:pt>
                <c:pt idx="29">
                  <c:v>13.723479405294537</c:v>
                </c:pt>
                <c:pt idx="30">
                  <c:v>13.563397192468589</c:v>
                </c:pt>
                <c:pt idx="31">
                  <c:v>13.435973059823846</c:v>
                </c:pt>
                <c:pt idx="32">
                  <c:v>13.280497401665539</c:v>
                </c:pt>
                <c:pt idx="33">
                  <c:v>13.106005787105619</c:v>
                </c:pt>
                <c:pt idx="34">
                  <c:v>12.907969034825296</c:v>
                </c:pt>
                <c:pt idx="35">
                  <c:v>12.637778991971564</c:v>
                </c:pt>
                <c:pt idx="36">
                  <c:v>11.821967573708221</c:v>
                </c:pt>
                <c:pt idx="37">
                  <c:v>10.721684123066368</c:v>
                </c:pt>
                <c:pt idx="38">
                  <c:v>9.8767162613137529</c:v>
                </c:pt>
                <c:pt idx="39">
                  <c:v>9.1228077497584721</c:v>
                </c:pt>
                <c:pt idx="40">
                  <c:v>8.5224510642096067</c:v>
                </c:pt>
                <c:pt idx="41">
                  <c:v>8.0820920048945624</c:v>
                </c:pt>
                <c:pt idx="42">
                  <c:v>7.6294276735032831</c:v>
                </c:pt>
                <c:pt idx="43">
                  <c:v>7.1637242636175937</c:v>
                </c:pt>
                <c:pt idx="44">
                  <c:v>6.7680305337246587</c:v>
                </c:pt>
                <c:pt idx="45">
                  <c:v>6.4254481346606553</c:v>
                </c:pt>
                <c:pt idx="46">
                  <c:v>6.0857876549274321</c:v>
                </c:pt>
                <c:pt idx="47">
                  <c:v>5.854053608285037</c:v>
                </c:pt>
                <c:pt idx="48">
                  <c:v>5.7409552993033373</c:v>
                </c:pt>
                <c:pt idx="49">
                  <c:v>5.6504764867945223</c:v>
                </c:pt>
                <c:pt idx="50">
                  <c:v>5.5509939067473235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F-45BC-A95D-A2C3C9F33D0D}"/>
            </c:ext>
          </c:extLst>
        </c:ser>
        <c:ser>
          <c:idx val="1"/>
          <c:order val="1"/>
          <c:tx>
            <c:strRef>
              <c:f>'Figure 36 (2)'!$A$18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'Figure 36 (2)'!$B$6:$AZ$6</c:f>
              <c:numCache>
                <c:formatCode>General</c:formatCode>
                <c:ptCount val="5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</c:numCache>
            </c:numRef>
          </c:cat>
          <c:val>
            <c:numRef>
              <c:f>'Figure 36 (2)'!$B$18:$AZ$18</c:f>
              <c:numCache>
                <c:formatCode>_ * #,##0.0._ ;_ * \-#,##0.0._ ;_ * ""\-""??_ ;_ @_ </c:formatCode>
                <c:ptCount val="51"/>
                <c:pt idx="0">
                  <c:v>1.6975907413520095</c:v>
                </c:pt>
                <c:pt idx="1">
                  <c:v>1.8808320130901235</c:v>
                </c:pt>
                <c:pt idx="2">
                  <c:v>2.072899099806242</c:v>
                </c:pt>
                <c:pt idx="3">
                  <c:v>2.2732008675701381</c:v>
                </c:pt>
                <c:pt idx="4">
                  <c:v>2.3451362022351439</c:v>
                </c:pt>
                <c:pt idx="5">
                  <c:v>2.4884947343845738</c:v>
                </c:pt>
                <c:pt idx="6">
                  <c:v>2.6269421973965961</c:v>
                </c:pt>
                <c:pt idx="7">
                  <c:v>2.7865355868088999</c:v>
                </c:pt>
                <c:pt idx="8">
                  <c:v>2.9339420367730673</c:v>
                </c:pt>
                <c:pt idx="9">
                  <c:v>3.0647860675120948</c:v>
                </c:pt>
                <c:pt idx="10">
                  <c:v>3.213995324201115</c:v>
                </c:pt>
                <c:pt idx="11">
                  <c:v>2.833048980918297</c:v>
                </c:pt>
                <c:pt idx="12">
                  <c:v>2.9945889572250719</c:v>
                </c:pt>
                <c:pt idx="13">
                  <c:v>3.1353391316339372</c:v>
                </c:pt>
                <c:pt idx="14">
                  <c:v>3.2846637334517541</c:v>
                </c:pt>
                <c:pt idx="15">
                  <c:v>3.4353674504992124</c:v>
                </c:pt>
                <c:pt idx="16">
                  <c:v>3.6343811473906751</c:v>
                </c:pt>
                <c:pt idx="17">
                  <c:v>3.8490153033491241</c:v>
                </c:pt>
                <c:pt idx="18">
                  <c:v>4.0753983759911323</c:v>
                </c:pt>
                <c:pt idx="19">
                  <c:v>4.3107552994924987</c:v>
                </c:pt>
                <c:pt idx="20">
                  <c:v>4.5471791256083733</c:v>
                </c:pt>
                <c:pt idx="21">
                  <c:v>4.6475833874315562</c:v>
                </c:pt>
                <c:pt idx="22">
                  <c:v>4.7434472061894928</c:v>
                </c:pt>
                <c:pt idx="23">
                  <c:v>4.8310717567288428</c:v>
                </c:pt>
                <c:pt idx="24">
                  <c:v>4.9097513204287138</c:v>
                </c:pt>
                <c:pt idx="25">
                  <c:v>4.9759698815833664</c:v>
                </c:pt>
                <c:pt idx="26">
                  <c:v>5.0306248827739752</c:v>
                </c:pt>
                <c:pt idx="27">
                  <c:v>5.0772041637354377</c:v>
                </c:pt>
                <c:pt idx="28">
                  <c:v>5.106121821360901</c:v>
                </c:pt>
                <c:pt idx="29">
                  <c:v>5.1266871985549241</c:v>
                </c:pt>
                <c:pt idx="30">
                  <c:v>5.1330561331006734</c:v>
                </c:pt>
                <c:pt idx="31">
                  <c:v>5.0691385549020582</c:v>
                </c:pt>
                <c:pt idx="32">
                  <c:v>4.9886783675907616</c:v>
                </c:pt>
                <c:pt idx="33">
                  <c:v>4.8968436378530686</c:v>
                </c:pt>
                <c:pt idx="34">
                  <c:v>4.7907907845098912</c:v>
                </c:pt>
                <c:pt idx="35">
                  <c:v>4.6410933874265012</c:v>
                </c:pt>
                <c:pt idx="36">
                  <c:v>4.1607286737167604</c:v>
                </c:pt>
                <c:pt idx="37">
                  <c:v>3.5031703138248154</c:v>
                </c:pt>
                <c:pt idx="38">
                  <c:v>2.9955132576089847</c:v>
                </c:pt>
                <c:pt idx="39">
                  <c:v>2.5457651879225658</c:v>
                </c:pt>
                <c:pt idx="40">
                  <c:v>2.186074817167349</c:v>
                </c:pt>
                <c:pt idx="41">
                  <c:v>1.9151600788239358</c:v>
                </c:pt>
                <c:pt idx="42">
                  <c:v>1.634012093773872</c:v>
                </c:pt>
                <c:pt idx="43">
                  <c:v>1.3419557923077357</c:v>
                </c:pt>
                <c:pt idx="44">
                  <c:v>1.0914621158208291</c:v>
                </c:pt>
                <c:pt idx="45">
                  <c:v>0.87247463744247067</c:v>
                </c:pt>
                <c:pt idx="46">
                  <c:v>0.65329731425829385</c:v>
                </c:pt>
                <c:pt idx="47">
                  <c:v>0.50179466046302257</c:v>
                </c:pt>
                <c:pt idx="48">
                  <c:v>0.42620702632904084</c:v>
                </c:pt>
                <c:pt idx="49">
                  <c:v>0.3650932412182798</c:v>
                </c:pt>
                <c:pt idx="50">
                  <c:v>0.2978619767668394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3F-45BC-A95D-A2C3C9F33D0D}"/>
            </c:ext>
          </c:extLst>
        </c:ser>
        <c:ser>
          <c:idx val="2"/>
          <c:order val="2"/>
          <c:tx>
            <c:strRef>
              <c:f>'Figure 36 (2)'!$A$19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'Figure 36 (2)'!$B$6:$AZ$6</c:f>
              <c:numCache>
                <c:formatCode>General</c:formatCode>
                <c:ptCount val="5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</c:numCache>
            </c:numRef>
          </c:cat>
          <c:val>
            <c:numRef>
              <c:f>'Figure 36 (2)'!$B$19:$AZ$19</c:f>
              <c:numCache>
                <c:formatCode>_ * #,##0.0._ ;_ * \-#,##0.0._ ;_ * ""\-""??_ ;_ @_ </c:formatCode>
                <c:ptCount val="51"/>
                <c:pt idx="0">
                  <c:v>4.9691699376449874</c:v>
                </c:pt>
                <c:pt idx="1">
                  <c:v>5.4247913357170923</c:v>
                </c:pt>
                <c:pt idx="2">
                  <c:v>5.8959047438659802</c:v>
                </c:pt>
                <c:pt idx="3">
                  <c:v>6.4024615585632478</c:v>
                </c:pt>
                <c:pt idx="4">
                  <c:v>6.5617397867997624</c:v>
                </c:pt>
                <c:pt idx="5">
                  <c:v>6.9649578756850712</c:v>
                </c:pt>
                <c:pt idx="6">
                  <c:v>7.2446022257623905</c:v>
                </c:pt>
                <c:pt idx="7">
                  <c:v>12.489266037304276</c:v>
                </c:pt>
                <c:pt idx="8">
                  <c:v>14.463314668885323</c:v>
                </c:pt>
                <c:pt idx="9">
                  <c:v>14.693986408531668</c:v>
                </c:pt>
                <c:pt idx="10">
                  <c:v>14.985392021670426</c:v>
                </c:pt>
                <c:pt idx="11">
                  <c:v>13.610525126811746</c:v>
                </c:pt>
                <c:pt idx="12">
                  <c:v>14.051125576471227</c:v>
                </c:pt>
                <c:pt idx="13">
                  <c:v>14.425278801447888</c:v>
                </c:pt>
                <c:pt idx="14">
                  <c:v>14.826806835649348</c:v>
                </c:pt>
                <c:pt idx="15">
                  <c:v>15.233450574041299</c:v>
                </c:pt>
                <c:pt idx="16">
                  <c:v>15.639792781522333</c:v>
                </c:pt>
                <c:pt idx="17">
                  <c:v>16.073787992490114</c:v>
                </c:pt>
                <c:pt idx="18">
                  <c:v>16.522332772632666</c:v>
                </c:pt>
                <c:pt idx="19">
                  <c:v>16.976761350629118</c:v>
                </c:pt>
                <c:pt idx="20">
                  <c:v>17.416927084322381</c:v>
                </c:pt>
                <c:pt idx="21">
                  <c:v>17.545552946659026</c:v>
                </c:pt>
                <c:pt idx="22">
                  <c:v>17.665343956221932</c:v>
                </c:pt>
                <c:pt idx="23">
                  <c:v>17.769466092243213</c:v>
                </c:pt>
                <c:pt idx="24">
                  <c:v>17.858456802014366</c:v>
                </c:pt>
                <c:pt idx="25">
                  <c:v>17.926972767041487</c:v>
                </c:pt>
                <c:pt idx="26">
                  <c:v>17.976233076115875</c:v>
                </c:pt>
                <c:pt idx="27">
                  <c:v>18.017537428345779</c:v>
                </c:pt>
                <c:pt idx="28">
                  <c:v>18.033503832095327</c:v>
                </c:pt>
                <c:pt idx="29">
                  <c:v>18.043938199714265</c:v>
                </c:pt>
                <c:pt idx="30">
                  <c:v>18.038534851957841</c:v>
                </c:pt>
                <c:pt idx="31">
                  <c:v>17.805891138087244</c:v>
                </c:pt>
                <c:pt idx="32">
                  <c:v>17.542165703166269</c:v>
                </c:pt>
                <c:pt idx="33">
                  <c:v>17.256108366199758</c:v>
                </c:pt>
                <c:pt idx="34">
                  <c:v>16.941868972981375</c:v>
                </c:pt>
                <c:pt idx="35">
                  <c:v>16.546382226871305</c:v>
                </c:pt>
                <c:pt idx="36">
                  <c:v>15.561323535337587</c:v>
                </c:pt>
                <c:pt idx="37">
                  <c:v>14.261075728416451</c:v>
                </c:pt>
                <c:pt idx="38">
                  <c:v>13.220836613800381</c:v>
                </c:pt>
                <c:pt idx="39">
                  <c:v>12.274253957542198</c:v>
                </c:pt>
                <c:pt idx="40">
                  <c:v>11.47497815054578</c:v>
                </c:pt>
                <c:pt idx="41">
                  <c:v>10.827020103650632</c:v>
                </c:pt>
                <c:pt idx="42">
                  <c:v>10.146108379132235</c:v>
                </c:pt>
                <c:pt idx="43">
                  <c:v>9.4289365597631107</c:v>
                </c:pt>
                <c:pt idx="44">
                  <c:v>8.765651595936216</c:v>
                </c:pt>
                <c:pt idx="45">
                  <c:v>8.1367512327345111</c:v>
                </c:pt>
                <c:pt idx="46">
                  <c:v>7.4846814364069481</c:v>
                </c:pt>
                <c:pt idx="47">
                  <c:v>6.9276209667241027</c:v>
                </c:pt>
                <c:pt idx="48">
                  <c:v>6.4795720647331709</c:v>
                </c:pt>
                <c:pt idx="49">
                  <c:v>6.0302621769349196</c:v>
                </c:pt>
                <c:pt idx="50">
                  <c:v>5.5409404239912279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3F-45BC-A95D-A2C3C9F33D0D}"/>
            </c:ext>
          </c:extLst>
        </c:ser>
        <c:ser>
          <c:idx val="3"/>
          <c:order val="3"/>
          <c:tx>
            <c:strRef>
              <c:f>'Figure 36 (2)'!$A$20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'Figure 36 (2)'!$B$6:$AZ$6</c:f>
              <c:numCache>
                <c:formatCode>General</c:formatCode>
                <c:ptCount val="5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</c:numCache>
            </c:numRef>
          </c:cat>
          <c:val>
            <c:numRef>
              <c:f>'Figure 36 (2)'!$B$20:$AZ$20</c:f>
              <c:numCache>
                <c:formatCode>_ * #,##0.0._ ;_ * \-#,##0.0._ ;_ * ""\-""??_ ;_ @_ </c:formatCode>
                <c:ptCount val="51"/>
                <c:pt idx="0">
                  <c:v>0.25496322442760933</c:v>
                </c:pt>
                <c:pt idx="1">
                  <c:v>0.27603957672567464</c:v>
                </c:pt>
                <c:pt idx="2">
                  <c:v>0.29824065913348952</c:v>
                </c:pt>
                <c:pt idx="3">
                  <c:v>0.32171783541207638</c:v>
                </c:pt>
                <c:pt idx="4">
                  <c:v>0.34456178201334048</c:v>
                </c:pt>
                <c:pt idx="5">
                  <c:v>0.36936044272616814</c:v>
                </c:pt>
                <c:pt idx="6">
                  <c:v>0.3951315972097722</c:v>
                </c:pt>
                <c:pt idx="7">
                  <c:v>0.42238772610068365</c:v>
                </c:pt>
                <c:pt idx="8">
                  <c:v>0.45056459996208081</c:v>
                </c:pt>
                <c:pt idx="9">
                  <c:v>0.47918791391649901</c:v>
                </c:pt>
                <c:pt idx="10">
                  <c:v>0.50942535981007264</c:v>
                </c:pt>
                <c:pt idx="11">
                  <c:v>0.52692639819269038</c:v>
                </c:pt>
                <c:pt idx="12">
                  <c:v>0.55828929117717663</c:v>
                </c:pt>
                <c:pt idx="13">
                  <c:v>0.59047815918849866</c:v>
                </c:pt>
                <c:pt idx="14">
                  <c:v>0.6242731380099098</c:v>
                </c:pt>
                <c:pt idx="15">
                  <c:v>0.65952713442097177</c:v>
                </c:pt>
                <c:pt idx="16">
                  <c:v>0.69608311289587999</c:v>
                </c:pt>
                <c:pt idx="17">
                  <c:v>0.73439981580717562</c:v>
                </c:pt>
                <c:pt idx="18">
                  <c:v>0.77439811737624475</c:v>
                </c:pt>
                <c:pt idx="19">
                  <c:v>0.81602076974113913</c:v>
                </c:pt>
                <c:pt idx="20">
                  <c:v>0.85903623703599896</c:v>
                </c:pt>
                <c:pt idx="21">
                  <c:v>0.88875168565431317</c:v>
                </c:pt>
                <c:pt idx="22">
                  <c:v>0.91874920819813222</c:v>
                </c:pt>
                <c:pt idx="23">
                  <c:v>0.94889740950988322</c:v>
                </c:pt>
                <c:pt idx="24">
                  <c:v>0.97916261609056532</c:v>
                </c:pt>
                <c:pt idx="25">
                  <c:v>1.0094119169651514</c:v>
                </c:pt>
                <c:pt idx="26">
                  <c:v>1.0391659982698107</c:v>
                </c:pt>
                <c:pt idx="27">
                  <c:v>1.0689029344924406</c:v>
                </c:pt>
                <c:pt idx="28">
                  <c:v>1.0982185655325396</c:v>
                </c:pt>
                <c:pt idx="29">
                  <c:v>1.1273731052676126</c:v>
                </c:pt>
                <c:pt idx="30">
                  <c:v>1.1560224712285432</c:v>
                </c:pt>
                <c:pt idx="31">
                  <c:v>1.092084430110696</c:v>
                </c:pt>
                <c:pt idx="32">
                  <c:v>1.0236948858332158</c:v>
                </c:pt>
                <c:pt idx="33">
                  <c:v>0.95086758482687384</c:v>
                </c:pt>
                <c:pt idx="34">
                  <c:v>0.87331550962063875</c:v>
                </c:pt>
                <c:pt idx="35">
                  <c:v>0.78987681496001438</c:v>
                </c:pt>
                <c:pt idx="36">
                  <c:v>0.69121555911203569</c:v>
                </c:pt>
                <c:pt idx="37">
                  <c:v>0.58272187345305337</c:v>
                </c:pt>
                <c:pt idx="38">
                  <c:v>0.47447462291325426</c:v>
                </c:pt>
                <c:pt idx="39">
                  <c:v>0.36308538145847374</c:v>
                </c:pt>
                <c:pt idx="40">
                  <c:v>0.24903234894215745</c:v>
                </c:pt>
                <c:pt idx="41">
                  <c:v>0.22651388360844674</c:v>
                </c:pt>
                <c:pt idx="42">
                  <c:v>0.20272623132161602</c:v>
                </c:pt>
                <c:pt idx="43">
                  <c:v>0.17763007717930529</c:v>
                </c:pt>
                <c:pt idx="44">
                  <c:v>0.15272045166851075</c:v>
                </c:pt>
                <c:pt idx="45">
                  <c:v>0.12767573296154017</c:v>
                </c:pt>
                <c:pt idx="46">
                  <c:v>0.10155058145239657</c:v>
                </c:pt>
                <c:pt idx="47">
                  <c:v>7.6244147272614082E-2</c:v>
                </c:pt>
                <c:pt idx="48">
                  <c:v>5.1922896053110366E-2</c:v>
                </c:pt>
                <c:pt idx="49">
                  <c:v>2.6748295798542508E-2</c:v>
                </c:pt>
                <c:pt idx="50">
                  <c:v>1.4893700744328166E-5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3F-45BC-A95D-A2C3C9F33D0D}"/>
            </c:ext>
          </c:extLst>
        </c:ser>
        <c:ser>
          <c:idx val="4"/>
          <c:order val="4"/>
          <c:tx>
            <c:strRef>
              <c:f>'Figure 36 (2)'!$A$21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'Figure 36 (2)'!$B$6:$AZ$6</c:f>
              <c:numCache>
                <c:formatCode>General</c:formatCode>
                <c:ptCount val="5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</c:numCache>
            </c:numRef>
          </c:cat>
          <c:val>
            <c:numRef>
              <c:f>'Figure 36 (2)'!$B$21:$AZ$21</c:f>
              <c:numCache>
                <c:formatCode>_ * #,##0.0._ ;_ * \-#,##0.0._ ;_ * ""\-""??_ ;_ @_ </c:formatCode>
                <c:ptCount val="51"/>
                <c:pt idx="0">
                  <c:v>8.869901777881978</c:v>
                </c:pt>
                <c:pt idx="1">
                  <c:v>9.8902668483352123</c:v>
                </c:pt>
                <c:pt idx="2">
                  <c:v>10.850442950213969</c:v>
                </c:pt>
                <c:pt idx="3">
                  <c:v>11.835473804376001</c:v>
                </c:pt>
                <c:pt idx="4">
                  <c:v>12.845670104290761</c:v>
                </c:pt>
                <c:pt idx="5">
                  <c:v>13.883099171357886</c:v>
                </c:pt>
                <c:pt idx="6">
                  <c:v>14.917930363669626</c:v>
                </c:pt>
                <c:pt idx="7">
                  <c:v>15.980553667825131</c:v>
                </c:pt>
                <c:pt idx="8">
                  <c:v>17.070899519365291</c:v>
                </c:pt>
                <c:pt idx="9">
                  <c:v>18.02070745604675</c:v>
                </c:pt>
                <c:pt idx="10">
                  <c:v>18.714872055827733</c:v>
                </c:pt>
                <c:pt idx="11">
                  <c:v>19.662596070212548</c:v>
                </c:pt>
                <c:pt idx="12">
                  <c:v>20.743427724087304</c:v>
                </c:pt>
                <c:pt idx="13">
                  <c:v>21.843036902911884</c:v>
                </c:pt>
                <c:pt idx="14">
                  <c:v>22.976739491116042</c:v>
                </c:pt>
                <c:pt idx="15">
                  <c:v>24.14190912321661</c:v>
                </c:pt>
                <c:pt idx="16">
                  <c:v>25.348139861710251</c:v>
                </c:pt>
                <c:pt idx="17">
                  <c:v>26.602183335430922</c:v>
                </c:pt>
                <c:pt idx="18">
                  <c:v>27.902290259089792</c:v>
                </c:pt>
                <c:pt idx="19">
                  <c:v>29.246105274284204</c:v>
                </c:pt>
                <c:pt idx="20">
                  <c:v>30.621130164208427</c:v>
                </c:pt>
                <c:pt idx="21">
                  <c:v>31.48197822945928</c:v>
                </c:pt>
                <c:pt idx="22">
                  <c:v>32.313721310436044</c:v>
                </c:pt>
                <c:pt idx="23">
                  <c:v>33.103992774338693</c:v>
                </c:pt>
                <c:pt idx="24">
                  <c:v>33.845160141690826</c:v>
                </c:pt>
                <c:pt idx="25">
                  <c:v>34.522700675293564</c:v>
                </c:pt>
                <c:pt idx="26">
                  <c:v>35.121556288721514</c:v>
                </c:pt>
                <c:pt idx="27">
                  <c:v>35.659528771919852</c:v>
                </c:pt>
                <c:pt idx="28">
                  <c:v>36.105430966962437</c:v>
                </c:pt>
                <c:pt idx="29">
                  <c:v>36.477225334883343</c:v>
                </c:pt>
                <c:pt idx="30">
                  <c:v>36.753017452333239</c:v>
                </c:pt>
                <c:pt idx="31">
                  <c:v>36.977221185239451</c:v>
                </c:pt>
                <c:pt idx="32">
                  <c:v>37.109591790427316</c:v>
                </c:pt>
                <c:pt idx="33">
                  <c:v>37.158763847499841</c:v>
                </c:pt>
                <c:pt idx="34">
                  <c:v>37.108405815416987</c:v>
                </c:pt>
                <c:pt idx="35">
                  <c:v>36.84873256964363</c:v>
                </c:pt>
                <c:pt idx="36">
                  <c:v>35.155900331916087</c:v>
                </c:pt>
                <c:pt idx="37">
                  <c:v>32.55901355612832</c:v>
                </c:pt>
                <c:pt idx="38">
                  <c:v>30.247790082488713</c:v>
                </c:pt>
                <c:pt idx="39">
                  <c:v>27.919342020219169</c:v>
                </c:pt>
                <c:pt idx="40">
                  <c:v>25.712671204136491</c:v>
                </c:pt>
                <c:pt idx="41">
                  <c:v>24.374431468315677</c:v>
                </c:pt>
                <c:pt idx="42">
                  <c:v>22.882071665143364</c:v>
                </c:pt>
                <c:pt idx="43">
                  <c:v>21.223745571336849</c:v>
                </c:pt>
                <c:pt idx="44">
                  <c:v>19.637336665448725</c:v>
                </c:pt>
                <c:pt idx="45">
                  <c:v>18.082220932271216</c:v>
                </c:pt>
                <c:pt idx="46">
                  <c:v>15.064679230286643</c:v>
                </c:pt>
                <c:pt idx="47">
                  <c:v>12.125556214372587</c:v>
                </c:pt>
                <c:pt idx="48">
                  <c:v>9.3378027741784653</c:v>
                </c:pt>
                <c:pt idx="49">
                  <c:v>6.3879484976229879</c:v>
                </c:pt>
                <c:pt idx="50">
                  <c:v>3.1501576247515177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3F-45BC-A95D-A2C3C9F33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7986512"/>
        <c:axId val="1928001904"/>
      </c:areaChart>
      <c:catAx>
        <c:axId val="1927986512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928001904"/>
        <c:crosses val="autoZero"/>
        <c:auto val="0"/>
        <c:lblAlgn val="ctr"/>
        <c:lblOffset val="100"/>
        <c:tickLblSkip val="10"/>
        <c:noMultiLvlLbl val="0"/>
      </c:catAx>
      <c:valAx>
        <c:axId val="192800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Mt CO2eq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H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9279865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80713242636262"/>
          <c:y val="0.89821240313325956"/>
          <c:w val="0.56997774364927689"/>
          <c:h val="6.31241729850652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H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GH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0.10952</cdr:x>
      <cdr:y>0</cdr:y>
    </cdr:from>
    <cdr:to>
      <cdr:x>0.19459</cdr:x>
      <cdr:y>0.06652</cdr:y>
    </cdr:to>
    <cdr:sp macro="" textlink="">
      <cdr:nvSpPr>
        <cdr:cNvPr id="2" name="TextBox 21">
          <a:extLst xmlns:a="http://schemas.openxmlformats.org/drawingml/2006/main">
            <a:ext uri="{FF2B5EF4-FFF2-40B4-BE49-F238E27FC236}">
              <a16:creationId xmlns:a16="http://schemas.microsoft.com/office/drawing/2014/main" id="{DA6EC8A3-EEF1-650E-BC2E-405A65E6FB75}"/>
            </a:ext>
          </a:extLst>
        </cdr:cNvPr>
        <cdr:cNvSpPr txBox="1"/>
      </cdr:nvSpPr>
      <cdr:spPr>
        <a:xfrm xmlns:a="http://schemas.openxmlformats.org/drawingml/2006/main">
          <a:off x="1323451" y="-1191313"/>
          <a:ext cx="102789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/>
            <a:t>2030</a:t>
          </a:r>
        </a:p>
      </cdr:txBody>
    </cdr:sp>
  </cdr:relSizeAnchor>
  <cdr:relSizeAnchor xmlns:cdr="http://schemas.openxmlformats.org/drawingml/2006/chartDrawing">
    <cdr:from>
      <cdr:x>0.08024</cdr:x>
      <cdr:y>0.19866</cdr:y>
    </cdr:from>
    <cdr:to>
      <cdr:x>0.26712</cdr:x>
      <cdr:y>0.35389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B914DF88-3B53-64B5-4E0C-2F5DE623A4A6}"/>
            </a:ext>
          </a:extLst>
        </cdr:cNvPr>
        <cdr:cNvSpPr txBox="1"/>
      </cdr:nvSpPr>
      <cdr:spPr>
        <a:xfrm xmlns:a="http://schemas.openxmlformats.org/drawingml/2006/main">
          <a:off x="969637" y="1079497"/>
          <a:ext cx="2258171" cy="84350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E494D9"/>
        </a:solidFill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More than 60% of cooling appliances and systems are best in class </a:t>
          </a:r>
          <a:endParaRPr lang="en-US" sz="1400" dirty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0.08432</cdr:x>
      <cdr:y>0.60746</cdr:y>
    </cdr:from>
    <cdr:to>
      <cdr:x>0.2712</cdr:x>
      <cdr:y>0.70409</cdr:y>
    </cdr:to>
    <cdr:sp macro="" textlink="">
      <cdr:nvSpPr>
        <cdr:cNvPr id="4" name="Text Box 1">
          <a:extLst xmlns:a="http://schemas.openxmlformats.org/drawingml/2006/main">
            <a:ext uri="{FF2B5EF4-FFF2-40B4-BE49-F238E27FC236}">
              <a16:creationId xmlns:a16="http://schemas.microsoft.com/office/drawing/2014/main" id="{71F761DC-63F0-F560-EA85-E3F642442F51}"/>
            </a:ext>
          </a:extLst>
        </cdr:cNvPr>
        <cdr:cNvSpPr txBox="1"/>
      </cdr:nvSpPr>
      <cdr:spPr>
        <a:xfrm xmlns:a="http://schemas.openxmlformats.org/drawingml/2006/main">
          <a:off x="1018894" y="3216772"/>
          <a:ext cx="2258210" cy="511699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00"/>
        </a:solidFill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More than 95% of households are electrified</a:t>
          </a:r>
          <a:endParaRPr lang="en-US" sz="1400" dirty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0.08075</cdr:x>
      <cdr:y>0.36254</cdr:y>
    </cdr:from>
    <cdr:to>
      <cdr:x>0.26763</cdr:x>
      <cdr:y>0.47525</cdr:y>
    </cdr:to>
    <cdr:sp macro="" textlink="">
      <cdr:nvSpPr>
        <cdr:cNvPr id="5" name="Text Box 1">
          <a:extLst xmlns:a="http://schemas.openxmlformats.org/drawingml/2006/main">
            <a:ext uri="{FF2B5EF4-FFF2-40B4-BE49-F238E27FC236}">
              <a16:creationId xmlns:a16="http://schemas.microsoft.com/office/drawing/2014/main" id="{93756F22-D678-FDB5-BB55-5159BADB76D6}"/>
            </a:ext>
          </a:extLst>
        </cdr:cNvPr>
        <cdr:cNvSpPr txBox="1"/>
      </cdr:nvSpPr>
      <cdr:spPr>
        <a:xfrm xmlns:a="http://schemas.openxmlformats.org/drawingml/2006/main">
          <a:off x="975770" y="1969993"/>
          <a:ext cx="2258171" cy="61245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70C0"/>
        </a:solidFill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Introduction of CNG-fueled ICEs and trains</a:t>
          </a:r>
          <a:endParaRPr lang="en-US" sz="1400" dirty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0.08024</cdr:x>
      <cdr:y>0.47969</cdr:y>
    </cdr:from>
    <cdr:to>
      <cdr:x>0.26712</cdr:x>
      <cdr:y>0.58695</cdr:y>
    </cdr:to>
    <cdr:sp macro="" textlink="">
      <cdr:nvSpPr>
        <cdr:cNvPr id="6" name="Text Box 1">
          <a:extLst xmlns:a="http://schemas.openxmlformats.org/drawingml/2006/main">
            <a:ext uri="{FF2B5EF4-FFF2-40B4-BE49-F238E27FC236}">
              <a16:creationId xmlns:a16="http://schemas.microsoft.com/office/drawing/2014/main" id="{BFECC672-D3C3-4784-59D0-CED69AB7EA5D}"/>
            </a:ext>
          </a:extLst>
        </cdr:cNvPr>
        <cdr:cNvSpPr txBox="1"/>
      </cdr:nvSpPr>
      <cdr:spPr>
        <a:xfrm xmlns:a="http://schemas.openxmlformats.org/drawingml/2006/main">
          <a:off x="969637" y="2606584"/>
          <a:ext cx="2258171" cy="582839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00"/>
        </a:solidFill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10% electricity generation from is RE  </a:t>
          </a:r>
          <a:endParaRPr lang="en-US" sz="1400" dirty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0.30012</cdr:x>
      <cdr:y>0.05044</cdr:y>
    </cdr:from>
    <cdr:to>
      <cdr:x>0.47288</cdr:x>
      <cdr:y>0.19241</cdr:y>
    </cdr:to>
    <cdr:sp macro="" textlink="">
      <cdr:nvSpPr>
        <cdr:cNvPr id="7" name="Text Box 1">
          <a:extLst xmlns:a="http://schemas.openxmlformats.org/drawingml/2006/main">
            <a:ext uri="{FF2B5EF4-FFF2-40B4-BE49-F238E27FC236}">
              <a16:creationId xmlns:a16="http://schemas.microsoft.com/office/drawing/2014/main" id="{1D0A076F-D3FF-1814-9868-FF3C33599880}"/>
            </a:ext>
          </a:extLst>
        </cdr:cNvPr>
        <cdr:cNvSpPr txBox="1"/>
      </cdr:nvSpPr>
      <cdr:spPr>
        <a:xfrm xmlns:a="http://schemas.openxmlformats.org/drawingml/2006/main">
          <a:off x="3626601" y="281649"/>
          <a:ext cx="2087588" cy="79277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00"/>
        </a:solidFill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Upscaling of nuclear power in the electricity generation mix</a:t>
          </a:r>
        </a:p>
      </cdr:txBody>
    </cdr:sp>
  </cdr:relSizeAnchor>
  <cdr:relSizeAnchor xmlns:cdr="http://schemas.openxmlformats.org/drawingml/2006/chartDrawing">
    <cdr:from>
      <cdr:x>0.29914</cdr:x>
      <cdr:y>0.20073</cdr:y>
    </cdr:from>
    <cdr:to>
      <cdr:x>0.4716</cdr:x>
      <cdr:y>0.31528</cdr:y>
    </cdr:to>
    <cdr:sp macro="" textlink="">
      <cdr:nvSpPr>
        <cdr:cNvPr id="8" name="Text Box 1">
          <a:extLst xmlns:a="http://schemas.openxmlformats.org/drawingml/2006/main">
            <a:ext uri="{FF2B5EF4-FFF2-40B4-BE49-F238E27FC236}">
              <a16:creationId xmlns:a16="http://schemas.microsoft.com/office/drawing/2014/main" id="{EE3B47FA-82D2-ADEB-9E12-003027FB9A11}"/>
            </a:ext>
          </a:extLst>
        </cdr:cNvPr>
        <cdr:cNvSpPr txBox="1"/>
      </cdr:nvSpPr>
      <cdr:spPr>
        <a:xfrm xmlns:a="http://schemas.openxmlformats.org/drawingml/2006/main">
          <a:off x="3614736" y="1120884"/>
          <a:ext cx="2083969" cy="639658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70C0"/>
        </a:solidFill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Introduction of sustainable aviation fuel</a:t>
          </a:r>
        </a:p>
      </cdr:txBody>
    </cdr:sp>
  </cdr:relSizeAnchor>
  <cdr:relSizeAnchor xmlns:cdr="http://schemas.openxmlformats.org/drawingml/2006/chartDrawing">
    <cdr:from>
      <cdr:x>0.54359</cdr:x>
      <cdr:y>0</cdr:y>
    </cdr:from>
    <cdr:to>
      <cdr:x>0.61663</cdr:x>
      <cdr:y>0.06652</cdr:y>
    </cdr:to>
    <cdr:sp macro="" textlink="">
      <cdr:nvSpPr>
        <cdr:cNvPr id="9" name="TextBox 25">
          <a:extLst xmlns:a="http://schemas.openxmlformats.org/drawingml/2006/main">
            <a:ext uri="{FF2B5EF4-FFF2-40B4-BE49-F238E27FC236}">
              <a16:creationId xmlns:a16="http://schemas.microsoft.com/office/drawing/2014/main" id="{3F9FB18B-1627-4C89-D05D-3564EB5804F4}"/>
            </a:ext>
          </a:extLst>
        </cdr:cNvPr>
        <cdr:cNvSpPr txBox="1"/>
      </cdr:nvSpPr>
      <cdr:spPr>
        <a:xfrm xmlns:a="http://schemas.openxmlformats.org/drawingml/2006/main">
          <a:off x="6568585" y="0"/>
          <a:ext cx="882594" cy="35199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2050</a:t>
          </a:r>
        </a:p>
      </cdr:txBody>
    </cdr:sp>
  </cdr:relSizeAnchor>
  <cdr:relSizeAnchor xmlns:cdr="http://schemas.openxmlformats.org/drawingml/2006/chartDrawing">
    <cdr:from>
      <cdr:x>0.5</cdr:x>
      <cdr:y>0.04745</cdr:y>
    </cdr:from>
    <cdr:to>
      <cdr:x>0.71245</cdr:x>
      <cdr:y>0.16348</cdr:y>
    </cdr:to>
    <cdr:sp macro="" textlink="">
      <cdr:nvSpPr>
        <cdr:cNvPr id="10" name="Text Box 1">
          <a:extLst xmlns:a="http://schemas.openxmlformats.org/drawingml/2006/main">
            <a:ext uri="{FF2B5EF4-FFF2-40B4-BE49-F238E27FC236}">
              <a16:creationId xmlns:a16="http://schemas.microsoft.com/office/drawing/2014/main" id="{5E156812-C929-1CE5-7CE3-D525A790C262}"/>
            </a:ext>
          </a:extLst>
        </cdr:cNvPr>
        <cdr:cNvSpPr txBox="1"/>
      </cdr:nvSpPr>
      <cdr:spPr>
        <a:xfrm xmlns:a="http://schemas.openxmlformats.org/drawingml/2006/main">
          <a:off x="6041870" y="264965"/>
          <a:ext cx="2567151" cy="64792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00"/>
        </a:solidFill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More than 50% of water heating systems are solar heaters</a:t>
          </a:r>
        </a:p>
      </cdr:txBody>
    </cdr:sp>
  </cdr:relSizeAnchor>
  <cdr:relSizeAnchor xmlns:cdr="http://schemas.openxmlformats.org/drawingml/2006/chartDrawing">
    <cdr:from>
      <cdr:x>0.50298</cdr:x>
      <cdr:y>0.18675</cdr:y>
    </cdr:from>
    <cdr:to>
      <cdr:x>0.71179</cdr:x>
      <cdr:y>0.28093</cdr:y>
    </cdr:to>
    <cdr:sp macro="" textlink="">
      <cdr:nvSpPr>
        <cdr:cNvPr id="11" name="Text Box 1">
          <a:extLst xmlns:a="http://schemas.openxmlformats.org/drawingml/2006/main">
            <a:ext uri="{FF2B5EF4-FFF2-40B4-BE49-F238E27FC236}">
              <a16:creationId xmlns:a16="http://schemas.microsoft.com/office/drawing/2014/main" id="{CFE80F4A-47AD-45FF-78E7-6F6BA811F02D}"/>
            </a:ext>
          </a:extLst>
        </cdr:cNvPr>
        <cdr:cNvSpPr txBox="1"/>
      </cdr:nvSpPr>
      <cdr:spPr>
        <a:xfrm xmlns:a="http://schemas.openxmlformats.org/drawingml/2006/main">
          <a:off x="6077881" y="1042829"/>
          <a:ext cx="2523190" cy="525909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More than 50% of metro urban households use electric stove</a:t>
          </a:r>
        </a:p>
      </cdr:txBody>
    </cdr:sp>
  </cdr:relSizeAnchor>
  <cdr:relSizeAnchor xmlns:cdr="http://schemas.openxmlformats.org/drawingml/2006/chartDrawing">
    <cdr:from>
      <cdr:x>0.50298</cdr:x>
      <cdr:y>0.46247</cdr:y>
    </cdr:from>
    <cdr:to>
      <cdr:x>0.71406</cdr:x>
      <cdr:y>0.60207</cdr:y>
    </cdr:to>
    <cdr:sp macro="" textlink="">
      <cdr:nvSpPr>
        <cdr:cNvPr id="12" name="Text Box 1">
          <a:extLst xmlns:a="http://schemas.openxmlformats.org/drawingml/2006/main">
            <a:ext uri="{FF2B5EF4-FFF2-40B4-BE49-F238E27FC236}">
              <a16:creationId xmlns:a16="http://schemas.microsoft.com/office/drawing/2014/main" id="{5D76243F-4164-3DB5-46C5-7F4A1CEE98AD}"/>
            </a:ext>
          </a:extLst>
        </cdr:cNvPr>
        <cdr:cNvSpPr txBox="1"/>
      </cdr:nvSpPr>
      <cdr:spPr>
        <a:xfrm xmlns:a="http://schemas.openxmlformats.org/drawingml/2006/main">
          <a:off x="6077858" y="2582474"/>
          <a:ext cx="2550660" cy="779538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00"/>
        </a:solidFill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More than 90% of household electrical appliances are best in class</a:t>
          </a:r>
        </a:p>
      </cdr:txBody>
    </cdr:sp>
  </cdr:relSizeAnchor>
  <cdr:relSizeAnchor xmlns:cdr="http://schemas.openxmlformats.org/drawingml/2006/chartDrawing">
    <cdr:from>
      <cdr:x>0.50298</cdr:x>
      <cdr:y>0.32066</cdr:y>
    </cdr:from>
    <cdr:to>
      <cdr:x>0.7131</cdr:x>
      <cdr:y>0.42795</cdr:y>
    </cdr:to>
    <cdr:sp macro="" textlink="">
      <cdr:nvSpPr>
        <cdr:cNvPr id="13" name="Text Box 1">
          <a:extLst xmlns:a="http://schemas.openxmlformats.org/drawingml/2006/main">
            <a:ext uri="{FF2B5EF4-FFF2-40B4-BE49-F238E27FC236}">
              <a16:creationId xmlns:a16="http://schemas.microsoft.com/office/drawing/2014/main" id="{4D0E68E7-5FB3-A969-A657-70DFE5817A1C}"/>
            </a:ext>
          </a:extLst>
        </cdr:cNvPr>
        <cdr:cNvSpPr txBox="1"/>
      </cdr:nvSpPr>
      <cdr:spPr>
        <a:xfrm xmlns:a="http://schemas.openxmlformats.org/drawingml/2006/main">
          <a:off x="6077881" y="1790594"/>
          <a:ext cx="2539093" cy="59911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00"/>
        </a:solidFill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More than 70% road vehicles are EVs and H2 fueled</a:t>
          </a:r>
        </a:p>
      </cdr:txBody>
    </cdr:sp>
  </cdr:relSizeAnchor>
  <cdr:relSizeAnchor xmlns:cdr="http://schemas.openxmlformats.org/drawingml/2006/chartDrawing">
    <cdr:from>
      <cdr:x>0.74074</cdr:x>
      <cdr:y>0.43239</cdr:y>
    </cdr:from>
    <cdr:to>
      <cdr:x>0.974</cdr:x>
      <cdr:y>0.53079</cdr:y>
    </cdr:to>
    <cdr:sp macro="" textlink="">
      <cdr:nvSpPr>
        <cdr:cNvPr id="14" name="Text Box 1">
          <a:extLst xmlns:a="http://schemas.openxmlformats.org/drawingml/2006/main">
            <a:ext uri="{FF2B5EF4-FFF2-40B4-BE49-F238E27FC236}">
              <a16:creationId xmlns:a16="http://schemas.microsoft.com/office/drawing/2014/main" id="{D595AFB8-BF6E-EB7B-A278-07BA5FB89C59}"/>
            </a:ext>
          </a:extLst>
        </cdr:cNvPr>
        <cdr:cNvSpPr txBox="1"/>
      </cdr:nvSpPr>
      <cdr:spPr>
        <a:xfrm xmlns:a="http://schemas.openxmlformats.org/drawingml/2006/main">
          <a:off x="8950928" y="2414509"/>
          <a:ext cx="2818617" cy="54947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00"/>
        </a:solidFill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Net-zero emission in electricity generation in the mid-60s</a:t>
          </a:r>
        </a:p>
      </cdr:txBody>
    </cdr:sp>
  </cdr:relSizeAnchor>
  <cdr:relSizeAnchor xmlns:cdr="http://schemas.openxmlformats.org/drawingml/2006/chartDrawing">
    <cdr:from>
      <cdr:x>0.32535</cdr:x>
      <cdr:y>0</cdr:y>
    </cdr:from>
    <cdr:to>
      <cdr:x>0.41042</cdr:x>
      <cdr:y>0.06652</cdr:y>
    </cdr:to>
    <cdr:sp macro="" textlink="">
      <cdr:nvSpPr>
        <cdr:cNvPr id="15" name="TextBox 21">
          <a:extLst xmlns:a="http://schemas.openxmlformats.org/drawingml/2006/main">
            <a:ext uri="{FF2B5EF4-FFF2-40B4-BE49-F238E27FC236}">
              <a16:creationId xmlns:a16="http://schemas.microsoft.com/office/drawing/2014/main" id="{42B80D6B-8D83-BE26-8E11-079BC40AACD4}"/>
            </a:ext>
          </a:extLst>
        </cdr:cNvPr>
        <cdr:cNvSpPr txBox="1"/>
      </cdr:nvSpPr>
      <cdr:spPr>
        <a:xfrm xmlns:a="http://schemas.openxmlformats.org/drawingml/2006/main">
          <a:off x="3931495" y="-989295"/>
          <a:ext cx="1027893" cy="35199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/>
            <a:t>2040</a:t>
          </a:r>
        </a:p>
      </cdr:txBody>
    </cdr:sp>
  </cdr:relSizeAnchor>
  <cdr:relSizeAnchor xmlns:cdr="http://schemas.openxmlformats.org/drawingml/2006/chartDrawing">
    <cdr:from>
      <cdr:x>0.85859</cdr:x>
      <cdr:y>0</cdr:y>
    </cdr:from>
    <cdr:to>
      <cdr:x>0.98734</cdr:x>
      <cdr:y>0.06398</cdr:y>
    </cdr:to>
    <cdr:sp macro="" textlink="">
      <cdr:nvSpPr>
        <cdr:cNvPr id="16" name="TextBox 36">
          <a:extLst xmlns:a="http://schemas.openxmlformats.org/drawingml/2006/main">
            <a:ext uri="{FF2B5EF4-FFF2-40B4-BE49-F238E27FC236}">
              <a16:creationId xmlns:a16="http://schemas.microsoft.com/office/drawing/2014/main" id="{85D101B1-9B43-2E5D-1A33-494C01096DD9}"/>
            </a:ext>
          </a:extLst>
        </cdr:cNvPr>
        <cdr:cNvSpPr txBox="1"/>
      </cdr:nvSpPr>
      <cdr:spPr>
        <a:xfrm xmlns:a="http://schemas.openxmlformats.org/drawingml/2006/main">
          <a:off x="10374945" y="-989295"/>
          <a:ext cx="155579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2070</a:t>
          </a:r>
        </a:p>
      </cdr:txBody>
    </cdr:sp>
  </cdr:relSizeAnchor>
  <cdr:relSizeAnchor xmlns:cdr="http://schemas.openxmlformats.org/drawingml/2006/chartDrawing">
    <cdr:from>
      <cdr:x>0.72995</cdr:x>
      <cdr:y>0.04912</cdr:y>
    </cdr:from>
    <cdr:to>
      <cdr:x>0.97568</cdr:x>
      <cdr:y>0.15652</cdr:y>
    </cdr:to>
    <cdr:sp macro="" textlink="">
      <cdr:nvSpPr>
        <cdr:cNvPr id="17" name="Text Box 1">
          <a:extLst xmlns:a="http://schemas.openxmlformats.org/drawingml/2006/main">
            <a:ext uri="{FF2B5EF4-FFF2-40B4-BE49-F238E27FC236}">
              <a16:creationId xmlns:a16="http://schemas.microsoft.com/office/drawing/2014/main" id="{F0D31922-EDF9-D9DC-3113-323FCF559BFE}"/>
            </a:ext>
          </a:extLst>
        </cdr:cNvPr>
        <cdr:cNvSpPr txBox="1"/>
      </cdr:nvSpPr>
      <cdr:spPr>
        <a:xfrm xmlns:a="http://schemas.openxmlformats.org/drawingml/2006/main">
          <a:off x="8820548" y="274314"/>
          <a:ext cx="2969314" cy="599731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More than 70% of rural households use LPG for cooking</a:t>
          </a:r>
        </a:p>
      </cdr:txBody>
    </cdr:sp>
  </cdr:relSizeAnchor>
  <cdr:relSizeAnchor xmlns:cdr="http://schemas.openxmlformats.org/drawingml/2006/chartDrawing">
    <cdr:from>
      <cdr:x>0.7335</cdr:x>
      <cdr:y>0.17749</cdr:y>
    </cdr:from>
    <cdr:to>
      <cdr:x>0.97568</cdr:x>
      <cdr:y>0.29842</cdr:y>
    </cdr:to>
    <cdr:sp macro="" textlink="">
      <cdr:nvSpPr>
        <cdr:cNvPr id="18" name="Text Box 1">
          <a:extLst xmlns:a="http://schemas.openxmlformats.org/drawingml/2006/main">
            <a:ext uri="{FF2B5EF4-FFF2-40B4-BE49-F238E27FC236}">
              <a16:creationId xmlns:a16="http://schemas.microsoft.com/office/drawing/2014/main" id="{7BFAD2F4-32EE-C8AC-A9BE-7E11F9658372}"/>
            </a:ext>
          </a:extLst>
        </cdr:cNvPr>
        <cdr:cNvSpPr txBox="1"/>
      </cdr:nvSpPr>
      <cdr:spPr>
        <a:xfrm xmlns:a="http://schemas.openxmlformats.org/drawingml/2006/main">
          <a:off x="8863426" y="991120"/>
          <a:ext cx="2926436" cy="67528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E494D9"/>
        </a:solidFill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More than 98% of all appliances and cooling systems are best in class</a:t>
          </a:r>
        </a:p>
      </cdr:txBody>
    </cdr:sp>
  </cdr:relSizeAnchor>
  <cdr:relSizeAnchor xmlns:cdr="http://schemas.openxmlformats.org/drawingml/2006/chartDrawing">
    <cdr:from>
      <cdr:x>0.73976</cdr:x>
      <cdr:y>0.31852</cdr:y>
    </cdr:from>
    <cdr:to>
      <cdr:x>0.974</cdr:x>
      <cdr:y>0.41512</cdr:y>
    </cdr:to>
    <cdr:sp macro="" textlink="">
      <cdr:nvSpPr>
        <cdr:cNvPr id="19" name="Text Box 1">
          <a:extLst xmlns:a="http://schemas.openxmlformats.org/drawingml/2006/main">
            <a:ext uri="{FF2B5EF4-FFF2-40B4-BE49-F238E27FC236}">
              <a16:creationId xmlns:a16="http://schemas.microsoft.com/office/drawing/2014/main" id="{1BDD4C15-5987-6228-9C36-03BAE340AF10}"/>
            </a:ext>
          </a:extLst>
        </cdr:cNvPr>
        <cdr:cNvSpPr txBox="1"/>
      </cdr:nvSpPr>
      <cdr:spPr>
        <a:xfrm xmlns:a="http://schemas.openxmlformats.org/drawingml/2006/main">
          <a:off x="8939070" y="1778644"/>
          <a:ext cx="2830476" cy="53942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00"/>
        </a:solidFill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All road and rail mobilities are electricity and </a:t>
          </a:r>
          <a:r>
            <a:rPr lang="en-US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hydrogen</a:t>
          </a:r>
          <a:r>
            <a: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fueled</a:t>
          </a:r>
        </a:p>
      </cdr:txBody>
    </cdr:sp>
  </cdr:relSizeAnchor>
  <cdr:relSizeAnchor xmlns:cdr="http://schemas.openxmlformats.org/drawingml/2006/chartDrawing">
    <cdr:from>
      <cdr:x>0.74126</cdr:x>
      <cdr:y>0.55507</cdr:y>
    </cdr:from>
    <cdr:to>
      <cdr:x>0.974</cdr:x>
      <cdr:y>0.66612</cdr:y>
    </cdr:to>
    <cdr:sp macro="" textlink="">
      <cdr:nvSpPr>
        <cdr:cNvPr id="20" name="Text Box 1">
          <a:extLst xmlns:a="http://schemas.openxmlformats.org/drawingml/2006/main">
            <a:ext uri="{FF2B5EF4-FFF2-40B4-BE49-F238E27FC236}">
              <a16:creationId xmlns:a16="http://schemas.microsoft.com/office/drawing/2014/main" id="{C7424000-31BF-B067-6725-B057F6B82040}"/>
            </a:ext>
          </a:extLst>
        </cdr:cNvPr>
        <cdr:cNvSpPr txBox="1"/>
      </cdr:nvSpPr>
      <cdr:spPr>
        <a:xfrm xmlns:a="http://schemas.openxmlformats.org/drawingml/2006/main">
          <a:off x="8957166" y="3099554"/>
          <a:ext cx="2812379" cy="62011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00"/>
        </a:solidFill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2</a:t>
          </a:r>
          <a:r>
            <a: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0% of electricity generation capacity </a:t>
          </a:r>
          <a:r>
            <a:rPr lang="en-US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is RE</a:t>
          </a:r>
          <a:endParaRPr lang="en-US" sz="1400" dirty="0">
            <a:solidFill>
              <a:srgbClr val="000000"/>
            </a:solidFill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0.30117</cdr:x>
      <cdr:y>0.43703</cdr:y>
    </cdr:from>
    <cdr:to>
      <cdr:x>0.4716</cdr:x>
      <cdr:y>0.53299</cdr:y>
    </cdr:to>
    <cdr:sp macro="" textlink="">
      <cdr:nvSpPr>
        <cdr:cNvPr id="21" name="Text Box 1">
          <a:extLst xmlns:a="http://schemas.openxmlformats.org/drawingml/2006/main">
            <a:ext uri="{FF2B5EF4-FFF2-40B4-BE49-F238E27FC236}">
              <a16:creationId xmlns:a16="http://schemas.microsoft.com/office/drawing/2014/main" id="{ACA530E6-954B-91CC-76C6-4CA2CD7837D1}"/>
            </a:ext>
          </a:extLst>
        </cdr:cNvPr>
        <cdr:cNvSpPr txBox="1"/>
      </cdr:nvSpPr>
      <cdr:spPr>
        <a:xfrm xmlns:a="http://schemas.openxmlformats.org/drawingml/2006/main">
          <a:off x="3639317" y="2440422"/>
          <a:ext cx="2059388" cy="535849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00"/>
        </a:solidFill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Phase out fossil liquid-fuel for electricity </a:t>
          </a:r>
          <a:endParaRPr lang="en-US" sz="1400" dirty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0.30022</cdr:x>
      <cdr:y>0.32541</cdr:y>
    </cdr:from>
    <cdr:to>
      <cdr:x>0.4716</cdr:x>
      <cdr:y>0.42794</cdr:y>
    </cdr:to>
    <cdr:sp macro="" textlink="">
      <cdr:nvSpPr>
        <cdr:cNvPr id="22" name="Text Box 1">
          <a:extLst xmlns:a="http://schemas.openxmlformats.org/drawingml/2006/main">
            <a:ext uri="{FF2B5EF4-FFF2-40B4-BE49-F238E27FC236}">
              <a16:creationId xmlns:a16="http://schemas.microsoft.com/office/drawing/2014/main" id="{EE3B47FA-82D2-ADEB-9E12-003027FB9A11}"/>
            </a:ext>
          </a:extLst>
        </cdr:cNvPr>
        <cdr:cNvSpPr txBox="1"/>
      </cdr:nvSpPr>
      <cdr:spPr>
        <a:xfrm xmlns:a="http://schemas.openxmlformats.org/drawingml/2006/main">
          <a:off x="3627793" y="1817136"/>
          <a:ext cx="2070912" cy="57249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70C0"/>
        </a:solidFill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Phasing out of off-road fossil-fueled ICEs</a:t>
          </a:r>
        </a:p>
      </cdr:txBody>
    </cdr:sp>
  </cdr:relSizeAnchor>
  <cdr:relSizeAnchor xmlns:cdr="http://schemas.openxmlformats.org/drawingml/2006/chartDrawing">
    <cdr:from>
      <cdr:x>0.29855</cdr:x>
      <cdr:y>0.54612</cdr:y>
    </cdr:from>
    <cdr:to>
      <cdr:x>0.4716</cdr:x>
      <cdr:y>0.68567</cdr:y>
    </cdr:to>
    <cdr:sp macro="" textlink="">
      <cdr:nvSpPr>
        <cdr:cNvPr id="23" name="Text Box 1">
          <a:extLst xmlns:a="http://schemas.openxmlformats.org/drawingml/2006/main">
            <a:ext uri="{FF2B5EF4-FFF2-40B4-BE49-F238E27FC236}">
              <a16:creationId xmlns:a16="http://schemas.microsoft.com/office/drawing/2014/main" id="{5D76243F-4164-3DB5-46C5-7F4A1CEE98AD}"/>
            </a:ext>
          </a:extLst>
        </cdr:cNvPr>
        <cdr:cNvSpPr txBox="1"/>
      </cdr:nvSpPr>
      <cdr:spPr>
        <a:xfrm xmlns:a="http://schemas.openxmlformats.org/drawingml/2006/main">
          <a:off x="3607652" y="3049588"/>
          <a:ext cx="2091053" cy="779228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00"/>
        </a:solidFill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CCUS for electricity generation, Oil &amp; Gas and industries</a:t>
          </a:r>
        </a:p>
      </cdr:txBody>
    </cdr:sp>
  </cdr:relSizeAnchor>
  <cdr:relSizeAnchor xmlns:cdr="http://schemas.openxmlformats.org/drawingml/2006/chartDrawing">
    <cdr:from>
      <cdr:x>0.07977</cdr:x>
      <cdr:y>0.04792</cdr:y>
    </cdr:from>
    <cdr:to>
      <cdr:x>0.26665</cdr:x>
      <cdr:y>0.18245</cdr:y>
    </cdr:to>
    <cdr:sp macro="" textlink="">
      <cdr:nvSpPr>
        <cdr:cNvPr id="24" name="Text Box 1">
          <a:extLst xmlns:a="http://schemas.openxmlformats.org/drawingml/2006/main">
            <a:ext uri="{FF2B5EF4-FFF2-40B4-BE49-F238E27FC236}">
              <a16:creationId xmlns:a16="http://schemas.microsoft.com/office/drawing/2014/main" id="{AAEBFD59-BD02-5EB1-D697-8CDC43C500CC}"/>
            </a:ext>
          </a:extLst>
        </cdr:cNvPr>
        <cdr:cNvSpPr txBox="1"/>
      </cdr:nvSpPr>
      <cdr:spPr>
        <a:xfrm xmlns:a="http://schemas.openxmlformats.org/drawingml/2006/main">
          <a:off x="963953" y="267596"/>
          <a:ext cx="2258170" cy="751208"/>
        </a:xfrm>
        <a:prstGeom xmlns:a="http://schemas.openxmlformats.org/drawingml/2006/main" prst="roundRect">
          <a:avLst/>
        </a:prstGeom>
        <a:solidFill xmlns:a="http://schemas.openxmlformats.org/drawingml/2006/main">
          <a:srgbClr val="3494BA"/>
        </a:solidFill>
        <a:ln xmlns:a="http://schemas.openxmlformats.org/drawingml/2006/main" w="19050" cap="flat" cmpd="sng" algn="ctr">
          <a:solidFill>
            <a:sysClr val="window" lastClr="FFFFFF"/>
          </a:solidFill>
          <a:prstDash val="solid"/>
          <a:miter lim="800000"/>
        </a:ln>
        <a:effec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1828434" eaLnBrk="1" fontAlgn="auto" latinLnBrk="0" hangingPunct="1">
            <a:lnSpc>
              <a:spcPct val="107000"/>
            </a:lnSpc>
            <a:spcBef>
              <a:spcPts val="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New sales of household electrical appliances are best in class</a:t>
          </a:r>
          <a:endParaRPr kumimoji="0" lang="en-US" sz="1400" b="0" i="0" u="none" strike="noStrike" kern="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36B46-9584-4020-9782-37BF2E83B625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A2EF8-48AB-45C8-B9F4-F5D182CE9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0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ts val="1600"/>
              </a:lnSpc>
              <a:spcAft>
                <a:spcPts val="1000"/>
              </a:spcAft>
              <a:buFont typeface="+mj-lt"/>
              <a:buAutoNum type="arabicPeriod"/>
              <a:tabLst>
                <a:tab pos="291465" algn="l"/>
              </a:tabLst>
            </a:pPr>
            <a:endParaRPr lang="en-GH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7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1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43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41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38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04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81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57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96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74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78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16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73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931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5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9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06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5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82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49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4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861D-19AC-330E-FC14-F4FED0621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E2D2E-E398-7E85-EE89-97CFC1E5C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C9A92-2EC2-27A8-84B3-0486D430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B217-0D8D-424B-B454-6B6D3ABCCD17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B8888-8FFD-C001-4AFA-846BD4B7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66967-1971-40C7-14D5-0F86BCEA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3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81E39-06C4-8930-F414-538A47EF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CA560-EA2D-99EC-9D4B-674123C50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53EDE-423E-E54D-16B8-6DA8828C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4952-45E3-4A76-9D3A-1ACC98DE4A10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07E88-4408-9F31-1BB4-8F651FB51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A8782-E8E8-A9D1-7F3D-C0E629CC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6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27B9DC-71B5-8CC9-DBFC-6759B2057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6F2AD-69AB-02DE-AB8C-4D45C1319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442E4-556B-E386-F843-9F51A1921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CBE8-B775-4A19-A7D4-720A47FB666F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79A8-3654-D243-6CEB-3314503FC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0347D-C631-23C4-C257-3AA4E5C1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8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61D40-1AFF-76B8-AFE7-FD5DA0C4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B52D8-723B-7D1E-E31A-BBFABFF27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6C35D-8F4A-5F09-7FF3-913F9D2B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7F6F-C4AB-4FC1-8FFD-83D433C1CB38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8A20A-2BC0-795B-2379-66090F7A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84329-DAB0-8152-DD2E-66AC6E7D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5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59380-117A-83FF-9444-6C81DA39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3C072-F558-6782-B8C3-EB9BD2759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C1E59-1C06-B4D6-C58C-83CEACD3A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9224-ECF4-434C-BD23-0FC30AE29B0B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23C85-F8CE-BF6D-5286-4D7A37C2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14E0D-7F53-0602-80C0-F208D9FF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B6FE-9A6F-237A-4A76-25837AC3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0110D-7691-51EE-19EF-B0A18C908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EBC9A-AFF9-3627-AB32-9819509FE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07D4D-DFFC-2D49-0A45-FAA7BD593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DEBC-9AFE-49C1-96F7-5656B0FBE822}" type="datetime1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A6CB0-669F-DE0C-7FE9-45351A68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9BFC0-09FC-366D-7BB6-33DBB6A98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6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B76E1-80AE-87BA-895F-5EF63D7A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0C909-DDB6-1897-6F65-E3FD41433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BB19D-A1D8-D03A-226D-44BFD1FAD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BC984-2383-A0EB-944C-8CEC0997E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43346B-8F81-41B4-4410-08ED0D547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8F70D-9BB8-5D2E-70DE-63FDA1BAE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1FDC-E337-42FF-A2E7-848442448D5E}" type="datetime1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1D281A-D5D0-F7E9-09AF-145395481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C7186F-3ABE-94B5-CBD4-A9C73147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4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1E932-C00B-54BC-1EBA-AFA5F781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1FC8AE-8FFB-F4FB-0265-53059BA6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B118-6F9F-4796-A12F-3FFEAFB96E81}" type="datetime1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F5D87E-22E0-A7AA-B029-90E5A67C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0A94F-F15F-33E8-CB8A-5B1CD21A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7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78A24-36EB-16FF-80BC-A3004502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380A-9A74-4A20-A824-85E63F8313C3}" type="datetime1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F9358E-F934-FD75-DBF4-C157A1C68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D6476-7DC2-84B3-EF39-4E7CFF90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D979-C23F-90D9-56FE-5E5ACEDF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BE457-C5A0-73AA-B4A3-E8EBE84D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EF66F-13C6-934D-838D-244034107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F3DDF-3C29-7D69-FBF9-F67F4AAA9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251-52FD-4D38-A928-280E9AB31015}" type="datetime1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3F5E4-CEB7-D470-A7AE-7BD677E8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030DF-C2F2-320D-0BE7-E9713F359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0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01DD-43E0-E9C9-CDBA-14220450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4FE7D-BD25-F530-E85F-65AAFAA72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D25DA-CA08-1945-0888-39D8DD28A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BD9A3-C302-C7D0-5125-61D1851E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DBFC-E31F-471A-8E14-2E33E5EE3515}" type="datetime1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5AC7F-62A9-3A89-5837-786296D3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0BB38-49D7-8159-E294-D569F529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0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EC07DF-90AA-5DDB-951D-F6738421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0096D-2577-3641-F856-2F99AF9D0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70BFD-3A96-9ED4-4251-2E4BC325D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C08A8-E2D7-4719-A5F6-6821B777585E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14B08-C3C4-A90C-9BC0-10F3794DE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NPID127540-PRS-069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0F087-DFDD-89AD-5CAE-A33876D2F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pi.gaec.gov.gh/" TargetMode="External"/><Relationship Id="rId4" Type="http://schemas.openxmlformats.org/officeDocument/2006/relationships/hyperlink" Target="mailto:mark.nyasapoh@gaec.gov.g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EBE1F1E-6DAE-3623-2781-9AD96157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297" y="1957006"/>
            <a:ext cx="6892843" cy="1325563"/>
          </a:xfrm>
        </p:spPr>
        <p:txBody>
          <a:bodyPr>
            <a:noAutofit/>
          </a:bodyPr>
          <a:lstStyle/>
          <a:p>
            <a:pPr algn="ctr"/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D6D0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Incorporating Small Modular Reactors with Solar and Wind for Ghana's Sustainable Energy Transition Beyond Conventional Nuclear Power Ambition Post-COP28</a:t>
            </a:r>
            <a:endParaRPr lang="en-US" sz="2500" b="1" dirty="0">
              <a:solidFill>
                <a:srgbClr val="DD6D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C39E00-3398-9276-38F5-2C8E4B7225F0}"/>
              </a:ext>
            </a:extLst>
          </p:cNvPr>
          <p:cNvSpPr txBox="1"/>
          <p:nvPr/>
        </p:nvSpPr>
        <p:spPr>
          <a:xfrm>
            <a:off x="5406889" y="3796064"/>
            <a:ext cx="609467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Amoah Nyasapoh,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Power Institute, Ghana Atomic Energy Commission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Co-authors: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Samuel Gyamfi1, Seth. K.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Debrah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Hossam A. Gabbar, N. S. Agyemang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Derkyi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Archibold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Buah-Kwofie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Joshua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Gbinu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Felix Ohene-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Fobih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Ameyaw.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F1A731-0A16-8FA0-8177-482C7515D628}"/>
              </a:ext>
            </a:extLst>
          </p:cNvPr>
          <p:cNvSpPr txBox="1"/>
          <p:nvPr/>
        </p:nvSpPr>
        <p:spPr>
          <a:xfrm>
            <a:off x="5406888" y="5334008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21 – 25 October 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AB741-716A-AA89-B69D-207500F02BD7}"/>
              </a:ext>
            </a:extLst>
          </p:cNvPr>
          <p:cNvSpPr txBox="1"/>
          <p:nvPr/>
        </p:nvSpPr>
        <p:spPr>
          <a:xfrm>
            <a:off x="5406888" y="5703340"/>
            <a:ext cx="6785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Venue: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International Conference on Small Modular Reactors and their</a:t>
            </a:r>
          </a:p>
          <a:p>
            <a:r>
              <a:rPr lang="en-US" dirty="0">
                <a:latin typeface="Times New Roman" panose="02020603050405020304" pitchFamily="18" charset="0"/>
              </a:rPr>
              <a:t>            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Applications, IAEA, Vienna – Austria.</a:t>
            </a:r>
          </a:p>
        </p:txBody>
      </p:sp>
    </p:spTree>
    <p:extLst>
      <p:ext uri="{BB962C8B-B14F-4D97-AF65-F5344CB8AC3E}">
        <p14:creationId xmlns:p14="http://schemas.microsoft.com/office/powerpoint/2010/main" val="273056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410708" y="391426"/>
            <a:ext cx="1080593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Reference Energy System – Focus on Electricity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62D23-5705-4094-9A5C-5DE25A60D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48" y="1372104"/>
            <a:ext cx="10562092" cy="49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10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806948" y="361461"/>
            <a:ext cx="1080593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Energy Demand Projections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NPID127540-PRS-069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E1032A-A3C5-4ACD-99C2-472A99040B45}"/>
              </a:ext>
            </a:extLst>
          </p:cNvPr>
          <p:cNvSpPr txBox="1"/>
          <p:nvPr/>
        </p:nvSpPr>
        <p:spPr>
          <a:xfrm>
            <a:off x="81280" y="6163739"/>
            <a:ext cx="5476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Commission Demand projections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45A12-5E78-4FC4-906C-FC9D2257A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48" y="1434072"/>
            <a:ext cx="10546080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63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406898" y="291355"/>
            <a:ext cx="1080593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Load curve adopted for modelling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D30E09-564E-47D4-BF15-A2A95B0A1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361" y="1307018"/>
            <a:ext cx="8699500" cy="47193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E1032A-A3C5-4ACD-99C2-472A99040B45}"/>
              </a:ext>
            </a:extLst>
          </p:cNvPr>
          <p:cNvSpPr txBox="1"/>
          <p:nvPr/>
        </p:nvSpPr>
        <p:spPr>
          <a:xfrm>
            <a:off x="1654361" y="6026345"/>
            <a:ext cx="7083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curve data provided by Energy Commission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45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1083173" y="136525"/>
            <a:ext cx="9222877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38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Integrated System Configuration and Simulation using HOMER software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E1032A-A3C5-4ACD-99C2-472A99040B45}"/>
              </a:ext>
            </a:extLst>
          </p:cNvPr>
          <p:cNvSpPr txBox="1"/>
          <p:nvPr/>
        </p:nvSpPr>
        <p:spPr>
          <a:xfrm>
            <a:off x="496980" y="6125517"/>
            <a:ext cx="7083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Off-grid stand-alone N-R HES.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3178590-6135-40D0-B696-46DEC519590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0" y="1735253"/>
            <a:ext cx="7083239" cy="439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7261ED-9D89-49D6-B5DB-A2E458177248}"/>
              </a:ext>
            </a:extLst>
          </p:cNvPr>
          <p:cNvSpPr txBox="1"/>
          <p:nvPr/>
        </p:nvSpPr>
        <p:spPr>
          <a:xfrm>
            <a:off x="7858125" y="2406892"/>
            <a:ext cx="4229100" cy="172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H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Hybrid Optimization of Multiple Energy Resources (HOMER) Pro software was used for system design, simulation, and analysis of economic parameters.</a:t>
            </a:r>
            <a:endParaRPr lang="en-GH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4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E1032A-A3C5-4ACD-99C2-472A99040B45}"/>
              </a:ext>
            </a:extLst>
          </p:cNvPr>
          <p:cNvSpPr txBox="1"/>
          <p:nvPr/>
        </p:nvSpPr>
        <p:spPr>
          <a:xfrm>
            <a:off x="314325" y="2153708"/>
            <a:ext cx="12201525" cy="1514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10668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70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Case-study analysis and results</a:t>
            </a:r>
          </a:p>
        </p:txBody>
      </p:sp>
    </p:spTree>
    <p:extLst>
      <p:ext uri="{BB962C8B-B14F-4D97-AF65-F5344CB8AC3E}">
        <p14:creationId xmlns:p14="http://schemas.microsoft.com/office/powerpoint/2010/main" val="1175120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806948" y="361461"/>
            <a:ext cx="1080593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Reference scenario generation capacity (</a:t>
            </a:r>
            <a:r>
              <a:rPr lang="en-US" sz="4000" b="1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MWyr</a:t>
            </a:r>
            <a:r>
              <a:rPr lang="en-US"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F8E94-4825-4214-B01F-F64A9775E617}"/>
              </a:ext>
            </a:extLst>
          </p:cNvPr>
          <p:cNvSpPr txBox="1"/>
          <p:nvPr/>
        </p:nvSpPr>
        <p:spPr>
          <a:xfrm>
            <a:off x="6543675" y="1266646"/>
            <a:ext cx="5324475" cy="5229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H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reference scenario excludes heavy fuel oil (HFO), biomass, and nuclear power, focusing instead on solar, wind, and hydro. Solar capacity saw a substantial increase from 22.0 </a:t>
            </a:r>
            <a:r>
              <a:rPr lang="en-GH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MWyr</a:t>
            </a:r>
            <a:r>
              <a:rPr lang="en-GH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2020 to 102.7 </a:t>
            </a:r>
            <a:r>
              <a:rPr lang="en-GH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MWyr</a:t>
            </a:r>
            <a:r>
              <a:rPr lang="en-GH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2040.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H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Wind capacity remained stable at 128.9 </a:t>
            </a:r>
            <a:r>
              <a:rPr lang="en-GH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MWyr</a:t>
            </a:r>
            <a:r>
              <a:rPr lang="en-GH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2020 to 2034. Hydro power experienced a modest increase from 558.0 </a:t>
            </a:r>
            <a:r>
              <a:rPr lang="en-GH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MWyr</a:t>
            </a:r>
            <a:r>
              <a:rPr lang="en-GH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2020 to 613.7 </a:t>
            </a:r>
            <a:r>
              <a:rPr lang="en-GH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MWyr</a:t>
            </a:r>
            <a:r>
              <a:rPr lang="en-GH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2040. Gas generation, the predominant energy source, rose from 1,442.9 </a:t>
            </a:r>
            <a:r>
              <a:rPr lang="en-GH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MWyr</a:t>
            </a:r>
            <a:r>
              <a:rPr lang="en-GH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2020 to 1,834.6 </a:t>
            </a:r>
            <a:r>
              <a:rPr lang="en-GH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MWyr</a:t>
            </a:r>
            <a:r>
              <a:rPr lang="en-GH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2040.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H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Notably, coal power, which started at 391.1 </a:t>
            </a:r>
            <a:r>
              <a:rPr lang="en-GH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MWyr</a:t>
            </a:r>
            <a:r>
              <a:rPr lang="en-GH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2025, surged to 2,480.8 </a:t>
            </a:r>
            <a:r>
              <a:rPr lang="en-GH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MWyr</a:t>
            </a:r>
            <a:r>
              <a:rPr lang="en-GH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2040, overtaking gas as the dominant source by 2037.</a:t>
            </a:r>
            <a:endParaRPr lang="en-G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D8B31-6E54-43C6-8D47-E0447F568A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399732"/>
            <a:ext cx="6000750" cy="4533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8811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806948" y="361461"/>
            <a:ext cx="1080593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All-inclusive technology scenario (</a:t>
            </a:r>
            <a:r>
              <a:rPr lang="en-US" sz="4000" b="1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MWyr</a:t>
            </a:r>
            <a:r>
              <a:rPr lang="en-US"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950E41-6B88-4FAC-B5D3-F4BB6FC6338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47" y="1524000"/>
            <a:ext cx="6289177" cy="4086225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49B544-1717-4BD9-A8AB-1414FDCA429E}"/>
              </a:ext>
            </a:extLst>
          </p:cNvPr>
          <p:cNvSpPr txBox="1"/>
          <p:nvPr/>
        </p:nvSpPr>
        <p:spPr>
          <a:xfrm>
            <a:off x="7181850" y="1997451"/>
            <a:ext cx="48291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H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the all-inclusive technology scenario, total generation capacity expanded from 2,197.5 </a:t>
            </a:r>
            <a:r>
              <a:rPr lang="en-GH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MWyr</a:t>
            </a:r>
            <a:r>
              <a:rPr lang="en-GH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2020 to 5,034.6 </a:t>
            </a:r>
            <a:r>
              <a:rPr lang="en-GH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MWyr</a:t>
            </a:r>
            <a:r>
              <a:rPr lang="en-GH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2040, incorporating nuclear energy alongside other technologies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H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Nuclear power commenced in 2029 with 296.1 </a:t>
            </a:r>
            <a:r>
              <a:rPr lang="en-GH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MWyr</a:t>
            </a:r>
            <a:r>
              <a:rPr lang="en-GH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rising to 1,782.9 </a:t>
            </a:r>
            <a:r>
              <a:rPr lang="en-GH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MWyr</a:t>
            </a:r>
            <a:r>
              <a:rPr lang="en-GH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by 2040, gradually displacing coal. </a:t>
            </a:r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347912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466725" y="136525"/>
            <a:ext cx="8210550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38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Carbon Dioxide (CO2) Emissions of Scenarios (kilotons)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3DD0C-AFD3-4C5C-9BCC-190119705CF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1476375"/>
            <a:ext cx="6334125" cy="474345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5FD496-ABC1-4880-A39C-844FF04B88C6}"/>
              </a:ext>
            </a:extLst>
          </p:cNvPr>
          <p:cNvSpPr txBox="1"/>
          <p:nvPr/>
        </p:nvSpPr>
        <p:spPr>
          <a:xfrm>
            <a:off x="7058025" y="1605382"/>
            <a:ext cx="5019675" cy="4933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the inclusion of nuclear power in the generation mix, CO2 emissions began to decrease from 2025, reducing from 9,489.1 kilotons to 8,554.72 kilotons in 2026.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the end of the study period in 2040, emissions were 20,264.8 kilotons for the reference scenario and 6,490.63 kilotons for the all-inclusive scenario.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findings align with previous studies for Ghana [23], [24] and further support the nation's energy policy ambitions to integrate nuclear energy, curtail emissions, and ensure a sustainable energy future [14], [26], [29].</a:t>
            </a:r>
            <a:endParaRPr lang="en-G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14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619124" y="422275"/>
            <a:ext cx="1021080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Cumulative cash flow over project life (US$)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0EF89-A551-4F80-AB42-946EC16FA65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" y="1524000"/>
            <a:ext cx="5638801" cy="458378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BCF2B9-1839-4856-9F65-FC6228A1DF78}"/>
              </a:ext>
            </a:extLst>
          </p:cNvPr>
          <p:cNvSpPr txBox="1"/>
          <p:nvPr/>
        </p:nvSpPr>
        <p:spPr>
          <a:xfrm>
            <a:off x="6486524" y="1286397"/>
            <a:ext cx="5638801" cy="5435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GH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lifeline scenario does not offer a cost-effective energy source, whereas a hybrid energy system (HES) connected to the grid is optimal.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H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off-grid hybrid energy analysis is depicted in Fig. 5. For the off-grid N-R HES site </a:t>
            </a:r>
            <a:r>
              <a:rPr lang="en-GH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H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ed, the proposed system has a net present cost (NPC) of $2,392,143, incorporating 137 kW of PV and 129 kWh of battery capacity.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H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expected operating cost is $112,200.80 per year, compared to $128,162 per year for the current system. The payback period is 11.4 years with an internal rate of return (IRR) of 6.44%.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H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cost of energy (COE) for the project is $0.1888.</a:t>
            </a:r>
            <a:endParaRPr lang="en-G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46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949188" y="306705"/>
            <a:ext cx="1217753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Research Limitations and Future Directions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F8E94-4825-4214-B01F-F64A9775E617}"/>
              </a:ext>
            </a:extLst>
          </p:cNvPr>
          <p:cNvSpPr txBox="1"/>
          <p:nvPr/>
        </p:nvSpPr>
        <p:spPr>
          <a:xfrm>
            <a:off x="1331595" y="1857881"/>
            <a:ext cx="97364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this study offers insightful information about the proportional and economic integration or feasibility of SMRs with solar and wind energy in Ghana, there exist some limitations.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studies should concentrate on: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technical, socio-political aspects, legal frameworks, and public acceptance to guarantee the effective implementation of integrated energy solutions.</a:t>
            </a:r>
          </a:p>
        </p:txBody>
      </p:sp>
    </p:spTree>
    <p:extLst>
      <p:ext uri="{BB962C8B-B14F-4D97-AF65-F5344CB8AC3E}">
        <p14:creationId xmlns:p14="http://schemas.microsoft.com/office/powerpoint/2010/main" val="140017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7BA9E9-674A-46E5-9423-D3647C861503}"/>
              </a:ext>
            </a:extLst>
          </p:cNvPr>
          <p:cNvGrpSpPr/>
          <p:nvPr/>
        </p:nvGrpSpPr>
        <p:grpSpPr>
          <a:xfrm>
            <a:off x="640852" y="1335303"/>
            <a:ext cx="2302943" cy="5490040"/>
            <a:chOff x="63256" y="466686"/>
            <a:chExt cx="2232922" cy="4393843"/>
          </a:xfrm>
        </p:grpSpPr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83CA619D-B774-4F84-B88D-3292FDC7691E}"/>
                </a:ext>
              </a:extLst>
            </p:cNvPr>
            <p:cNvSpPr/>
            <p:nvPr/>
          </p:nvSpPr>
          <p:spPr>
            <a:xfrm rot="5400000">
              <a:off x="-1017205" y="1547147"/>
              <a:ext cx="4393843" cy="2232922"/>
            </a:xfrm>
            <a:prstGeom prst="chevron">
              <a:avLst/>
            </a:prstGeom>
            <a:solidFill>
              <a:srgbClr val="154575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154575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en-GH"/>
            </a:p>
          </p:txBody>
        </p:sp>
        <p:sp>
          <p:nvSpPr>
            <p:cNvPr id="22" name="Arrow: Chevron 4">
              <a:extLst>
                <a:ext uri="{FF2B5EF4-FFF2-40B4-BE49-F238E27FC236}">
                  <a16:creationId xmlns:a16="http://schemas.microsoft.com/office/drawing/2014/main" id="{AD674357-F062-4F59-ACE8-4AAC0250ED06}"/>
                </a:ext>
              </a:extLst>
            </p:cNvPr>
            <p:cNvSpPr txBox="1"/>
            <p:nvPr/>
          </p:nvSpPr>
          <p:spPr>
            <a:xfrm>
              <a:off x="63256" y="1583147"/>
              <a:ext cx="2232922" cy="21609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3655" tIns="33655" rIns="33655" bIns="33655" numCol="1" spcCol="1270" anchor="ctr" anchorCtr="0">
              <a:noAutofit/>
            </a:bodyPr>
            <a:lstStyle/>
            <a:p>
              <a:pPr marL="0" marR="0" lvl="0" indent="0" algn="ctr" defTabSz="2355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Outline</a:t>
              </a:r>
            </a:p>
          </p:txBody>
        </p:sp>
      </p:grp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67FD2AE0-D453-481A-8F42-4BE0C86EAD3F}"/>
              </a:ext>
            </a:extLst>
          </p:cNvPr>
          <p:cNvSpPr/>
          <p:nvPr/>
        </p:nvSpPr>
        <p:spPr>
          <a:xfrm>
            <a:off x="2953890" y="1277341"/>
            <a:ext cx="9238110" cy="5194579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pPr marL="228600" lvl="1" indent="-228600" defTabSz="10668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Overview</a:t>
            </a:r>
          </a:p>
          <a:p>
            <a:pPr marL="228600" lvl="1" indent="-228600" defTabSz="10668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Electricity Consumption &amp; power system of Ghana </a:t>
            </a:r>
          </a:p>
          <a:p>
            <a:pPr marL="228600" lvl="1" indent="-228600" defTabSz="10668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GHG emission and Net-Zero pledges/targets</a:t>
            </a:r>
          </a:p>
          <a:p>
            <a:pPr marL="228600" lvl="1" indent="-228600" defTabSz="10668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 marL="228600" lvl="1" indent="-228600" defTabSz="10668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Case-study analysis and results</a:t>
            </a:r>
          </a:p>
          <a:p>
            <a:pPr marL="228600" lvl="1" indent="-228600" defTabSz="10668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Limitations and directions &amp; ongoing works </a:t>
            </a:r>
          </a:p>
          <a:p>
            <a:pPr marL="228600" lvl="1" indent="-228600" defTabSz="10668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441809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339588" y="354330"/>
            <a:ext cx="1217753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Basic Modelling Assumptions for ongoing works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F8E94-4825-4214-B01F-F64A9775E617}"/>
              </a:ext>
            </a:extLst>
          </p:cNvPr>
          <p:cNvSpPr txBox="1"/>
          <p:nvPr/>
        </p:nvSpPr>
        <p:spPr>
          <a:xfrm>
            <a:off x="579120" y="1321832"/>
            <a:ext cx="115214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period 2020–2050 within the transition framework (2022–2070)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Demand: energy transition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Ministry of Energy, Ghana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discount rate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and firmly planned capacity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types, cost, operational characteristics and constraints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and performance of new generation options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types, cost, operational characteristics and constraints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Renewable energy resources and renewable energy penetration assumptions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Fuel supply and price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gas volume and infrastructure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and volume sensitivities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fuels (liquid fuels, coal, nuclear)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18% reserve margin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421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806948" y="361461"/>
            <a:ext cx="931241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Summary of findings</a:t>
            </a:r>
            <a:endParaRPr sz="48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172327-44CD-4015-8C53-896AEFE39443}"/>
              </a:ext>
            </a:extLst>
          </p:cNvPr>
          <p:cNvSpPr txBox="1"/>
          <p:nvPr/>
        </p:nvSpPr>
        <p:spPr>
          <a:xfrm>
            <a:off x="495301" y="1225689"/>
            <a:ext cx="111379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Employing net-zero transition strategies, such as the transition framework and related NDCs on Ghana’s energy mix influences the future energy outlook.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Ghana's shift to a sustainable energy source has potential when 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MRs</a:t>
            </a:r>
            <a:r>
              <a:rPr lang="en-G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combined with solar and wind energy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hence, a 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 deal from this, including increased economic growth, environmental sustainability, and energy security.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trade-offs lead to coal, gas and liquid fuels losing their share to more environmentally friendly technologies such as nuclear and renewables.</a:t>
            </a:r>
          </a:p>
          <a:p>
            <a:pPr algn="just"/>
            <a:endParaRPr lang="en-GB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strategy that takes into account socio-political, legal, and technical factors would be needed for effective implementation of such energy sources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Therefore, all stakeholders need to give integrated clean energy infrastructure investments top priority to expedite energy transformation beyond COP28.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57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806948" y="361461"/>
            <a:ext cx="931241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</a:t>
            </a:r>
            <a:endParaRPr sz="48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172327-44CD-4015-8C53-896AEFE39443}"/>
              </a:ext>
            </a:extLst>
          </p:cNvPr>
          <p:cNvSpPr txBox="1"/>
          <p:nvPr/>
        </p:nvSpPr>
        <p:spPr>
          <a:xfrm>
            <a:off x="1047751" y="1521961"/>
            <a:ext cx="954405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and Economic Studies Section (PESS) of IAEA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Power Institute – GAEC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Commission of Ghana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Energy, Ghana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H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Regional Centre for Excellence in Energy and Environmental Sustainability of the University of Energy and Natural Resources, Sunyani-Ghana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IAEA Coordinated Research Project (CRP): Technical Evaluation and Optimization of Nuclear-Renewable Hybrid Energy Systems (I32012).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91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94AE3-D10E-3987-F6CE-1445C00C7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33724B-1B02-2074-08FF-ACC9B28F13A2}"/>
              </a:ext>
            </a:extLst>
          </p:cNvPr>
          <p:cNvSpPr/>
          <p:nvPr/>
        </p:nvSpPr>
        <p:spPr>
          <a:xfrm>
            <a:off x="6057789" y="4971801"/>
            <a:ext cx="5034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CN" sz="2400" dirty="0">
                <a:ea typeface="宋体" panose="02010600030101010101" pitchFamily="2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	  : </a:t>
            </a:r>
            <a:r>
              <a:rPr lang="en-GB" altLang="zh-CN" sz="2400" dirty="0">
                <a:solidFill>
                  <a:srgbClr val="0563C1"/>
                </a:solidFill>
                <a:ea typeface="宋体" panose="02010600030101010101" pitchFamily="2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mark.nyasapoh@gaec.gov.gh</a:t>
            </a:r>
            <a:endParaRPr lang="en-GB" altLang="zh-CN" sz="24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pPr>
              <a:defRPr/>
            </a:pPr>
            <a:r>
              <a:rPr lang="en-GB" altLang="zh-CN" sz="2400" dirty="0">
                <a:ea typeface="宋体" panose="02010600030101010101" pitchFamily="2" charset="-122"/>
              </a:rPr>
              <a:t>Website : </a:t>
            </a:r>
            <a:r>
              <a:rPr lang="en-GB" altLang="zh-CN" sz="2400" dirty="0">
                <a:solidFill>
                  <a:prstClr val="black"/>
                </a:solidFill>
                <a:ea typeface="宋体" panose="02010600030101010101" pitchFamily="2" charset="-122"/>
                <a:hlinkClick r:id="rId5"/>
              </a:rPr>
              <a:t>http://npi.gaec.gov.gh</a:t>
            </a:r>
            <a:endParaRPr lang="en-GB" altLang="zh-CN" sz="24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157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806948" y="361461"/>
            <a:ext cx="1080593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8EDDFA-B1BA-4091-A00F-64C61736EB12}"/>
              </a:ext>
            </a:extLst>
          </p:cNvPr>
          <p:cNvSpPr txBox="1"/>
          <p:nvPr/>
        </p:nvSpPr>
        <p:spPr>
          <a:xfrm>
            <a:off x="390525" y="1364682"/>
            <a:ext cx="6743699" cy="4439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Land area: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238,533 sq km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Demographic data in 2023</a:t>
            </a:r>
          </a:p>
          <a:p>
            <a:pPr marL="800100" marR="0" lvl="1" indent="-34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Population: 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31.34 million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Electricity Coverage: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89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457200" marR="0" lvl="1" indent="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Macro-economic data in 2023</a:t>
            </a:r>
          </a:p>
          <a:p>
            <a:pPr marL="579437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Total GDP (current prices) :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US$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77.57 billion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9437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112963" algn="l"/>
              </a:tabLst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GDP/cap (current prices) :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US$ 2,500.</a:t>
            </a:r>
          </a:p>
          <a:p>
            <a:pPr marL="579437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112963" algn="l"/>
              </a:tabLst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Total Electricity Consumed/capita :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kWh/capita </a:t>
            </a:r>
            <a:r>
              <a:rPr kumimoji="0" lang="en-GH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559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37735-554A-446D-9AAC-9FF9A7539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0" y="1249680"/>
            <a:ext cx="5273040" cy="5608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11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549773" y="361461"/>
            <a:ext cx="1158643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Electricity Consumption &amp; power system of Ghana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NPID127540-PRS-069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FBC25-A453-4DAA-8600-E51D91118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74" y="1094028"/>
            <a:ext cx="5791199" cy="3899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3F123C-52AF-4F5D-AB83-90FBB9CDC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873" y="1074404"/>
            <a:ext cx="5791199" cy="3899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4AD32E-46F7-4CE7-9FBB-D2DC90D7C6F9}"/>
              </a:ext>
            </a:extLst>
          </p:cNvPr>
          <p:cNvSpPr txBox="1"/>
          <p:nvPr/>
        </p:nvSpPr>
        <p:spPr>
          <a:xfrm>
            <a:off x="486470" y="5407834"/>
            <a:ext cx="565100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consumption </a:t>
            </a:r>
            <a:r>
              <a:rPr lang="en-US" sz="2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 6,889 GWh in 2000 to 18,046 GWh in 2023.</a:t>
            </a:r>
            <a:endParaRPr lang="en-GH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2BC6BF-E8CC-4AE8-9F94-5D69B1809678}"/>
              </a:ext>
            </a:extLst>
          </p:cNvPr>
          <p:cNvSpPr txBox="1"/>
          <p:nvPr/>
        </p:nvSpPr>
        <p:spPr>
          <a:xfrm>
            <a:off x="6921893" y="5110707"/>
            <a:ext cx="489863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power system of Ghana as of 2023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Capacity: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5,639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Thermal: </a:t>
            </a:r>
            <a:r>
              <a:rPr lang="en-GH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3,923 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(69.6%)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Hydro: </a:t>
            </a:r>
            <a:r>
              <a:rPr lang="en-GH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H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(28.1%)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REs: </a:t>
            </a:r>
            <a:r>
              <a:rPr lang="en-GH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(2.3%)</a:t>
            </a:r>
            <a:endParaRPr lang="en-GH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1F780A-D663-4DF0-A80A-ABF4D49790F7}"/>
              </a:ext>
            </a:extLst>
          </p:cNvPr>
          <p:cNvSpPr txBox="1"/>
          <p:nvPr/>
        </p:nvSpPr>
        <p:spPr>
          <a:xfrm>
            <a:off x="693034" y="5013315"/>
            <a:ext cx="508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2024 National </a:t>
            </a:r>
            <a:r>
              <a:rPr lang="en-US" sz="7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Statistics and Balances</a:t>
            </a:r>
          </a:p>
          <a:p>
            <a:r>
              <a:rPr lang="en-GH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https://www.energycom.gov.gh/newsite/index.php/planning/energy-statistics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2C5FAF-B01A-4F8E-B4F7-8777363B3834}"/>
              </a:ext>
            </a:extLst>
          </p:cNvPr>
          <p:cNvSpPr txBox="1"/>
          <p:nvPr/>
        </p:nvSpPr>
        <p:spPr>
          <a:xfrm>
            <a:off x="7148271" y="4884045"/>
            <a:ext cx="508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2024 National </a:t>
            </a:r>
            <a:r>
              <a:rPr lang="en-US" sz="7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Statistics and Balances</a:t>
            </a:r>
          </a:p>
          <a:p>
            <a:r>
              <a:rPr lang="en-GH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https://www.energycom.gov.gh/newsite/index.php/planning/energy-statistics</a:t>
            </a:r>
          </a:p>
        </p:txBody>
      </p:sp>
    </p:spTree>
    <p:extLst>
      <p:ext uri="{BB962C8B-B14F-4D97-AF65-F5344CB8AC3E}">
        <p14:creationId xmlns:p14="http://schemas.microsoft.com/office/powerpoint/2010/main" val="390554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375693" y="354651"/>
            <a:ext cx="12302082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34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Ghana’s electricity GHG emission and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446F43"/>
                </a:solidFill>
                <a:effectLst/>
                <a:uLnTx/>
                <a:uFillTx/>
                <a:latin typeface="Baloo 2 SemiBold"/>
                <a:ea typeface="+mn-ea"/>
                <a:cs typeface="+mn-cs"/>
              </a:rPr>
              <a:t>Net-Zero </a:t>
            </a:r>
            <a:r>
              <a:rPr lang="en-US" sz="34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pledges/targets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48F9F-FAFB-4A40-B92B-FC9AF5F2C99C}"/>
              </a:ext>
            </a:extLst>
          </p:cNvPr>
          <p:cNvSpPr txBox="1"/>
          <p:nvPr/>
        </p:nvSpPr>
        <p:spPr>
          <a:xfrm>
            <a:off x="6447108" y="1293370"/>
            <a:ext cx="5744892" cy="506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Current emiisions:7.5 MtCO2-eq in 2020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Energy Transition targets next five decades: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446F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Net-Zero Targets -2030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446F4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446F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Net-Zero Targets -2040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446F4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446F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Net-Zero Targets -2050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446F4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446F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Net-Zero Targets -2070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446F4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 a result: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7.5 MtCO2-eq in 2020, peak in mid-2050s and decrease to zero (0) MtCO2-eq by 2070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Electricity generation: 18,592 GWh in 2020 to 344,272 GWh in 2070.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A425D1-A0B7-4CC2-BB1D-46C0D97FF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33" y="1293370"/>
            <a:ext cx="5744892" cy="50454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003FDA-5AB9-484E-80BE-A0BD1F2207D4}"/>
              </a:ext>
            </a:extLst>
          </p:cNvPr>
          <p:cNvSpPr txBox="1"/>
          <p:nvPr/>
        </p:nvSpPr>
        <p:spPr>
          <a:xfrm>
            <a:off x="432843" y="6338857"/>
            <a:ext cx="32594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 2"/>
                <a:ea typeface="+mn-ea"/>
                <a:cs typeface="+mn-cs"/>
              </a:rPr>
              <a:t>Source: National Energy Transition Framework (2022)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 2"/>
                <a:ea typeface="+mn-ea"/>
                <a:cs typeface="+mn-cs"/>
              </a:rPr>
              <a:t>https://www.energymin.gov.gh/ </a:t>
            </a:r>
            <a:endParaRPr kumimoji="0" lang="en-G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93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398733" y="361461"/>
            <a:ext cx="1197832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Ghana’s Energy Transition Targets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5BD60-2F11-44AB-B070-F2A1CD1AA59D}"/>
              </a:ext>
            </a:extLst>
          </p:cNvPr>
          <p:cNvSpPr txBox="1"/>
          <p:nvPr/>
        </p:nvSpPr>
        <p:spPr>
          <a:xfrm>
            <a:off x="921711" y="6560172"/>
            <a:ext cx="44993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Ghana’s National Energy Transition Framework (2022-2070) </a:t>
            </a:r>
            <a:endParaRPr lang="en-GH" sz="1200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82CF1EE-D50F-4432-9CC4-096D0C2B23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916200"/>
              </p:ext>
            </p:extLst>
          </p:nvPr>
        </p:nvGraphicFramePr>
        <p:xfrm>
          <a:off x="258773" y="1279686"/>
          <a:ext cx="12083742" cy="529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204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806948" y="361461"/>
            <a:ext cx="1080593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Nuclear power inclusion in Ghana’s energy mix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8D5A9-8E46-4D93-81AD-16A6D4D9F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61" y="1295477"/>
            <a:ext cx="3477186" cy="3362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12FFE7-3BFC-41DF-9989-4525F6C58983}"/>
              </a:ext>
            </a:extLst>
          </p:cNvPr>
          <p:cNvSpPr txBox="1"/>
          <p:nvPr/>
        </p:nvSpPr>
        <p:spPr>
          <a:xfrm>
            <a:off x="407562" y="4657725"/>
            <a:ext cx="3633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President Akufo-Addo Approves Inclusion Of Nuclear In Energy Mix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Noto Serif" panose="020B0604020202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Office of the President, Republic of Ghana https://www.presidency.gov.gh/index.php/briefing-room/news-style-2/2269-president-akufo-addo-approves-inclusion-of-nuclear-in-energy-mix</a:t>
            </a:r>
            <a:endParaRPr kumimoji="0" lang="en-G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D8F82A-E1B3-45A0-922E-CED160B65060}"/>
              </a:ext>
            </a:extLst>
          </p:cNvPr>
          <p:cNvSpPr txBox="1">
            <a:spLocks/>
          </p:cNvSpPr>
          <p:nvPr/>
        </p:nvSpPr>
        <p:spPr>
          <a:xfrm>
            <a:off x="4038600" y="1238326"/>
            <a:ext cx="8153400" cy="525821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28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July 2022, The President of the Republic of Ghana 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 nuclear power inclusion in the generation mix.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Consonance with the 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collective commitment to power sustainability and availability and the peaceful exploitation of nuclear energy for the benefit of our citizens, to enhance rapid industrialization, and to propel economic growth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choice,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is not between renewables and nuclear power;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Rather, it is between, 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affordable, sustainable, severe climate change and </a:t>
            </a: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decarbonised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energy systems </a:t>
            </a:r>
            <a:r>
              <a:rPr lang="en-US" sz="2500" b="1" dirty="0">
                <a:solidFill>
                  <a:srgbClr val="DD6D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 net-zero transitions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912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319268" y="318095"/>
            <a:ext cx="1206577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Proposed roadmap for first nuclear plant construction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CFB906-3364-4172-B7C1-6E1AFBC79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48" y="1361440"/>
            <a:ext cx="10958332" cy="49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3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806948" y="361461"/>
            <a:ext cx="1080593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Modeling General Assumptions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NPID127540-PRS-069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8EDDFA-B1BA-4091-A00F-64C61736EB12}"/>
              </a:ext>
            </a:extLst>
          </p:cNvPr>
          <p:cNvSpPr txBox="1"/>
          <p:nvPr/>
        </p:nvSpPr>
        <p:spPr>
          <a:xfrm>
            <a:off x="898524" y="1368266"/>
            <a:ext cx="1118171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period 2018 – 2040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As Usual 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by Energy Commission, Ghana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All-inclusive technology scenario relative to </a:t>
            </a:r>
            <a:r>
              <a:rPr lang="en-GB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Power Plants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characteristics and constraints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and Performance of New Generation Options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Fuel Supply and Price: Natural gas imports and infrastructure,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price and volume sensitivities, 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Coal, Oil,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12% Discount Rate.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reserve margin has been modeled into the electricity system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75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3949</TotalTime>
  <Words>1719</Words>
  <Application>Microsoft Office PowerPoint</Application>
  <PresentationFormat>Widescreen</PresentationFormat>
  <Paragraphs>219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Baloo 2</vt:lpstr>
      <vt:lpstr>Baloo 2 SemiBold</vt:lpstr>
      <vt:lpstr>Calibri</vt:lpstr>
      <vt:lpstr>Calibri Light</vt:lpstr>
      <vt:lpstr>Noto Serif</vt:lpstr>
      <vt:lpstr>Times New Roman</vt:lpstr>
      <vt:lpstr>Wingdings</vt:lpstr>
      <vt:lpstr>Office Theme</vt:lpstr>
      <vt:lpstr>Incorporating Small Modular Reactors with Solar and Wind for Ghana's Sustainable Energy Transition Beyond Conventional Nuclear Power Ambition Post-COP28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THE NUCLEAR  POWER INFRASTRUCTURE DEVELOPMENT PROGRAMME</dc:title>
  <dc:creator>carl zimmermann</dc:creator>
  <cp:lastModifiedBy>Mark Amoah Nyasapoh</cp:lastModifiedBy>
  <cp:revision>205</cp:revision>
  <dcterms:created xsi:type="dcterms:W3CDTF">2023-02-13T10:57:41Z</dcterms:created>
  <dcterms:modified xsi:type="dcterms:W3CDTF">2024-10-04T19:40:53Z</dcterms:modified>
</cp:coreProperties>
</file>