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6" r:id="rId7"/>
    <p:sldId id="257" r:id="rId8"/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1E60A-E91D-4133-BB2C-661244190895}" v="3" dt="2024-07-15T11:49:10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2024-09-11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2024-09-11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2024-09-11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2024-09-11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2024-09-11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2024-09-11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2024-09-11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2024-09-11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2024-09-11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2024-09-11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2024-09-11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2024-09-11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2024-09-11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2024-09-11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2024-09-11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2024-09-11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1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15F88-B232-488E-8B7B-1F5FDD86B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D6DFC-4280-4B0F-BEF6-7300C1764B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47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Props1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F5A183-8DB8-4E33-A3B8-B56576635C6B}">
  <ds:schemaRefs>
    <ds:schemaRef ds:uri="http://schemas.openxmlformats.org/package/2006/metadata/core-properties"/>
    <ds:schemaRef ds:uri="0311a6d6-6c49-40aa-926b-e98182ea64d2"/>
    <ds:schemaRef ds:uri="http://purl.org/dc/terms/"/>
    <ds:schemaRef ds:uri="http://schemas.microsoft.com/office/infopath/2007/PartnerControls"/>
    <ds:schemaRef ds:uri="94bacced-d3e9-4230-8110-5185e6b8723a"/>
    <ds:schemaRef ds:uri="http://schemas.microsoft.com/office/2006/documentManagement/types"/>
    <ds:schemaRef ds:uri="http://purl.org/dc/elements/1.1/"/>
    <ds:schemaRef ds:uri="http://schemas.microsoft.com/office/2006/metadata/properties"/>
    <ds:schemaRef ds:uri="89039979-132d-4e33-b8d6-8b0f084d947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CONSTANTIN, Alina</cp:lastModifiedBy>
  <cp:revision>7</cp:revision>
  <dcterms:created xsi:type="dcterms:W3CDTF">2019-10-29T08:33:20Z</dcterms:created>
  <dcterms:modified xsi:type="dcterms:W3CDTF">2024-09-11T12:37:43Z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