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1" d="100"/>
          <a:sy n="11" d="100"/>
        </p:scale>
        <p:origin x="4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2024-07-15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5F88-B232-488E-8B7B-1F5FDD86B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D6DFC-4280-4B0F-BEF6-7300C1764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47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Props1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F7C2D9-DCD9-4091-AC19-AF672454B186}"/>
</file>

<file path=customXml/itemProps3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HERTER, Nancy</cp:lastModifiedBy>
  <cp:revision>7</cp:revision>
  <dcterms:created xsi:type="dcterms:W3CDTF">2019-10-29T08:33:20Z</dcterms:created>
  <dcterms:modified xsi:type="dcterms:W3CDTF">2024-07-15T11:49:19Z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