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13253" r:id="rId6"/>
    <p:sldId id="13252" r:id="rId7"/>
    <p:sldId id="13251" r:id="rId8"/>
    <p:sldId id="13246" r:id="rId9"/>
    <p:sldId id="13248" r:id="rId10"/>
    <p:sldId id="280" r:id="rId11"/>
    <p:sldId id="13247" r:id="rId12"/>
    <p:sldId id="13249" r:id="rId13"/>
    <p:sldId id="13244" r:id="rId14"/>
    <p:sldId id="4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6FC716-6246-FCEB-017F-409132BF65DF}" name="Roberts, Wayne A. (INPO)" initials="WR" userId="S::robertswa@inpo.org::c5d148ef-af72-4e4c-820c-12bed22784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B"/>
    <a:srgbClr val="95B3D7"/>
    <a:srgbClr val="558ED5"/>
    <a:srgbClr val="8064A2"/>
    <a:srgbClr val="FFFFFF"/>
    <a:srgbClr val="9BBB59"/>
    <a:srgbClr val="C2C2C2"/>
    <a:srgbClr val="F79646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C8536-D5D8-414C-8FF9-031E8B4CAE4C}" v="1" dt="2024-03-19T16:53:56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8" autoAdjust="0"/>
    <p:restoredTop sz="80024" autoAdjust="0"/>
  </p:normalViewPr>
  <p:slideViewPr>
    <p:cSldViewPr snapToGrid="0">
      <p:cViewPr varScale="1">
        <p:scale>
          <a:sx n="87" d="100"/>
          <a:sy n="87" d="100"/>
        </p:scale>
        <p:origin x="160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g, Steve W. (INPO)" userId="1c6bf646-d2d5-4f37-ac5d-4f7d0d808b81" providerId="ADAL" clId="{738C8536-D5D8-414C-8FF9-031E8B4CAE4C}"/>
    <pc:docChg chg="modSld">
      <pc:chgData name="Meng, Steve W. (INPO)" userId="1c6bf646-d2d5-4f37-ac5d-4f7d0d808b81" providerId="ADAL" clId="{738C8536-D5D8-414C-8FF9-031E8B4CAE4C}" dt="2024-03-19T20:32:08.062" v="10" actId="948"/>
      <pc:docMkLst>
        <pc:docMk/>
      </pc:docMkLst>
      <pc:sldChg chg="modSp mod modTransition">
        <pc:chgData name="Meng, Steve W. (INPO)" userId="1c6bf646-d2d5-4f37-ac5d-4f7d0d808b81" providerId="ADAL" clId="{738C8536-D5D8-414C-8FF9-031E8B4CAE4C}" dt="2024-03-19T20:32:08.062" v="10" actId="948"/>
        <pc:sldMkLst>
          <pc:docMk/>
          <pc:sldMk cId="150440606" sldId="256"/>
        </pc:sldMkLst>
        <pc:spChg chg="mod">
          <ac:chgData name="Meng, Steve W. (INPO)" userId="1c6bf646-d2d5-4f37-ac5d-4f7d0d808b81" providerId="ADAL" clId="{738C8536-D5D8-414C-8FF9-031E8B4CAE4C}" dt="2024-03-19T20:32:08.062" v="10" actId="948"/>
          <ac:spMkLst>
            <pc:docMk/>
            <pc:sldMk cId="150440606" sldId="256"/>
            <ac:spMk id="5" creationId="{F937E1A3-D055-41D2-8490-65704E57D7ED}"/>
          </ac:spMkLst>
        </pc:spChg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4114392974" sldId="280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1997255422" sldId="458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2478463735" sldId="13244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3780822127" sldId="13246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1262495625" sldId="13247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1415547516" sldId="13248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1321531244" sldId="13249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4227470049" sldId="13251"/>
        </pc:sldMkLst>
      </pc:sldChg>
      <pc:sldChg chg="modTransition">
        <pc:chgData name="Meng, Steve W. (INPO)" userId="1c6bf646-d2d5-4f37-ac5d-4f7d0d808b81" providerId="ADAL" clId="{738C8536-D5D8-414C-8FF9-031E8B4CAE4C}" dt="2024-03-19T16:53:56.313" v="9"/>
        <pc:sldMkLst>
          <pc:docMk/>
          <pc:sldMk cId="2201944014" sldId="13252"/>
        </pc:sldMkLst>
      </pc:sldChg>
      <pc:sldChg chg="modSp mod modTransition delCm modCm">
        <pc:chgData name="Meng, Steve W. (INPO)" userId="1c6bf646-d2d5-4f37-ac5d-4f7d0d808b81" providerId="ADAL" clId="{738C8536-D5D8-414C-8FF9-031E8B4CAE4C}" dt="2024-03-19T16:53:56.313" v="9"/>
        <pc:sldMkLst>
          <pc:docMk/>
          <pc:sldMk cId="885351001" sldId="13253"/>
        </pc:sldMkLst>
        <pc:spChg chg="mod">
          <ac:chgData name="Meng, Steve W. (INPO)" userId="1c6bf646-d2d5-4f37-ac5d-4f7d0d808b81" providerId="ADAL" clId="{738C8536-D5D8-414C-8FF9-031E8B4CAE4C}" dt="2024-03-19T15:14:05.030" v="8" actId="20577"/>
          <ac:spMkLst>
            <pc:docMk/>
            <pc:sldMk cId="885351001" sldId="13253"/>
            <ac:spMk id="4" creationId="{40E510B9-2E2C-569C-C131-B17851DC3DC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Meng, Steve W. (INPO)" userId="1c6bf646-d2d5-4f37-ac5d-4f7d0d808b81" providerId="ADAL" clId="{738C8536-D5D8-414C-8FF9-031E8B4CAE4C}" dt="2024-03-15T16:18:06.349" v="5"/>
              <pc2:cmMkLst xmlns:pc2="http://schemas.microsoft.com/office/powerpoint/2019/9/main/command">
                <pc:docMk/>
                <pc:sldMk cId="885351001" sldId="13253"/>
                <pc2:cmMk id="{71BDE878-EE55-442F-9732-6DD30162BAAD}"/>
              </pc2:cmMkLst>
            </pc226:cmChg>
            <pc226:cmChg xmlns:pc226="http://schemas.microsoft.com/office/powerpoint/2022/06/main/command" chg="del">
              <pc226:chgData name="Meng, Steve W. (INPO)" userId="1c6bf646-d2d5-4f37-ac5d-4f7d0d808b81" providerId="ADAL" clId="{738C8536-D5D8-414C-8FF9-031E8B4CAE4C}" dt="2024-03-15T16:18:02.281" v="4"/>
              <pc2:cmMkLst xmlns:pc2="http://schemas.microsoft.com/office/powerpoint/2019/9/main/command">
                <pc:docMk/>
                <pc:sldMk cId="885351001" sldId="13253"/>
                <pc2:cmMk id="{286CF1F4-601E-40CF-8D3A-B381600EF495}"/>
              </pc2:cmMkLst>
            </pc226:cmChg>
          </p:ext>
        </pc:extLst>
      </pc:sldChg>
    </pc:docChg>
  </pc:docChgLst>
  <pc:docChgLst>
    <pc:chgData name="Meng, Steve W. (INPO)" userId="1c6bf646-d2d5-4f37-ac5d-4f7d0d808b81" providerId="ADAL" clId="{6A8C6937-45AC-4B7E-9BA9-4C7ED3F7B573}"/>
    <pc:docChg chg="undo redo custSel addSld delSld modSld sldOrd">
      <pc:chgData name="Meng, Steve W. (INPO)" userId="1c6bf646-d2d5-4f37-ac5d-4f7d0d808b81" providerId="ADAL" clId="{6A8C6937-45AC-4B7E-9BA9-4C7ED3F7B573}" dt="2024-03-14T22:46:02.836" v="4176" actId="14100"/>
      <pc:docMkLst>
        <pc:docMk/>
      </pc:docMkLst>
      <pc:sldChg chg="modSp mod">
        <pc:chgData name="Meng, Steve W. (INPO)" userId="1c6bf646-d2d5-4f37-ac5d-4f7d0d808b81" providerId="ADAL" clId="{6A8C6937-45AC-4B7E-9BA9-4C7ED3F7B573}" dt="2024-03-13T14:31:37.445" v="44" actId="20577"/>
        <pc:sldMkLst>
          <pc:docMk/>
          <pc:sldMk cId="150440606" sldId="256"/>
        </pc:sldMkLst>
        <pc:spChg chg="mod">
          <ac:chgData name="Meng, Steve W. (INPO)" userId="1c6bf646-d2d5-4f37-ac5d-4f7d0d808b81" providerId="ADAL" clId="{6A8C6937-45AC-4B7E-9BA9-4C7ED3F7B573}" dt="2024-03-13T14:31:37.445" v="44" actId="20577"/>
          <ac:spMkLst>
            <pc:docMk/>
            <pc:sldMk cId="150440606" sldId="256"/>
            <ac:spMk id="4" creationId="{57A8945F-7C57-4179-B31F-8DEFE190928B}"/>
          </ac:spMkLst>
        </pc:spChg>
      </pc:sldChg>
      <pc:sldChg chg="modSp add del mod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895078235" sldId="278"/>
        </pc:sldMkLst>
        <pc:spChg chg="mod">
          <ac:chgData name="Meng, Steve W. (INPO)" userId="1c6bf646-d2d5-4f37-ac5d-4f7d0d808b81" providerId="ADAL" clId="{6A8C6937-45AC-4B7E-9BA9-4C7ED3F7B573}" dt="2024-03-13T14:32:00.038" v="46" actId="27636"/>
          <ac:spMkLst>
            <pc:docMk/>
            <pc:sldMk cId="895078235" sldId="278"/>
            <ac:spMk id="3" creationId="{FB8EA357-9936-20A0-CFBB-DA1C5949129B}"/>
          </ac:spMkLst>
        </pc:spChg>
      </pc:sldChg>
      <pc:sldChg chg="add 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3574221824" sldId="279"/>
        </pc:sldMkLst>
      </pc:sldChg>
      <pc:sldChg chg="addSp delSp modSp add mod ord modClrScheme chgLayout">
        <pc:chgData name="Meng, Steve W. (INPO)" userId="1c6bf646-d2d5-4f37-ac5d-4f7d0d808b81" providerId="ADAL" clId="{6A8C6937-45AC-4B7E-9BA9-4C7ED3F7B573}" dt="2024-03-14T22:26:52.969" v="3999" actId="404"/>
        <pc:sldMkLst>
          <pc:docMk/>
          <pc:sldMk cId="4114392974" sldId="280"/>
        </pc:sldMkLst>
        <pc:spChg chg="mod ord">
          <ac:chgData name="Meng, Steve W. (INPO)" userId="1c6bf646-d2d5-4f37-ac5d-4f7d0d808b81" providerId="ADAL" clId="{6A8C6937-45AC-4B7E-9BA9-4C7ED3F7B573}" dt="2024-03-14T22:26:52.969" v="3999" actId="404"/>
          <ac:spMkLst>
            <pc:docMk/>
            <pc:sldMk cId="4114392974" sldId="280"/>
            <ac:spMk id="2" creationId="{87CA63A1-979B-9175-C5A9-906E769DF0BB}"/>
          </ac:spMkLst>
        </pc:spChg>
        <pc:spChg chg="del mod">
          <ac:chgData name="Meng, Steve W. (INPO)" userId="1c6bf646-d2d5-4f37-ac5d-4f7d0d808b81" providerId="ADAL" clId="{6A8C6937-45AC-4B7E-9BA9-4C7ED3F7B573}" dt="2024-03-14T21:41:21.008" v="3478" actId="478"/>
          <ac:spMkLst>
            <pc:docMk/>
            <pc:sldMk cId="4114392974" sldId="280"/>
            <ac:spMk id="4" creationId="{056595ED-48C6-7D04-8DA1-FAA54250E803}"/>
          </ac:spMkLst>
        </pc:spChg>
        <pc:spChg chg="del">
          <ac:chgData name="Meng, Steve W. (INPO)" userId="1c6bf646-d2d5-4f37-ac5d-4f7d0d808b81" providerId="ADAL" clId="{6A8C6937-45AC-4B7E-9BA9-4C7ED3F7B573}" dt="2024-03-14T21:28:37.921" v="3162" actId="478"/>
          <ac:spMkLst>
            <pc:docMk/>
            <pc:sldMk cId="4114392974" sldId="280"/>
            <ac:spMk id="7" creationId="{0E4086A7-77C8-F629-B897-181A0D9ADCC7}"/>
          </ac:spMkLst>
        </pc:spChg>
        <pc:spChg chg="add del mod">
          <ac:chgData name="Meng, Steve W. (INPO)" userId="1c6bf646-d2d5-4f37-ac5d-4f7d0d808b81" providerId="ADAL" clId="{6A8C6937-45AC-4B7E-9BA9-4C7ED3F7B573}" dt="2024-03-14T21:33:56.765" v="3260" actId="478"/>
          <ac:spMkLst>
            <pc:docMk/>
            <pc:sldMk cId="4114392974" sldId="280"/>
            <ac:spMk id="18" creationId="{8B0BD7BA-5713-FC9A-3429-C9C55B4473AA}"/>
          </ac:spMkLst>
        </pc:spChg>
        <pc:spChg chg="del">
          <ac:chgData name="Meng, Steve W. (INPO)" userId="1c6bf646-d2d5-4f37-ac5d-4f7d0d808b81" providerId="ADAL" clId="{6A8C6937-45AC-4B7E-9BA9-4C7ED3F7B573}" dt="2024-03-14T21:28:39.877" v="3164" actId="478"/>
          <ac:spMkLst>
            <pc:docMk/>
            <pc:sldMk cId="4114392974" sldId="280"/>
            <ac:spMk id="19" creationId="{47750E3E-6E91-462B-BC07-01FAE7353D13}"/>
          </ac:spMkLst>
        </pc:spChg>
        <pc:spChg chg="add mod">
          <ac:chgData name="Meng, Steve W. (INPO)" userId="1c6bf646-d2d5-4f37-ac5d-4f7d0d808b81" providerId="ADAL" clId="{6A8C6937-45AC-4B7E-9BA9-4C7ED3F7B573}" dt="2024-03-14T21:40:48.604" v="3468" actId="164"/>
          <ac:spMkLst>
            <pc:docMk/>
            <pc:sldMk cId="4114392974" sldId="280"/>
            <ac:spMk id="20" creationId="{DB9FFD5E-EC7A-84C7-7B36-61CDCFE0C01A}"/>
          </ac:spMkLst>
        </pc:spChg>
        <pc:spChg chg="add mod">
          <ac:chgData name="Meng, Steve W. (INPO)" userId="1c6bf646-d2d5-4f37-ac5d-4f7d0d808b81" providerId="ADAL" clId="{6A8C6937-45AC-4B7E-9BA9-4C7ED3F7B573}" dt="2024-03-14T21:40:48.604" v="3468" actId="164"/>
          <ac:spMkLst>
            <pc:docMk/>
            <pc:sldMk cId="4114392974" sldId="280"/>
            <ac:spMk id="21" creationId="{A0B83E7C-32C7-EB06-7E28-94351941FE06}"/>
          </ac:spMkLst>
        </pc:spChg>
        <pc:spChg chg="add mod">
          <ac:chgData name="Meng, Steve W. (INPO)" userId="1c6bf646-d2d5-4f37-ac5d-4f7d0d808b81" providerId="ADAL" clId="{6A8C6937-45AC-4B7E-9BA9-4C7ED3F7B573}" dt="2024-03-14T21:40:48.604" v="3468" actId="164"/>
          <ac:spMkLst>
            <pc:docMk/>
            <pc:sldMk cId="4114392974" sldId="280"/>
            <ac:spMk id="22" creationId="{F064EB1D-C9D5-1E68-6D6A-AB8B2492FD26}"/>
          </ac:spMkLst>
        </pc:spChg>
        <pc:spChg chg="add mod">
          <ac:chgData name="Meng, Steve W. (INPO)" userId="1c6bf646-d2d5-4f37-ac5d-4f7d0d808b81" providerId="ADAL" clId="{6A8C6937-45AC-4B7E-9BA9-4C7ED3F7B573}" dt="2024-03-14T21:48:43.332" v="3627" actId="207"/>
          <ac:spMkLst>
            <pc:docMk/>
            <pc:sldMk cId="4114392974" sldId="280"/>
            <ac:spMk id="23" creationId="{50D63532-4A09-4CA0-D053-3DAD7AFCB6D5}"/>
          </ac:spMkLst>
        </pc:spChg>
        <pc:spChg chg="add mod">
          <ac:chgData name="Meng, Steve W. (INPO)" userId="1c6bf646-d2d5-4f37-ac5d-4f7d0d808b81" providerId="ADAL" clId="{6A8C6937-45AC-4B7E-9BA9-4C7ED3F7B573}" dt="2024-03-14T21:48:55.074" v="3629" actId="207"/>
          <ac:spMkLst>
            <pc:docMk/>
            <pc:sldMk cId="4114392974" sldId="280"/>
            <ac:spMk id="24" creationId="{EFD0CBC0-74F4-9A5C-31BD-F210D29A03B0}"/>
          </ac:spMkLst>
        </pc:spChg>
        <pc:spChg chg="add mod">
          <ac:chgData name="Meng, Steve W. (INPO)" userId="1c6bf646-d2d5-4f37-ac5d-4f7d0d808b81" providerId="ADAL" clId="{6A8C6937-45AC-4B7E-9BA9-4C7ED3F7B573}" dt="2024-03-14T21:49:08.369" v="3631" actId="207"/>
          <ac:spMkLst>
            <pc:docMk/>
            <pc:sldMk cId="4114392974" sldId="280"/>
            <ac:spMk id="25" creationId="{EFCBC9EE-2BB5-A3BE-1E77-86ADB268D21D}"/>
          </ac:spMkLst>
        </pc:spChg>
        <pc:spChg chg="add mod">
          <ac:chgData name="Meng, Steve W. (INPO)" userId="1c6bf646-d2d5-4f37-ac5d-4f7d0d808b81" providerId="ADAL" clId="{6A8C6937-45AC-4B7E-9BA9-4C7ED3F7B573}" dt="2024-03-14T21:49:22.780" v="3633" actId="207"/>
          <ac:spMkLst>
            <pc:docMk/>
            <pc:sldMk cId="4114392974" sldId="280"/>
            <ac:spMk id="26" creationId="{719DD1F2-FF29-1BB5-9E11-420425E72CE4}"/>
          </ac:spMkLst>
        </pc:spChg>
        <pc:grpChg chg="add mod">
          <ac:chgData name="Meng, Steve W. (INPO)" userId="1c6bf646-d2d5-4f37-ac5d-4f7d0d808b81" providerId="ADAL" clId="{6A8C6937-45AC-4B7E-9BA9-4C7ED3F7B573}" dt="2024-03-14T21:40:59.575" v="3469" actId="1076"/>
          <ac:grpSpMkLst>
            <pc:docMk/>
            <pc:sldMk cId="4114392974" sldId="280"/>
            <ac:grpSpMk id="44" creationId="{1C1D0ABD-98FB-A719-6B5D-085412436893}"/>
          </ac:grpSpMkLst>
        </pc:grpChg>
        <pc:graphicFrameChg chg="del">
          <ac:chgData name="Meng, Steve W. (INPO)" userId="1c6bf646-d2d5-4f37-ac5d-4f7d0d808b81" providerId="ADAL" clId="{6A8C6937-45AC-4B7E-9BA9-4C7ED3F7B573}" dt="2024-03-14T21:13:21.444" v="3153" actId="478"/>
          <ac:graphicFrameMkLst>
            <pc:docMk/>
            <pc:sldMk cId="4114392974" sldId="280"/>
            <ac:graphicFrameMk id="3" creationId="{D6D460AC-131C-5967-1516-B1A1394C7FDC}"/>
          </ac:graphicFrameMkLst>
        </pc:graphicFrameChg>
        <pc:graphicFrameChg chg="del">
          <ac:chgData name="Meng, Steve W. (INPO)" userId="1c6bf646-d2d5-4f37-ac5d-4f7d0d808b81" providerId="ADAL" clId="{6A8C6937-45AC-4B7E-9BA9-4C7ED3F7B573}" dt="2024-03-14T21:13:17.830" v="3152" actId="478"/>
          <ac:graphicFrameMkLst>
            <pc:docMk/>
            <pc:sldMk cId="4114392974" sldId="280"/>
            <ac:graphicFrameMk id="5" creationId="{C127EAD7-6E69-11DC-5333-E4E9390392F2}"/>
          </ac:graphicFrameMkLst>
        </pc:graphicFrameChg>
        <pc:graphicFrameChg chg="del">
          <ac:chgData name="Meng, Steve W. (INPO)" userId="1c6bf646-d2d5-4f37-ac5d-4f7d0d808b81" providerId="ADAL" clId="{6A8C6937-45AC-4B7E-9BA9-4C7ED3F7B573}" dt="2024-03-14T21:28:36.953" v="3161" actId="478"/>
          <ac:graphicFrameMkLst>
            <pc:docMk/>
            <pc:sldMk cId="4114392974" sldId="280"/>
            <ac:graphicFrameMk id="6" creationId="{665F97C7-C96E-74F4-B248-4B008344B081}"/>
          </ac:graphicFrameMkLst>
        </pc:graphicFrameChg>
        <pc:graphicFrameChg chg="add del mod modGraphic">
          <ac:chgData name="Meng, Steve W. (INPO)" userId="1c6bf646-d2d5-4f37-ac5d-4f7d0d808b81" providerId="ADAL" clId="{6A8C6937-45AC-4B7E-9BA9-4C7ED3F7B573}" dt="2024-03-14T21:31:17.312" v="3220" actId="478"/>
          <ac:graphicFrameMkLst>
            <pc:docMk/>
            <pc:sldMk cId="4114392974" sldId="280"/>
            <ac:graphicFrameMk id="15" creationId="{A62C28B1-AD1E-A518-1A71-1CB0133DB7AA}"/>
          </ac:graphicFrameMkLst>
        </pc:graphicFrameChg>
        <pc:graphicFrameChg chg="add del mod modGraphic">
          <ac:chgData name="Meng, Steve W. (INPO)" userId="1c6bf646-d2d5-4f37-ac5d-4f7d0d808b81" providerId="ADAL" clId="{6A8C6937-45AC-4B7E-9BA9-4C7ED3F7B573}" dt="2024-03-14T21:33:53.631" v="3259" actId="11529"/>
          <ac:graphicFrameMkLst>
            <pc:docMk/>
            <pc:sldMk cId="4114392974" sldId="280"/>
            <ac:graphicFrameMk id="16" creationId="{0A666F3E-77A5-C945-2A81-22A294A6B237}"/>
          </ac:graphicFrameMkLst>
        </pc:graphicFrameChg>
        <pc:picChg chg="add del mod">
          <ac:chgData name="Meng, Steve W. (INPO)" userId="1c6bf646-d2d5-4f37-ac5d-4f7d0d808b81" providerId="ADAL" clId="{6A8C6937-45AC-4B7E-9BA9-4C7ED3F7B573}" dt="2024-03-14T21:28:14.227" v="3156" actId="478"/>
          <ac:picMkLst>
            <pc:docMk/>
            <pc:sldMk cId="4114392974" sldId="280"/>
            <ac:picMk id="11" creationId="{2A61D738-D063-850A-88D6-6394C58F582E}"/>
          </ac:picMkLst>
        </pc:picChg>
        <pc:picChg chg="add del mod">
          <ac:chgData name="Meng, Steve W. (INPO)" userId="1c6bf646-d2d5-4f37-ac5d-4f7d0d808b81" providerId="ADAL" clId="{6A8C6937-45AC-4B7E-9BA9-4C7ED3F7B573}" dt="2024-03-14T21:41:01.585" v="3470" actId="478"/>
          <ac:picMkLst>
            <pc:docMk/>
            <pc:sldMk cId="4114392974" sldId="280"/>
            <ac:picMk id="13" creationId="{61F9E920-6C2F-B84D-2C32-933DC531B051}"/>
          </ac:picMkLst>
        </pc:picChg>
        <pc:cxnChg chg="del">
          <ac:chgData name="Meng, Steve W. (INPO)" userId="1c6bf646-d2d5-4f37-ac5d-4f7d0d808b81" providerId="ADAL" clId="{6A8C6937-45AC-4B7E-9BA9-4C7ED3F7B573}" dt="2024-03-14T21:28:39.191" v="3163" actId="478"/>
          <ac:cxnSpMkLst>
            <pc:docMk/>
            <pc:sldMk cId="4114392974" sldId="280"/>
            <ac:cxnSpMk id="9" creationId="{A0E932A1-676E-C76A-0F91-E08D31428D14}"/>
          </ac:cxnSpMkLst>
        </pc:cxnChg>
        <pc:cxnChg chg="del">
          <ac:chgData name="Meng, Steve W. (INPO)" userId="1c6bf646-d2d5-4f37-ac5d-4f7d0d808b81" providerId="ADAL" clId="{6A8C6937-45AC-4B7E-9BA9-4C7ED3F7B573}" dt="2024-03-14T21:28:40.555" v="3165" actId="478"/>
          <ac:cxnSpMkLst>
            <pc:docMk/>
            <pc:sldMk cId="4114392974" sldId="280"/>
            <ac:cxnSpMk id="10" creationId="{5512125F-FED9-2362-79FF-1C31CFF84B39}"/>
          </ac:cxnSpMkLst>
        </pc:cxnChg>
        <pc:cxnChg chg="del">
          <ac:chgData name="Meng, Steve W. (INPO)" userId="1c6bf646-d2d5-4f37-ac5d-4f7d0d808b81" providerId="ADAL" clId="{6A8C6937-45AC-4B7E-9BA9-4C7ED3F7B573}" dt="2024-03-14T21:28:41.332" v="3166" actId="478"/>
          <ac:cxnSpMkLst>
            <pc:docMk/>
            <pc:sldMk cId="4114392974" sldId="280"/>
            <ac:cxnSpMk id="14" creationId="{B1E761A0-0558-1C07-CF1D-4C23E8DB57F2}"/>
          </ac:cxnSpMkLst>
        </pc:cxnChg>
        <pc:cxnChg chg="del">
          <ac:chgData name="Meng, Steve W. (INPO)" userId="1c6bf646-d2d5-4f37-ac5d-4f7d0d808b81" providerId="ADAL" clId="{6A8C6937-45AC-4B7E-9BA9-4C7ED3F7B573}" dt="2024-03-14T21:28:42.279" v="3167" actId="478"/>
          <ac:cxnSpMkLst>
            <pc:docMk/>
            <pc:sldMk cId="4114392974" sldId="280"/>
            <ac:cxnSpMk id="17" creationId="{383F11BD-1F94-E0EC-7DDB-A643B7DA3F50}"/>
          </ac:cxnSpMkLst>
        </pc:cxnChg>
        <pc:cxnChg chg="add del mod">
          <ac:chgData name="Meng, Steve W. (INPO)" userId="1c6bf646-d2d5-4f37-ac5d-4f7d0d808b81" providerId="ADAL" clId="{6A8C6937-45AC-4B7E-9BA9-4C7ED3F7B573}" dt="2024-03-14T21:40:25.686" v="3467" actId="478"/>
          <ac:cxnSpMkLst>
            <pc:docMk/>
            <pc:sldMk cId="4114392974" sldId="280"/>
            <ac:cxnSpMk id="28" creationId="{3CC87C33-EED4-9D9D-0C54-D6905BE7710E}"/>
          </ac:cxnSpMkLst>
        </pc:cxnChg>
        <pc:cxnChg chg="add mod">
          <ac:chgData name="Meng, Steve W. (INPO)" userId="1c6bf646-d2d5-4f37-ac5d-4f7d0d808b81" providerId="ADAL" clId="{6A8C6937-45AC-4B7E-9BA9-4C7ED3F7B573}" dt="2024-03-14T21:40:48.604" v="3468" actId="164"/>
          <ac:cxnSpMkLst>
            <pc:docMk/>
            <pc:sldMk cId="4114392974" sldId="280"/>
            <ac:cxnSpMk id="30" creationId="{BEE7A358-6497-7FAA-9450-6AD04FF55E69}"/>
          </ac:cxnSpMkLst>
        </pc:cxnChg>
        <pc:cxnChg chg="add mod">
          <ac:chgData name="Meng, Steve W. (INPO)" userId="1c6bf646-d2d5-4f37-ac5d-4f7d0d808b81" providerId="ADAL" clId="{6A8C6937-45AC-4B7E-9BA9-4C7ED3F7B573}" dt="2024-03-14T21:40:48.604" v="3468" actId="164"/>
          <ac:cxnSpMkLst>
            <pc:docMk/>
            <pc:sldMk cId="4114392974" sldId="280"/>
            <ac:cxnSpMk id="31" creationId="{8DA374A8-A41A-BC5D-7FE5-A2690A11F400}"/>
          </ac:cxnSpMkLst>
        </pc:cxnChg>
        <pc:cxnChg chg="add mod">
          <ac:chgData name="Meng, Steve W. (INPO)" userId="1c6bf646-d2d5-4f37-ac5d-4f7d0d808b81" providerId="ADAL" clId="{6A8C6937-45AC-4B7E-9BA9-4C7ED3F7B573}" dt="2024-03-14T21:40:48.604" v="3468" actId="164"/>
          <ac:cxnSpMkLst>
            <pc:docMk/>
            <pc:sldMk cId="4114392974" sldId="280"/>
            <ac:cxnSpMk id="33" creationId="{6AD2DEE8-87E4-4446-642B-1A5817BDB195}"/>
          </ac:cxnSpMkLst>
        </pc:cxnChg>
        <pc:cxnChg chg="add mod ord">
          <ac:chgData name="Meng, Steve W. (INPO)" userId="1c6bf646-d2d5-4f37-ac5d-4f7d0d808b81" providerId="ADAL" clId="{6A8C6937-45AC-4B7E-9BA9-4C7ED3F7B573}" dt="2024-03-14T21:48:49.204" v="3628" actId="167"/>
          <ac:cxnSpMkLst>
            <pc:docMk/>
            <pc:sldMk cId="4114392974" sldId="280"/>
            <ac:cxnSpMk id="34" creationId="{20DA3B6E-96D6-1B27-8B68-258D99809D36}"/>
          </ac:cxnSpMkLst>
        </pc:cxnChg>
        <pc:cxnChg chg="add mod ord">
          <ac:chgData name="Meng, Steve W. (INPO)" userId="1c6bf646-d2d5-4f37-ac5d-4f7d0d808b81" providerId="ADAL" clId="{6A8C6937-45AC-4B7E-9BA9-4C7ED3F7B573}" dt="2024-03-14T21:49:16.747" v="3632" actId="167"/>
          <ac:cxnSpMkLst>
            <pc:docMk/>
            <pc:sldMk cId="4114392974" sldId="280"/>
            <ac:cxnSpMk id="35" creationId="{81572B65-A356-5EFD-B716-BCA5741AEA1E}"/>
          </ac:cxnSpMkLst>
        </pc:cxnChg>
        <pc:cxnChg chg="add mod ord">
          <ac:chgData name="Meng, Steve W. (INPO)" userId="1c6bf646-d2d5-4f37-ac5d-4f7d0d808b81" providerId="ADAL" clId="{6A8C6937-45AC-4B7E-9BA9-4C7ED3F7B573}" dt="2024-03-14T21:48:59.767" v="3630" actId="167"/>
          <ac:cxnSpMkLst>
            <pc:docMk/>
            <pc:sldMk cId="4114392974" sldId="280"/>
            <ac:cxnSpMk id="36" creationId="{48A2768C-7A5F-52A5-2710-633AEB81A0A6}"/>
          </ac:cxnSpMkLst>
        </pc:cxnChg>
        <pc:cxnChg chg="add del mod">
          <ac:chgData name="Meng, Steve W. (INPO)" userId="1c6bf646-d2d5-4f37-ac5d-4f7d0d808b81" providerId="ADAL" clId="{6A8C6937-45AC-4B7E-9BA9-4C7ED3F7B573}" dt="2024-03-14T21:39:43.506" v="3456" actId="478"/>
          <ac:cxnSpMkLst>
            <pc:docMk/>
            <pc:sldMk cId="4114392974" sldId="280"/>
            <ac:cxnSpMk id="37" creationId="{85A7FFC4-0B72-A017-3180-3495265937E3}"/>
          </ac:cxnSpMkLst>
        </pc:cxnChg>
        <pc:cxnChg chg="add del mod">
          <ac:chgData name="Meng, Steve W. (INPO)" userId="1c6bf646-d2d5-4f37-ac5d-4f7d0d808b81" providerId="ADAL" clId="{6A8C6937-45AC-4B7E-9BA9-4C7ED3F7B573}" dt="2024-03-14T21:39:47.676" v="3458" actId="478"/>
          <ac:cxnSpMkLst>
            <pc:docMk/>
            <pc:sldMk cId="4114392974" sldId="280"/>
            <ac:cxnSpMk id="39" creationId="{2A8CCB93-52CD-0BB0-63D8-AF6D7F91450E}"/>
          </ac:cxnSpMkLst>
        </pc:cxnChg>
        <pc:cxnChg chg="add mod">
          <ac:chgData name="Meng, Steve W. (INPO)" userId="1c6bf646-d2d5-4f37-ac5d-4f7d0d808b81" providerId="ADAL" clId="{6A8C6937-45AC-4B7E-9BA9-4C7ED3F7B573}" dt="2024-03-14T21:40:48.604" v="3468" actId="164"/>
          <ac:cxnSpMkLst>
            <pc:docMk/>
            <pc:sldMk cId="4114392974" sldId="280"/>
            <ac:cxnSpMk id="40" creationId="{169E0D35-109D-8482-C2A3-9876189C38E7}"/>
          </ac:cxnSpMkLst>
        </pc:cxnChg>
        <pc:cxnChg chg="add del mod">
          <ac:chgData name="Meng, Steve W. (INPO)" userId="1c6bf646-d2d5-4f37-ac5d-4f7d0d808b81" providerId="ADAL" clId="{6A8C6937-45AC-4B7E-9BA9-4C7ED3F7B573}" dt="2024-03-14T21:40:08.587" v="3464" actId="478"/>
          <ac:cxnSpMkLst>
            <pc:docMk/>
            <pc:sldMk cId="4114392974" sldId="280"/>
            <ac:cxnSpMk id="42" creationId="{FE8AF4AB-3357-89C1-7345-42A0EB546E3C}"/>
          </ac:cxnSpMkLst>
        </pc:cxnChg>
        <pc:cxnChg chg="add mod">
          <ac:chgData name="Meng, Steve W. (INPO)" userId="1c6bf646-d2d5-4f37-ac5d-4f7d0d808b81" providerId="ADAL" clId="{6A8C6937-45AC-4B7E-9BA9-4C7ED3F7B573}" dt="2024-03-14T21:40:48.604" v="3468" actId="164"/>
          <ac:cxnSpMkLst>
            <pc:docMk/>
            <pc:sldMk cId="4114392974" sldId="280"/>
            <ac:cxnSpMk id="43" creationId="{E1B796CA-6F4C-665E-92AD-A4F6EFD8F888}"/>
          </ac:cxnSpMkLst>
        </pc:cxnChg>
      </pc:sldChg>
      <pc:sldChg chg="add del ord">
        <pc:chgData name="Meng, Steve W. (INPO)" userId="1c6bf646-d2d5-4f37-ac5d-4f7d0d808b81" providerId="ADAL" clId="{6A8C6937-45AC-4B7E-9BA9-4C7ED3F7B573}" dt="2024-03-14T21:47:21.769" v="3612" actId="47"/>
        <pc:sldMkLst>
          <pc:docMk/>
          <pc:sldMk cId="204239955" sldId="281"/>
        </pc:sldMkLst>
      </pc:sldChg>
      <pc:sldChg chg="modSp add del mod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1341532533" sldId="282"/>
        </pc:sldMkLst>
        <pc:spChg chg="mod">
          <ac:chgData name="Meng, Steve W. (INPO)" userId="1c6bf646-d2d5-4f37-ac5d-4f7d0d808b81" providerId="ADAL" clId="{6A8C6937-45AC-4B7E-9BA9-4C7ED3F7B573}" dt="2024-03-13T14:32:00.076" v="47" actId="27636"/>
          <ac:spMkLst>
            <pc:docMk/>
            <pc:sldMk cId="1341532533" sldId="282"/>
            <ac:spMk id="4" creationId="{1DC6646D-58AD-9EBF-C314-9A45D1258EA6}"/>
          </ac:spMkLst>
        </pc:spChg>
      </pc:sldChg>
      <pc:sldChg chg="modSp add del mod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3256565055" sldId="283"/>
        </pc:sldMkLst>
        <pc:spChg chg="mod">
          <ac:chgData name="Meng, Steve W. (INPO)" userId="1c6bf646-d2d5-4f37-ac5d-4f7d0d808b81" providerId="ADAL" clId="{6A8C6937-45AC-4B7E-9BA9-4C7ED3F7B573}" dt="2024-03-13T14:32:00.091" v="48" actId="27636"/>
          <ac:spMkLst>
            <pc:docMk/>
            <pc:sldMk cId="3256565055" sldId="283"/>
            <ac:spMk id="3" creationId="{0DB1DCDC-1750-866B-3E47-582286CF50A1}"/>
          </ac:spMkLst>
        </pc:spChg>
      </pc:sldChg>
      <pc:sldChg chg="add 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1422429713" sldId="284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2501049400" sldId="1606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1988084120" sldId="2510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3895812741" sldId="13233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2774239981" sldId="13237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4020160154" sldId="13238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1073808908" sldId="13239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1477533769" sldId="13240"/>
        </pc:sldMkLst>
      </pc:sldChg>
      <pc:sldChg chg="del">
        <pc:chgData name="Meng, Steve W. (INPO)" userId="1c6bf646-d2d5-4f37-ac5d-4f7d0d808b81" providerId="ADAL" clId="{6A8C6937-45AC-4B7E-9BA9-4C7ED3F7B573}" dt="2024-03-14T21:52:10.994" v="3755" actId="47"/>
        <pc:sldMkLst>
          <pc:docMk/>
          <pc:sldMk cId="449708875" sldId="13241"/>
        </pc:sldMkLst>
      </pc:sldChg>
      <pc:sldChg chg="addSp delSp modSp new del mod setBg modClrScheme delDesignElem chgLayout modNotesTx">
        <pc:chgData name="Meng, Steve W. (INPO)" userId="1c6bf646-d2d5-4f37-ac5d-4f7d0d808b81" providerId="ADAL" clId="{6A8C6937-45AC-4B7E-9BA9-4C7ED3F7B573}" dt="2024-03-14T22:44:51.054" v="4129" actId="47"/>
        <pc:sldMkLst>
          <pc:docMk/>
          <pc:sldMk cId="1603729332" sldId="13242"/>
        </pc:sldMkLst>
        <pc:spChg chg="del mod ord">
          <ac:chgData name="Meng, Steve W. (INPO)" userId="1c6bf646-d2d5-4f37-ac5d-4f7d0d808b81" providerId="ADAL" clId="{6A8C6937-45AC-4B7E-9BA9-4C7ED3F7B573}" dt="2024-03-14T22:43:14.077" v="4083" actId="21"/>
          <ac:spMkLst>
            <pc:docMk/>
            <pc:sldMk cId="1603729332" sldId="13242"/>
            <ac:spMk id="2" creationId="{1937680F-8AD5-7369-4DDA-75A4F39CF209}"/>
          </ac:spMkLst>
        </pc:spChg>
        <pc:spChg chg="del mod ord">
          <ac:chgData name="Meng, Steve W. (INPO)" userId="1c6bf646-d2d5-4f37-ac5d-4f7d0d808b81" providerId="ADAL" clId="{6A8C6937-45AC-4B7E-9BA9-4C7ED3F7B573}" dt="2024-03-14T22:43:14.077" v="4083" actId="21"/>
          <ac:spMkLst>
            <pc:docMk/>
            <pc:sldMk cId="1603729332" sldId="13242"/>
            <ac:spMk id="3" creationId="{40E510B9-2E2C-569C-C131-B17851DC3DCC}"/>
          </ac:spMkLst>
        </pc:spChg>
        <pc:spChg chg="add del">
          <ac:chgData name="Meng, Steve W. (INPO)" userId="1c6bf646-d2d5-4f37-ac5d-4f7d0d808b81" providerId="ADAL" clId="{6A8C6937-45AC-4B7E-9BA9-4C7ED3F7B573}" dt="2024-03-14T22:42:38.936" v="4077" actId="700"/>
          <ac:spMkLst>
            <pc:docMk/>
            <pc:sldMk cId="1603729332" sldId="13242"/>
            <ac:spMk id="10" creationId="{99192C51-B764-4A9B-9587-5EF8B628B8D9}"/>
          </ac:spMkLst>
        </pc:spChg>
        <pc:picChg chg="add del mod ord">
          <ac:chgData name="Meng, Steve W. (INPO)" userId="1c6bf646-d2d5-4f37-ac5d-4f7d0d808b81" providerId="ADAL" clId="{6A8C6937-45AC-4B7E-9BA9-4C7ED3F7B573}" dt="2024-03-14T22:42:43.604" v="4078" actId="14100"/>
          <ac:picMkLst>
            <pc:docMk/>
            <pc:sldMk cId="1603729332" sldId="13242"/>
            <ac:picMk id="5" creationId="{CD402EE1-1571-2BC9-3D4C-D0FDD9CE92AE}"/>
          </ac:picMkLst>
        </pc:picChg>
      </pc:sldChg>
      <pc:sldChg chg="addSp delSp modSp new del mod">
        <pc:chgData name="Meng, Steve W. (INPO)" userId="1c6bf646-d2d5-4f37-ac5d-4f7d0d808b81" providerId="ADAL" clId="{6A8C6937-45AC-4B7E-9BA9-4C7ED3F7B573}" dt="2024-03-13T15:07:05.434" v="3141" actId="47"/>
        <pc:sldMkLst>
          <pc:docMk/>
          <pc:sldMk cId="3407600902" sldId="13243"/>
        </pc:sldMkLst>
        <pc:spChg chg="del">
          <ac:chgData name="Meng, Steve W. (INPO)" userId="1c6bf646-d2d5-4f37-ac5d-4f7d0d808b81" providerId="ADAL" clId="{6A8C6937-45AC-4B7E-9BA9-4C7ED3F7B573}" dt="2024-03-13T14:43:46.077" v="1219" actId="478"/>
          <ac:spMkLst>
            <pc:docMk/>
            <pc:sldMk cId="3407600902" sldId="13243"/>
            <ac:spMk id="3" creationId="{BEECCE64-4D70-3DCD-A814-CADC78F349CE}"/>
          </ac:spMkLst>
        </pc:spChg>
        <pc:spChg chg="add del mod">
          <ac:chgData name="Meng, Steve W. (INPO)" userId="1c6bf646-d2d5-4f37-ac5d-4f7d0d808b81" providerId="ADAL" clId="{6A8C6937-45AC-4B7E-9BA9-4C7ED3F7B573}" dt="2024-03-13T14:44:24.670" v="1236" actId="478"/>
          <ac:spMkLst>
            <pc:docMk/>
            <pc:sldMk cId="3407600902" sldId="13243"/>
            <ac:spMk id="4" creationId="{A7BABA83-69DD-EAF6-0CC0-5968D6EF2CDF}"/>
          </ac:spMkLst>
        </pc:spChg>
        <pc:spChg chg="add mod">
          <ac:chgData name="Meng, Steve W. (INPO)" userId="1c6bf646-d2d5-4f37-ac5d-4f7d0d808b81" providerId="ADAL" clId="{6A8C6937-45AC-4B7E-9BA9-4C7ED3F7B573}" dt="2024-03-13T14:45:07.550" v="1256" actId="3062"/>
          <ac:spMkLst>
            <pc:docMk/>
            <pc:sldMk cId="3407600902" sldId="13243"/>
            <ac:spMk id="5" creationId="{6BB48FCA-3D36-15C6-7B29-A407418CD0BD}"/>
          </ac:spMkLst>
        </pc:spChg>
        <pc:spChg chg="add mod">
          <ac:chgData name="Meng, Steve W. (INPO)" userId="1c6bf646-d2d5-4f37-ac5d-4f7d0d808b81" providerId="ADAL" clId="{6A8C6937-45AC-4B7E-9BA9-4C7ED3F7B573}" dt="2024-03-13T14:45:17.781" v="1258" actId="1076"/>
          <ac:spMkLst>
            <pc:docMk/>
            <pc:sldMk cId="3407600902" sldId="13243"/>
            <ac:spMk id="6" creationId="{C8CE84E3-18E9-157C-5E9C-C05BA9CAFC62}"/>
          </ac:spMkLst>
        </pc:spChg>
      </pc:sldChg>
      <pc:sldChg chg="addSp delSp modSp new mod ord setBg">
        <pc:chgData name="Meng, Steve W. (INPO)" userId="1c6bf646-d2d5-4f37-ac5d-4f7d0d808b81" providerId="ADAL" clId="{6A8C6937-45AC-4B7E-9BA9-4C7ED3F7B573}" dt="2024-03-14T22:31:44.968" v="4027" actId="403"/>
        <pc:sldMkLst>
          <pc:docMk/>
          <pc:sldMk cId="2478463735" sldId="13244"/>
        </pc:sldMkLst>
        <pc:spChg chg="mod">
          <ac:chgData name="Meng, Steve W. (INPO)" userId="1c6bf646-d2d5-4f37-ac5d-4f7d0d808b81" providerId="ADAL" clId="{6A8C6937-45AC-4B7E-9BA9-4C7ED3F7B573}" dt="2024-03-14T22:31:44.968" v="4027" actId="403"/>
          <ac:spMkLst>
            <pc:docMk/>
            <pc:sldMk cId="2478463735" sldId="13244"/>
            <ac:spMk id="2" creationId="{7B2528BB-2CE2-1213-9E8E-2717E95102D9}"/>
          </ac:spMkLst>
        </pc:spChg>
        <pc:spChg chg="del mod">
          <ac:chgData name="Meng, Steve W. (INPO)" userId="1c6bf646-d2d5-4f37-ac5d-4f7d0d808b81" providerId="ADAL" clId="{6A8C6937-45AC-4B7E-9BA9-4C7ED3F7B573}" dt="2024-03-14T22:31:05.220" v="4024" actId="26606"/>
          <ac:spMkLst>
            <pc:docMk/>
            <pc:sldMk cId="2478463735" sldId="13244"/>
            <ac:spMk id="3" creationId="{CE9AB5D7-DA48-EB57-8FDD-F53BF2B0135D}"/>
          </ac:spMkLst>
        </pc:spChg>
        <pc:spChg chg="add">
          <ac:chgData name="Meng, Steve W. (INPO)" userId="1c6bf646-d2d5-4f37-ac5d-4f7d0d808b81" providerId="ADAL" clId="{6A8C6937-45AC-4B7E-9BA9-4C7ED3F7B573}" dt="2024-03-14T22:28:24.378" v="4006" actId="26606"/>
          <ac:spMkLst>
            <pc:docMk/>
            <pc:sldMk cId="2478463735" sldId="13244"/>
            <ac:spMk id="9" creationId="{04812C46-200A-4DEB-A05E-3ED6C68C2387}"/>
          </ac:spMkLst>
        </pc:spChg>
        <pc:spChg chg="add">
          <ac:chgData name="Meng, Steve W. (INPO)" userId="1c6bf646-d2d5-4f37-ac5d-4f7d0d808b81" providerId="ADAL" clId="{6A8C6937-45AC-4B7E-9BA9-4C7ED3F7B573}" dt="2024-03-14T22:28:24.378" v="4006" actId="26606"/>
          <ac:spMkLst>
            <pc:docMk/>
            <pc:sldMk cId="2478463735" sldId="13244"/>
            <ac:spMk id="11" creationId="{D1EA859B-E555-4109-94F3-6700E046E008}"/>
          </ac:spMkLst>
        </pc:spChg>
        <pc:graphicFrameChg chg="add mod">
          <ac:chgData name="Meng, Steve W. (INPO)" userId="1c6bf646-d2d5-4f37-ac5d-4f7d0d808b81" providerId="ADAL" clId="{6A8C6937-45AC-4B7E-9BA9-4C7ED3F7B573}" dt="2024-03-14T22:31:30.408" v="4026"/>
          <ac:graphicFrameMkLst>
            <pc:docMk/>
            <pc:sldMk cId="2478463735" sldId="13244"/>
            <ac:graphicFrameMk id="13" creationId="{8C8FADD9-36A7-290F-AB0B-C61FC1409753}"/>
          </ac:graphicFrameMkLst>
        </pc:graphicFrameChg>
        <pc:picChg chg="add mod ord">
          <ac:chgData name="Meng, Steve W. (INPO)" userId="1c6bf646-d2d5-4f37-ac5d-4f7d0d808b81" providerId="ADAL" clId="{6A8C6937-45AC-4B7E-9BA9-4C7ED3F7B573}" dt="2024-03-14T22:28:24.378" v="4006" actId="26606"/>
          <ac:picMkLst>
            <pc:docMk/>
            <pc:sldMk cId="2478463735" sldId="13244"/>
            <ac:picMk id="4" creationId="{0A07F64C-8B29-D150-3E49-2BE400F25D57}"/>
          </ac:picMkLst>
        </pc:picChg>
        <pc:picChg chg="add mod">
          <ac:chgData name="Meng, Steve W. (INPO)" userId="1c6bf646-d2d5-4f37-ac5d-4f7d0d808b81" providerId="ADAL" clId="{6A8C6937-45AC-4B7E-9BA9-4C7ED3F7B573}" dt="2024-03-14T22:29:01.975" v="4018"/>
          <ac:picMkLst>
            <pc:docMk/>
            <pc:sldMk cId="2478463735" sldId="13244"/>
            <ac:picMk id="5" creationId="{5AD89629-A499-A775-5606-2593E90C9265}"/>
          </ac:picMkLst>
        </pc:picChg>
      </pc:sldChg>
      <pc:sldChg chg="addSp delSp modSp new del mod setBg">
        <pc:chgData name="Meng, Steve W. (INPO)" userId="1c6bf646-d2d5-4f37-ac5d-4f7d0d808b81" providerId="ADAL" clId="{6A8C6937-45AC-4B7E-9BA9-4C7ED3F7B573}" dt="2024-03-14T22:39:31.389" v="4057" actId="47"/>
        <pc:sldMkLst>
          <pc:docMk/>
          <pc:sldMk cId="4229487360" sldId="13245"/>
        </pc:sldMkLst>
        <pc:spChg chg="mod">
          <ac:chgData name="Meng, Steve W. (INPO)" userId="1c6bf646-d2d5-4f37-ac5d-4f7d0d808b81" providerId="ADAL" clId="{6A8C6937-45AC-4B7E-9BA9-4C7ED3F7B573}" dt="2024-03-14T22:08:53.993" v="3881" actId="121"/>
          <ac:spMkLst>
            <pc:docMk/>
            <pc:sldMk cId="4229487360" sldId="13245"/>
            <ac:spMk id="2" creationId="{BF41E14B-4FCF-B626-B4B3-81845DF04023}"/>
          </ac:spMkLst>
        </pc:spChg>
        <pc:spChg chg="mod">
          <ac:chgData name="Meng, Steve W. (INPO)" userId="1c6bf646-d2d5-4f37-ac5d-4f7d0d808b81" providerId="ADAL" clId="{6A8C6937-45AC-4B7E-9BA9-4C7ED3F7B573}" dt="2024-03-14T22:22:25.050" v="3941" actId="108"/>
          <ac:spMkLst>
            <pc:docMk/>
            <pc:sldMk cId="4229487360" sldId="13245"/>
            <ac:spMk id="3" creationId="{4DC7B4B1-82EF-4544-EA0E-808BC8D84562}"/>
          </ac:spMkLst>
        </pc:spChg>
        <pc:spChg chg="add del">
          <ac:chgData name="Meng, Steve W. (INPO)" userId="1c6bf646-d2d5-4f37-ac5d-4f7d0d808b81" providerId="ADAL" clId="{6A8C6937-45AC-4B7E-9BA9-4C7ED3F7B573}" dt="2024-03-14T22:06:13.660" v="3854" actId="26606"/>
          <ac:spMkLst>
            <pc:docMk/>
            <pc:sldMk cId="4229487360" sldId="13245"/>
            <ac:spMk id="9" creationId="{04812C46-200A-4DEB-A05E-3ED6C68C2387}"/>
          </ac:spMkLst>
        </pc:spChg>
        <pc:spChg chg="add del">
          <ac:chgData name="Meng, Steve W. (INPO)" userId="1c6bf646-d2d5-4f37-ac5d-4f7d0d808b81" providerId="ADAL" clId="{6A8C6937-45AC-4B7E-9BA9-4C7ED3F7B573}" dt="2024-03-14T22:06:13.660" v="3854" actId="26606"/>
          <ac:spMkLst>
            <pc:docMk/>
            <pc:sldMk cId="4229487360" sldId="13245"/>
            <ac:spMk id="11" creationId="{D1EA859B-E555-4109-94F3-6700E046E008}"/>
          </ac:spMkLst>
        </pc:spChg>
        <pc:spChg chg="add">
          <ac:chgData name="Meng, Steve W. (INPO)" userId="1c6bf646-d2d5-4f37-ac5d-4f7d0d808b81" providerId="ADAL" clId="{6A8C6937-45AC-4B7E-9BA9-4C7ED3F7B573}" dt="2024-03-14T22:06:13.660" v="3855" actId="26606"/>
          <ac:spMkLst>
            <pc:docMk/>
            <pc:sldMk cId="4229487360" sldId="13245"/>
            <ac:spMk id="13" creationId="{04812C46-200A-4DEB-A05E-3ED6C68C2387}"/>
          </ac:spMkLst>
        </pc:spChg>
        <pc:spChg chg="add">
          <ac:chgData name="Meng, Steve W. (INPO)" userId="1c6bf646-d2d5-4f37-ac5d-4f7d0d808b81" providerId="ADAL" clId="{6A8C6937-45AC-4B7E-9BA9-4C7ED3F7B573}" dt="2024-03-14T22:06:13.660" v="3855" actId="26606"/>
          <ac:spMkLst>
            <pc:docMk/>
            <pc:sldMk cId="4229487360" sldId="13245"/>
            <ac:spMk id="14" creationId="{D1EA859B-E555-4109-94F3-6700E046E008}"/>
          </ac:spMkLst>
        </pc:spChg>
        <pc:spChg chg="add del">
          <ac:chgData name="Meng, Steve W. (INPO)" userId="1c6bf646-d2d5-4f37-ac5d-4f7d0d808b81" providerId="ADAL" clId="{6A8C6937-45AC-4B7E-9BA9-4C7ED3F7B573}" dt="2024-03-14T22:04:46.439" v="3794" actId="26606"/>
          <ac:spMkLst>
            <pc:docMk/>
            <pc:sldMk cId="4229487360" sldId="13245"/>
            <ac:spMk id="1031" creationId="{04812C46-200A-4DEB-A05E-3ED6C68C2387}"/>
          </ac:spMkLst>
        </pc:spChg>
        <pc:spChg chg="add del">
          <ac:chgData name="Meng, Steve W. (INPO)" userId="1c6bf646-d2d5-4f37-ac5d-4f7d0d808b81" providerId="ADAL" clId="{6A8C6937-45AC-4B7E-9BA9-4C7ED3F7B573}" dt="2024-03-14T22:04:46.439" v="3794" actId="26606"/>
          <ac:spMkLst>
            <pc:docMk/>
            <pc:sldMk cId="4229487360" sldId="13245"/>
            <ac:spMk id="1033" creationId="{D1EA859B-E555-4109-94F3-6700E046E008}"/>
          </ac:spMkLst>
        </pc:spChg>
        <pc:picChg chg="add mod ord">
          <ac:chgData name="Meng, Steve W. (INPO)" userId="1c6bf646-d2d5-4f37-ac5d-4f7d0d808b81" providerId="ADAL" clId="{6A8C6937-45AC-4B7E-9BA9-4C7ED3F7B573}" dt="2024-03-14T22:37:14.395" v="4033" actId="14826"/>
          <ac:picMkLst>
            <pc:docMk/>
            <pc:sldMk cId="4229487360" sldId="13245"/>
            <ac:picMk id="4" creationId="{508F7398-7AA9-13FA-4673-DC2EBE553B52}"/>
          </ac:picMkLst>
        </pc:picChg>
        <pc:picChg chg="add mod modCrop">
          <ac:chgData name="Meng, Steve W. (INPO)" userId="1c6bf646-d2d5-4f37-ac5d-4f7d0d808b81" providerId="ADAL" clId="{6A8C6937-45AC-4B7E-9BA9-4C7ED3F7B573}" dt="2024-03-14T22:08:41.525" v="3878" actId="732"/>
          <ac:picMkLst>
            <pc:docMk/>
            <pc:sldMk cId="4229487360" sldId="13245"/>
            <ac:picMk id="6" creationId="{1B087F21-7B71-5F75-4CE8-59F2C4951EA1}"/>
          </ac:picMkLst>
        </pc:picChg>
        <pc:picChg chg="add del mod ord">
          <ac:chgData name="Meng, Steve W. (INPO)" userId="1c6bf646-d2d5-4f37-ac5d-4f7d0d808b81" providerId="ADAL" clId="{6A8C6937-45AC-4B7E-9BA9-4C7ED3F7B573}" dt="2024-03-14T22:06:02.555" v="3851" actId="21"/>
          <ac:picMkLst>
            <pc:docMk/>
            <pc:sldMk cId="4229487360" sldId="13245"/>
            <ac:picMk id="1026" creationId="{508F7398-7AA9-13FA-4673-DC2EBE553B52}"/>
          </ac:picMkLst>
        </pc:picChg>
      </pc:sldChg>
      <pc:sldChg chg="addSp modSp new mod setBg">
        <pc:chgData name="Meng, Steve W. (INPO)" userId="1c6bf646-d2d5-4f37-ac5d-4f7d0d808b81" providerId="ADAL" clId="{6A8C6937-45AC-4B7E-9BA9-4C7ED3F7B573}" dt="2024-03-14T22:25:42.382" v="3985" actId="403"/>
        <pc:sldMkLst>
          <pc:docMk/>
          <pc:sldMk cId="3780822127" sldId="13246"/>
        </pc:sldMkLst>
        <pc:spChg chg="mod">
          <ac:chgData name="Meng, Steve W. (INPO)" userId="1c6bf646-d2d5-4f37-ac5d-4f7d0d808b81" providerId="ADAL" clId="{6A8C6937-45AC-4B7E-9BA9-4C7ED3F7B573}" dt="2024-03-14T22:25:34.109" v="3982" actId="403"/>
          <ac:spMkLst>
            <pc:docMk/>
            <pc:sldMk cId="3780822127" sldId="13246"/>
            <ac:spMk id="2" creationId="{9A3ADB3C-6798-93AB-5EF9-47699CE94735}"/>
          </ac:spMkLst>
        </pc:spChg>
        <pc:spChg chg="mod">
          <ac:chgData name="Meng, Steve W. (INPO)" userId="1c6bf646-d2d5-4f37-ac5d-4f7d0d808b81" providerId="ADAL" clId="{6A8C6937-45AC-4B7E-9BA9-4C7ED3F7B573}" dt="2024-03-14T22:25:42.382" v="3985" actId="403"/>
          <ac:spMkLst>
            <pc:docMk/>
            <pc:sldMk cId="3780822127" sldId="13246"/>
            <ac:spMk id="3" creationId="{1CA8FFD3-F915-4D27-76CC-8F31F07CE4F5}"/>
          </ac:spMkLst>
        </pc:spChg>
        <pc:spChg chg="add">
          <ac:chgData name="Meng, Steve W. (INPO)" userId="1c6bf646-d2d5-4f37-ac5d-4f7d0d808b81" providerId="ADAL" clId="{6A8C6937-45AC-4B7E-9BA9-4C7ED3F7B573}" dt="2024-03-14T22:24:34.020" v="3972" actId="26606"/>
          <ac:spMkLst>
            <pc:docMk/>
            <pc:sldMk cId="3780822127" sldId="13246"/>
            <ac:spMk id="10" creationId="{C0A1ED06-4733-4020-9C60-81D4D801408D}"/>
          </ac:spMkLst>
        </pc:spChg>
        <pc:spChg chg="add">
          <ac:chgData name="Meng, Steve W. (INPO)" userId="1c6bf646-d2d5-4f37-ac5d-4f7d0d808b81" providerId="ADAL" clId="{6A8C6937-45AC-4B7E-9BA9-4C7ED3F7B573}" dt="2024-03-14T22:24:34.020" v="3972" actId="26606"/>
          <ac:spMkLst>
            <pc:docMk/>
            <pc:sldMk cId="3780822127" sldId="13246"/>
            <ac:spMk id="12" creationId="{B0CA3509-3AF9-45FE-93ED-57BB5D5E8E07}"/>
          </ac:spMkLst>
        </pc:spChg>
        <pc:picChg chg="add mod ord">
          <ac:chgData name="Meng, Steve W. (INPO)" userId="1c6bf646-d2d5-4f37-ac5d-4f7d0d808b81" providerId="ADAL" clId="{6A8C6937-45AC-4B7E-9BA9-4C7ED3F7B573}" dt="2024-03-14T22:25:14.217" v="3980" actId="14100"/>
          <ac:picMkLst>
            <pc:docMk/>
            <pc:sldMk cId="3780822127" sldId="13246"/>
            <ac:picMk id="5" creationId="{CAD09D13-407E-5FD1-0BF5-83DEA60A6085}"/>
          </ac:picMkLst>
        </pc:picChg>
        <pc:picChg chg="add mod">
          <ac:chgData name="Meng, Steve W. (INPO)" userId="1c6bf646-d2d5-4f37-ac5d-4f7d0d808b81" providerId="ADAL" clId="{6A8C6937-45AC-4B7E-9BA9-4C7ED3F7B573}" dt="2024-03-14T22:25:04.828" v="3978"/>
          <ac:picMkLst>
            <pc:docMk/>
            <pc:sldMk cId="3780822127" sldId="13246"/>
            <ac:picMk id="6" creationId="{9419C24C-E06D-1B1D-4EEC-F55B3DB2060F}"/>
          </ac:picMkLst>
        </pc:picChg>
      </pc:sldChg>
      <pc:sldChg chg="addSp delSp modSp add del mod modClrScheme chgLayout">
        <pc:chgData name="Meng, Steve W. (INPO)" userId="1c6bf646-d2d5-4f37-ac5d-4f7d0d808b81" providerId="ADAL" clId="{6A8C6937-45AC-4B7E-9BA9-4C7ED3F7B573}" dt="2024-03-14T21:30:01.800" v="3189" actId="47"/>
        <pc:sldMkLst>
          <pc:docMk/>
          <pc:sldMk cId="491877690" sldId="13247"/>
        </pc:sldMkLst>
        <pc:spChg chg="mod ord">
          <ac:chgData name="Meng, Steve W. (INPO)" userId="1c6bf646-d2d5-4f37-ac5d-4f7d0d808b81" providerId="ADAL" clId="{6A8C6937-45AC-4B7E-9BA9-4C7ED3F7B573}" dt="2024-03-14T21:29:10.402" v="3181" actId="27636"/>
          <ac:spMkLst>
            <pc:docMk/>
            <pc:sldMk cId="491877690" sldId="13247"/>
            <ac:spMk id="2" creationId="{87CA63A1-979B-9175-C5A9-906E769DF0BB}"/>
          </ac:spMkLst>
        </pc:spChg>
        <pc:spChg chg="del">
          <ac:chgData name="Meng, Steve W. (INPO)" userId="1c6bf646-d2d5-4f37-ac5d-4f7d0d808b81" providerId="ADAL" clId="{6A8C6937-45AC-4B7E-9BA9-4C7ED3F7B573}" dt="2024-03-14T21:29:01.024" v="3173" actId="478"/>
          <ac:spMkLst>
            <pc:docMk/>
            <pc:sldMk cId="491877690" sldId="13247"/>
            <ac:spMk id="7" creationId="{0E4086A7-77C8-F629-B897-181A0D9ADCC7}"/>
          </ac:spMkLst>
        </pc:spChg>
        <pc:spChg chg="del mod">
          <ac:chgData name="Meng, Steve W. (INPO)" userId="1c6bf646-d2d5-4f37-ac5d-4f7d0d808b81" providerId="ADAL" clId="{6A8C6937-45AC-4B7E-9BA9-4C7ED3F7B573}" dt="2024-03-14T21:29:04.572" v="3177" actId="478"/>
          <ac:spMkLst>
            <pc:docMk/>
            <pc:sldMk cId="491877690" sldId="13247"/>
            <ac:spMk id="19" creationId="{47750E3E-6E91-462B-BC07-01FAE7353D13}"/>
          </ac:spMkLst>
        </pc:spChg>
        <pc:graphicFrameChg chg="del mod">
          <ac:chgData name="Meng, Steve W. (INPO)" userId="1c6bf646-d2d5-4f37-ac5d-4f7d0d808b81" providerId="ADAL" clId="{6A8C6937-45AC-4B7E-9BA9-4C7ED3F7B573}" dt="2024-03-14T21:29:34.856" v="3186" actId="478"/>
          <ac:graphicFrameMkLst>
            <pc:docMk/>
            <pc:sldMk cId="491877690" sldId="13247"/>
            <ac:graphicFrameMk id="3" creationId="{D6D460AC-131C-5967-1516-B1A1394C7FDC}"/>
          </ac:graphicFrameMkLst>
        </pc:graphicFrameChg>
        <pc:graphicFrameChg chg="del">
          <ac:chgData name="Meng, Steve W. (INPO)" userId="1c6bf646-d2d5-4f37-ac5d-4f7d0d808b81" providerId="ADAL" clId="{6A8C6937-45AC-4B7E-9BA9-4C7ED3F7B573}" dt="2024-03-14T21:28:58.471" v="3171" actId="478"/>
          <ac:graphicFrameMkLst>
            <pc:docMk/>
            <pc:sldMk cId="491877690" sldId="13247"/>
            <ac:graphicFrameMk id="5" creationId="{C127EAD7-6E69-11DC-5333-E4E9390392F2}"/>
          </ac:graphicFrameMkLst>
        </pc:graphicFrameChg>
        <pc:graphicFrameChg chg="del">
          <ac:chgData name="Meng, Steve W. (INPO)" userId="1c6bf646-d2d5-4f37-ac5d-4f7d0d808b81" providerId="ADAL" clId="{6A8C6937-45AC-4B7E-9BA9-4C7ED3F7B573}" dt="2024-03-14T21:28:59.408" v="3172" actId="478"/>
          <ac:graphicFrameMkLst>
            <pc:docMk/>
            <pc:sldMk cId="491877690" sldId="13247"/>
            <ac:graphicFrameMk id="6" creationId="{665F97C7-C96E-74F4-B248-4B008344B081}"/>
          </ac:graphicFrameMkLst>
        </pc:graphicFrameChg>
        <pc:picChg chg="add mod">
          <ac:chgData name="Meng, Steve W. (INPO)" userId="1c6bf646-d2d5-4f37-ac5d-4f7d0d808b81" providerId="ADAL" clId="{6A8C6937-45AC-4B7E-9BA9-4C7ED3F7B573}" dt="2024-03-14T21:29:42.794" v="3188" actId="1076"/>
          <ac:picMkLst>
            <pc:docMk/>
            <pc:sldMk cId="491877690" sldId="13247"/>
            <ac:picMk id="11" creationId="{66BF1EC9-DEA5-FBC3-765F-4494E47CA0C7}"/>
          </ac:picMkLst>
        </pc:picChg>
        <pc:cxnChg chg="del">
          <ac:chgData name="Meng, Steve W. (INPO)" userId="1c6bf646-d2d5-4f37-ac5d-4f7d0d808b81" providerId="ADAL" clId="{6A8C6937-45AC-4B7E-9BA9-4C7ED3F7B573}" dt="2024-03-14T21:29:01.946" v="3174" actId="478"/>
          <ac:cxnSpMkLst>
            <pc:docMk/>
            <pc:sldMk cId="491877690" sldId="13247"/>
            <ac:cxnSpMk id="9" creationId="{A0E932A1-676E-C76A-0F91-E08D31428D14}"/>
          </ac:cxnSpMkLst>
        </pc:cxnChg>
        <pc:cxnChg chg="del">
          <ac:chgData name="Meng, Steve W. (INPO)" userId="1c6bf646-d2d5-4f37-ac5d-4f7d0d808b81" providerId="ADAL" clId="{6A8C6937-45AC-4B7E-9BA9-4C7ED3F7B573}" dt="2024-03-14T21:29:02.687" v="3175" actId="478"/>
          <ac:cxnSpMkLst>
            <pc:docMk/>
            <pc:sldMk cId="491877690" sldId="13247"/>
            <ac:cxnSpMk id="10" creationId="{5512125F-FED9-2362-79FF-1C31CFF84B39}"/>
          </ac:cxnSpMkLst>
        </pc:cxnChg>
        <pc:cxnChg chg="del">
          <ac:chgData name="Meng, Steve W. (INPO)" userId="1c6bf646-d2d5-4f37-ac5d-4f7d0d808b81" providerId="ADAL" clId="{6A8C6937-45AC-4B7E-9BA9-4C7ED3F7B573}" dt="2024-03-14T21:29:05.265" v="3178" actId="478"/>
          <ac:cxnSpMkLst>
            <pc:docMk/>
            <pc:sldMk cId="491877690" sldId="13247"/>
            <ac:cxnSpMk id="14" creationId="{B1E761A0-0558-1C07-CF1D-4C23E8DB57F2}"/>
          </ac:cxnSpMkLst>
        </pc:cxnChg>
        <pc:cxnChg chg="del">
          <ac:chgData name="Meng, Steve W. (INPO)" userId="1c6bf646-d2d5-4f37-ac5d-4f7d0d808b81" providerId="ADAL" clId="{6A8C6937-45AC-4B7E-9BA9-4C7ED3F7B573}" dt="2024-03-14T21:29:06.323" v="3179" actId="478"/>
          <ac:cxnSpMkLst>
            <pc:docMk/>
            <pc:sldMk cId="491877690" sldId="13247"/>
            <ac:cxnSpMk id="17" creationId="{383F11BD-1F94-E0EC-7DDB-A643B7DA3F50}"/>
          </ac:cxnSpMkLst>
        </pc:cxnChg>
      </pc:sldChg>
      <pc:sldChg chg="addSp delSp modSp add mod">
        <pc:chgData name="Meng, Steve W. (INPO)" userId="1c6bf646-d2d5-4f37-ac5d-4f7d0d808b81" providerId="ADAL" clId="{6A8C6937-45AC-4B7E-9BA9-4C7ED3F7B573}" dt="2024-03-14T22:26:26.065" v="3994" actId="108"/>
        <pc:sldMkLst>
          <pc:docMk/>
          <pc:sldMk cId="1262495625" sldId="13247"/>
        </pc:sldMkLst>
        <pc:spChg chg="mod">
          <ac:chgData name="Meng, Steve W. (INPO)" userId="1c6bf646-d2d5-4f37-ac5d-4f7d0d808b81" providerId="ADAL" clId="{6A8C6937-45AC-4B7E-9BA9-4C7ED3F7B573}" dt="2024-03-14T22:26:26.065" v="3994" actId="108"/>
          <ac:spMkLst>
            <pc:docMk/>
            <pc:sldMk cId="1262495625" sldId="13247"/>
            <ac:spMk id="2" creationId="{87CA63A1-979B-9175-C5A9-906E769DF0BB}"/>
          </ac:spMkLst>
        </pc:spChg>
        <pc:spChg chg="add mod">
          <ac:chgData name="Meng, Steve W. (INPO)" userId="1c6bf646-d2d5-4f37-ac5d-4f7d0d808b81" providerId="ADAL" clId="{6A8C6937-45AC-4B7E-9BA9-4C7ED3F7B573}" dt="2024-03-14T21:43:57.592" v="3541" actId="1076"/>
          <ac:spMkLst>
            <pc:docMk/>
            <pc:sldMk cId="1262495625" sldId="13247"/>
            <ac:spMk id="3" creationId="{B8823811-87B8-FDE7-FF71-12B1F2A85A70}"/>
          </ac:spMkLst>
        </pc:spChg>
        <pc:spChg chg="add mod">
          <ac:chgData name="Meng, Steve W. (INPO)" userId="1c6bf646-d2d5-4f37-ac5d-4f7d0d808b81" providerId="ADAL" clId="{6A8C6937-45AC-4B7E-9BA9-4C7ED3F7B573}" dt="2024-03-14T21:44:46.665" v="3580" actId="20577"/>
          <ac:spMkLst>
            <pc:docMk/>
            <pc:sldMk cId="1262495625" sldId="13247"/>
            <ac:spMk id="4" creationId="{BF6A18E9-4076-81CF-C516-68C23DB29E9A}"/>
          </ac:spMkLst>
        </pc:spChg>
        <pc:spChg chg="add mod">
          <ac:chgData name="Meng, Steve W. (INPO)" userId="1c6bf646-d2d5-4f37-ac5d-4f7d0d808b81" providerId="ADAL" clId="{6A8C6937-45AC-4B7E-9BA9-4C7ED3F7B573}" dt="2024-03-14T21:47:34.599" v="3618" actId="20577"/>
          <ac:spMkLst>
            <pc:docMk/>
            <pc:sldMk cId="1262495625" sldId="13247"/>
            <ac:spMk id="12" creationId="{A43F1725-8DE5-A4DD-4D68-AB458510C21E}"/>
          </ac:spMkLst>
        </pc:spChg>
        <pc:spChg chg="add mod">
          <ac:chgData name="Meng, Steve W. (INPO)" userId="1c6bf646-d2d5-4f37-ac5d-4f7d0d808b81" providerId="ADAL" clId="{6A8C6937-45AC-4B7E-9BA9-4C7ED3F7B573}" dt="2024-03-14T21:47:38.234" v="3622" actId="20577"/>
          <ac:spMkLst>
            <pc:docMk/>
            <pc:sldMk cId="1262495625" sldId="13247"/>
            <ac:spMk id="13" creationId="{63753BA7-8CC4-7700-5DB1-23AD58999260}"/>
          </ac:spMkLst>
        </pc:spChg>
        <pc:spChg chg="mod topLvl">
          <ac:chgData name="Meng, Steve W. (INPO)" userId="1c6bf646-d2d5-4f37-ac5d-4f7d0d808b81" providerId="ADAL" clId="{6A8C6937-45AC-4B7E-9BA9-4C7ED3F7B573}" dt="2024-03-14T21:42:53.492" v="3505" actId="165"/>
          <ac:spMkLst>
            <pc:docMk/>
            <pc:sldMk cId="1262495625" sldId="13247"/>
            <ac:spMk id="20" creationId="{DB9FFD5E-EC7A-84C7-7B36-61CDCFE0C01A}"/>
          </ac:spMkLst>
        </pc:spChg>
        <pc:spChg chg="mod topLvl">
          <ac:chgData name="Meng, Steve W. (INPO)" userId="1c6bf646-d2d5-4f37-ac5d-4f7d0d808b81" providerId="ADAL" clId="{6A8C6937-45AC-4B7E-9BA9-4C7ED3F7B573}" dt="2024-03-14T21:42:53.492" v="3505" actId="165"/>
          <ac:spMkLst>
            <pc:docMk/>
            <pc:sldMk cId="1262495625" sldId="13247"/>
            <ac:spMk id="21" creationId="{A0B83E7C-32C7-EB06-7E28-94351941FE06}"/>
          </ac:spMkLst>
        </pc:spChg>
        <pc:spChg chg="mod topLvl">
          <ac:chgData name="Meng, Steve W. (INPO)" userId="1c6bf646-d2d5-4f37-ac5d-4f7d0d808b81" providerId="ADAL" clId="{6A8C6937-45AC-4B7E-9BA9-4C7ED3F7B573}" dt="2024-03-14T21:47:29.549" v="3614" actId="20577"/>
          <ac:spMkLst>
            <pc:docMk/>
            <pc:sldMk cId="1262495625" sldId="13247"/>
            <ac:spMk id="22" creationId="{F064EB1D-C9D5-1E68-6D6A-AB8B2492FD26}"/>
          </ac:spMkLst>
        </pc:spChg>
        <pc:spChg chg="mod topLvl">
          <ac:chgData name="Meng, Steve W. (INPO)" userId="1c6bf646-d2d5-4f37-ac5d-4f7d0d808b81" providerId="ADAL" clId="{6A8C6937-45AC-4B7E-9BA9-4C7ED3F7B573}" dt="2024-03-14T21:43:57.592" v="3541" actId="1076"/>
          <ac:spMkLst>
            <pc:docMk/>
            <pc:sldMk cId="1262495625" sldId="13247"/>
            <ac:spMk id="23" creationId="{50D63532-4A09-4CA0-D053-3DAD7AFCB6D5}"/>
          </ac:spMkLst>
        </pc:spChg>
        <pc:spChg chg="mod topLvl">
          <ac:chgData name="Meng, Steve W. (INPO)" userId="1c6bf646-d2d5-4f37-ac5d-4f7d0d808b81" providerId="ADAL" clId="{6A8C6937-45AC-4B7E-9BA9-4C7ED3F7B573}" dt="2024-03-14T21:43:57.592" v="3541" actId="1076"/>
          <ac:spMkLst>
            <pc:docMk/>
            <pc:sldMk cId="1262495625" sldId="13247"/>
            <ac:spMk id="24" creationId="{EFD0CBC0-74F4-9A5C-31BD-F210D29A03B0}"/>
          </ac:spMkLst>
        </pc:spChg>
        <pc:spChg chg="mod topLvl">
          <ac:chgData name="Meng, Steve W. (INPO)" userId="1c6bf646-d2d5-4f37-ac5d-4f7d0d808b81" providerId="ADAL" clId="{6A8C6937-45AC-4B7E-9BA9-4C7ED3F7B573}" dt="2024-03-14T21:42:53.492" v="3505" actId="165"/>
          <ac:spMkLst>
            <pc:docMk/>
            <pc:sldMk cId="1262495625" sldId="13247"/>
            <ac:spMk id="25" creationId="{EFCBC9EE-2BB5-A3BE-1E77-86ADB268D21D}"/>
          </ac:spMkLst>
        </pc:spChg>
        <pc:spChg chg="mod topLvl">
          <ac:chgData name="Meng, Steve W. (INPO)" userId="1c6bf646-d2d5-4f37-ac5d-4f7d0d808b81" providerId="ADAL" clId="{6A8C6937-45AC-4B7E-9BA9-4C7ED3F7B573}" dt="2024-03-14T21:42:53.492" v="3505" actId="165"/>
          <ac:spMkLst>
            <pc:docMk/>
            <pc:sldMk cId="1262495625" sldId="13247"/>
            <ac:spMk id="26" creationId="{719DD1F2-FF29-1BB5-9E11-420425E72CE4}"/>
          </ac:spMkLst>
        </pc:spChg>
        <pc:grpChg chg="del">
          <ac:chgData name="Meng, Steve W. (INPO)" userId="1c6bf646-d2d5-4f37-ac5d-4f7d0d808b81" providerId="ADAL" clId="{6A8C6937-45AC-4B7E-9BA9-4C7ED3F7B573}" dt="2024-03-14T21:42:53.492" v="3505" actId="165"/>
          <ac:grpSpMkLst>
            <pc:docMk/>
            <pc:sldMk cId="1262495625" sldId="13247"/>
            <ac:grpSpMk id="44" creationId="{1C1D0ABD-98FB-A719-6B5D-085412436893}"/>
          </ac:grpSpMkLst>
        </pc:grpChg>
        <pc:cxnChg chg="add mod">
          <ac:chgData name="Meng, Steve W. (INPO)" userId="1c6bf646-d2d5-4f37-ac5d-4f7d0d808b81" providerId="ADAL" clId="{6A8C6937-45AC-4B7E-9BA9-4C7ED3F7B573}" dt="2024-03-14T21:45:10.691" v="3584" actId="1076"/>
          <ac:cxnSpMkLst>
            <pc:docMk/>
            <pc:sldMk cId="1262495625" sldId="13247"/>
            <ac:cxnSpMk id="6" creationId="{0295067C-8873-F945-6850-0CAAE84CD5E8}"/>
          </ac:cxnSpMkLst>
        </pc:cxnChg>
        <pc:cxnChg chg="add mod ord">
          <ac:chgData name="Meng, Steve W. (INPO)" userId="1c6bf646-d2d5-4f37-ac5d-4f7d0d808b81" providerId="ADAL" clId="{6A8C6937-45AC-4B7E-9BA9-4C7ED3F7B573}" dt="2024-03-14T21:45:52.523" v="3596" actId="1076"/>
          <ac:cxnSpMkLst>
            <pc:docMk/>
            <pc:sldMk cId="1262495625" sldId="13247"/>
            <ac:cxnSpMk id="7" creationId="{6C24796E-E119-CC31-A0A3-098FC0CFC417}"/>
          </ac:cxnSpMkLst>
        </pc:cxnChg>
        <pc:cxnChg chg="add mod ord">
          <ac:chgData name="Meng, Steve W. (INPO)" userId="1c6bf646-d2d5-4f37-ac5d-4f7d0d808b81" providerId="ADAL" clId="{6A8C6937-45AC-4B7E-9BA9-4C7ED3F7B573}" dt="2024-03-14T21:45:30.083" v="3590" actId="167"/>
          <ac:cxnSpMkLst>
            <pc:docMk/>
            <pc:sldMk cId="1262495625" sldId="13247"/>
            <ac:cxnSpMk id="8" creationId="{C7AEB567-DC0F-368B-8C79-2EF2B50090AF}"/>
          </ac:cxnSpMkLst>
        </pc:cxnChg>
        <pc:cxnChg chg="add mod">
          <ac:chgData name="Meng, Steve W. (INPO)" userId="1c6bf646-d2d5-4f37-ac5d-4f7d0d808b81" providerId="ADAL" clId="{6A8C6937-45AC-4B7E-9BA9-4C7ED3F7B573}" dt="2024-03-14T21:45:46.651" v="3595" actId="14100"/>
          <ac:cxnSpMkLst>
            <pc:docMk/>
            <pc:sldMk cId="1262495625" sldId="13247"/>
            <ac:cxnSpMk id="9" creationId="{D10D82A9-BF2E-5E01-9FC9-ECEDD016794B}"/>
          </ac:cxnSpMkLst>
        </pc:cxnChg>
        <pc:cxnChg chg="add mod">
          <ac:chgData name="Meng, Steve W. (INPO)" userId="1c6bf646-d2d5-4f37-ac5d-4f7d0d808b81" providerId="ADAL" clId="{6A8C6937-45AC-4B7E-9BA9-4C7ED3F7B573}" dt="2024-03-14T21:47:06.017" v="3608" actId="14100"/>
          <ac:cxnSpMkLst>
            <pc:docMk/>
            <pc:sldMk cId="1262495625" sldId="13247"/>
            <ac:cxnSpMk id="14" creationId="{2548FAB2-41F5-91C8-ADF4-B469BB5A0D5D}"/>
          </ac:cxnSpMkLst>
        </pc:cxnChg>
        <pc:cxnChg chg="add mod">
          <ac:chgData name="Meng, Steve W. (INPO)" userId="1c6bf646-d2d5-4f37-ac5d-4f7d0d808b81" providerId="ADAL" clId="{6A8C6937-45AC-4B7E-9BA9-4C7ED3F7B573}" dt="2024-03-14T21:47:15.804" v="3611" actId="14100"/>
          <ac:cxnSpMkLst>
            <pc:docMk/>
            <pc:sldMk cId="1262495625" sldId="13247"/>
            <ac:cxnSpMk id="16" creationId="{1DDC9B1C-44F5-171C-1E8C-10DFB1BBDD8B}"/>
          </ac:cxnSpMkLst>
        </pc:cxnChg>
        <pc:cxnChg chg="add mod">
          <ac:chgData name="Meng, Steve W. (INPO)" userId="1c6bf646-d2d5-4f37-ac5d-4f7d0d808b81" providerId="ADAL" clId="{6A8C6937-45AC-4B7E-9BA9-4C7ED3F7B573}" dt="2024-03-14T22:01:06.504" v="3761"/>
          <ac:cxnSpMkLst>
            <pc:docMk/>
            <pc:sldMk cId="1262495625" sldId="13247"/>
            <ac:cxnSpMk id="18" creationId="{D8F1AACB-3224-AAC8-E99E-6F5FFEE6E2B0}"/>
          </ac:cxnSpMkLst>
        </pc:cxnChg>
        <pc:cxnChg chg="add mod">
          <ac:chgData name="Meng, Steve W. (INPO)" userId="1c6bf646-d2d5-4f37-ac5d-4f7d0d808b81" providerId="ADAL" clId="{6A8C6937-45AC-4B7E-9BA9-4C7ED3F7B573}" dt="2024-03-14T22:01:06.504" v="3761"/>
          <ac:cxnSpMkLst>
            <pc:docMk/>
            <pc:sldMk cId="1262495625" sldId="13247"/>
            <ac:cxnSpMk id="19" creationId="{799C1515-F441-7479-9B6A-AECA2742C4E1}"/>
          </ac:cxnSpMkLst>
        </pc:cxnChg>
        <pc:cxnChg chg="mod topLvl">
          <ac:chgData name="Meng, Steve W. (INPO)" userId="1c6bf646-d2d5-4f37-ac5d-4f7d0d808b81" providerId="ADAL" clId="{6A8C6937-45AC-4B7E-9BA9-4C7ED3F7B573}" dt="2024-03-14T21:42:53.492" v="3505" actId="165"/>
          <ac:cxnSpMkLst>
            <pc:docMk/>
            <pc:sldMk cId="1262495625" sldId="13247"/>
            <ac:cxnSpMk id="30" creationId="{BEE7A358-6497-7FAA-9450-6AD04FF55E69}"/>
          </ac:cxnSpMkLst>
        </pc:cxnChg>
        <pc:cxnChg chg="del mod topLvl">
          <ac:chgData name="Meng, Steve W. (INPO)" userId="1c6bf646-d2d5-4f37-ac5d-4f7d0d808b81" providerId="ADAL" clId="{6A8C6937-45AC-4B7E-9BA9-4C7ED3F7B573}" dt="2024-03-14T21:44:02.182" v="3542" actId="478"/>
          <ac:cxnSpMkLst>
            <pc:docMk/>
            <pc:sldMk cId="1262495625" sldId="13247"/>
            <ac:cxnSpMk id="31" creationId="{8DA374A8-A41A-BC5D-7FE5-A2690A11F400}"/>
          </ac:cxnSpMkLst>
        </pc:cxnChg>
        <pc:cxnChg chg="mod ord topLvl">
          <ac:chgData name="Meng, Steve W. (INPO)" userId="1c6bf646-d2d5-4f37-ac5d-4f7d0d808b81" providerId="ADAL" clId="{6A8C6937-45AC-4B7E-9BA9-4C7ED3F7B573}" dt="2024-03-14T21:45:33.551" v="3591" actId="167"/>
          <ac:cxnSpMkLst>
            <pc:docMk/>
            <pc:sldMk cId="1262495625" sldId="13247"/>
            <ac:cxnSpMk id="33" creationId="{6AD2DEE8-87E4-4446-642B-1A5817BDB195}"/>
          </ac:cxnSpMkLst>
        </pc:cxnChg>
        <pc:cxnChg chg="mod topLvl">
          <ac:chgData name="Meng, Steve W. (INPO)" userId="1c6bf646-d2d5-4f37-ac5d-4f7d0d808b81" providerId="ADAL" clId="{6A8C6937-45AC-4B7E-9BA9-4C7ED3F7B573}" dt="2024-03-14T21:47:46.691" v="3623" actId="1076"/>
          <ac:cxnSpMkLst>
            <pc:docMk/>
            <pc:sldMk cId="1262495625" sldId="13247"/>
            <ac:cxnSpMk id="34" creationId="{20DA3B6E-96D6-1B27-8B68-258D99809D36}"/>
          </ac:cxnSpMkLst>
        </pc:cxnChg>
        <pc:cxnChg chg="mod topLvl">
          <ac:chgData name="Meng, Steve W. (INPO)" userId="1c6bf646-d2d5-4f37-ac5d-4f7d0d808b81" providerId="ADAL" clId="{6A8C6937-45AC-4B7E-9BA9-4C7ED3F7B573}" dt="2024-03-14T21:42:53.492" v="3505" actId="165"/>
          <ac:cxnSpMkLst>
            <pc:docMk/>
            <pc:sldMk cId="1262495625" sldId="13247"/>
            <ac:cxnSpMk id="35" creationId="{81572B65-A356-5EFD-B716-BCA5741AEA1E}"/>
          </ac:cxnSpMkLst>
        </pc:cxnChg>
        <pc:cxnChg chg="mod topLvl">
          <ac:chgData name="Meng, Steve W. (INPO)" userId="1c6bf646-d2d5-4f37-ac5d-4f7d0d808b81" providerId="ADAL" clId="{6A8C6937-45AC-4B7E-9BA9-4C7ED3F7B573}" dt="2024-03-14T21:45:04.946" v="3582" actId="14100"/>
          <ac:cxnSpMkLst>
            <pc:docMk/>
            <pc:sldMk cId="1262495625" sldId="13247"/>
            <ac:cxnSpMk id="36" creationId="{48A2768C-7A5F-52A5-2710-633AEB81A0A6}"/>
          </ac:cxnSpMkLst>
        </pc:cxnChg>
        <pc:cxnChg chg="mod topLvl">
          <ac:chgData name="Meng, Steve W. (INPO)" userId="1c6bf646-d2d5-4f37-ac5d-4f7d0d808b81" providerId="ADAL" clId="{6A8C6937-45AC-4B7E-9BA9-4C7ED3F7B573}" dt="2024-03-14T21:42:53.492" v="3505" actId="165"/>
          <ac:cxnSpMkLst>
            <pc:docMk/>
            <pc:sldMk cId="1262495625" sldId="13247"/>
            <ac:cxnSpMk id="40" creationId="{169E0D35-109D-8482-C2A3-9876189C38E7}"/>
          </ac:cxnSpMkLst>
        </pc:cxnChg>
        <pc:cxnChg chg="mod topLvl">
          <ac:chgData name="Meng, Steve W. (INPO)" userId="1c6bf646-d2d5-4f37-ac5d-4f7d0d808b81" providerId="ADAL" clId="{6A8C6937-45AC-4B7E-9BA9-4C7ED3F7B573}" dt="2024-03-14T21:42:53.492" v="3505" actId="165"/>
          <ac:cxnSpMkLst>
            <pc:docMk/>
            <pc:sldMk cId="1262495625" sldId="13247"/>
            <ac:cxnSpMk id="43" creationId="{E1B796CA-6F4C-665E-92AD-A4F6EFD8F888}"/>
          </ac:cxnSpMkLst>
        </pc:cxnChg>
      </pc:sldChg>
      <pc:sldChg chg="modSp add mod ord">
        <pc:chgData name="Meng, Steve W. (INPO)" userId="1c6bf646-d2d5-4f37-ac5d-4f7d0d808b81" providerId="ADAL" clId="{6A8C6937-45AC-4B7E-9BA9-4C7ED3F7B573}" dt="2024-03-14T22:27:03.676" v="4002" actId="255"/>
        <pc:sldMkLst>
          <pc:docMk/>
          <pc:sldMk cId="1415547516" sldId="13248"/>
        </pc:sldMkLst>
        <pc:spChg chg="mod">
          <ac:chgData name="Meng, Steve W. (INPO)" userId="1c6bf646-d2d5-4f37-ac5d-4f7d0d808b81" providerId="ADAL" clId="{6A8C6937-45AC-4B7E-9BA9-4C7ED3F7B573}" dt="2024-03-14T22:27:03.676" v="4002" actId="255"/>
          <ac:spMkLst>
            <pc:docMk/>
            <pc:sldMk cId="1415547516" sldId="13248"/>
            <ac:spMk id="2" creationId="{87CA63A1-979B-9175-C5A9-906E769DF0BB}"/>
          </ac:spMkLst>
        </pc:spChg>
      </pc:sldChg>
      <pc:sldChg chg="addSp modSp add mod">
        <pc:chgData name="Meng, Steve W. (INPO)" userId="1c6bf646-d2d5-4f37-ac5d-4f7d0d808b81" providerId="ADAL" clId="{6A8C6937-45AC-4B7E-9BA9-4C7ED3F7B573}" dt="2024-03-14T22:26:28.502" v="3995" actId="108"/>
        <pc:sldMkLst>
          <pc:docMk/>
          <pc:sldMk cId="1321531244" sldId="13249"/>
        </pc:sldMkLst>
        <pc:spChg chg="mod">
          <ac:chgData name="Meng, Steve W. (INPO)" userId="1c6bf646-d2d5-4f37-ac5d-4f7d0d808b81" providerId="ADAL" clId="{6A8C6937-45AC-4B7E-9BA9-4C7ED3F7B573}" dt="2024-03-14T22:26:28.502" v="3995" actId="108"/>
          <ac:spMkLst>
            <pc:docMk/>
            <pc:sldMk cId="1321531244" sldId="13249"/>
            <ac:spMk id="2" creationId="{87CA63A1-979B-9175-C5A9-906E769DF0BB}"/>
          </ac:spMkLst>
        </pc:spChg>
        <pc:spChg chg="mod">
          <ac:chgData name="Meng, Steve W. (INPO)" userId="1c6bf646-d2d5-4f37-ac5d-4f7d0d808b81" providerId="ADAL" clId="{6A8C6937-45AC-4B7E-9BA9-4C7ED3F7B573}" dt="2024-03-14T21:50:44.692" v="3711" actId="207"/>
          <ac:spMkLst>
            <pc:docMk/>
            <pc:sldMk cId="1321531244" sldId="13249"/>
            <ac:spMk id="3" creationId="{B8823811-87B8-FDE7-FF71-12B1F2A85A70}"/>
          </ac:spMkLst>
        </pc:spChg>
        <pc:spChg chg="mod">
          <ac:chgData name="Meng, Steve W. (INPO)" userId="1c6bf646-d2d5-4f37-ac5d-4f7d0d808b81" providerId="ADAL" clId="{6A8C6937-45AC-4B7E-9BA9-4C7ED3F7B573}" dt="2024-03-14T21:50:15.398" v="3642" actId="207"/>
          <ac:spMkLst>
            <pc:docMk/>
            <pc:sldMk cId="1321531244" sldId="13249"/>
            <ac:spMk id="4" creationId="{BF6A18E9-4076-81CF-C516-68C23DB29E9A}"/>
          </ac:spMkLst>
        </pc:spChg>
        <pc:spChg chg="mod">
          <ac:chgData name="Meng, Steve W. (INPO)" userId="1c6bf646-d2d5-4f37-ac5d-4f7d0d808b81" providerId="ADAL" clId="{6A8C6937-45AC-4B7E-9BA9-4C7ED3F7B573}" dt="2024-03-14T21:49:51.346" v="3638" actId="207"/>
          <ac:spMkLst>
            <pc:docMk/>
            <pc:sldMk cId="1321531244" sldId="13249"/>
            <ac:spMk id="23" creationId="{50D63532-4A09-4CA0-D053-3DAD7AFCB6D5}"/>
          </ac:spMkLst>
        </pc:spChg>
        <pc:spChg chg="mod">
          <ac:chgData name="Meng, Steve W. (INPO)" userId="1c6bf646-d2d5-4f37-ac5d-4f7d0d808b81" providerId="ADAL" clId="{6A8C6937-45AC-4B7E-9BA9-4C7ED3F7B573}" dt="2024-03-14T21:49:38.856" v="3636" actId="207"/>
          <ac:spMkLst>
            <pc:docMk/>
            <pc:sldMk cId="1321531244" sldId="13249"/>
            <ac:spMk id="24" creationId="{EFD0CBC0-74F4-9A5C-31BD-F210D29A03B0}"/>
          </ac:spMkLst>
        </pc:spChg>
        <pc:spChg chg="mod">
          <ac:chgData name="Meng, Steve W. (INPO)" userId="1c6bf646-d2d5-4f37-ac5d-4f7d0d808b81" providerId="ADAL" clId="{6A8C6937-45AC-4B7E-9BA9-4C7ED3F7B573}" dt="2024-03-14T21:50:02.917" v="3640" actId="207"/>
          <ac:spMkLst>
            <pc:docMk/>
            <pc:sldMk cId="1321531244" sldId="13249"/>
            <ac:spMk id="25" creationId="{EFCBC9EE-2BB5-A3BE-1E77-86ADB268D21D}"/>
          </ac:spMkLst>
        </pc:spChg>
        <pc:spChg chg="mod">
          <ac:chgData name="Meng, Steve W. (INPO)" userId="1c6bf646-d2d5-4f37-ac5d-4f7d0d808b81" providerId="ADAL" clId="{6A8C6937-45AC-4B7E-9BA9-4C7ED3F7B573}" dt="2024-03-14T21:50:02.917" v="3640" actId="207"/>
          <ac:spMkLst>
            <pc:docMk/>
            <pc:sldMk cId="1321531244" sldId="13249"/>
            <ac:spMk id="26" creationId="{719DD1F2-FF29-1BB5-9E11-420425E72CE4}"/>
          </ac:spMkLst>
        </pc:spChg>
        <pc:cxnChg chg="add mod ord">
          <ac:chgData name="Meng, Steve W. (INPO)" userId="1c6bf646-d2d5-4f37-ac5d-4f7d0d808b81" providerId="ADAL" clId="{6A8C6937-45AC-4B7E-9BA9-4C7ED3F7B573}" dt="2024-03-14T21:51:15.745" v="3714" actId="167"/>
          <ac:cxnSpMkLst>
            <pc:docMk/>
            <pc:sldMk cId="1321531244" sldId="13249"/>
            <ac:cxnSpMk id="5" creationId="{948A68EC-65B6-0D79-E1A2-A5BDCDFD0F7D}"/>
          </ac:cxnSpMkLst>
        </pc:cxnChg>
        <pc:cxnChg chg="ord">
          <ac:chgData name="Meng, Steve W. (INPO)" userId="1c6bf646-d2d5-4f37-ac5d-4f7d0d808b81" providerId="ADAL" clId="{6A8C6937-45AC-4B7E-9BA9-4C7ED3F7B573}" dt="2024-03-14T21:49:44.361" v="3637" actId="167"/>
          <ac:cxnSpMkLst>
            <pc:docMk/>
            <pc:sldMk cId="1321531244" sldId="13249"/>
            <ac:cxnSpMk id="6" creationId="{0295067C-8873-F945-6850-0CAAE84CD5E8}"/>
          </ac:cxnSpMkLst>
        </pc:cxnChg>
        <pc:cxnChg chg="add mod ord">
          <ac:chgData name="Meng, Steve W. (INPO)" userId="1c6bf646-d2d5-4f37-ac5d-4f7d0d808b81" providerId="ADAL" clId="{6A8C6937-45AC-4B7E-9BA9-4C7ED3F7B573}" dt="2024-03-14T21:51:24.530" v="3717" actId="167"/>
          <ac:cxnSpMkLst>
            <pc:docMk/>
            <pc:sldMk cId="1321531244" sldId="13249"/>
            <ac:cxnSpMk id="10" creationId="{CD499AB4-9F1D-0FB3-CE32-8B88702B8C3F}"/>
          </ac:cxnSpMkLst>
        </pc:cxnChg>
        <pc:cxnChg chg="ord">
          <ac:chgData name="Meng, Steve W. (INPO)" userId="1c6bf646-d2d5-4f37-ac5d-4f7d0d808b81" providerId="ADAL" clId="{6A8C6937-45AC-4B7E-9BA9-4C7ED3F7B573}" dt="2024-03-14T21:49:55.819" v="3639" actId="167"/>
          <ac:cxnSpMkLst>
            <pc:docMk/>
            <pc:sldMk cId="1321531244" sldId="13249"/>
            <ac:cxnSpMk id="34" creationId="{20DA3B6E-96D6-1B27-8B68-258D99809D36}"/>
          </ac:cxnSpMkLst>
        </pc:cxnChg>
        <pc:cxnChg chg="ord">
          <ac:chgData name="Meng, Steve W. (INPO)" userId="1c6bf646-d2d5-4f37-ac5d-4f7d0d808b81" providerId="ADAL" clId="{6A8C6937-45AC-4B7E-9BA9-4C7ED3F7B573}" dt="2024-03-14T21:50:07.847" v="3641" actId="167"/>
          <ac:cxnSpMkLst>
            <pc:docMk/>
            <pc:sldMk cId="1321531244" sldId="13249"/>
            <ac:cxnSpMk id="35" creationId="{81572B65-A356-5EFD-B716-BCA5741AEA1E}"/>
          </ac:cxnSpMkLst>
        </pc:cxnChg>
      </pc:sldChg>
      <pc:sldChg chg="addSp delSp modSp add del mod">
        <pc:chgData name="Meng, Steve W. (INPO)" userId="1c6bf646-d2d5-4f37-ac5d-4f7d0d808b81" providerId="ADAL" clId="{6A8C6937-45AC-4B7E-9BA9-4C7ED3F7B573}" dt="2024-03-14T22:08:46.379" v="3879" actId="47"/>
        <pc:sldMkLst>
          <pc:docMk/>
          <pc:sldMk cId="550232204" sldId="13250"/>
        </pc:sldMkLst>
        <pc:spChg chg="del">
          <ac:chgData name="Meng, Steve W. (INPO)" userId="1c6bf646-d2d5-4f37-ac5d-4f7d0d808b81" providerId="ADAL" clId="{6A8C6937-45AC-4B7E-9BA9-4C7ED3F7B573}" dt="2024-03-14T22:07:07.308" v="3861" actId="478"/>
          <ac:spMkLst>
            <pc:docMk/>
            <pc:sldMk cId="550232204" sldId="13250"/>
            <ac:spMk id="2" creationId="{BF41E14B-4FCF-B626-B4B3-81845DF04023}"/>
          </ac:spMkLst>
        </pc:spChg>
        <pc:spChg chg="del">
          <ac:chgData name="Meng, Steve W. (INPO)" userId="1c6bf646-d2d5-4f37-ac5d-4f7d0d808b81" providerId="ADAL" clId="{6A8C6937-45AC-4B7E-9BA9-4C7ED3F7B573}" dt="2024-03-14T22:07:04.174" v="3860" actId="478"/>
          <ac:spMkLst>
            <pc:docMk/>
            <pc:sldMk cId="550232204" sldId="13250"/>
            <ac:spMk id="3" creationId="{4DC7B4B1-82EF-4544-EA0E-808BC8D84562}"/>
          </ac:spMkLst>
        </pc:spChg>
        <pc:spChg chg="add del mod">
          <ac:chgData name="Meng, Steve W. (INPO)" userId="1c6bf646-d2d5-4f37-ac5d-4f7d0d808b81" providerId="ADAL" clId="{6A8C6937-45AC-4B7E-9BA9-4C7ED3F7B573}" dt="2024-03-14T22:07:10.958" v="3863" actId="478"/>
          <ac:spMkLst>
            <pc:docMk/>
            <pc:sldMk cId="550232204" sldId="13250"/>
            <ac:spMk id="6" creationId="{64C0B2FC-FA6D-2A4F-2DB5-0FCC50F7E927}"/>
          </ac:spMkLst>
        </pc:spChg>
        <pc:spChg chg="add del mod">
          <ac:chgData name="Meng, Steve W. (INPO)" userId="1c6bf646-d2d5-4f37-ac5d-4f7d0d808b81" providerId="ADAL" clId="{6A8C6937-45AC-4B7E-9BA9-4C7ED3F7B573}" dt="2024-03-14T22:07:09.493" v="3862" actId="478"/>
          <ac:spMkLst>
            <pc:docMk/>
            <pc:sldMk cId="550232204" sldId="13250"/>
            <ac:spMk id="8" creationId="{9CAABE97-695C-C2A3-1D53-513D846C227D}"/>
          </ac:spMkLst>
        </pc:spChg>
        <pc:picChg chg="add del mod">
          <ac:chgData name="Meng, Steve W. (INPO)" userId="1c6bf646-d2d5-4f37-ac5d-4f7d0d808b81" providerId="ADAL" clId="{6A8C6937-45AC-4B7E-9BA9-4C7ED3F7B573}" dt="2024-03-14T22:07:00.860" v="3858" actId="478"/>
          <ac:picMkLst>
            <pc:docMk/>
            <pc:sldMk cId="550232204" sldId="13250"/>
            <ac:picMk id="4" creationId="{0F634737-69A5-EEB1-E407-DAA6463159EA}"/>
          </ac:picMkLst>
        </pc:picChg>
        <pc:picChg chg="del">
          <ac:chgData name="Meng, Steve W. (INPO)" userId="1c6bf646-d2d5-4f37-ac5d-4f7d0d808b81" providerId="ADAL" clId="{6A8C6937-45AC-4B7E-9BA9-4C7ED3F7B573}" dt="2024-03-14T22:07:02.340" v="3859" actId="478"/>
          <ac:picMkLst>
            <pc:docMk/>
            <pc:sldMk cId="550232204" sldId="13250"/>
            <ac:picMk id="1026" creationId="{508F7398-7AA9-13FA-4673-DC2EBE553B52}"/>
          </ac:picMkLst>
        </pc:picChg>
      </pc:sldChg>
      <pc:sldChg chg="modSp add del">
        <pc:chgData name="Meng, Steve W. (INPO)" userId="1c6bf646-d2d5-4f37-ac5d-4f7d0d808b81" providerId="ADAL" clId="{6A8C6937-45AC-4B7E-9BA9-4C7ED3F7B573}" dt="2024-03-14T22:05:51.757" v="3841"/>
        <pc:sldMkLst>
          <pc:docMk/>
          <pc:sldMk cId="2602484069" sldId="13251"/>
        </pc:sldMkLst>
        <pc:picChg chg="mod">
          <ac:chgData name="Meng, Steve W. (INPO)" userId="1c6bf646-d2d5-4f37-ac5d-4f7d0d808b81" providerId="ADAL" clId="{6A8C6937-45AC-4B7E-9BA9-4C7ED3F7B573}" dt="2024-03-14T22:05:51.174" v="3840" actId="14100"/>
          <ac:picMkLst>
            <pc:docMk/>
            <pc:sldMk cId="2602484069" sldId="13251"/>
            <ac:picMk id="1026" creationId="{508F7398-7AA9-13FA-4673-DC2EBE553B52}"/>
          </ac:picMkLst>
        </pc:picChg>
      </pc:sldChg>
      <pc:sldChg chg="addSp delSp modSp add mod setBg">
        <pc:chgData name="Meng, Steve W. (INPO)" userId="1c6bf646-d2d5-4f37-ac5d-4f7d0d808b81" providerId="ADAL" clId="{6A8C6937-45AC-4B7E-9BA9-4C7ED3F7B573}" dt="2024-03-14T22:32:09.770" v="4031" actId="14100"/>
        <pc:sldMkLst>
          <pc:docMk/>
          <pc:sldMk cId="4227470049" sldId="13251"/>
        </pc:sldMkLst>
        <pc:spChg chg="mod">
          <ac:chgData name="Meng, Steve W. (INPO)" userId="1c6bf646-d2d5-4f37-ac5d-4f7d0d808b81" providerId="ADAL" clId="{6A8C6937-45AC-4B7E-9BA9-4C7ED3F7B573}" dt="2024-03-14T22:32:01.013" v="4029" actId="14100"/>
          <ac:spMkLst>
            <pc:docMk/>
            <pc:sldMk cId="4227470049" sldId="13251"/>
            <ac:spMk id="2" creationId="{BF41E14B-4FCF-B626-B4B3-81845DF04023}"/>
          </ac:spMkLst>
        </pc:spChg>
        <pc:spChg chg="mod">
          <ac:chgData name="Meng, Steve W. (INPO)" userId="1c6bf646-d2d5-4f37-ac5d-4f7d0d808b81" providerId="ADAL" clId="{6A8C6937-45AC-4B7E-9BA9-4C7ED3F7B573}" dt="2024-03-14T22:32:09.770" v="4031" actId="14100"/>
          <ac:spMkLst>
            <pc:docMk/>
            <pc:sldMk cId="4227470049" sldId="13251"/>
            <ac:spMk id="3" creationId="{4DC7B4B1-82EF-4544-EA0E-808BC8D84562}"/>
          </ac:spMkLst>
        </pc:spChg>
        <pc:spChg chg="add">
          <ac:chgData name="Meng, Steve W. (INPO)" userId="1c6bf646-d2d5-4f37-ac5d-4f7d0d808b81" providerId="ADAL" clId="{6A8C6937-45AC-4B7E-9BA9-4C7ED3F7B573}" dt="2024-03-14T22:22:04.541" v="3935" actId="26606"/>
          <ac:spMkLst>
            <pc:docMk/>
            <pc:sldMk cId="4227470049" sldId="13251"/>
            <ac:spMk id="11" creationId="{04812C46-200A-4DEB-A05E-3ED6C68C2387}"/>
          </ac:spMkLst>
        </pc:spChg>
        <pc:spChg chg="add">
          <ac:chgData name="Meng, Steve W. (INPO)" userId="1c6bf646-d2d5-4f37-ac5d-4f7d0d808b81" providerId="ADAL" clId="{6A8C6937-45AC-4B7E-9BA9-4C7ED3F7B573}" dt="2024-03-14T22:22:04.541" v="3935" actId="26606"/>
          <ac:spMkLst>
            <pc:docMk/>
            <pc:sldMk cId="4227470049" sldId="13251"/>
            <ac:spMk id="13" creationId="{D1EA859B-E555-4109-94F3-6700E046E008}"/>
          </ac:spMkLst>
        </pc:spChg>
        <pc:graphicFrameChg chg="add del mod modGraphic">
          <ac:chgData name="Meng, Steve W. (INPO)" userId="1c6bf646-d2d5-4f37-ac5d-4f7d0d808b81" providerId="ADAL" clId="{6A8C6937-45AC-4B7E-9BA9-4C7ED3F7B573}" dt="2024-03-14T22:20:58.414" v="3927" actId="478"/>
          <ac:graphicFrameMkLst>
            <pc:docMk/>
            <pc:sldMk cId="4227470049" sldId="13251"/>
            <ac:graphicFrameMk id="4" creationId="{8984AE46-FEB0-AC91-2322-6316B5D6BEB3}"/>
          </ac:graphicFrameMkLst>
        </pc:graphicFrameChg>
        <pc:picChg chg="add mod ord">
          <ac:chgData name="Meng, Steve W. (INPO)" userId="1c6bf646-d2d5-4f37-ac5d-4f7d0d808b81" providerId="ADAL" clId="{6A8C6937-45AC-4B7E-9BA9-4C7ED3F7B573}" dt="2024-03-14T22:30:36" v="4023" actId="14826"/>
          <ac:picMkLst>
            <pc:docMk/>
            <pc:sldMk cId="4227470049" sldId="13251"/>
            <ac:picMk id="6" creationId="{4F5670F6-817F-70D7-8868-E6AA584FC64C}"/>
          </ac:picMkLst>
        </pc:picChg>
        <pc:picChg chg="add mod">
          <ac:chgData name="Meng, Steve W. (INPO)" userId="1c6bf646-d2d5-4f37-ac5d-4f7d0d808b81" providerId="ADAL" clId="{6A8C6937-45AC-4B7E-9BA9-4C7ED3F7B573}" dt="2024-03-14T22:23:13.834" v="3964"/>
          <ac:picMkLst>
            <pc:docMk/>
            <pc:sldMk cId="4227470049" sldId="13251"/>
            <ac:picMk id="7" creationId="{9208E15B-9B87-548E-983B-9A3EB2F25C45}"/>
          </ac:picMkLst>
        </pc:picChg>
        <pc:picChg chg="del">
          <ac:chgData name="Meng, Steve W. (INPO)" userId="1c6bf646-d2d5-4f37-ac5d-4f7d0d808b81" providerId="ADAL" clId="{6A8C6937-45AC-4B7E-9BA9-4C7ED3F7B573}" dt="2024-03-14T22:09:20.561" v="3885" actId="21"/>
          <ac:picMkLst>
            <pc:docMk/>
            <pc:sldMk cId="4227470049" sldId="13251"/>
            <ac:picMk id="1026" creationId="{508F7398-7AA9-13FA-4673-DC2EBE553B52}"/>
          </ac:picMkLst>
        </pc:picChg>
      </pc:sldChg>
      <pc:sldChg chg="delSp add del setBg delDesignElem">
        <pc:chgData name="Meng, Steve W. (INPO)" userId="1c6bf646-d2d5-4f37-ac5d-4f7d0d808b81" providerId="ADAL" clId="{6A8C6937-45AC-4B7E-9BA9-4C7ED3F7B573}" dt="2024-03-14T22:09:16.793" v="3884" actId="47"/>
        <pc:sldMkLst>
          <pc:docMk/>
          <pc:sldMk cId="299544601" sldId="13252"/>
        </pc:sldMkLst>
        <pc:spChg chg="del">
          <ac:chgData name="Meng, Steve W. (INPO)" userId="1c6bf646-d2d5-4f37-ac5d-4f7d0d808b81" providerId="ADAL" clId="{6A8C6937-45AC-4B7E-9BA9-4C7ED3F7B573}" dt="2024-03-14T22:09:02.430" v="3883"/>
          <ac:spMkLst>
            <pc:docMk/>
            <pc:sldMk cId="299544601" sldId="13252"/>
            <ac:spMk id="13" creationId="{04812C46-200A-4DEB-A05E-3ED6C68C2387}"/>
          </ac:spMkLst>
        </pc:spChg>
        <pc:spChg chg="del">
          <ac:chgData name="Meng, Steve W. (INPO)" userId="1c6bf646-d2d5-4f37-ac5d-4f7d0d808b81" providerId="ADAL" clId="{6A8C6937-45AC-4B7E-9BA9-4C7ED3F7B573}" dt="2024-03-14T22:09:02.430" v="3883"/>
          <ac:spMkLst>
            <pc:docMk/>
            <pc:sldMk cId="299544601" sldId="13252"/>
            <ac:spMk id="14" creationId="{D1EA859B-E555-4109-94F3-6700E046E008}"/>
          </ac:spMkLst>
        </pc:spChg>
      </pc:sldChg>
      <pc:sldChg chg="addSp delSp modSp add mod">
        <pc:chgData name="Meng, Steve W. (INPO)" userId="1c6bf646-d2d5-4f37-ac5d-4f7d0d808b81" providerId="ADAL" clId="{6A8C6937-45AC-4B7E-9BA9-4C7ED3F7B573}" dt="2024-03-14T22:46:02.836" v="4176" actId="14100"/>
        <pc:sldMkLst>
          <pc:docMk/>
          <pc:sldMk cId="2201944014" sldId="13252"/>
        </pc:sldMkLst>
        <pc:spChg chg="mod">
          <ac:chgData name="Meng, Steve W. (INPO)" userId="1c6bf646-d2d5-4f37-ac5d-4f7d0d808b81" providerId="ADAL" clId="{6A8C6937-45AC-4B7E-9BA9-4C7ED3F7B573}" dt="2024-03-14T22:39:03.754" v="4050" actId="14100"/>
          <ac:spMkLst>
            <pc:docMk/>
            <pc:sldMk cId="2201944014" sldId="13252"/>
            <ac:spMk id="2" creationId="{BF41E14B-4FCF-B626-B4B3-81845DF04023}"/>
          </ac:spMkLst>
        </pc:spChg>
        <pc:spChg chg="mod">
          <ac:chgData name="Meng, Steve W. (INPO)" userId="1c6bf646-d2d5-4f37-ac5d-4f7d0d808b81" providerId="ADAL" clId="{6A8C6937-45AC-4B7E-9BA9-4C7ED3F7B573}" dt="2024-03-14T22:46:02.836" v="4176" actId="14100"/>
          <ac:spMkLst>
            <pc:docMk/>
            <pc:sldMk cId="2201944014" sldId="13252"/>
            <ac:spMk id="3" creationId="{4DC7B4B1-82EF-4544-EA0E-808BC8D84562}"/>
          </ac:spMkLst>
        </pc:spChg>
        <pc:spChg chg="del">
          <ac:chgData name="Meng, Steve W. (INPO)" userId="1c6bf646-d2d5-4f37-ac5d-4f7d0d808b81" providerId="ADAL" clId="{6A8C6937-45AC-4B7E-9BA9-4C7ED3F7B573}" dt="2024-03-14T22:38:09.712" v="4042" actId="26606"/>
          <ac:spMkLst>
            <pc:docMk/>
            <pc:sldMk cId="2201944014" sldId="13252"/>
            <ac:spMk id="13" creationId="{04812C46-200A-4DEB-A05E-3ED6C68C2387}"/>
          </ac:spMkLst>
        </pc:spChg>
        <pc:spChg chg="del">
          <ac:chgData name="Meng, Steve W. (INPO)" userId="1c6bf646-d2d5-4f37-ac5d-4f7d0d808b81" providerId="ADAL" clId="{6A8C6937-45AC-4B7E-9BA9-4C7ED3F7B573}" dt="2024-03-14T22:38:09.712" v="4042" actId="26606"/>
          <ac:spMkLst>
            <pc:docMk/>
            <pc:sldMk cId="2201944014" sldId="13252"/>
            <ac:spMk id="14" creationId="{D1EA859B-E555-4109-94F3-6700E046E008}"/>
          </ac:spMkLst>
        </pc:spChg>
        <pc:spChg chg="add">
          <ac:chgData name="Meng, Steve W. (INPO)" userId="1c6bf646-d2d5-4f37-ac5d-4f7d0d808b81" providerId="ADAL" clId="{6A8C6937-45AC-4B7E-9BA9-4C7ED3F7B573}" dt="2024-03-14T22:38:09.712" v="4042" actId="26606"/>
          <ac:spMkLst>
            <pc:docMk/>
            <pc:sldMk cId="2201944014" sldId="13252"/>
            <ac:spMk id="19" creationId="{04812C46-200A-4DEB-A05E-3ED6C68C2387}"/>
          </ac:spMkLst>
        </pc:spChg>
        <pc:spChg chg="add">
          <ac:chgData name="Meng, Steve W. (INPO)" userId="1c6bf646-d2d5-4f37-ac5d-4f7d0d808b81" providerId="ADAL" clId="{6A8C6937-45AC-4B7E-9BA9-4C7ED3F7B573}" dt="2024-03-14T22:38:09.712" v="4042" actId="26606"/>
          <ac:spMkLst>
            <pc:docMk/>
            <pc:sldMk cId="2201944014" sldId="13252"/>
            <ac:spMk id="21" creationId="{D1EA859B-E555-4109-94F3-6700E046E008}"/>
          </ac:spMkLst>
        </pc:spChg>
        <pc:picChg chg="del">
          <ac:chgData name="Meng, Steve W. (INPO)" userId="1c6bf646-d2d5-4f37-ac5d-4f7d0d808b81" providerId="ADAL" clId="{6A8C6937-45AC-4B7E-9BA9-4C7ED3F7B573}" dt="2024-03-14T22:37:36.408" v="4035" actId="478"/>
          <ac:picMkLst>
            <pc:docMk/>
            <pc:sldMk cId="2201944014" sldId="13252"/>
            <ac:picMk id="4" creationId="{508F7398-7AA9-13FA-4673-DC2EBE553B52}"/>
          </ac:picMkLst>
        </pc:picChg>
        <pc:picChg chg="del">
          <ac:chgData name="Meng, Steve W. (INPO)" userId="1c6bf646-d2d5-4f37-ac5d-4f7d0d808b81" providerId="ADAL" clId="{6A8C6937-45AC-4B7E-9BA9-4C7ED3F7B573}" dt="2024-03-14T22:37:57.813" v="4041" actId="478"/>
          <ac:picMkLst>
            <pc:docMk/>
            <pc:sldMk cId="2201944014" sldId="13252"/>
            <ac:picMk id="6" creationId="{1B087F21-7B71-5F75-4CE8-59F2C4951EA1}"/>
          </ac:picMkLst>
        </pc:picChg>
        <pc:picChg chg="add mod ord">
          <ac:chgData name="Meng, Steve W. (INPO)" userId="1c6bf646-d2d5-4f37-ac5d-4f7d0d808b81" providerId="ADAL" clId="{6A8C6937-45AC-4B7E-9BA9-4C7ED3F7B573}" dt="2024-03-14T22:38:43.220" v="4043" actId="14826"/>
          <ac:picMkLst>
            <pc:docMk/>
            <pc:sldMk cId="2201944014" sldId="13252"/>
            <ac:picMk id="7" creationId="{664E5724-2359-A692-32BC-36C97896CBA1}"/>
          </ac:picMkLst>
        </pc:picChg>
        <pc:picChg chg="add mod">
          <ac:chgData name="Meng, Steve W. (INPO)" userId="1c6bf646-d2d5-4f37-ac5d-4f7d0d808b81" providerId="ADAL" clId="{6A8C6937-45AC-4B7E-9BA9-4C7ED3F7B573}" dt="2024-03-14T22:39:28.316" v="4056"/>
          <ac:picMkLst>
            <pc:docMk/>
            <pc:sldMk cId="2201944014" sldId="13252"/>
            <ac:picMk id="8" creationId="{BB4E2B50-7802-4E9F-625F-809CD8162130}"/>
          </ac:picMkLst>
        </pc:picChg>
      </pc:sldChg>
      <pc:sldChg chg="addSp modSp new mod">
        <pc:chgData name="Meng, Steve W. (INPO)" userId="1c6bf646-d2d5-4f37-ac5d-4f7d0d808b81" providerId="ADAL" clId="{6A8C6937-45AC-4B7E-9BA9-4C7ED3F7B573}" dt="2024-03-14T22:45:53.325" v="4175" actId="948"/>
        <pc:sldMkLst>
          <pc:docMk/>
          <pc:sldMk cId="885351001" sldId="13253"/>
        </pc:sldMkLst>
        <pc:spChg chg="add mod">
          <ac:chgData name="Meng, Steve W. (INPO)" userId="1c6bf646-d2d5-4f37-ac5d-4f7d0d808b81" providerId="ADAL" clId="{6A8C6937-45AC-4B7E-9BA9-4C7ED3F7B573}" dt="2024-03-14T22:44:35.752" v="4128" actId="255"/>
          <ac:spMkLst>
            <pc:docMk/>
            <pc:sldMk cId="885351001" sldId="13253"/>
            <ac:spMk id="3" creationId="{1937680F-8AD5-7369-4DDA-75A4F39CF209}"/>
          </ac:spMkLst>
        </pc:spChg>
        <pc:spChg chg="add mod">
          <ac:chgData name="Meng, Steve W. (INPO)" userId="1c6bf646-d2d5-4f37-ac5d-4f7d0d808b81" providerId="ADAL" clId="{6A8C6937-45AC-4B7E-9BA9-4C7ED3F7B573}" dt="2024-03-14T22:45:53.325" v="4175" actId="948"/>
          <ac:spMkLst>
            <pc:docMk/>
            <pc:sldMk cId="885351001" sldId="13253"/>
            <ac:spMk id="4" creationId="{40E510B9-2E2C-569C-C131-B17851DC3DCC}"/>
          </ac:spMkLst>
        </pc:spChg>
        <pc:picChg chg="add mod">
          <ac:chgData name="Meng, Steve W. (INPO)" userId="1c6bf646-d2d5-4f37-ac5d-4f7d0d808b81" providerId="ADAL" clId="{6A8C6937-45AC-4B7E-9BA9-4C7ED3F7B573}" dt="2024-03-14T22:43:36.727" v="4116" actId="29295"/>
          <ac:picMkLst>
            <pc:docMk/>
            <pc:sldMk cId="885351001" sldId="13253"/>
            <ac:picMk id="2" creationId="{5AF23546-BD85-31ED-0BA8-DCADBA835A7B}"/>
          </ac:picMkLst>
        </pc:picChg>
      </pc:sldChg>
      <pc:sldMasterChg chg="delSldLayout">
        <pc:chgData name="Meng, Steve W. (INPO)" userId="1c6bf646-d2d5-4f37-ac5d-4f7d0d808b81" providerId="ADAL" clId="{6A8C6937-45AC-4B7E-9BA9-4C7ED3F7B573}" dt="2024-03-14T21:52:10.994" v="3755" actId="47"/>
        <pc:sldMasterMkLst>
          <pc:docMk/>
          <pc:sldMasterMk cId="617934197" sldId="2147483648"/>
        </pc:sldMasterMkLst>
        <pc:sldLayoutChg chg="del">
          <pc:chgData name="Meng, Steve W. (INPO)" userId="1c6bf646-d2d5-4f37-ac5d-4f7d0d808b81" providerId="ADAL" clId="{6A8C6937-45AC-4B7E-9BA9-4C7ED3F7B573}" dt="2024-03-14T21:52:10.994" v="3755" actId="47"/>
          <pc:sldLayoutMkLst>
            <pc:docMk/>
            <pc:sldMasterMk cId="617934197" sldId="2147483648"/>
            <pc:sldLayoutMk cId="3252092551" sldId="2147483663"/>
          </pc:sldLayoutMkLst>
        </pc:sldLayoutChg>
        <pc:sldLayoutChg chg="del">
          <pc:chgData name="Meng, Steve W. (INPO)" userId="1c6bf646-d2d5-4f37-ac5d-4f7d0d808b81" providerId="ADAL" clId="{6A8C6937-45AC-4B7E-9BA9-4C7ED3F7B573}" dt="2024-03-14T21:52:10.994" v="3755" actId="47"/>
          <pc:sldLayoutMkLst>
            <pc:docMk/>
            <pc:sldMasterMk cId="617934197" sldId="2147483648"/>
            <pc:sldLayoutMk cId="507971735" sldId="214748366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34C81-8F7D-4827-9319-B4A3F5506E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D5FD8-23AA-41B1-9E49-2208A75BBED3}">
      <dgm:prSet/>
      <dgm:spPr>
        <a:solidFill>
          <a:srgbClr val="0072BB"/>
        </a:solidFill>
      </dgm:spPr>
      <dgm:t>
        <a:bodyPr/>
        <a:lstStyle/>
        <a:p>
          <a:r>
            <a:rPr lang="en-US"/>
            <a:t>What do the corporate executives need from their External Oversight Board?</a:t>
          </a:r>
        </a:p>
      </dgm:t>
    </dgm:pt>
    <dgm:pt modelId="{1F58FA62-D0F4-4441-8A10-C3D6ACD63AE4}" type="parTrans" cxnId="{51BF4F34-A5BD-41C9-AB76-FCCF12866152}">
      <dgm:prSet/>
      <dgm:spPr/>
      <dgm:t>
        <a:bodyPr/>
        <a:lstStyle/>
        <a:p>
          <a:endParaRPr lang="en-US"/>
        </a:p>
      </dgm:t>
    </dgm:pt>
    <dgm:pt modelId="{6E1BD6FC-864E-4165-B318-C11ECA2AFA9A}" type="sibTrans" cxnId="{51BF4F34-A5BD-41C9-AB76-FCCF12866152}">
      <dgm:prSet/>
      <dgm:spPr/>
      <dgm:t>
        <a:bodyPr/>
        <a:lstStyle/>
        <a:p>
          <a:endParaRPr lang="en-US"/>
        </a:p>
      </dgm:t>
    </dgm:pt>
    <dgm:pt modelId="{670CFAD7-5C9E-46C0-9E50-F1E68C887822}">
      <dgm:prSet/>
      <dgm:spPr>
        <a:solidFill>
          <a:srgbClr val="0072BB"/>
        </a:solidFill>
      </dgm:spPr>
      <dgm:t>
        <a:bodyPr/>
        <a:lstStyle/>
        <a:p>
          <a:r>
            <a:rPr lang="en-US"/>
            <a:t>What does the External Oversight Board need from the station or corporation?</a:t>
          </a:r>
        </a:p>
      </dgm:t>
    </dgm:pt>
    <dgm:pt modelId="{FC088151-6B9B-4BF7-A3C9-6A3334BEA84F}" type="parTrans" cxnId="{7EC1FEED-390C-4E07-837D-029A321FB686}">
      <dgm:prSet/>
      <dgm:spPr/>
      <dgm:t>
        <a:bodyPr/>
        <a:lstStyle/>
        <a:p>
          <a:endParaRPr lang="en-US"/>
        </a:p>
      </dgm:t>
    </dgm:pt>
    <dgm:pt modelId="{0DD94866-924B-4D69-B709-890F838AA334}" type="sibTrans" cxnId="{7EC1FEED-390C-4E07-837D-029A321FB686}">
      <dgm:prSet/>
      <dgm:spPr/>
      <dgm:t>
        <a:bodyPr/>
        <a:lstStyle/>
        <a:p>
          <a:endParaRPr lang="en-US"/>
        </a:p>
      </dgm:t>
    </dgm:pt>
    <dgm:pt modelId="{C5454F40-83BD-49B4-B466-E99FED4B6E63}">
      <dgm:prSet/>
      <dgm:spPr>
        <a:solidFill>
          <a:srgbClr val="0072BB"/>
        </a:solidFill>
      </dgm:spPr>
      <dgm:t>
        <a:bodyPr/>
        <a:lstStyle/>
        <a:p>
          <a:r>
            <a:rPr lang="en-US"/>
            <a:t>How does your External Oversight Board stay current with industry changes?</a:t>
          </a:r>
        </a:p>
      </dgm:t>
    </dgm:pt>
    <dgm:pt modelId="{CB23AD12-72EA-42E1-BF99-F01B10927639}" type="parTrans" cxnId="{63DCC99F-2793-4393-9C61-1F2D4511B551}">
      <dgm:prSet/>
      <dgm:spPr/>
      <dgm:t>
        <a:bodyPr/>
        <a:lstStyle/>
        <a:p>
          <a:endParaRPr lang="en-US"/>
        </a:p>
      </dgm:t>
    </dgm:pt>
    <dgm:pt modelId="{F8930760-D508-445D-82D8-321830345118}" type="sibTrans" cxnId="{63DCC99F-2793-4393-9C61-1F2D4511B551}">
      <dgm:prSet/>
      <dgm:spPr/>
      <dgm:t>
        <a:bodyPr/>
        <a:lstStyle/>
        <a:p>
          <a:endParaRPr lang="en-US"/>
        </a:p>
      </dgm:t>
    </dgm:pt>
    <dgm:pt modelId="{A2315770-D079-40B6-866D-6604FD21C860}">
      <dgm:prSet/>
      <dgm:spPr>
        <a:solidFill>
          <a:srgbClr val="0072BB"/>
        </a:solidFill>
      </dgm:spPr>
      <dgm:t>
        <a:bodyPr/>
        <a:lstStyle/>
        <a:p>
          <a:r>
            <a:rPr lang="en-US"/>
            <a:t>How frequently does your External Oversight Board provide updates to the CEO and Board of Directors?</a:t>
          </a:r>
        </a:p>
      </dgm:t>
    </dgm:pt>
    <dgm:pt modelId="{1B435598-1C3A-4F9E-A529-1AD232A132DA}" type="parTrans" cxnId="{B61AAB81-12E3-4A06-B8D5-7D37E60696B5}">
      <dgm:prSet/>
      <dgm:spPr/>
      <dgm:t>
        <a:bodyPr/>
        <a:lstStyle/>
        <a:p>
          <a:endParaRPr lang="en-US"/>
        </a:p>
      </dgm:t>
    </dgm:pt>
    <dgm:pt modelId="{9067647B-F0E2-4012-91B5-A88978D63110}" type="sibTrans" cxnId="{B61AAB81-12E3-4A06-B8D5-7D37E60696B5}">
      <dgm:prSet/>
      <dgm:spPr/>
      <dgm:t>
        <a:bodyPr/>
        <a:lstStyle/>
        <a:p>
          <a:endParaRPr lang="en-US"/>
        </a:p>
      </dgm:t>
    </dgm:pt>
    <dgm:pt modelId="{0367E9FF-EDF4-4EA0-95F7-28BF086287FC}">
      <dgm:prSet/>
      <dgm:spPr>
        <a:solidFill>
          <a:srgbClr val="0072BB"/>
        </a:solidFill>
      </dgm:spPr>
      <dgm:t>
        <a:bodyPr/>
        <a:lstStyle/>
        <a:p>
          <a:r>
            <a:rPr lang="en-US"/>
            <a:t>Does your External Oversight Board look at broader corporate performance?</a:t>
          </a:r>
        </a:p>
      </dgm:t>
    </dgm:pt>
    <dgm:pt modelId="{A344E953-1A11-4370-93F6-9FB4F73FEB15}" type="parTrans" cxnId="{0698FF55-50B6-4E79-96F5-0ACD6F1AEE80}">
      <dgm:prSet/>
      <dgm:spPr/>
      <dgm:t>
        <a:bodyPr/>
        <a:lstStyle/>
        <a:p>
          <a:endParaRPr lang="en-US"/>
        </a:p>
      </dgm:t>
    </dgm:pt>
    <dgm:pt modelId="{1EE3BBDA-E5C0-492A-88D2-8FD00A9CC682}" type="sibTrans" cxnId="{0698FF55-50B6-4E79-96F5-0ACD6F1AEE80}">
      <dgm:prSet/>
      <dgm:spPr/>
      <dgm:t>
        <a:bodyPr/>
        <a:lstStyle/>
        <a:p>
          <a:endParaRPr lang="en-US"/>
        </a:p>
      </dgm:t>
    </dgm:pt>
    <dgm:pt modelId="{16E493A4-9E60-46D7-9B62-F80A84764A69}" type="pres">
      <dgm:prSet presAssocID="{13934C81-8F7D-4827-9319-B4A3F5506E87}" presName="linear" presStyleCnt="0">
        <dgm:presLayoutVars>
          <dgm:animLvl val="lvl"/>
          <dgm:resizeHandles val="exact"/>
        </dgm:presLayoutVars>
      </dgm:prSet>
      <dgm:spPr/>
    </dgm:pt>
    <dgm:pt modelId="{D83BA303-C55B-4EC8-9F20-D4B0E5D9F632}" type="pres">
      <dgm:prSet presAssocID="{D96D5FD8-23AA-41B1-9E49-2208A75BBED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A969D4-07CC-43CD-A4DC-744C133CA0D6}" type="pres">
      <dgm:prSet presAssocID="{6E1BD6FC-864E-4165-B318-C11ECA2AFA9A}" presName="spacer" presStyleCnt="0"/>
      <dgm:spPr/>
    </dgm:pt>
    <dgm:pt modelId="{FB7D98E2-430A-498D-BBE6-9F67ABC13A4B}" type="pres">
      <dgm:prSet presAssocID="{670CFAD7-5C9E-46C0-9E50-F1E68C88782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130703B-6391-41A6-8583-0EE8A59D9987}" type="pres">
      <dgm:prSet presAssocID="{0DD94866-924B-4D69-B709-890F838AA334}" presName="spacer" presStyleCnt="0"/>
      <dgm:spPr/>
    </dgm:pt>
    <dgm:pt modelId="{9C5F2458-9AA8-4361-BB1D-E69C1DF39CB4}" type="pres">
      <dgm:prSet presAssocID="{C5454F40-83BD-49B4-B466-E99FED4B6E6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65EFF73-6364-4DD1-B922-E831FEE83145}" type="pres">
      <dgm:prSet presAssocID="{F8930760-D508-445D-82D8-321830345118}" presName="spacer" presStyleCnt="0"/>
      <dgm:spPr/>
    </dgm:pt>
    <dgm:pt modelId="{EBF995A5-50A5-4BB8-BDAD-C31E27CFF097}" type="pres">
      <dgm:prSet presAssocID="{A2315770-D079-40B6-866D-6604FD21C8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4014AA-D90F-4413-AB31-A72D645A000A}" type="pres">
      <dgm:prSet presAssocID="{9067647B-F0E2-4012-91B5-A88978D63110}" presName="spacer" presStyleCnt="0"/>
      <dgm:spPr/>
    </dgm:pt>
    <dgm:pt modelId="{71F738B4-951E-47AC-A722-19C6D35D647F}" type="pres">
      <dgm:prSet presAssocID="{0367E9FF-EDF4-4EA0-95F7-28BF086287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1B69316-C0FA-493F-A617-8E4E7A888F87}" type="presOf" srcId="{D96D5FD8-23AA-41B1-9E49-2208A75BBED3}" destId="{D83BA303-C55B-4EC8-9F20-D4B0E5D9F632}" srcOrd="0" destOrd="0" presId="urn:microsoft.com/office/officeart/2005/8/layout/vList2"/>
    <dgm:cxn modelId="{F9DCF32D-BE27-49D3-BF82-BB06E0188275}" type="presOf" srcId="{C5454F40-83BD-49B4-B466-E99FED4B6E63}" destId="{9C5F2458-9AA8-4361-BB1D-E69C1DF39CB4}" srcOrd="0" destOrd="0" presId="urn:microsoft.com/office/officeart/2005/8/layout/vList2"/>
    <dgm:cxn modelId="{51BF4F34-A5BD-41C9-AB76-FCCF12866152}" srcId="{13934C81-8F7D-4827-9319-B4A3F5506E87}" destId="{D96D5FD8-23AA-41B1-9E49-2208A75BBED3}" srcOrd="0" destOrd="0" parTransId="{1F58FA62-D0F4-4441-8A10-C3D6ACD63AE4}" sibTransId="{6E1BD6FC-864E-4165-B318-C11ECA2AFA9A}"/>
    <dgm:cxn modelId="{0698FF55-50B6-4E79-96F5-0ACD6F1AEE80}" srcId="{13934C81-8F7D-4827-9319-B4A3F5506E87}" destId="{0367E9FF-EDF4-4EA0-95F7-28BF086287FC}" srcOrd="4" destOrd="0" parTransId="{A344E953-1A11-4370-93F6-9FB4F73FEB15}" sibTransId="{1EE3BBDA-E5C0-492A-88D2-8FD00A9CC682}"/>
    <dgm:cxn modelId="{B61AAB81-12E3-4A06-B8D5-7D37E60696B5}" srcId="{13934C81-8F7D-4827-9319-B4A3F5506E87}" destId="{A2315770-D079-40B6-866D-6604FD21C860}" srcOrd="3" destOrd="0" parTransId="{1B435598-1C3A-4F9E-A529-1AD232A132DA}" sibTransId="{9067647B-F0E2-4012-91B5-A88978D63110}"/>
    <dgm:cxn modelId="{20763598-17E4-4CBB-B62E-882CF1914A48}" type="presOf" srcId="{A2315770-D079-40B6-866D-6604FD21C860}" destId="{EBF995A5-50A5-4BB8-BDAD-C31E27CFF097}" srcOrd="0" destOrd="0" presId="urn:microsoft.com/office/officeart/2005/8/layout/vList2"/>
    <dgm:cxn modelId="{63DCC99F-2793-4393-9C61-1F2D4511B551}" srcId="{13934C81-8F7D-4827-9319-B4A3F5506E87}" destId="{C5454F40-83BD-49B4-B466-E99FED4B6E63}" srcOrd="2" destOrd="0" parTransId="{CB23AD12-72EA-42E1-BF99-F01B10927639}" sibTransId="{F8930760-D508-445D-82D8-321830345118}"/>
    <dgm:cxn modelId="{91D459A8-9E18-4A88-837A-E1E5E4FF9164}" type="presOf" srcId="{0367E9FF-EDF4-4EA0-95F7-28BF086287FC}" destId="{71F738B4-951E-47AC-A722-19C6D35D647F}" srcOrd="0" destOrd="0" presId="urn:microsoft.com/office/officeart/2005/8/layout/vList2"/>
    <dgm:cxn modelId="{AD0401EB-CB5F-48F0-92EE-45284427ECD5}" type="presOf" srcId="{670CFAD7-5C9E-46C0-9E50-F1E68C887822}" destId="{FB7D98E2-430A-498D-BBE6-9F67ABC13A4B}" srcOrd="0" destOrd="0" presId="urn:microsoft.com/office/officeart/2005/8/layout/vList2"/>
    <dgm:cxn modelId="{7EC1FEED-390C-4E07-837D-029A321FB686}" srcId="{13934C81-8F7D-4827-9319-B4A3F5506E87}" destId="{670CFAD7-5C9E-46C0-9E50-F1E68C887822}" srcOrd="1" destOrd="0" parTransId="{FC088151-6B9B-4BF7-A3C9-6A3334BEA84F}" sibTransId="{0DD94866-924B-4D69-B709-890F838AA334}"/>
    <dgm:cxn modelId="{250570FD-C114-47B2-A310-1B646FE36757}" type="presOf" srcId="{13934C81-8F7D-4827-9319-B4A3F5506E87}" destId="{16E493A4-9E60-46D7-9B62-F80A84764A69}" srcOrd="0" destOrd="0" presId="urn:microsoft.com/office/officeart/2005/8/layout/vList2"/>
    <dgm:cxn modelId="{E75A8EAB-3B08-4743-8ABD-B661523D1F1A}" type="presParOf" srcId="{16E493A4-9E60-46D7-9B62-F80A84764A69}" destId="{D83BA303-C55B-4EC8-9F20-D4B0E5D9F632}" srcOrd="0" destOrd="0" presId="urn:microsoft.com/office/officeart/2005/8/layout/vList2"/>
    <dgm:cxn modelId="{5925738C-0DA8-4A70-87BD-5D3DFF3D2A08}" type="presParOf" srcId="{16E493A4-9E60-46D7-9B62-F80A84764A69}" destId="{A1A969D4-07CC-43CD-A4DC-744C133CA0D6}" srcOrd="1" destOrd="0" presId="urn:microsoft.com/office/officeart/2005/8/layout/vList2"/>
    <dgm:cxn modelId="{1BE96F0C-E2C2-4D0D-9C15-0485B388C05C}" type="presParOf" srcId="{16E493A4-9E60-46D7-9B62-F80A84764A69}" destId="{FB7D98E2-430A-498D-BBE6-9F67ABC13A4B}" srcOrd="2" destOrd="0" presId="urn:microsoft.com/office/officeart/2005/8/layout/vList2"/>
    <dgm:cxn modelId="{F16D5075-12EA-47D9-9774-372064DDD8B0}" type="presParOf" srcId="{16E493A4-9E60-46D7-9B62-F80A84764A69}" destId="{F130703B-6391-41A6-8583-0EE8A59D9987}" srcOrd="3" destOrd="0" presId="urn:microsoft.com/office/officeart/2005/8/layout/vList2"/>
    <dgm:cxn modelId="{2D5060B3-AEB5-48F1-B2BE-5AF5C73A7458}" type="presParOf" srcId="{16E493A4-9E60-46D7-9B62-F80A84764A69}" destId="{9C5F2458-9AA8-4361-BB1D-E69C1DF39CB4}" srcOrd="4" destOrd="0" presId="urn:microsoft.com/office/officeart/2005/8/layout/vList2"/>
    <dgm:cxn modelId="{0C1072D0-9FF4-4034-90BE-79279197126D}" type="presParOf" srcId="{16E493A4-9E60-46D7-9B62-F80A84764A69}" destId="{C65EFF73-6364-4DD1-B922-E831FEE83145}" srcOrd="5" destOrd="0" presId="urn:microsoft.com/office/officeart/2005/8/layout/vList2"/>
    <dgm:cxn modelId="{6FA8181A-5849-43F9-896D-ED1FA7E40AF9}" type="presParOf" srcId="{16E493A4-9E60-46D7-9B62-F80A84764A69}" destId="{EBF995A5-50A5-4BB8-BDAD-C31E27CFF097}" srcOrd="6" destOrd="0" presId="urn:microsoft.com/office/officeart/2005/8/layout/vList2"/>
    <dgm:cxn modelId="{F3786EB5-016D-4645-9BAE-0001FEC8F2A1}" type="presParOf" srcId="{16E493A4-9E60-46D7-9B62-F80A84764A69}" destId="{874014AA-D90F-4413-AB31-A72D645A000A}" srcOrd="7" destOrd="0" presId="urn:microsoft.com/office/officeart/2005/8/layout/vList2"/>
    <dgm:cxn modelId="{4910DD7F-3385-412F-8D16-4DA3C2FBC249}" type="presParOf" srcId="{16E493A4-9E60-46D7-9B62-F80A84764A69}" destId="{71F738B4-951E-47AC-A722-19C6D35D647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A303-C55B-4EC8-9F20-D4B0E5D9F632}">
      <dsp:nvSpPr>
        <dsp:cNvPr id="0" name=""/>
        <dsp:cNvSpPr/>
      </dsp:nvSpPr>
      <dsp:spPr>
        <a:xfrm>
          <a:off x="0" y="58477"/>
          <a:ext cx="4660390" cy="950990"/>
        </a:xfrm>
        <a:prstGeom prst="roundRect">
          <a:avLst/>
        </a:prstGeom>
        <a:solidFill>
          <a:srgbClr val="007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do the corporate executives need from their External Oversight Board?</a:t>
          </a:r>
        </a:p>
      </dsp:txBody>
      <dsp:txXfrm>
        <a:off x="46424" y="104901"/>
        <a:ext cx="4567542" cy="858142"/>
      </dsp:txXfrm>
    </dsp:sp>
    <dsp:sp modelId="{FB7D98E2-430A-498D-BBE6-9F67ABC13A4B}">
      <dsp:nvSpPr>
        <dsp:cNvPr id="0" name=""/>
        <dsp:cNvSpPr/>
      </dsp:nvSpPr>
      <dsp:spPr>
        <a:xfrm>
          <a:off x="0" y="1058428"/>
          <a:ext cx="4660390" cy="950990"/>
        </a:xfrm>
        <a:prstGeom prst="roundRect">
          <a:avLst/>
        </a:prstGeom>
        <a:solidFill>
          <a:srgbClr val="007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does the External Oversight Board need from the station or corporation?</a:t>
          </a:r>
        </a:p>
      </dsp:txBody>
      <dsp:txXfrm>
        <a:off x="46424" y="1104852"/>
        <a:ext cx="4567542" cy="858142"/>
      </dsp:txXfrm>
    </dsp:sp>
    <dsp:sp modelId="{9C5F2458-9AA8-4361-BB1D-E69C1DF39CB4}">
      <dsp:nvSpPr>
        <dsp:cNvPr id="0" name=""/>
        <dsp:cNvSpPr/>
      </dsp:nvSpPr>
      <dsp:spPr>
        <a:xfrm>
          <a:off x="0" y="2058379"/>
          <a:ext cx="4660390" cy="950990"/>
        </a:xfrm>
        <a:prstGeom prst="roundRect">
          <a:avLst/>
        </a:prstGeom>
        <a:solidFill>
          <a:srgbClr val="007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does your External Oversight Board stay current with industry changes?</a:t>
          </a:r>
        </a:p>
      </dsp:txBody>
      <dsp:txXfrm>
        <a:off x="46424" y="2104803"/>
        <a:ext cx="4567542" cy="858142"/>
      </dsp:txXfrm>
    </dsp:sp>
    <dsp:sp modelId="{EBF995A5-50A5-4BB8-BDAD-C31E27CFF097}">
      <dsp:nvSpPr>
        <dsp:cNvPr id="0" name=""/>
        <dsp:cNvSpPr/>
      </dsp:nvSpPr>
      <dsp:spPr>
        <a:xfrm>
          <a:off x="0" y="3058329"/>
          <a:ext cx="4660390" cy="950990"/>
        </a:xfrm>
        <a:prstGeom prst="roundRect">
          <a:avLst/>
        </a:prstGeom>
        <a:solidFill>
          <a:srgbClr val="007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How frequently does your External Oversight Board provide updates to the CEO and Board of Directors?</a:t>
          </a:r>
        </a:p>
      </dsp:txBody>
      <dsp:txXfrm>
        <a:off x="46424" y="3104753"/>
        <a:ext cx="4567542" cy="858142"/>
      </dsp:txXfrm>
    </dsp:sp>
    <dsp:sp modelId="{71F738B4-951E-47AC-A722-19C6D35D647F}">
      <dsp:nvSpPr>
        <dsp:cNvPr id="0" name=""/>
        <dsp:cNvSpPr/>
      </dsp:nvSpPr>
      <dsp:spPr>
        <a:xfrm>
          <a:off x="0" y="4058280"/>
          <a:ext cx="4660390" cy="950990"/>
        </a:xfrm>
        <a:prstGeom prst="roundRect">
          <a:avLst/>
        </a:prstGeom>
        <a:solidFill>
          <a:srgbClr val="007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Does your External Oversight Board look at broader corporate performance?</a:t>
          </a:r>
        </a:p>
      </dsp:txBody>
      <dsp:txXfrm>
        <a:off x="46424" y="4104704"/>
        <a:ext cx="4567542" cy="85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9437-4FDB-426D-936D-3E96B31565F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DBCF-BCD7-4AE8-A2F0-CB2EBD89E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0DBCF-BCD7-4AE8-A2F0-CB2EBD89E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0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3540125" cy="1992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712">
              <a:defRPr/>
            </a:pPr>
            <a:r>
              <a:rPr lang="en-US" b="1" dirty="0"/>
              <a:t>Ask: </a:t>
            </a:r>
            <a:r>
              <a:rPr lang="en-US" dirty="0"/>
              <a:t>What questions do you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C0D5-C829-4DEC-B02C-1530426145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89FF-9763-4C25-98BB-0D5AFC50A8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A2EC4-A950-4929-9871-4583ADE05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7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80628-30F4-71C4-BDFA-8997007A4BC1}"/>
              </a:ext>
            </a:extLst>
          </p:cNvPr>
          <p:cNvSpPr txBox="1"/>
          <p:nvPr userDrawn="1"/>
        </p:nvSpPr>
        <p:spPr>
          <a:xfrm>
            <a:off x="6096000" y="6628125"/>
            <a:ext cx="5788906" cy="229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© Copyright 2024 Institute of Nuclear Power Operations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776652"/>
            <a:ext cx="6425619" cy="2030180"/>
          </a:xfrm>
        </p:spPr>
        <p:txBody>
          <a:bodyPr/>
          <a:lstStyle/>
          <a:p>
            <a:r>
              <a:rPr lang="en-US" dirty="0"/>
              <a:t>Insights on Corporate Independent Oversight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94" y="3276394"/>
            <a:ext cx="6425619" cy="13425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Steve Meng</a:t>
            </a:r>
          </a:p>
          <a:p>
            <a:pPr>
              <a:spcBef>
                <a:spcPts val="0"/>
              </a:spcBef>
            </a:pPr>
            <a:r>
              <a:rPr lang="en-US" dirty="0"/>
              <a:t>Vice President, International Strategy</a:t>
            </a:r>
          </a:p>
          <a:p>
            <a:pPr>
              <a:spcBef>
                <a:spcPts val="0"/>
              </a:spcBef>
            </a:pPr>
            <a:r>
              <a:rPr lang="en-US" dirty="0"/>
              <a:t>Institute of Nuclear Power Operations (INPO)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writing on a stone&#10;&#10;Description automatically generated">
            <a:extLst>
              <a:ext uri="{FF2B5EF4-FFF2-40B4-BE49-F238E27FC236}">
                <a16:creationId xmlns:a16="http://schemas.microsoft.com/office/drawing/2014/main" id="{0A07F64C-8B29-D150-3E49-2BE400F2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528BB-2CE2-1213-9E8E-2717E9510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70" y="365125"/>
            <a:ext cx="8945696" cy="8577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0072BB"/>
                </a:solidFill>
              </a:rPr>
              <a:t>External Oversight Board Effectiveness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C8FADD9-36A7-290F-AB0B-C61FC14097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53552"/>
              </p:ext>
            </p:extLst>
          </p:nvPr>
        </p:nvGraphicFramePr>
        <p:xfrm>
          <a:off x="7531610" y="1299990"/>
          <a:ext cx="4660390" cy="506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D89629-A499-A775-5606-2593E90C92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20" b="2733"/>
          <a:stretch/>
        </p:blipFill>
        <p:spPr>
          <a:xfrm>
            <a:off x="-3047" y="6367750"/>
            <a:ext cx="12195047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idx="4294967295"/>
          </p:nvPr>
        </p:nvSpPr>
        <p:spPr>
          <a:xfrm>
            <a:off x="2248930" y="2498126"/>
            <a:ext cx="7694141" cy="1861751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972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23546-BD85-31ED-0BA8-DCADBA835A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r="16231"/>
          <a:stretch/>
        </p:blipFill>
        <p:spPr>
          <a:xfrm>
            <a:off x="0" y="10"/>
            <a:ext cx="12191999" cy="6367739"/>
          </a:xfrm>
          <a:prstGeom prst="rect">
            <a:avLst/>
          </a:prstGeom>
          <a:effectLst/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937680F-8AD5-7369-4DDA-75A4F39CF209}"/>
              </a:ext>
            </a:extLst>
          </p:cNvPr>
          <p:cNvSpPr txBox="1">
            <a:spLocks/>
          </p:cNvSpPr>
          <p:nvPr/>
        </p:nvSpPr>
        <p:spPr>
          <a:xfrm>
            <a:off x="-1" y="32970"/>
            <a:ext cx="12096521" cy="1300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72BB"/>
                </a:solidFill>
              </a:rPr>
              <a:t>Evaluation of Corporate Performance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10B9-2E2C-569C-C131-B17851DC3DCC}"/>
              </a:ext>
            </a:extLst>
          </p:cNvPr>
          <p:cNvSpPr txBox="1">
            <a:spLocks/>
          </p:cNvSpPr>
          <p:nvPr/>
        </p:nvSpPr>
        <p:spPr>
          <a:xfrm>
            <a:off x="-1" y="1366002"/>
            <a:ext cx="11854149" cy="516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0072BB"/>
                </a:solidFill>
              </a:rPr>
              <a:t>INPO and WANO-AC monitor and evaluate the performance of corporate organizations using the WANO Performance Objectives and Criteria and other applicable INPO </a:t>
            </a:r>
            <a:r>
              <a:rPr lang="en-US" sz="3200">
                <a:solidFill>
                  <a:srgbClr val="0072BB"/>
                </a:solidFill>
              </a:rPr>
              <a:t>standards documents</a:t>
            </a:r>
            <a:endParaRPr lang="en-US" sz="3200" dirty="0">
              <a:solidFill>
                <a:srgbClr val="0072BB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0072BB"/>
                </a:solidFill>
              </a:rPr>
              <a:t>Strong corporate performance directly contributes to a plant’s ability to sustain high-levels of performance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0072BB"/>
                </a:solidFill>
              </a:rPr>
              <a:t>Both Corporate Oversight and Corporate Independent Oversight directly support improved levels of self-awareness and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8853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E5724-2359-A692-32BC-36C97896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b="404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1E14B-4FCF-B626-B4B3-81845DF0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365125"/>
            <a:ext cx="6797407" cy="1166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dirty="0">
                <a:solidFill>
                  <a:srgbClr val="0072BB"/>
                </a:solidFill>
              </a:rPr>
              <a:t>Insights on External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B4B1-82EF-4544-EA0E-808BC8D8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729648"/>
            <a:ext cx="5409281" cy="444731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2BB"/>
                </a:solidFill>
              </a:rPr>
              <a:t>Evaluations revealed that External Oversight Boards are effective at providing corporate executives and boards with an ongoing perspective of performance at nuclear stations and in the corporate organization.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4E2B50-7802-4E9F-625F-809CD8162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20" b="2733"/>
          <a:stretch/>
        </p:blipFill>
        <p:spPr>
          <a:xfrm>
            <a:off x="-3047" y="6367750"/>
            <a:ext cx="12195047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670F6-817F-70D7-8868-E6AA584FC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1" r="1033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1E14B-4FCF-B626-B4B3-81845DF0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74" y="365125"/>
            <a:ext cx="7138930" cy="9128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72BB"/>
                </a:solidFill>
              </a:rPr>
              <a:t>Insights on External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7B4B1-82EF-4544-EA0E-808BC8D8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74" y="1643072"/>
            <a:ext cx="5199961" cy="374276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2BB"/>
                </a:solidFill>
              </a:rPr>
              <a:t>Gaps found were typically associated with boards accepting a station’s perspective of gap closure without a review that the underlying causes of the gap had been addressed.</a:t>
            </a:r>
          </a:p>
          <a:p>
            <a:pPr marL="0" indent="0">
              <a:buNone/>
            </a:pPr>
            <a:endParaRPr lang="en-US" dirty="0">
              <a:solidFill>
                <a:srgbClr val="0072BB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2BB"/>
                </a:solidFill>
              </a:rPr>
              <a:t>Strengths were associated with improved focus on board input, staffing the board with highly experienced nuclear professionals, and coordination during recovery efforts.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8E15B-9B87-548E-983B-9A3EB2F25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0" b="2733"/>
          <a:stretch/>
        </p:blipFill>
        <p:spPr>
          <a:xfrm>
            <a:off x="-3047" y="6367750"/>
            <a:ext cx="12195047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set over a city&#10;&#10;Description automatically generated">
            <a:extLst>
              <a:ext uri="{FF2B5EF4-FFF2-40B4-BE49-F238E27FC236}">
                <a16:creationId xmlns:a16="http://schemas.microsoft.com/office/drawing/2014/main" id="{CAD09D13-407E-5FD1-0BF5-83DEA60A6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3"/>
          <a:stretch/>
        </p:blipFill>
        <p:spPr>
          <a:xfrm>
            <a:off x="1" y="-99487"/>
            <a:ext cx="12337286" cy="6782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ADB3C-6798-93AB-5EF9-47699CE9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7" y="525195"/>
            <a:ext cx="10606811" cy="69767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Additional Good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FFD3-F915-4D27-76CC-8F31F07C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07" y="1565187"/>
            <a:ext cx="11501609" cy="35025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High levels of transparency between stations, corporations, and external oversight boards contributes to improved gap identification and better insights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INPO provides independent reviews of station and corporate performance and periodically provides updates to member utility boards of directors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INPO now hosts an External Oversight Board Chairperson Meeting annually to allow for benchmarking and sharing of best practices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9C24C-E06D-1B1D-4EEC-F55B3DB206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0" b="2733"/>
          <a:stretch/>
        </p:blipFill>
        <p:spPr>
          <a:xfrm>
            <a:off x="-3047" y="6367750"/>
            <a:ext cx="12195047" cy="4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3A1-979B-9175-C5A9-906E769DF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12192000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0072BB"/>
                </a:solidFill>
              </a:rPr>
              <a:t>Oversight Organizational Structures (Simplified) – Single Site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1D0ABD-98FB-A719-6B5D-085412436893}"/>
              </a:ext>
            </a:extLst>
          </p:cNvPr>
          <p:cNvGrpSpPr/>
          <p:nvPr/>
        </p:nvGrpSpPr>
        <p:grpSpPr>
          <a:xfrm>
            <a:off x="3515946" y="1850324"/>
            <a:ext cx="4880473" cy="3157352"/>
            <a:chOff x="4461831" y="1520326"/>
            <a:chExt cx="4880473" cy="315735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9FFD5E-EC7A-84C7-7B36-61CDCFE0C01A}"/>
                </a:ext>
              </a:extLst>
            </p:cNvPr>
            <p:cNvSpPr/>
            <p:nvPr/>
          </p:nvSpPr>
          <p:spPr>
            <a:xfrm>
              <a:off x="5411118" y="1520327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Chief Executive Officer (CEO)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B83E7C-32C7-EB06-7E28-94351941FE06}"/>
                </a:ext>
              </a:extLst>
            </p:cNvPr>
            <p:cNvSpPr/>
            <p:nvPr/>
          </p:nvSpPr>
          <p:spPr>
            <a:xfrm>
              <a:off x="5411118" y="2278655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Chief Nuclear Officer (CNO)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4EB1D-C9D5-1E68-6D6A-AB8B2492FD26}"/>
                </a:ext>
              </a:extLst>
            </p:cNvPr>
            <p:cNvSpPr/>
            <p:nvPr/>
          </p:nvSpPr>
          <p:spPr>
            <a:xfrm>
              <a:off x="4461831" y="3244256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Station Leadership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D63532-4A09-4CA0-D053-3DAD7AFCB6D5}"/>
                </a:ext>
              </a:extLst>
            </p:cNvPr>
            <p:cNvSpPr/>
            <p:nvPr/>
          </p:nvSpPr>
          <p:spPr>
            <a:xfrm>
              <a:off x="6360407" y="3244256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Oversight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D0CBC0-74F4-9A5C-31BD-F210D29A03B0}"/>
                </a:ext>
              </a:extLst>
            </p:cNvPr>
            <p:cNvSpPr/>
            <p:nvPr/>
          </p:nvSpPr>
          <p:spPr>
            <a:xfrm>
              <a:off x="5089791" y="4141103"/>
              <a:ext cx="2012417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Corporate Functional Area Managers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CBC9EE-2BB5-A3BE-1E77-86ADB268D21D}"/>
                </a:ext>
              </a:extLst>
            </p:cNvPr>
            <p:cNvSpPr/>
            <p:nvPr/>
          </p:nvSpPr>
          <p:spPr>
            <a:xfrm>
              <a:off x="7730170" y="2278654"/>
              <a:ext cx="161213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External Oversight Board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9DD1F2-FF29-1BB5-9E11-420425E72CE4}"/>
                </a:ext>
              </a:extLst>
            </p:cNvPr>
            <p:cNvSpPr/>
            <p:nvPr/>
          </p:nvSpPr>
          <p:spPr>
            <a:xfrm>
              <a:off x="7728334" y="1520326"/>
              <a:ext cx="1613970" cy="53657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External Oversight Board (EOB) Chair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E7A358-6497-7FAA-9450-6AD04FF55E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056902"/>
              <a:ext cx="0" cy="2682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A374A8-A41A-BC5D-7FE5-A2690A11F400}"/>
                </a:ext>
              </a:extLst>
            </p:cNvPr>
            <p:cNvCxnSpPr>
              <a:cxnSpLocks/>
            </p:cNvCxnSpPr>
            <p:nvPr/>
          </p:nvCxnSpPr>
          <p:spPr>
            <a:xfrm>
              <a:off x="6568819" y="2815229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D2DEE8-87E4-4446-642B-1A5817BDB195}"/>
                </a:ext>
              </a:extLst>
            </p:cNvPr>
            <p:cNvCxnSpPr>
              <a:cxnSpLocks/>
            </p:cNvCxnSpPr>
            <p:nvPr/>
          </p:nvCxnSpPr>
          <p:spPr>
            <a:xfrm>
              <a:off x="5641566" y="2815229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DA3B6E-96D6-1B27-8B68-258D99809D36}"/>
                </a:ext>
              </a:extLst>
            </p:cNvPr>
            <p:cNvCxnSpPr>
              <a:cxnSpLocks/>
            </p:cNvCxnSpPr>
            <p:nvPr/>
          </p:nvCxnSpPr>
          <p:spPr>
            <a:xfrm>
              <a:off x="6568819" y="3712684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72B65-A356-5EFD-B716-BCA5741AEA1E}"/>
                </a:ext>
              </a:extLst>
            </p:cNvPr>
            <p:cNvCxnSpPr>
              <a:cxnSpLocks/>
            </p:cNvCxnSpPr>
            <p:nvPr/>
          </p:nvCxnSpPr>
          <p:spPr>
            <a:xfrm>
              <a:off x="8535319" y="1939808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A2768C-7A5F-52A5-2710-633AEB81A0A6}"/>
                </a:ext>
              </a:extLst>
            </p:cNvPr>
            <p:cNvCxnSpPr>
              <a:cxnSpLocks/>
            </p:cNvCxnSpPr>
            <p:nvPr/>
          </p:nvCxnSpPr>
          <p:spPr>
            <a:xfrm>
              <a:off x="5641566" y="3780831"/>
              <a:ext cx="0" cy="429027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9E0D35-109D-8482-C2A3-9876189C3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9744" y="1788614"/>
              <a:ext cx="877767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B796CA-6F4C-665E-92AD-A4F6EFD8F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0567" y="2557555"/>
              <a:ext cx="877767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55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A63A1-979B-9175-C5A9-906E769DF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12192000" cy="5365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0072BB"/>
                </a:solidFill>
              </a:rPr>
              <a:t>Oversight Organizational Structures (Simplified) – Single Site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1D0ABD-98FB-A719-6B5D-085412436893}"/>
              </a:ext>
            </a:extLst>
          </p:cNvPr>
          <p:cNvGrpSpPr/>
          <p:nvPr/>
        </p:nvGrpSpPr>
        <p:grpSpPr>
          <a:xfrm>
            <a:off x="3515946" y="1850324"/>
            <a:ext cx="4880473" cy="3157352"/>
            <a:chOff x="4461831" y="1520326"/>
            <a:chExt cx="4880473" cy="315735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72B65-A356-5EFD-B716-BCA5741AEA1E}"/>
                </a:ext>
              </a:extLst>
            </p:cNvPr>
            <p:cNvCxnSpPr>
              <a:cxnSpLocks/>
            </p:cNvCxnSpPr>
            <p:nvPr/>
          </p:nvCxnSpPr>
          <p:spPr>
            <a:xfrm>
              <a:off x="8535319" y="1939808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A2768C-7A5F-52A5-2710-633AEB81A0A6}"/>
                </a:ext>
              </a:extLst>
            </p:cNvPr>
            <p:cNvCxnSpPr>
              <a:cxnSpLocks/>
            </p:cNvCxnSpPr>
            <p:nvPr/>
          </p:nvCxnSpPr>
          <p:spPr>
            <a:xfrm>
              <a:off x="5641566" y="3780831"/>
              <a:ext cx="0" cy="429027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0DA3B6E-96D6-1B27-8B68-258D99809D36}"/>
                </a:ext>
              </a:extLst>
            </p:cNvPr>
            <p:cNvCxnSpPr>
              <a:cxnSpLocks/>
            </p:cNvCxnSpPr>
            <p:nvPr/>
          </p:nvCxnSpPr>
          <p:spPr>
            <a:xfrm>
              <a:off x="6568819" y="3712684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9FFD5E-EC7A-84C7-7B36-61CDCFE0C01A}"/>
                </a:ext>
              </a:extLst>
            </p:cNvPr>
            <p:cNvSpPr/>
            <p:nvPr/>
          </p:nvSpPr>
          <p:spPr>
            <a:xfrm>
              <a:off x="5411118" y="1520327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Chief Executive Officer (CEO)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B83E7C-32C7-EB06-7E28-94351941FE06}"/>
                </a:ext>
              </a:extLst>
            </p:cNvPr>
            <p:cNvSpPr/>
            <p:nvPr/>
          </p:nvSpPr>
          <p:spPr>
            <a:xfrm>
              <a:off x="5411118" y="2278655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Chief Nuclear Officer (CNO)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4EB1D-C9D5-1E68-6D6A-AB8B2492FD26}"/>
                </a:ext>
              </a:extLst>
            </p:cNvPr>
            <p:cNvSpPr/>
            <p:nvPr/>
          </p:nvSpPr>
          <p:spPr>
            <a:xfrm>
              <a:off x="4461831" y="3244256"/>
              <a:ext cx="1369764" cy="53657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Station Leadership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D63532-4A09-4CA0-D053-3DAD7AFCB6D5}"/>
                </a:ext>
              </a:extLst>
            </p:cNvPr>
            <p:cNvSpPr/>
            <p:nvPr/>
          </p:nvSpPr>
          <p:spPr>
            <a:xfrm>
              <a:off x="6360407" y="3244256"/>
              <a:ext cx="1369764" cy="5365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Oversight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D0CBC0-74F4-9A5C-31BD-F210D29A03B0}"/>
                </a:ext>
              </a:extLst>
            </p:cNvPr>
            <p:cNvSpPr/>
            <p:nvPr/>
          </p:nvSpPr>
          <p:spPr>
            <a:xfrm>
              <a:off x="5089791" y="4141103"/>
              <a:ext cx="2012417" cy="5365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Corporate Functional Area Managers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CBC9EE-2BB5-A3BE-1E77-86ADB268D21D}"/>
                </a:ext>
              </a:extLst>
            </p:cNvPr>
            <p:cNvSpPr/>
            <p:nvPr/>
          </p:nvSpPr>
          <p:spPr>
            <a:xfrm>
              <a:off x="7730170" y="2278654"/>
              <a:ext cx="1612134" cy="53657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External Oversight Board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9DD1F2-FF29-1BB5-9E11-420425E72CE4}"/>
                </a:ext>
              </a:extLst>
            </p:cNvPr>
            <p:cNvSpPr/>
            <p:nvPr/>
          </p:nvSpPr>
          <p:spPr>
            <a:xfrm>
              <a:off x="7728334" y="1520326"/>
              <a:ext cx="1613970" cy="53657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External Oversight Board (EOB) Chair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E7A358-6497-7FAA-9450-6AD04FF55E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056902"/>
              <a:ext cx="0" cy="2682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DA374A8-A41A-BC5D-7FE5-A2690A11F400}"/>
                </a:ext>
              </a:extLst>
            </p:cNvPr>
            <p:cNvCxnSpPr>
              <a:cxnSpLocks/>
            </p:cNvCxnSpPr>
            <p:nvPr/>
          </p:nvCxnSpPr>
          <p:spPr>
            <a:xfrm>
              <a:off x="6568819" y="2815229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D2DEE8-87E4-4446-642B-1A5817BDB195}"/>
                </a:ext>
              </a:extLst>
            </p:cNvPr>
            <p:cNvCxnSpPr>
              <a:cxnSpLocks/>
            </p:cNvCxnSpPr>
            <p:nvPr/>
          </p:nvCxnSpPr>
          <p:spPr>
            <a:xfrm>
              <a:off x="5641566" y="2815229"/>
              <a:ext cx="0" cy="4290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69E0D35-109D-8482-C2A3-9876189C3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9744" y="1788614"/>
              <a:ext cx="877767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B796CA-6F4C-665E-92AD-A4F6EFD8F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0567" y="2557555"/>
              <a:ext cx="877767" cy="0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43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2DEE8-87E4-4446-642B-1A5817BDB195}"/>
              </a:ext>
            </a:extLst>
          </p:cNvPr>
          <p:cNvCxnSpPr>
            <a:cxnSpLocks/>
          </p:cNvCxnSpPr>
          <p:nvPr/>
        </p:nvCxnSpPr>
        <p:spPr>
          <a:xfrm>
            <a:off x="5150114" y="3145227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AEB567-DC0F-368B-8C79-2EF2B50090AF}"/>
              </a:ext>
            </a:extLst>
          </p:cNvPr>
          <p:cNvCxnSpPr>
            <a:cxnSpLocks/>
          </p:cNvCxnSpPr>
          <p:nvPr/>
        </p:nvCxnSpPr>
        <p:spPr>
          <a:xfrm>
            <a:off x="2696768" y="3359739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4796E-E119-CC31-A0A3-098FC0CFC417}"/>
              </a:ext>
            </a:extLst>
          </p:cNvPr>
          <p:cNvCxnSpPr>
            <a:cxnSpLocks/>
          </p:cNvCxnSpPr>
          <p:nvPr/>
        </p:nvCxnSpPr>
        <p:spPr>
          <a:xfrm>
            <a:off x="7589434" y="3354636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CA63A1-979B-9175-C5A9-906E769DF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12192000" cy="5365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2BB"/>
                </a:solidFill>
              </a:rPr>
              <a:t>Oversight Organizational Structures (Simplified) – Multi Site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FFD5E-EC7A-84C7-7B36-61CDCFE0C01A}"/>
              </a:ext>
            </a:extLst>
          </p:cNvPr>
          <p:cNvSpPr/>
          <p:nvPr/>
        </p:nvSpPr>
        <p:spPr>
          <a:xfrm>
            <a:off x="4465233" y="1850325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Chief Executive Officer (CEO)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83E7C-32C7-EB06-7E28-94351941FE06}"/>
              </a:ext>
            </a:extLst>
          </p:cNvPr>
          <p:cNvSpPr/>
          <p:nvPr/>
        </p:nvSpPr>
        <p:spPr>
          <a:xfrm>
            <a:off x="4465233" y="2608653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Chief Nuclear Officer (CNO)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4EB1D-C9D5-1E68-6D6A-AB8B2492FD26}"/>
              </a:ext>
            </a:extLst>
          </p:cNvPr>
          <p:cNvSpPr/>
          <p:nvPr/>
        </p:nvSpPr>
        <p:spPr>
          <a:xfrm>
            <a:off x="4465232" y="3574254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1 Leadership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D63532-4A09-4CA0-D053-3DAD7AFCB6D5}"/>
              </a:ext>
            </a:extLst>
          </p:cNvPr>
          <p:cNvSpPr/>
          <p:nvPr/>
        </p:nvSpPr>
        <p:spPr>
          <a:xfrm>
            <a:off x="6906119" y="4402230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Functional Oversight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0CBC0-74F4-9A5C-31BD-F210D29A03B0}"/>
              </a:ext>
            </a:extLst>
          </p:cNvPr>
          <p:cNvSpPr/>
          <p:nvPr/>
        </p:nvSpPr>
        <p:spPr>
          <a:xfrm>
            <a:off x="5637339" y="5282168"/>
            <a:ext cx="2012417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Corporate Functional Area Managers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BC9EE-2BB5-A3BE-1E77-86ADB268D21D}"/>
              </a:ext>
            </a:extLst>
          </p:cNvPr>
          <p:cNvSpPr/>
          <p:nvPr/>
        </p:nvSpPr>
        <p:spPr>
          <a:xfrm>
            <a:off x="6784285" y="2608652"/>
            <a:ext cx="161213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External Oversight Board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9DD1F2-FF29-1BB5-9E11-420425E72CE4}"/>
              </a:ext>
            </a:extLst>
          </p:cNvPr>
          <p:cNvSpPr/>
          <p:nvPr/>
        </p:nvSpPr>
        <p:spPr>
          <a:xfrm>
            <a:off x="6782449" y="1850324"/>
            <a:ext cx="1613970" cy="5365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External Oversight Board (EOB) Chair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E7A358-6497-7FAA-9450-6AD04FF55E69}"/>
              </a:ext>
            </a:extLst>
          </p:cNvPr>
          <p:cNvCxnSpPr>
            <a:cxnSpLocks/>
          </p:cNvCxnSpPr>
          <p:nvPr/>
        </p:nvCxnSpPr>
        <p:spPr>
          <a:xfrm>
            <a:off x="5150114" y="2386900"/>
            <a:ext cx="0" cy="268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DA3B6E-96D6-1B27-8B68-258D99809D36}"/>
              </a:ext>
            </a:extLst>
          </p:cNvPr>
          <p:cNvCxnSpPr>
            <a:cxnSpLocks/>
          </p:cNvCxnSpPr>
          <p:nvPr/>
        </p:nvCxnSpPr>
        <p:spPr>
          <a:xfrm>
            <a:off x="7589434" y="4047368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572B65-A356-5EFD-B716-BCA5741AEA1E}"/>
              </a:ext>
            </a:extLst>
          </p:cNvPr>
          <p:cNvCxnSpPr>
            <a:cxnSpLocks/>
          </p:cNvCxnSpPr>
          <p:nvPr/>
        </p:nvCxnSpPr>
        <p:spPr>
          <a:xfrm>
            <a:off x="7589434" y="2269806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2768C-7A5F-52A5-2710-633AEB81A0A6}"/>
              </a:ext>
            </a:extLst>
          </p:cNvPr>
          <p:cNvCxnSpPr>
            <a:cxnSpLocks/>
          </p:cNvCxnSpPr>
          <p:nvPr/>
        </p:nvCxnSpPr>
        <p:spPr>
          <a:xfrm>
            <a:off x="5753300" y="4110828"/>
            <a:ext cx="0" cy="11713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9E0D35-109D-8482-C2A3-9876189C38E7}"/>
              </a:ext>
            </a:extLst>
          </p:cNvPr>
          <p:cNvCxnSpPr>
            <a:cxnSpLocks/>
          </p:cNvCxnSpPr>
          <p:nvPr/>
        </p:nvCxnSpPr>
        <p:spPr>
          <a:xfrm flipH="1">
            <a:off x="5893859" y="2118612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796CA-6F4C-665E-92AD-A4F6EFD8F888}"/>
              </a:ext>
            </a:extLst>
          </p:cNvPr>
          <p:cNvCxnSpPr>
            <a:cxnSpLocks/>
          </p:cNvCxnSpPr>
          <p:nvPr/>
        </p:nvCxnSpPr>
        <p:spPr>
          <a:xfrm flipH="1">
            <a:off x="5904682" y="2887553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8823811-87B8-FDE7-FF71-12B1F2A85A70}"/>
              </a:ext>
            </a:extLst>
          </p:cNvPr>
          <p:cNvSpPr/>
          <p:nvPr/>
        </p:nvSpPr>
        <p:spPr>
          <a:xfrm>
            <a:off x="6904552" y="3574254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Corporate Leadership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A18E9-4076-81CF-C516-68C23DB29E9A}"/>
              </a:ext>
            </a:extLst>
          </p:cNvPr>
          <p:cNvSpPr/>
          <p:nvPr/>
        </p:nvSpPr>
        <p:spPr>
          <a:xfrm>
            <a:off x="1927955" y="3574253"/>
            <a:ext cx="1628410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Quality Assurance and Audits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95067C-8873-F945-6850-0CAAE84CD5E8}"/>
              </a:ext>
            </a:extLst>
          </p:cNvPr>
          <p:cNvCxnSpPr>
            <a:cxnSpLocks/>
          </p:cNvCxnSpPr>
          <p:nvPr/>
        </p:nvCxnSpPr>
        <p:spPr>
          <a:xfrm>
            <a:off x="7116368" y="4938805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0D82A9-BF2E-5E01-9FC9-ECEDD016794B}"/>
              </a:ext>
            </a:extLst>
          </p:cNvPr>
          <p:cNvCxnSpPr>
            <a:cxnSpLocks/>
          </p:cNvCxnSpPr>
          <p:nvPr/>
        </p:nvCxnSpPr>
        <p:spPr>
          <a:xfrm>
            <a:off x="2696768" y="3359739"/>
            <a:ext cx="48926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F1725-8DE5-A4DD-4D68-AB458510C21E}"/>
              </a:ext>
            </a:extLst>
          </p:cNvPr>
          <p:cNvSpPr/>
          <p:nvPr/>
        </p:nvSpPr>
        <p:spPr>
          <a:xfrm>
            <a:off x="4021892" y="4203422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2 Leadership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53BA7-8CC4-7700-5DB1-23AD58999260}"/>
              </a:ext>
            </a:extLst>
          </p:cNvPr>
          <p:cNvSpPr/>
          <p:nvPr/>
        </p:nvSpPr>
        <p:spPr>
          <a:xfrm>
            <a:off x="3623541" y="4885030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3 Leadership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48FAB2-41F5-91C8-ADF4-B469BB5A0D5D}"/>
              </a:ext>
            </a:extLst>
          </p:cNvPr>
          <p:cNvCxnSpPr>
            <a:cxnSpLocks/>
          </p:cNvCxnSpPr>
          <p:nvPr/>
        </p:nvCxnSpPr>
        <p:spPr>
          <a:xfrm>
            <a:off x="4333857" y="3354636"/>
            <a:ext cx="0" cy="902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9B1C-44F5-171C-1E8C-10DFB1BBDD8B}"/>
              </a:ext>
            </a:extLst>
          </p:cNvPr>
          <p:cNvCxnSpPr>
            <a:cxnSpLocks/>
          </p:cNvCxnSpPr>
          <p:nvPr/>
        </p:nvCxnSpPr>
        <p:spPr>
          <a:xfrm>
            <a:off x="3814228" y="3354636"/>
            <a:ext cx="0" cy="16195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F1AACB-3224-AAC8-E99E-6F5FFEE6E2B0}"/>
              </a:ext>
            </a:extLst>
          </p:cNvPr>
          <p:cNvCxnSpPr>
            <a:cxnSpLocks/>
          </p:cNvCxnSpPr>
          <p:nvPr/>
        </p:nvCxnSpPr>
        <p:spPr>
          <a:xfrm flipH="1">
            <a:off x="4875533" y="5100107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9C1515-F441-7479-9B6A-AECA2742C4E1}"/>
              </a:ext>
            </a:extLst>
          </p:cNvPr>
          <p:cNvCxnSpPr>
            <a:cxnSpLocks/>
          </p:cNvCxnSpPr>
          <p:nvPr/>
        </p:nvCxnSpPr>
        <p:spPr>
          <a:xfrm flipH="1">
            <a:off x="4875533" y="4475693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4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499AB4-9F1D-0FB3-CE32-8B88702B8C3F}"/>
              </a:ext>
            </a:extLst>
          </p:cNvPr>
          <p:cNvCxnSpPr>
            <a:cxnSpLocks/>
          </p:cNvCxnSpPr>
          <p:nvPr/>
        </p:nvCxnSpPr>
        <p:spPr>
          <a:xfrm flipH="1">
            <a:off x="4875533" y="5100107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8A68EC-65B6-0D79-E1A2-A5BDCDFD0F7D}"/>
              </a:ext>
            </a:extLst>
          </p:cNvPr>
          <p:cNvCxnSpPr>
            <a:cxnSpLocks/>
          </p:cNvCxnSpPr>
          <p:nvPr/>
        </p:nvCxnSpPr>
        <p:spPr>
          <a:xfrm flipH="1">
            <a:off x="4875533" y="4475693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1572B65-A356-5EFD-B716-BCA5741AEA1E}"/>
              </a:ext>
            </a:extLst>
          </p:cNvPr>
          <p:cNvCxnSpPr>
            <a:cxnSpLocks/>
          </p:cNvCxnSpPr>
          <p:nvPr/>
        </p:nvCxnSpPr>
        <p:spPr>
          <a:xfrm>
            <a:off x="7589434" y="2269806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DA3B6E-96D6-1B27-8B68-258D99809D36}"/>
              </a:ext>
            </a:extLst>
          </p:cNvPr>
          <p:cNvCxnSpPr>
            <a:cxnSpLocks/>
          </p:cNvCxnSpPr>
          <p:nvPr/>
        </p:nvCxnSpPr>
        <p:spPr>
          <a:xfrm>
            <a:off x="7589434" y="4047368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95067C-8873-F945-6850-0CAAE84CD5E8}"/>
              </a:ext>
            </a:extLst>
          </p:cNvPr>
          <p:cNvCxnSpPr>
            <a:cxnSpLocks/>
          </p:cNvCxnSpPr>
          <p:nvPr/>
        </p:nvCxnSpPr>
        <p:spPr>
          <a:xfrm>
            <a:off x="7116368" y="4938805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D2DEE8-87E4-4446-642B-1A5817BDB195}"/>
              </a:ext>
            </a:extLst>
          </p:cNvPr>
          <p:cNvCxnSpPr>
            <a:cxnSpLocks/>
          </p:cNvCxnSpPr>
          <p:nvPr/>
        </p:nvCxnSpPr>
        <p:spPr>
          <a:xfrm>
            <a:off x="5150114" y="3145227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AEB567-DC0F-368B-8C79-2EF2B50090AF}"/>
              </a:ext>
            </a:extLst>
          </p:cNvPr>
          <p:cNvCxnSpPr>
            <a:cxnSpLocks/>
          </p:cNvCxnSpPr>
          <p:nvPr/>
        </p:nvCxnSpPr>
        <p:spPr>
          <a:xfrm>
            <a:off x="2696768" y="3359739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24796E-E119-CC31-A0A3-098FC0CFC417}"/>
              </a:ext>
            </a:extLst>
          </p:cNvPr>
          <p:cNvCxnSpPr>
            <a:cxnSpLocks/>
          </p:cNvCxnSpPr>
          <p:nvPr/>
        </p:nvCxnSpPr>
        <p:spPr>
          <a:xfrm>
            <a:off x="7589434" y="3354636"/>
            <a:ext cx="0" cy="4290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7CA63A1-979B-9175-C5A9-906E769DF0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12192000" cy="5365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72BB"/>
                </a:solidFill>
              </a:rPr>
              <a:t>Oversight Organizational Structures (Simplified) – Multi Site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FFD5E-EC7A-84C7-7B36-61CDCFE0C01A}"/>
              </a:ext>
            </a:extLst>
          </p:cNvPr>
          <p:cNvSpPr/>
          <p:nvPr/>
        </p:nvSpPr>
        <p:spPr>
          <a:xfrm>
            <a:off x="4465233" y="1850325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Chief Executive Officer (CEO)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B83E7C-32C7-EB06-7E28-94351941FE06}"/>
              </a:ext>
            </a:extLst>
          </p:cNvPr>
          <p:cNvSpPr/>
          <p:nvPr/>
        </p:nvSpPr>
        <p:spPr>
          <a:xfrm>
            <a:off x="4465233" y="2608653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Chief Nuclear Officer (CNO)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4EB1D-C9D5-1E68-6D6A-AB8B2492FD26}"/>
              </a:ext>
            </a:extLst>
          </p:cNvPr>
          <p:cNvSpPr/>
          <p:nvPr/>
        </p:nvSpPr>
        <p:spPr>
          <a:xfrm>
            <a:off x="4465232" y="3574254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1 Leadership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D63532-4A09-4CA0-D053-3DAD7AFCB6D5}"/>
              </a:ext>
            </a:extLst>
          </p:cNvPr>
          <p:cNvSpPr/>
          <p:nvPr/>
        </p:nvSpPr>
        <p:spPr>
          <a:xfrm>
            <a:off x="6906119" y="4402230"/>
            <a:ext cx="1369764" cy="536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Functional Oversight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D0CBC0-74F4-9A5C-31BD-F210D29A03B0}"/>
              </a:ext>
            </a:extLst>
          </p:cNvPr>
          <p:cNvSpPr/>
          <p:nvPr/>
        </p:nvSpPr>
        <p:spPr>
          <a:xfrm>
            <a:off x="5637339" y="5282168"/>
            <a:ext cx="2012417" cy="536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Corporate Functional Area Managers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CBC9EE-2BB5-A3BE-1E77-86ADB268D21D}"/>
              </a:ext>
            </a:extLst>
          </p:cNvPr>
          <p:cNvSpPr/>
          <p:nvPr/>
        </p:nvSpPr>
        <p:spPr>
          <a:xfrm>
            <a:off x="6784285" y="2608652"/>
            <a:ext cx="1612134" cy="5365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External Oversight Board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9DD1F2-FF29-1BB5-9E11-420425E72CE4}"/>
              </a:ext>
            </a:extLst>
          </p:cNvPr>
          <p:cNvSpPr/>
          <p:nvPr/>
        </p:nvSpPr>
        <p:spPr>
          <a:xfrm>
            <a:off x="6782449" y="1850324"/>
            <a:ext cx="1613970" cy="5365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External Oversight Board (EOB) Chair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E7A358-6497-7FAA-9450-6AD04FF55E69}"/>
              </a:ext>
            </a:extLst>
          </p:cNvPr>
          <p:cNvCxnSpPr>
            <a:cxnSpLocks/>
          </p:cNvCxnSpPr>
          <p:nvPr/>
        </p:nvCxnSpPr>
        <p:spPr>
          <a:xfrm>
            <a:off x="5150114" y="2386900"/>
            <a:ext cx="0" cy="268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8A2768C-7A5F-52A5-2710-633AEB81A0A6}"/>
              </a:ext>
            </a:extLst>
          </p:cNvPr>
          <p:cNvCxnSpPr>
            <a:cxnSpLocks/>
          </p:cNvCxnSpPr>
          <p:nvPr/>
        </p:nvCxnSpPr>
        <p:spPr>
          <a:xfrm>
            <a:off x="5753300" y="4110828"/>
            <a:ext cx="0" cy="117134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9E0D35-109D-8482-C2A3-9876189C38E7}"/>
              </a:ext>
            </a:extLst>
          </p:cNvPr>
          <p:cNvCxnSpPr>
            <a:cxnSpLocks/>
          </p:cNvCxnSpPr>
          <p:nvPr/>
        </p:nvCxnSpPr>
        <p:spPr>
          <a:xfrm flipH="1">
            <a:off x="5893859" y="2118612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1B796CA-6F4C-665E-92AD-A4F6EFD8F888}"/>
              </a:ext>
            </a:extLst>
          </p:cNvPr>
          <p:cNvCxnSpPr>
            <a:cxnSpLocks/>
          </p:cNvCxnSpPr>
          <p:nvPr/>
        </p:nvCxnSpPr>
        <p:spPr>
          <a:xfrm flipH="1">
            <a:off x="5904682" y="2887553"/>
            <a:ext cx="877767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8823811-87B8-FDE7-FF71-12B1F2A85A70}"/>
              </a:ext>
            </a:extLst>
          </p:cNvPr>
          <p:cNvSpPr/>
          <p:nvPr/>
        </p:nvSpPr>
        <p:spPr>
          <a:xfrm>
            <a:off x="6904552" y="3574254"/>
            <a:ext cx="1369764" cy="536575"/>
          </a:xfrm>
          <a:prstGeom prst="rect">
            <a:avLst/>
          </a:prstGeom>
          <a:gradFill>
            <a:gsLst>
              <a:gs pos="41000">
                <a:srgbClr val="00B050"/>
              </a:gs>
              <a:gs pos="90000">
                <a:srgbClr val="0072BB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Corporate Leadership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6A18E9-4076-81CF-C516-68C23DB29E9A}"/>
              </a:ext>
            </a:extLst>
          </p:cNvPr>
          <p:cNvSpPr/>
          <p:nvPr/>
        </p:nvSpPr>
        <p:spPr>
          <a:xfrm>
            <a:off x="1927955" y="3574253"/>
            <a:ext cx="1628410" cy="53657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Quality Assurance and Audits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0D82A9-BF2E-5E01-9FC9-ECEDD016794B}"/>
              </a:ext>
            </a:extLst>
          </p:cNvPr>
          <p:cNvCxnSpPr>
            <a:cxnSpLocks/>
          </p:cNvCxnSpPr>
          <p:nvPr/>
        </p:nvCxnSpPr>
        <p:spPr>
          <a:xfrm>
            <a:off x="2696768" y="3359739"/>
            <a:ext cx="48926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F1725-8DE5-A4DD-4D68-AB458510C21E}"/>
              </a:ext>
            </a:extLst>
          </p:cNvPr>
          <p:cNvSpPr/>
          <p:nvPr/>
        </p:nvSpPr>
        <p:spPr>
          <a:xfrm>
            <a:off x="4021892" y="4203422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2 Leadership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753BA7-8CC4-7700-5DB1-23AD58999260}"/>
              </a:ext>
            </a:extLst>
          </p:cNvPr>
          <p:cNvSpPr/>
          <p:nvPr/>
        </p:nvSpPr>
        <p:spPr>
          <a:xfrm>
            <a:off x="3623541" y="4885030"/>
            <a:ext cx="1369764" cy="5365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Station 3 Leadership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48FAB2-41F5-91C8-ADF4-B469BB5A0D5D}"/>
              </a:ext>
            </a:extLst>
          </p:cNvPr>
          <p:cNvCxnSpPr>
            <a:cxnSpLocks/>
          </p:cNvCxnSpPr>
          <p:nvPr/>
        </p:nvCxnSpPr>
        <p:spPr>
          <a:xfrm>
            <a:off x="4333857" y="3354636"/>
            <a:ext cx="0" cy="902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DC9B1C-44F5-171C-1E8C-10DFB1BBDD8B}"/>
              </a:ext>
            </a:extLst>
          </p:cNvPr>
          <p:cNvCxnSpPr>
            <a:cxnSpLocks/>
          </p:cNvCxnSpPr>
          <p:nvPr/>
        </p:nvCxnSpPr>
        <p:spPr>
          <a:xfrm>
            <a:off x="3814228" y="3354636"/>
            <a:ext cx="0" cy="16195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53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f42038-544b-4157-91e7-fc3a4dcd1fbf">
      <Terms xmlns="http://schemas.microsoft.com/office/infopath/2007/PartnerControls"/>
    </lcf76f155ced4ddcb4097134ff3c332f>
    <TaxCatchAll xmlns="f1bd957d-08d6-4ac7-99ac-6225ae4e3bae" xsi:nil="true"/>
    <SharedWithUsers xmlns="f1bd957d-08d6-4ac7-99ac-6225ae4e3bae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  <Open_x0020_with_x0020_Seclore xmlns="90f42038-544b-4157-91e7-fc3a4dcd1f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0CBFCE6CB7B43AE1751FC3DDBB36B" ma:contentTypeVersion="31" ma:contentTypeDescription="Create a new document." ma:contentTypeScope="" ma:versionID="e06b835f3f1c3d43b28cf86a03559572">
  <xsd:schema xmlns:xsd="http://www.w3.org/2001/XMLSchema" xmlns:xs="http://www.w3.org/2001/XMLSchema" xmlns:p="http://schemas.microsoft.com/office/2006/metadata/properties" xmlns:ns2="f1bd957d-08d6-4ac7-99ac-6225ae4e3bae" xmlns:ns3="90f42038-544b-4157-91e7-fc3a4dcd1fbf" targetNamespace="http://schemas.microsoft.com/office/2006/metadata/properties" ma:root="true" ma:fieldsID="3dfd26af8b5e1461445ab828f9526733" ns2:_="" ns3:_="">
    <xsd:import namespace="f1bd957d-08d6-4ac7-99ac-6225ae4e3bae"/>
    <xsd:import namespace="90f42038-544b-4157-91e7-fc3a4dcd1f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Open_x0020_with_x0020_Seclor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d957d-08d6-4ac7-99ac-6225ae4e3b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74043d0c-48e9-4404-9761-50712ed15755}" ma:internalName="TaxCatchAll" ma:showField="CatchAllData" ma:web="f1bd957d-08d6-4ac7-99ac-6225ae4e3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42038-544b-4157-91e7-fc3a4dcd1f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Open_x0020_with_x0020_Seclore" ma:index="22" nillable="true" ma:displayName="Open with Seclore" ma:hidden="true" ma:internalName="Open_x0020_with_x0020_Seclor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8D412B0-8072-41FE-889A-C8A7755FCB2F}"/>
</file>

<file path=customXml/itemProps2.xml><?xml version="1.0" encoding="utf-8"?>
<ds:datastoreItem xmlns:ds="http://schemas.openxmlformats.org/officeDocument/2006/customXml" ds:itemID="{0F9A6C2A-C9EF-4750-9F60-03F66EE6EA39}">
  <ds:schemaRefs>
    <ds:schemaRef ds:uri="http://schemas.microsoft.com/office/2006/metadata/properties"/>
    <ds:schemaRef ds:uri="http://schemas.microsoft.com/office/infopath/2007/PartnerControls"/>
    <ds:schemaRef ds:uri="8f618f22-1e4b-4821-a2cd-0e01b150a3d3"/>
    <ds:schemaRef ds:uri="236b3794-7949-4982-b691-3e011a8ddf3f"/>
  </ds:schemaRefs>
</ds:datastoreItem>
</file>

<file path=customXml/itemProps3.xml><?xml version="1.0" encoding="utf-8"?>
<ds:datastoreItem xmlns:ds="http://schemas.openxmlformats.org/officeDocument/2006/customXml" ds:itemID="{BE4D7ABB-39DE-4ED2-9E53-278768EB0070}"/>
</file>

<file path=customXml/itemProps4.xml><?xml version="1.0" encoding="utf-8"?>
<ds:datastoreItem xmlns:ds="http://schemas.openxmlformats.org/officeDocument/2006/customXml" ds:itemID="{916E22C6-EDDC-40D1-8A0A-41E95F6075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5093</TotalTime>
  <Words>491</Words>
  <Application>Microsoft Office PowerPoint</Application>
  <PresentationFormat>Widescreen</PresentationFormat>
  <Paragraphs>68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Insights on Corporate Independent Oversight</vt:lpstr>
      <vt:lpstr>PowerPoint Presentation</vt:lpstr>
      <vt:lpstr>Insights on External Oversight</vt:lpstr>
      <vt:lpstr>Insights on External Oversight</vt:lpstr>
      <vt:lpstr>Additional Good Practices</vt:lpstr>
      <vt:lpstr>Oversight Organizational Structures (Simplified) – Single Site</vt:lpstr>
      <vt:lpstr>Oversight Organizational Structures (Simplified) – Single Site</vt:lpstr>
      <vt:lpstr>Oversight Organizational Structures (Simplified) – Multi Site</vt:lpstr>
      <vt:lpstr>Oversight Organizational Structures (Simplified) – Multi Site</vt:lpstr>
      <vt:lpstr>External Oversight Board Effectiveness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Meng, Steve W. (INPO)</cp:lastModifiedBy>
  <cp:revision>24</cp:revision>
  <dcterms:created xsi:type="dcterms:W3CDTF">2021-04-28T15:23:16Z</dcterms:created>
  <dcterms:modified xsi:type="dcterms:W3CDTF">2024-03-19T20:32:11Z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0x010100B420CBFCE6CB7B43AE1751FC3DDBB36B</vt:lpwstr>
  </property>
  <property fmtid="{D5CDD505-2E9C-101B-9397-08002B2CF9AE}" pid="3" name="MediaServiceImageTags">
    <vt:lpwstr/>
  </property>
</Properties>
</file>