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9" r:id="rId6"/>
    <p:sldId id="265" r:id="rId7"/>
    <p:sldId id="278" r:id="rId8"/>
    <p:sldId id="258" r:id="rId9"/>
    <p:sldId id="280" r:id="rId10"/>
    <p:sldId id="266" r:id="rId11"/>
    <p:sldId id="260" r:id="rId12"/>
    <p:sldId id="268" r:id="rId13"/>
    <p:sldId id="269" r:id="rId14"/>
    <p:sldId id="271" r:id="rId15"/>
    <p:sldId id="272" r:id="rId16"/>
    <p:sldId id="274" r:id="rId17"/>
    <p:sldId id="275" r:id="rId18"/>
    <p:sldId id="277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itanen Kaupo" userId="b6e1cec2-1046-4ca5-a651-757b86d4d508" providerId="ADAL" clId="{0BBE68C3-2672-4265-85DF-0871EDCE7B21}"/>
    <pc:docChg chg="modSld">
      <pc:chgData name="Viitanen Kaupo" userId="b6e1cec2-1046-4ca5-a651-757b86d4d508" providerId="ADAL" clId="{0BBE68C3-2672-4265-85DF-0871EDCE7B21}" dt="2024-03-11T09:48:04.860" v="2" actId="207"/>
      <pc:docMkLst>
        <pc:docMk/>
      </pc:docMkLst>
      <pc:sldChg chg="modSp mod">
        <pc:chgData name="Viitanen Kaupo" userId="b6e1cec2-1046-4ca5-a651-757b86d4d508" providerId="ADAL" clId="{0BBE68C3-2672-4265-85DF-0871EDCE7B21}" dt="2024-03-11T09:47:40.866" v="0" actId="20577"/>
        <pc:sldMkLst>
          <pc:docMk/>
          <pc:sldMk cId="96914453" sldId="266"/>
        </pc:sldMkLst>
        <pc:spChg chg="mod">
          <ac:chgData name="Viitanen Kaupo" userId="b6e1cec2-1046-4ca5-a651-757b86d4d508" providerId="ADAL" clId="{0BBE68C3-2672-4265-85DF-0871EDCE7B21}" dt="2024-03-11T09:47:40.866" v="0" actId="20577"/>
          <ac:spMkLst>
            <pc:docMk/>
            <pc:sldMk cId="96914453" sldId="266"/>
            <ac:spMk id="3" creationId="{B8BC78F4-550E-6798-BB64-1525D71D0470}"/>
          </ac:spMkLst>
        </pc:spChg>
      </pc:sldChg>
      <pc:sldChg chg="modSp mod">
        <pc:chgData name="Viitanen Kaupo" userId="b6e1cec2-1046-4ca5-a651-757b86d4d508" providerId="ADAL" clId="{0BBE68C3-2672-4265-85DF-0871EDCE7B21}" dt="2024-03-11T09:47:59.340" v="1" actId="207"/>
        <pc:sldMkLst>
          <pc:docMk/>
          <pc:sldMk cId="2813485775" sldId="269"/>
        </pc:sldMkLst>
        <pc:spChg chg="mod">
          <ac:chgData name="Viitanen Kaupo" userId="b6e1cec2-1046-4ca5-a651-757b86d4d508" providerId="ADAL" clId="{0BBE68C3-2672-4265-85DF-0871EDCE7B21}" dt="2024-03-11T09:47:59.340" v="1" actId="207"/>
          <ac:spMkLst>
            <pc:docMk/>
            <pc:sldMk cId="2813485775" sldId="269"/>
            <ac:spMk id="3" creationId="{10C2078A-A305-E7E6-1042-5F86982A5122}"/>
          </ac:spMkLst>
        </pc:spChg>
      </pc:sldChg>
      <pc:sldChg chg="modSp mod">
        <pc:chgData name="Viitanen Kaupo" userId="b6e1cec2-1046-4ca5-a651-757b86d4d508" providerId="ADAL" clId="{0BBE68C3-2672-4265-85DF-0871EDCE7B21}" dt="2024-03-11T09:48:04.860" v="2" actId="207"/>
        <pc:sldMkLst>
          <pc:docMk/>
          <pc:sldMk cId="33694956" sldId="271"/>
        </pc:sldMkLst>
        <pc:spChg chg="mod">
          <ac:chgData name="Viitanen Kaupo" userId="b6e1cec2-1046-4ca5-a651-757b86d4d508" providerId="ADAL" clId="{0BBE68C3-2672-4265-85DF-0871EDCE7B21}" dt="2024-03-11T09:48:04.860" v="2" actId="207"/>
          <ac:spMkLst>
            <pc:docMk/>
            <pc:sldMk cId="33694956" sldId="271"/>
            <ac:spMk id="3" creationId="{4AC7BB21-8784-27DE-DD6B-A33C81FB5FE7}"/>
          </ac:spMkLst>
        </pc:spChg>
      </pc:sldChg>
    </pc:docChg>
  </pc:docChgLst>
  <pc:docChgLst>
    <pc:chgData name="Viitanen Kaupo" userId="b6e1cec2-1046-4ca5-a651-757b86d4d508" providerId="ADAL" clId="{DDC320BF-04A8-4E98-A8A9-58F636F8A45C}"/>
    <pc:docChg chg="undo custSel addSld delSld modSld sldOrd">
      <pc:chgData name="Viitanen Kaupo" userId="b6e1cec2-1046-4ca5-a651-757b86d4d508" providerId="ADAL" clId="{DDC320BF-04A8-4E98-A8A9-58F636F8A45C}" dt="2024-03-15T12:27:41.179" v="4230" actId="20577"/>
      <pc:docMkLst>
        <pc:docMk/>
      </pc:docMkLst>
      <pc:sldChg chg="modSp mod">
        <pc:chgData name="Viitanen Kaupo" userId="b6e1cec2-1046-4ca5-a651-757b86d4d508" providerId="ADAL" clId="{DDC320BF-04A8-4E98-A8A9-58F636F8A45C}" dt="2024-03-15T12:08:23.950" v="3977" actId="20577"/>
        <pc:sldMkLst>
          <pc:docMk/>
          <pc:sldMk cId="150440606" sldId="256"/>
        </pc:sldMkLst>
        <pc:spChg chg="mod">
          <ac:chgData name="Viitanen Kaupo" userId="b6e1cec2-1046-4ca5-a651-757b86d4d508" providerId="ADAL" clId="{DDC320BF-04A8-4E98-A8A9-58F636F8A45C}" dt="2024-03-15T12:08:23.950" v="3977" actId="20577"/>
          <ac:spMkLst>
            <pc:docMk/>
            <pc:sldMk cId="150440606" sldId="256"/>
            <ac:spMk id="5" creationId="{F937E1A3-D055-41D2-8490-65704E57D7ED}"/>
          </ac:spMkLst>
        </pc:spChg>
      </pc:sldChg>
      <pc:sldChg chg="modSp mod">
        <pc:chgData name="Viitanen Kaupo" userId="b6e1cec2-1046-4ca5-a651-757b86d4d508" providerId="ADAL" clId="{DDC320BF-04A8-4E98-A8A9-58F636F8A45C}" dt="2024-03-14T19:40:55.655" v="1194" actId="20577"/>
        <pc:sldMkLst>
          <pc:docMk/>
          <pc:sldMk cId="1443558789" sldId="258"/>
        </pc:sldMkLst>
        <pc:spChg chg="mod">
          <ac:chgData name="Viitanen Kaupo" userId="b6e1cec2-1046-4ca5-a651-757b86d4d508" providerId="ADAL" clId="{DDC320BF-04A8-4E98-A8A9-58F636F8A45C}" dt="2024-03-14T19:40:55.655" v="1194" actId="20577"/>
          <ac:spMkLst>
            <pc:docMk/>
            <pc:sldMk cId="1443558789" sldId="258"/>
            <ac:spMk id="3" creationId="{4801BF0E-F915-D256-05FE-00B8D04CF032}"/>
          </ac:spMkLst>
        </pc:spChg>
      </pc:sldChg>
      <pc:sldChg chg="modSp del mod ord">
        <pc:chgData name="Viitanen Kaupo" userId="b6e1cec2-1046-4ca5-a651-757b86d4d508" providerId="ADAL" clId="{DDC320BF-04A8-4E98-A8A9-58F636F8A45C}" dt="2024-03-14T19:50:49.804" v="1619" actId="2696"/>
        <pc:sldMkLst>
          <pc:docMk/>
          <pc:sldMk cId="571498595" sldId="259"/>
        </pc:sldMkLst>
        <pc:spChg chg="mod">
          <ac:chgData name="Viitanen Kaupo" userId="b6e1cec2-1046-4ca5-a651-757b86d4d508" providerId="ADAL" clId="{DDC320BF-04A8-4E98-A8A9-58F636F8A45C}" dt="2024-03-14T19:38:03.186" v="1067" actId="27636"/>
          <ac:spMkLst>
            <pc:docMk/>
            <pc:sldMk cId="571498595" sldId="259"/>
            <ac:spMk id="3" creationId="{22F942E0-7F0A-213B-F090-EDF47D8246C3}"/>
          </ac:spMkLst>
        </pc:spChg>
      </pc:sldChg>
      <pc:sldChg chg="modSp mod">
        <pc:chgData name="Viitanen Kaupo" userId="b6e1cec2-1046-4ca5-a651-757b86d4d508" providerId="ADAL" clId="{DDC320BF-04A8-4E98-A8A9-58F636F8A45C}" dt="2024-03-14T20:01:43.179" v="1885" actId="14100"/>
        <pc:sldMkLst>
          <pc:docMk/>
          <pc:sldMk cId="2467806774" sldId="260"/>
        </pc:sldMkLst>
        <pc:picChg chg="mod">
          <ac:chgData name="Viitanen Kaupo" userId="b6e1cec2-1046-4ca5-a651-757b86d4d508" providerId="ADAL" clId="{DDC320BF-04A8-4E98-A8A9-58F636F8A45C}" dt="2024-03-14T20:01:43.179" v="1885" actId="14100"/>
          <ac:picMkLst>
            <pc:docMk/>
            <pc:sldMk cId="2467806774" sldId="260"/>
            <ac:picMk id="5" creationId="{F257AC03-8FEB-1AA0-54EB-A582D5C32366}"/>
          </ac:picMkLst>
        </pc:picChg>
      </pc:sldChg>
      <pc:sldChg chg="addSp delSp modSp del mod setBg">
        <pc:chgData name="Viitanen Kaupo" userId="b6e1cec2-1046-4ca5-a651-757b86d4d508" providerId="ADAL" clId="{DDC320BF-04A8-4E98-A8A9-58F636F8A45C}" dt="2024-03-14T19:59:27.989" v="1847" actId="2696"/>
        <pc:sldMkLst>
          <pc:docMk/>
          <pc:sldMk cId="2779063418" sldId="262"/>
        </pc:sldMkLst>
        <pc:spChg chg="mod">
          <ac:chgData name="Viitanen Kaupo" userId="b6e1cec2-1046-4ca5-a651-757b86d4d508" providerId="ADAL" clId="{DDC320BF-04A8-4E98-A8A9-58F636F8A45C}" dt="2024-03-14T19:28:44.924" v="687" actId="26606"/>
          <ac:spMkLst>
            <pc:docMk/>
            <pc:sldMk cId="2779063418" sldId="262"/>
            <ac:spMk id="2" creationId="{37381E95-4E19-2652-5747-A9D4D0D0373A}"/>
          </ac:spMkLst>
        </pc:spChg>
        <pc:spChg chg="add del mod">
          <ac:chgData name="Viitanen Kaupo" userId="b6e1cec2-1046-4ca5-a651-757b86d4d508" providerId="ADAL" clId="{DDC320BF-04A8-4E98-A8A9-58F636F8A45C}" dt="2024-03-14T19:42:34.721" v="1260" actId="1076"/>
          <ac:spMkLst>
            <pc:docMk/>
            <pc:sldMk cId="2779063418" sldId="262"/>
            <ac:spMk id="3" creationId="{7229A1BF-0DF9-3053-3E53-4A676E0294E2}"/>
          </ac:spMkLst>
        </pc:spChg>
        <pc:spChg chg="add mod">
          <ac:chgData name="Viitanen Kaupo" userId="b6e1cec2-1046-4ca5-a651-757b86d4d508" providerId="ADAL" clId="{DDC320BF-04A8-4E98-A8A9-58F636F8A45C}" dt="2024-03-14T19:42:24.919" v="1247" actId="14100"/>
          <ac:spMkLst>
            <pc:docMk/>
            <pc:sldMk cId="2779063418" sldId="262"/>
            <ac:spMk id="4" creationId="{E80793E3-B21F-08A7-6C5C-4413CA2A8A96}"/>
          </ac:spMkLst>
        </pc:spChg>
        <pc:spChg chg="add del">
          <ac:chgData name="Viitanen Kaupo" userId="b6e1cec2-1046-4ca5-a651-757b86d4d508" providerId="ADAL" clId="{DDC320BF-04A8-4E98-A8A9-58F636F8A45C}" dt="2024-03-14T19:28:44.924" v="687" actId="26606"/>
          <ac:spMkLst>
            <pc:docMk/>
            <pc:sldMk cId="2779063418" sldId="262"/>
            <ac:spMk id="9" creationId="{4C608BEB-860E-4094-8511-78603564A75E}"/>
          </ac:spMkLst>
        </pc:spChg>
        <pc:spChg chg="add del">
          <ac:chgData name="Viitanen Kaupo" userId="b6e1cec2-1046-4ca5-a651-757b86d4d508" providerId="ADAL" clId="{DDC320BF-04A8-4E98-A8A9-58F636F8A45C}" dt="2024-03-14T19:22:47.740" v="358" actId="26606"/>
          <ac:spMkLst>
            <pc:docMk/>
            <pc:sldMk cId="2779063418" sldId="262"/>
            <ac:spMk id="10" creationId="{B50AB553-2A96-4A92-96F2-93548E096954}"/>
          </ac:spMkLst>
        </pc:spChg>
        <pc:graphicFrameChg chg="add del">
          <ac:chgData name="Viitanen Kaupo" userId="b6e1cec2-1046-4ca5-a651-757b86d4d508" providerId="ADAL" clId="{DDC320BF-04A8-4E98-A8A9-58F636F8A45C}" dt="2024-03-14T19:22:47.740" v="358" actId="26606"/>
          <ac:graphicFrameMkLst>
            <pc:docMk/>
            <pc:sldMk cId="2779063418" sldId="262"/>
            <ac:graphicFrameMk id="5" creationId="{C0810ED9-5A60-1CAF-91AC-2DDF12714A43}"/>
          </ac:graphicFrameMkLst>
        </pc:graphicFrameChg>
        <pc:graphicFrameChg chg="add del">
          <ac:chgData name="Viitanen Kaupo" userId="b6e1cec2-1046-4ca5-a651-757b86d4d508" providerId="ADAL" clId="{DDC320BF-04A8-4E98-A8A9-58F636F8A45C}" dt="2024-03-14T19:22:50.800" v="360" actId="26606"/>
          <ac:graphicFrameMkLst>
            <pc:docMk/>
            <pc:sldMk cId="2779063418" sldId="262"/>
            <ac:graphicFrameMk id="12" creationId="{65C195C9-0838-4CEA-0F29-F09DD1C97165}"/>
          </ac:graphicFrameMkLst>
        </pc:graphicFrameChg>
        <pc:picChg chg="add del">
          <ac:chgData name="Viitanen Kaupo" userId="b6e1cec2-1046-4ca5-a651-757b86d4d508" providerId="ADAL" clId="{DDC320BF-04A8-4E98-A8A9-58F636F8A45C}" dt="2024-03-14T19:22:47.740" v="358" actId="26606"/>
          <ac:picMkLst>
            <pc:docMk/>
            <pc:sldMk cId="2779063418" sldId="262"/>
            <ac:picMk id="6" creationId="{26073FE7-45F9-FCB3-2256-1864463C7D90}"/>
          </ac:picMkLst>
        </pc:picChg>
        <pc:cxnChg chg="add del">
          <ac:chgData name="Viitanen Kaupo" userId="b6e1cec2-1046-4ca5-a651-757b86d4d508" providerId="ADAL" clId="{DDC320BF-04A8-4E98-A8A9-58F636F8A45C}" dt="2024-03-14T19:28:44.924" v="687" actId="26606"/>
          <ac:cxnSpMkLst>
            <pc:docMk/>
            <pc:sldMk cId="2779063418" sldId="262"/>
            <ac:cxnSpMk id="11" creationId="{1F16A8D4-FE87-4604-88B2-394B5D1EB437}"/>
          </ac:cxnSpMkLst>
        </pc:cxnChg>
      </pc:sldChg>
      <pc:sldChg chg="modSp mod ord">
        <pc:chgData name="Viitanen Kaupo" userId="b6e1cec2-1046-4ca5-a651-757b86d4d508" providerId="ADAL" clId="{DDC320BF-04A8-4E98-A8A9-58F636F8A45C}" dt="2024-03-15T12:12:36.618" v="4056" actId="27636"/>
        <pc:sldMkLst>
          <pc:docMk/>
          <pc:sldMk cId="24881046" sldId="265"/>
        </pc:sldMkLst>
        <pc:spChg chg="mod">
          <ac:chgData name="Viitanen Kaupo" userId="b6e1cec2-1046-4ca5-a651-757b86d4d508" providerId="ADAL" clId="{DDC320BF-04A8-4E98-A8A9-58F636F8A45C}" dt="2024-03-15T12:12:36.618" v="4056" actId="27636"/>
          <ac:spMkLst>
            <pc:docMk/>
            <pc:sldMk cId="24881046" sldId="265"/>
            <ac:spMk id="3" creationId="{95D17B9C-CCFD-69E5-BD01-1E3B40729FBE}"/>
          </ac:spMkLst>
        </pc:spChg>
      </pc:sldChg>
      <pc:sldChg chg="addSp modSp mod">
        <pc:chgData name="Viitanen Kaupo" userId="b6e1cec2-1046-4ca5-a651-757b86d4d508" providerId="ADAL" clId="{DDC320BF-04A8-4E98-A8A9-58F636F8A45C}" dt="2024-03-15T12:14:46.497" v="4068" actId="20577"/>
        <pc:sldMkLst>
          <pc:docMk/>
          <pc:sldMk cId="96914453" sldId="266"/>
        </pc:sldMkLst>
        <pc:spChg chg="mod">
          <ac:chgData name="Viitanen Kaupo" userId="b6e1cec2-1046-4ca5-a651-757b86d4d508" providerId="ADAL" clId="{DDC320BF-04A8-4E98-A8A9-58F636F8A45C}" dt="2024-03-15T12:14:46.497" v="4068" actId="20577"/>
          <ac:spMkLst>
            <pc:docMk/>
            <pc:sldMk cId="96914453" sldId="266"/>
            <ac:spMk id="3" creationId="{B8BC78F4-550E-6798-BB64-1525D71D0470}"/>
          </ac:spMkLst>
        </pc:spChg>
        <pc:spChg chg="add mod">
          <ac:chgData name="Viitanen Kaupo" userId="b6e1cec2-1046-4ca5-a651-757b86d4d508" providerId="ADAL" clId="{DDC320BF-04A8-4E98-A8A9-58F636F8A45C}" dt="2024-03-14T19:48:04.105" v="1508" actId="20577"/>
          <ac:spMkLst>
            <pc:docMk/>
            <pc:sldMk cId="96914453" sldId="266"/>
            <ac:spMk id="4" creationId="{0B316722-D961-45CA-50B4-E8223CE71822}"/>
          </ac:spMkLst>
        </pc:spChg>
      </pc:sldChg>
      <pc:sldChg chg="modSp mod">
        <pc:chgData name="Viitanen Kaupo" userId="b6e1cec2-1046-4ca5-a651-757b86d4d508" providerId="ADAL" clId="{DDC320BF-04A8-4E98-A8A9-58F636F8A45C}" dt="2024-03-15T12:16:58.936" v="4069" actId="113"/>
        <pc:sldMkLst>
          <pc:docMk/>
          <pc:sldMk cId="2813485775" sldId="269"/>
        </pc:sldMkLst>
        <pc:spChg chg="mod">
          <ac:chgData name="Viitanen Kaupo" userId="b6e1cec2-1046-4ca5-a651-757b86d4d508" providerId="ADAL" clId="{DDC320BF-04A8-4E98-A8A9-58F636F8A45C}" dt="2024-03-15T12:16:58.936" v="4069" actId="113"/>
          <ac:spMkLst>
            <pc:docMk/>
            <pc:sldMk cId="2813485775" sldId="269"/>
            <ac:spMk id="3" creationId="{10C2078A-A305-E7E6-1042-5F86982A5122}"/>
          </ac:spMkLst>
        </pc:spChg>
      </pc:sldChg>
      <pc:sldChg chg="modSp del mod">
        <pc:chgData name="Viitanen Kaupo" userId="b6e1cec2-1046-4ca5-a651-757b86d4d508" providerId="ADAL" clId="{DDC320BF-04A8-4E98-A8A9-58F636F8A45C}" dt="2024-03-14T19:58:13.345" v="1843" actId="2696"/>
        <pc:sldMkLst>
          <pc:docMk/>
          <pc:sldMk cId="2019100651" sldId="270"/>
        </pc:sldMkLst>
        <pc:spChg chg="mod">
          <ac:chgData name="Viitanen Kaupo" userId="b6e1cec2-1046-4ca5-a651-757b86d4d508" providerId="ADAL" clId="{DDC320BF-04A8-4E98-A8A9-58F636F8A45C}" dt="2024-03-14T12:54:09.573" v="3" actId="404"/>
          <ac:spMkLst>
            <pc:docMk/>
            <pc:sldMk cId="2019100651" sldId="270"/>
            <ac:spMk id="3" creationId="{50B1BF14-8B55-5BAF-03F2-D159DCAF411E}"/>
          </ac:spMkLst>
        </pc:spChg>
      </pc:sldChg>
      <pc:sldChg chg="modSp mod">
        <pc:chgData name="Viitanen Kaupo" userId="b6e1cec2-1046-4ca5-a651-757b86d4d508" providerId="ADAL" clId="{DDC320BF-04A8-4E98-A8A9-58F636F8A45C}" dt="2024-03-15T12:18:44.300" v="4147" actId="20577"/>
        <pc:sldMkLst>
          <pc:docMk/>
          <pc:sldMk cId="33694956" sldId="271"/>
        </pc:sldMkLst>
        <pc:spChg chg="mod">
          <ac:chgData name="Viitanen Kaupo" userId="b6e1cec2-1046-4ca5-a651-757b86d4d508" providerId="ADAL" clId="{DDC320BF-04A8-4E98-A8A9-58F636F8A45C}" dt="2024-03-15T12:18:44.300" v="4147" actId="20577"/>
          <ac:spMkLst>
            <pc:docMk/>
            <pc:sldMk cId="33694956" sldId="271"/>
            <ac:spMk id="3" creationId="{4AC7BB21-8784-27DE-DD6B-A33C81FB5FE7}"/>
          </ac:spMkLst>
        </pc:spChg>
      </pc:sldChg>
      <pc:sldChg chg="modSp mod">
        <pc:chgData name="Viitanen Kaupo" userId="b6e1cec2-1046-4ca5-a651-757b86d4d508" providerId="ADAL" clId="{DDC320BF-04A8-4E98-A8A9-58F636F8A45C}" dt="2024-03-14T20:02:41.908" v="1907" actId="1076"/>
        <pc:sldMkLst>
          <pc:docMk/>
          <pc:sldMk cId="1051621106" sldId="272"/>
        </pc:sldMkLst>
        <pc:spChg chg="mod">
          <ac:chgData name="Viitanen Kaupo" userId="b6e1cec2-1046-4ca5-a651-757b86d4d508" providerId="ADAL" clId="{DDC320BF-04A8-4E98-A8A9-58F636F8A45C}" dt="2024-03-14T20:01:56.986" v="1894" actId="14100"/>
          <ac:spMkLst>
            <pc:docMk/>
            <pc:sldMk cId="1051621106" sldId="272"/>
            <ac:spMk id="3" creationId="{1751E917-03A5-0BE7-AFE8-7D1C7DE2CF58}"/>
          </ac:spMkLst>
        </pc:spChg>
        <pc:picChg chg="mod">
          <ac:chgData name="Viitanen Kaupo" userId="b6e1cec2-1046-4ca5-a651-757b86d4d508" providerId="ADAL" clId="{DDC320BF-04A8-4E98-A8A9-58F636F8A45C}" dt="2024-03-14T20:02:41.908" v="1907" actId="1076"/>
          <ac:picMkLst>
            <pc:docMk/>
            <pc:sldMk cId="1051621106" sldId="272"/>
            <ac:picMk id="6" creationId="{CAA227A9-30C6-DF1E-1006-2D9610E71318}"/>
          </ac:picMkLst>
        </pc:picChg>
      </pc:sldChg>
      <pc:sldChg chg="modSp del mod">
        <pc:chgData name="Viitanen Kaupo" userId="b6e1cec2-1046-4ca5-a651-757b86d4d508" providerId="ADAL" clId="{DDC320BF-04A8-4E98-A8A9-58F636F8A45C}" dt="2024-03-14T20:10:39.509" v="2375" actId="2696"/>
        <pc:sldMkLst>
          <pc:docMk/>
          <pc:sldMk cId="2841799835" sldId="273"/>
        </pc:sldMkLst>
        <pc:spChg chg="mod">
          <ac:chgData name="Viitanen Kaupo" userId="b6e1cec2-1046-4ca5-a651-757b86d4d508" providerId="ADAL" clId="{DDC320BF-04A8-4E98-A8A9-58F636F8A45C}" dt="2024-03-14T12:55:29.032" v="14" actId="404"/>
          <ac:spMkLst>
            <pc:docMk/>
            <pc:sldMk cId="2841799835" sldId="273"/>
            <ac:spMk id="3" creationId="{8AB76636-33AB-AAF7-FD33-5CDC686CCB3F}"/>
          </ac:spMkLst>
        </pc:spChg>
      </pc:sldChg>
      <pc:sldChg chg="modSp mod ord">
        <pc:chgData name="Viitanen Kaupo" userId="b6e1cec2-1046-4ca5-a651-757b86d4d508" providerId="ADAL" clId="{DDC320BF-04A8-4E98-A8A9-58F636F8A45C}" dt="2024-03-14T20:10:30.059" v="2374" actId="20577"/>
        <pc:sldMkLst>
          <pc:docMk/>
          <pc:sldMk cId="31120062" sldId="274"/>
        </pc:sldMkLst>
        <pc:spChg chg="mod">
          <ac:chgData name="Viitanen Kaupo" userId="b6e1cec2-1046-4ca5-a651-757b86d4d508" providerId="ADAL" clId="{DDC320BF-04A8-4E98-A8A9-58F636F8A45C}" dt="2024-03-14T20:10:30.059" v="2374" actId="20577"/>
          <ac:spMkLst>
            <pc:docMk/>
            <pc:sldMk cId="31120062" sldId="274"/>
            <ac:spMk id="3" creationId="{9D7DA0C2-867F-1A85-886B-C47ECCC561AE}"/>
          </ac:spMkLst>
        </pc:spChg>
      </pc:sldChg>
      <pc:sldChg chg="modSp mod">
        <pc:chgData name="Viitanen Kaupo" userId="b6e1cec2-1046-4ca5-a651-757b86d4d508" providerId="ADAL" clId="{DDC320BF-04A8-4E98-A8A9-58F636F8A45C}" dt="2024-03-15T12:21:13.509" v="4164" actId="20577"/>
        <pc:sldMkLst>
          <pc:docMk/>
          <pc:sldMk cId="2239809823" sldId="275"/>
        </pc:sldMkLst>
        <pc:spChg chg="mod">
          <ac:chgData name="Viitanen Kaupo" userId="b6e1cec2-1046-4ca5-a651-757b86d4d508" providerId="ADAL" clId="{DDC320BF-04A8-4E98-A8A9-58F636F8A45C}" dt="2024-03-15T12:21:13.509" v="4164" actId="20577"/>
          <ac:spMkLst>
            <pc:docMk/>
            <pc:sldMk cId="2239809823" sldId="275"/>
            <ac:spMk id="3" creationId="{1322912A-58BE-1DFB-AD18-56D388B12313}"/>
          </ac:spMkLst>
        </pc:spChg>
      </pc:sldChg>
      <pc:sldChg chg="del">
        <pc:chgData name="Viitanen Kaupo" userId="b6e1cec2-1046-4ca5-a651-757b86d4d508" providerId="ADAL" clId="{DDC320BF-04A8-4E98-A8A9-58F636F8A45C}" dt="2024-03-14T20:02:57.193" v="1908" actId="2696"/>
        <pc:sldMkLst>
          <pc:docMk/>
          <pc:sldMk cId="286571727" sldId="276"/>
        </pc:sldMkLst>
      </pc:sldChg>
      <pc:sldChg chg="addSp delSp modSp mod">
        <pc:chgData name="Viitanen Kaupo" userId="b6e1cec2-1046-4ca5-a651-757b86d4d508" providerId="ADAL" clId="{DDC320BF-04A8-4E98-A8A9-58F636F8A45C}" dt="2024-03-14T20:29:03.226" v="3942" actId="1076"/>
        <pc:sldMkLst>
          <pc:docMk/>
          <pc:sldMk cId="2057033491" sldId="277"/>
        </pc:sldMkLst>
        <pc:spChg chg="mod">
          <ac:chgData name="Viitanen Kaupo" userId="b6e1cec2-1046-4ca5-a651-757b86d4d508" providerId="ADAL" clId="{DDC320BF-04A8-4E98-A8A9-58F636F8A45C}" dt="2024-03-14T20:21:27.557" v="3740" actId="20577"/>
          <ac:spMkLst>
            <pc:docMk/>
            <pc:sldMk cId="2057033491" sldId="277"/>
            <ac:spMk id="2" creationId="{70B2EDEC-50B6-D1E7-D189-897C60C15C44}"/>
          </ac:spMkLst>
        </pc:spChg>
        <pc:spChg chg="mod">
          <ac:chgData name="Viitanen Kaupo" userId="b6e1cec2-1046-4ca5-a651-757b86d4d508" providerId="ADAL" clId="{DDC320BF-04A8-4E98-A8A9-58F636F8A45C}" dt="2024-03-14T20:24:02.915" v="3862" actId="113"/>
          <ac:spMkLst>
            <pc:docMk/>
            <pc:sldMk cId="2057033491" sldId="277"/>
            <ac:spMk id="3" creationId="{AED34D08-A72A-B77F-55A9-2D01078079E0}"/>
          </ac:spMkLst>
        </pc:spChg>
        <pc:spChg chg="add del mod">
          <ac:chgData name="Viitanen Kaupo" userId="b6e1cec2-1046-4ca5-a651-757b86d4d508" providerId="ADAL" clId="{DDC320BF-04A8-4E98-A8A9-58F636F8A45C}" dt="2024-03-14T20:25:39.415" v="3891" actId="478"/>
          <ac:spMkLst>
            <pc:docMk/>
            <pc:sldMk cId="2057033491" sldId="277"/>
            <ac:spMk id="4" creationId="{DC53D478-8E3D-3EA9-930E-0D95883028B6}"/>
          </ac:spMkLst>
        </pc:spChg>
        <pc:spChg chg="add mod">
          <ac:chgData name="Viitanen Kaupo" userId="b6e1cec2-1046-4ca5-a651-757b86d4d508" providerId="ADAL" clId="{DDC320BF-04A8-4E98-A8A9-58F636F8A45C}" dt="2024-03-14T20:29:03.226" v="3942" actId="1076"/>
          <ac:spMkLst>
            <pc:docMk/>
            <pc:sldMk cId="2057033491" sldId="277"/>
            <ac:spMk id="9" creationId="{A46D1695-76C0-2BC3-4087-EE40406286D5}"/>
          </ac:spMkLst>
        </pc:spChg>
        <pc:spChg chg="add mod">
          <ac:chgData name="Viitanen Kaupo" userId="b6e1cec2-1046-4ca5-a651-757b86d4d508" providerId="ADAL" clId="{DDC320BF-04A8-4E98-A8A9-58F636F8A45C}" dt="2024-03-14T20:26:03.242" v="3896" actId="21"/>
          <ac:spMkLst>
            <pc:docMk/>
            <pc:sldMk cId="2057033491" sldId="277"/>
            <ac:spMk id="11" creationId="{3862577A-4E9D-A673-4331-51F9D4514854}"/>
          </ac:spMkLst>
        </pc:spChg>
        <pc:spChg chg="add mod">
          <ac:chgData name="Viitanen Kaupo" userId="b6e1cec2-1046-4ca5-a651-757b86d4d508" providerId="ADAL" clId="{DDC320BF-04A8-4E98-A8A9-58F636F8A45C}" dt="2024-03-14T20:28:52.878" v="3940" actId="14100"/>
          <ac:spMkLst>
            <pc:docMk/>
            <pc:sldMk cId="2057033491" sldId="277"/>
            <ac:spMk id="13" creationId="{7D73A4BD-2589-C378-9D03-D734587069E4}"/>
          </ac:spMkLst>
        </pc:spChg>
      </pc:sldChg>
      <pc:sldChg chg="modSp new mod ord">
        <pc:chgData name="Viitanen Kaupo" userId="b6e1cec2-1046-4ca5-a651-757b86d4d508" providerId="ADAL" clId="{DDC320BF-04A8-4E98-A8A9-58F636F8A45C}" dt="2024-03-14T19:50:31.057" v="1618" actId="20577"/>
        <pc:sldMkLst>
          <pc:docMk/>
          <pc:sldMk cId="1119256587" sldId="278"/>
        </pc:sldMkLst>
        <pc:spChg chg="mod">
          <ac:chgData name="Viitanen Kaupo" userId="b6e1cec2-1046-4ca5-a651-757b86d4d508" providerId="ADAL" clId="{DDC320BF-04A8-4E98-A8A9-58F636F8A45C}" dt="2024-03-14T19:20:11.097" v="268" actId="404"/>
          <ac:spMkLst>
            <pc:docMk/>
            <pc:sldMk cId="1119256587" sldId="278"/>
            <ac:spMk id="2" creationId="{F51D9998-87D7-76CA-7A26-03C08AA26F71}"/>
          </ac:spMkLst>
        </pc:spChg>
        <pc:spChg chg="mod">
          <ac:chgData name="Viitanen Kaupo" userId="b6e1cec2-1046-4ca5-a651-757b86d4d508" providerId="ADAL" clId="{DDC320BF-04A8-4E98-A8A9-58F636F8A45C}" dt="2024-03-14T19:50:31.057" v="1618" actId="20577"/>
          <ac:spMkLst>
            <pc:docMk/>
            <pc:sldMk cId="1119256587" sldId="278"/>
            <ac:spMk id="3" creationId="{20320D38-E448-9BD9-964D-F2272FFA080B}"/>
          </ac:spMkLst>
        </pc:spChg>
      </pc:sldChg>
      <pc:sldChg chg="modSp new mod">
        <pc:chgData name="Viitanen Kaupo" userId="b6e1cec2-1046-4ca5-a651-757b86d4d508" providerId="ADAL" clId="{DDC320BF-04A8-4E98-A8A9-58F636F8A45C}" dt="2024-03-14T19:51:06.517" v="1629" actId="20577"/>
        <pc:sldMkLst>
          <pc:docMk/>
          <pc:sldMk cId="2551658194" sldId="279"/>
        </pc:sldMkLst>
        <pc:spChg chg="mod">
          <ac:chgData name="Viitanen Kaupo" userId="b6e1cec2-1046-4ca5-a651-757b86d4d508" providerId="ADAL" clId="{DDC320BF-04A8-4E98-A8A9-58F636F8A45C}" dt="2024-03-14T19:17:58.127" v="89" actId="20577"/>
          <ac:spMkLst>
            <pc:docMk/>
            <pc:sldMk cId="2551658194" sldId="279"/>
            <ac:spMk id="2" creationId="{53E24660-CE36-A387-5F40-26F52B6A977E}"/>
          </ac:spMkLst>
        </pc:spChg>
        <pc:spChg chg="mod">
          <ac:chgData name="Viitanen Kaupo" userId="b6e1cec2-1046-4ca5-a651-757b86d4d508" providerId="ADAL" clId="{DDC320BF-04A8-4E98-A8A9-58F636F8A45C}" dt="2024-03-14T19:51:06.517" v="1629" actId="20577"/>
          <ac:spMkLst>
            <pc:docMk/>
            <pc:sldMk cId="2551658194" sldId="279"/>
            <ac:spMk id="3" creationId="{AA7BEA93-8D59-F52A-DD6C-1A1993B1DEB1}"/>
          </ac:spMkLst>
        </pc:spChg>
      </pc:sldChg>
      <pc:sldChg chg="delSp modSp new mod">
        <pc:chgData name="Viitanen Kaupo" userId="b6e1cec2-1046-4ca5-a651-757b86d4d508" providerId="ADAL" clId="{DDC320BF-04A8-4E98-A8A9-58F636F8A45C}" dt="2024-03-14T19:33:59.602" v="847" actId="12789"/>
        <pc:sldMkLst>
          <pc:docMk/>
          <pc:sldMk cId="1191600887" sldId="280"/>
        </pc:sldMkLst>
        <pc:spChg chg="del">
          <ac:chgData name="Viitanen Kaupo" userId="b6e1cec2-1046-4ca5-a651-757b86d4d508" providerId="ADAL" clId="{DDC320BF-04A8-4E98-A8A9-58F636F8A45C}" dt="2024-03-14T19:33:41.144" v="838" actId="478"/>
          <ac:spMkLst>
            <pc:docMk/>
            <pc:sldMk cId="1191600887" sldId="280"/>
            <ac:spMk id="2" creationId="{D8F3A791-7DA8-6AAD-6B37-C25C646C8840}"/>
          </ac:spMkLst>
        </pc:spChg>
        <pc:spChg chg="mod">
          <ac:chgData name="Viitanen Kaupo" userId="b6e1cec2-1046-4ca5-a651-757b86d4d508" providerId="ADAL" clId="{DDC320BF-04A8-4E98-A8A9-58F636F8A45C}" dt="2024-03-14T19:33:59.602" v="847" actId="12789"/>
          <ac:spMkLst>
            <pc:docMk/>
            <pc:sldMk cId="1191600887" sldId="280"/>
            <ac:spMk id="3" creationId="{25600F02-CF17-3264-9E7B-8D881D25EED1}"/>
          </ac:spMkLst>
        </pc:spChg>
      </pc:sldChg>
      <pc:sldChg chg="modSp new del mod">
        <pc:chgData name="Viitanen Kaupo" userId="b6e1cec2-1046-4ca5-a651-757b86d4d508" providerId="ADAL" clId="{DDC320BF-04A8-4E98-A8A9-58F636F8A45C}" dt="2024-03-14T19:47:05.191" v="1323" actId="2696"/>
        <pc:sldMkLst>
          <pc:docMk/>
          <pc:sldMk cId="3654356325" sldId="281"/>
        </pc:sldMkLst>
        <pc:spChg chg="mod">
          <ac:chgData name="Viitanen Kaupo" userId="b6e1cec2-1046-4ca5-a651-757b86d4d508" providerId="ADAL" clId="{DDC320BF-04A8-4E98-A8A9-58F636F8A45C}" dt="2024-03-14T19:45:30.452" v="1322" actId="20577"/>
          <ac:spMkLst>
            <pc:docMk/>
            <pc:sldMk cId="3654356325" sldId="281"/>
            <ac:spMk id="2" creationId="{DE3F253B-FE92-0653-5032-6ECFB2878E58}"/>
          </ac:spMkLst>
        </pc:spChg>
      </pc:sldChg>
      <pc:sldChg chg="addSp delSp modSp new mod setBg modClrScheme setClrOvrMap chgLayout">
        <pc:chgData name="Viitanen Kaupo" userId="b6e1cec2-1046-4ca5-a651-757b86d4d508" providerId="ADAL" clId="{DDC320BF-04A8-4E98-A8A9-58F636F8A45C}" dt="2024-03-15T12:27:41.179" v="4230" actId="20577"/>
        <pc:sldMkLst>
          <pc:docMk/>
          <pc:sldMk cId="3819795314" sldId="281"/>
        </pc:sldMkLst>
        <pc:spChg chg="del mod ord">
          <ac:chgData name="Viitanen Kaupo" userId="b6e1cec2-1046-4ca5-a651-757b86d4d508" providerId="ADAL" clId="{DDC320BF-04A8-4E98-A8A9-58F636F8A45C}" dt="2024-03-14T20:22:38.252" v="3822" actId="700"/>
          <ac:spMkLst>
            <pc:docMk/>
            <pc:sldMk cId="3819795314" sldId="281"/>
            <ac:spMk id="2" creationId="{1394483E-9B61-93DA-5F90-06DD300FA734}"/>
          </ac:spMkLst>
        </pc:spChg>
        <pc:spChg chg="add mod">
          <ac:chgData name="Viitanen Kaupo" userId="b6e1cec2-1046-4ca5-a651-757b86d4d508" providerId="ADAL" clId="{DDC320BF-04A8-4E98-A8A9-58F636F8A45C}" dt="2024-03-15T12:27:41.179" v="4230" actId="20577"/>
          <ac:spMkLst>
            <pc:docMk/>
            <pc:sldMk cId="3819795314" sldId="281"/>
            <ac:spMk id="2" creationId="{307EFA4D-56E0-49CE-2407-07C1A8E2CB4F}"/>
          </ac:spMkLst>
        </pc:spChg>
        <pc:spChg chg="del">
          <ac:chgData name="Viitanen Kaupo" userId="b6e1cec2-1046-4ca5-a651-757b86d4d508" providerId="ADAL" clId="{DDC320BF-04A8-4E98-A8A9-58F636F8A45C}" dt="2024-03-14T20:22:38.252" v="3822" actId="700"/>
          <ac:spMkLst>
            <pc:docMk/>
            <pc:sldMk cId="3819795314" sldId="281"/>
            <ac:spMk id="3" creationId="{7907018E-D5AC-E849-DAA7-FDBA68DADBFF}"/>
          </ac:spMkLst>
        </pc:spChg>
        <pc:spChg chg="add del mod ord">
          <ac:chgData name="Viitanen Kaupo" userId="b6e1cec2-1046-4ca5-a651-757b86d4d508" providerId="ADAL" clId="{DDC320BF-04A8-4E98-A8A9-58F636F8A45C}" dt="2024-03-14T20:22:48.406" v="3825" actId="700"/>
          <ac:spMkLst>
            <pc:docMk/>
            <pc:sldMk cId="3819795314" sldId="281"/>
            <ac:spMk id="4" creationId="{2330F09A-600B-48EC-CD4D-37F91FD8C695}"/>
          </ac:spMkLst>
        </pc:spChg>
        <pc:spChg chg="add del mod ord">
          <ac:chgData name="Viitanen Kaupo" userId="b6e1cec2-1046-4ca5-a651-757b86d4d508" providerId="ADAL" clId="{DDC320BF-04A8-4E98-A8A9-58F636F8A45C}" dt="2024-03-14T20:22:56.455" v="3840" actId="478"/>
          <ac:spMkLst>
            <pc:docMk/>
            <pc:sldMk cId="3819795314" sldId="281"/>
            <ac:spMk id="5" creationId="{9047E31B-FCAF-1E6F-0881-DA3986CBDB84}"/>
          </ac:spMkLst>
        </pc:spChg>
        <pc:spChg chg="add mod ord">
          <ac:chgData name="Viitanen Kaupo" userId="b6e1cec2-1046-4ca5-a651-757b86d4d508" providerId="ADAL" clId="{DDC320BF-04A8-4E98-A8A9-58F636F8A45C}" dt="2024-03-15T12:27:04.418" v="4167"/>
          <ac:spMkLst>
            <pc:docMk/>
            <pc:sldMk cId="3819795314" sldId="281"/>
            <ac:spMk id="6" creationId="{00765699-245B-3E79-A831-6D47CDB405E5}"/>
          </ac:spMkLst>
        </pc:spChg>
        <pc:spChg chg="add del">
          <ac:chgData name="Viitanen Kaupo" userId="b6e1cec2-1046-4ca5-a651-757b86d4d508" providerId="ADAL" clId="{DDC320BF-04A8-4E98-A8A9-58F636F8A45C}" dt="2024-03-14T20:22:42.527" v="3824" actId="26606"/>
          <ac:spMkLst>
            <pc:docMk/>
            <pc:sldMk cId="3819795314" sldId="281"/>
            <ac:spMk id="9" creationId="{66B332A4-D438-4773-A77F-5ED49A448D9D}"/>
          </ac:spMkLst>
        </pc:spChg>
        <pc:spChg chg="add del">
          <ac:chgData name="Viitanen Kaupo" userId="b6e1cec2-1046-4ca5-a651-757b86d4d508" providerId="ADAL" clId="{DDC320BF-04A8-4E98-A8A9-58F636F8A45C}" dt="2024-03-14T20:22:42.527" v="3824" actId="26606"/>
          <ac:spMkLst>
            <pc:docMk/>
            <pc:sldMk cId="3819795314" sldId="281"/>
            <ac:spMk id="11" creationId="{DF9AD32D-FF05-44F4-BD4D-9CEE89B71EB9}"/>
          </ac:spMkLst>
        </pc:spChg>
      </pc:sldChg>
      <pc:sldChg chg="addSp delSp modSp add del mod setBg">
        <pc:chgData name="Viitanen Kaupo" userId="b6e1cec2-1046-4ca5-a651-757b86d4d508" providerId="ADAL" clId="{DDC320BF-04A8-4E98-A8A9-58F636F8A45C}" dt="2024-03-14T20:29:16.586" v="3943" actId="2696"/>
        <pc:sldMkLst>
          <pc:docMk/>
          <pc:sldMk cId="4247258647" sldId="282"/>
        </pc:sldMkLst>
        <pc:spChg chg="mod">
          <ac:chgData name="Viitanen Kaupo" userId="b6e1cec2-1046-4ca5-a651-757b86d4d508" providerId="ADAL" clId="{DDC320BF-04A8-4E98-A8A9-58F636F8A45C}" dt="2024-03-14T20:24:28.779" v="3867" actId="26606"/>
          <ac:spMkLst>
            <pc:docMk/>
            <pc:sldMk cId="4247258647" sldId="282"/>
            <ac:spMk id="2" creationId="{0F0494D7-C52F-0F91-8A79-2C56E1E6B232}"/>
          </ac:spMkLst>
        </pc:spChg>
        <pc:spChg chg="del">
          <ac:chgData name="Viitanen Kaupo" userId="b6e1cec2-1046-4ca5-a651-757b86d4d508" providerId="ADAL" clId="{DDC320BF-04A8-4E98-A8A9-58F636F8A45C}" dt="2024-03-14T20:24:22.818" v="3865" actId="478"/>
          <ac:spMkLst>
            <pc:docMk/>
            <pc:sldMk cId="4247258647" sldId="282"/>
            <ac:spMk id="3" creationId="{889F3BCE-D85E-F606-1966-A45D2B2B03CD}"/>
          </ac:spMkLst>
        </pc:spChg>
        <pc:spChg chg="del">
          <ac:chgData name="Viitanen Kaupo" userId="b6e1cec2-1046-4ca5-a651-757b86d4d508" providerId="ADAL" clId="{DDC320BF-04A8-4E98-A8A9-58F636F8A45C}" dt="2024-03-14T20:24:28.779" v="3867" actId="26606"/>
          <ac:spMkLst>
            <pc:docMk/>
            <pc:sldMk cId="4247258647" sldId="282"/>
            <ac:spMk id="4" creationId="{19A3BB75-8E02-1207-AD34-AE20873FC818}"/>
          </ac:spMkLst>
        </pc:spChg>
        <pc:spChg chg="add del mod">
          <ac:chgData name="Viitanen Kaupo" userId="b6e1cec2-1046-4ca5-a651-757b86d4d508" providerId="ADAL" clId="{DDC320BF-04A8-4E98-A8A9-58F636F8A45C}" dt="2024-03-14T20:24:24.905" v="3866" actId="478"/>
          <ac:spMkLst>
            <pc:docMk/>
            <pc:sldMk cId="4247258647" sldId="282"/>
            <ac:spMk id="6" creationId="{1DE70007-2E6F-0BE1-4B97-C94FA9F78B3D}"/>
          </ac:spMkLst>
        </pc:spChg>
        <pc:spChg chg="del mod topLvl">
          <ac:chgData name="Viitanen Kaupo" userId="b6e1cec2-1046-4ca5-a651-757b86d4d508" providerId="ADAL" clId="{DDC320BF-04A8-4E98-A8A9-58F636F8A45C}" dt="2024-03-14T20:25:45.011" v="3892" actId="21"/>
          <ac:spMkLst>
            <pc:docMk/>
            <pc:sldMk cId="4247258647" sldId="282"/>
            <ac:spMk id="9" creationId="{A46D1695-76C0-2BC3-4087-EE40406286D5}"/>
          </ac:spMkLst>
        </pc:spChg>
        <pc:spChg chg="add">
          <ac:chgData name="Viitanen Kaupo" userId="b6e1cec2-1046-4ca5-a651-757b86d4d508" providerId="ADAL" clId="{DDC320BF-04A8-4E98-A8A9-58F636F8A45C}" dt="2024-03-14T20:24:28.779" v="3867" actId="26606"/>
          <ac:spMkLst>
            <pc:docMk/>
            <pc:sldMk cId="4247258647" sldId="282"/>
            <ac:spMk id="10" creationId="{BACC6370-2D7E-4714-9D71-7542949D7D5D}"/>
          </ac:spMkLst>
        </pc:spChg>
        <pc:spChg chg="del mod topLvl">
          <ac:chgData name="Viitanen Kaupo" userId="b6e1cec2-1046-4ca5-a651-757b86d4d508" providerId="ADAL" clId="{DDC320BF-04A8-4E98-A8A9-58F636F8A45C}" dt="2024-03-14T20:25:45.011" v="3892" actId="21"/>
          <ac:spMkLst>
            <pc:docMk/>
            <pc:sldMk cId="4247258647" sldId="282"/>
            <ac:spMk id="11" creationId="{3862577A-4E9D-A673-4331-51F9D4514854}"/>
          </ac:spMkLst>
        </pc:spChg>
        <pc:spChg chg="add">
          <ac:chgData name="Viitanen Kaupo" userId="b6e1cec2-1046-4ca5-a651-757b86d4d508" providerId="ADAL" clId="{DDC320BF-04A8-4E98-A8A9-58F636F8A45C}" dt="2024-03-14T20:24:28.779" v="3867" actId="26606"/>
          <ac:spMkLst>
            <pc:docMk/>
            <pc:sldMk cId="4247258647" sldId="282"/>
            <ac:spMk id="12" creationId="{F68B3F68-107C-434F-AA38-110D5EA91B85}"/>
          </ac:spMkLst>
        </pc:spChg>
        <pc:spChg chg="del mod topLvl">
          <ac:chgData name="Viitanen Kaupo" userId="b6e1cec2-1046-4ca5-a651-757b86d4d508" providerId="ADAL" clId="{DDC320BF-04A8-4E98-A8A9-58F636F8A45C}" dt="2024-03-14T20:25:45.011" v="3892" actId="21"/>
          <ac:spMkLst>
            <pc:docMk/>
            <pc:sldMk cId="4247258647" sldId="282"/>
            <ac:spMk id="13" creationId="{7D73A4BD-2589-C378-9D03-D734587069E4}"/>
          </ac:spMkLst>
        </pc:spChg>
        <pc:spChg chg="add">
          <ac:chgData name="Viitanen Kaupo" userId="b6e1cec2-1046-4ca5-a651-757b86d4d508" providerId="ADAL" clId="{DDC320BF-04A8-4E98-A8A9-58F636F8A45C}" dt="2024-03-14T20:24:28.779" v="3867" actId="26606"/>
          <ac:spMkLst>
            <pc:docMk/>
            <pc:sldMk cId="4247258647" sldId="282"/>
            <ac:spMk id="14" creationId="{AAD0DBB9-1A4B-4391-81D4-CB19F9AB918A}"/>
          </ac:spMkLst>
        </pc:spChg>
        <pc:spChg chg="add">
          <ac:chgData name="Viitanen Kaupo" userId="b6e1cec2-1046-4ca5-a651-757b86d4d508" providerId="ADAL" clId="{DDC320BF-04A8-4E98-A8A9-58F636F8A45C}" dt="2024-03-14T20:24:28.779" v="3867" actId="26606"/>
          <ac:spMkLst>
            <pc:docMk/>
            <pc:sldMk cId="4247258647" sldId="282"/>
            <ac:spMk id="16" creationId="{063BBA22-50EA-4C4D-BE05-F1CE4E63AA56}"/>
          </ac:spMkLst>
        </pc:spChg>
        <pc:grpChg chg="del mod">
          <ac:chgData name="Viitanen Kaupo" userId="b6e1cec2-1046-4ca5-a651-757b86d4d508" providerId="ADAL" clId="{DDC320BF-04A8-4E98-A8A9-58F636F8A45C}" dt="2024-03-14T20:25:14.902" v="3878" actId="165"/>
          <ac:grpSpMkLst>
            <pc:docMk/>
            <pc:sldMk cId="4247258647" sldId="282"/>
            <ac:grpSpMk id="8" creationId="{E3371C5C-DABE-9A1A-FBBE-390A8F3B89CC}"/>
          </ac:grpSpMkLst>
        </pc:grpChg>
        <pc:graphicFrameChg chg="add del mod modGraphic">
          <ac:chgData name="Viitanen Kaupo" userId="b6e1cec2-1046-4ca5-a651-757b86d4d508" providerId="ADAL" clId="{DDC320BF-04A8-4E98-A8A9-58F636F8A45C}" dt="2024-03-14T20:25:09.558" v="3877" actId="18245"/>
          <ac:graphicFrameMkLst>
            <pc:docMk/>
            <pc:sldMk cId="4247258647" sldId="282"/>
            <ac:graphicFrameMk id="7" creationId="{CB0A9064-EBC4-46C1-E59E-6727DD92FBF6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0AFD0-A590-44D6-8DAB-B0E474022B1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D49FD54-2A70-4ABC-92F6-3D59AF6C3E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Organizational culture </a:t>
          </a:r>
          <a:r>
            <a:rPr lang="en-US" dirty="0"/>
            <a:t>changes slowly and is usually resistant to attempts to influence it</a:t>
          </a:r>
        </a:p>
      </dgm:t>
    </dgm:pt>
    <dgm:pt modelId="{06BCE36D-0CD2-4BDC-B14A-A52DB979466D}" type="parTrans" cxnId="{3F359F0B-1F89-4825-A7F8-6B0DDDDB08EE}">
      <dgm:prSet/>
      <dgm:spPr/>
      <dgm:t>
        <a:bodyPr/>
        <a:lstStyle/>
        <a:p>
          <a:endParaRPr lang="en-US"/>
        </a:p>
      </dgm:t>
    </dgm:pt>
    <dgm:pt modelId="{823C148B-8929-4B43-A6E8-5AB089FA8C72}" type="sibTrans" cxnId="{3F359F0B-1F89-4825-A7F8-6B0DDDDB08EE}">
      <dgm:prSet/>
      <dgm:spPr/>
      <dgm:t>
        <a:bodyPr/>
        <a:lstStyle/>
        <a:p>
          <a:endParaRPr lang="en-US"/>
        </a:p>
      </dgm:t>
    </dgm:pt>
    <dgm:pt modelId="{4438B681-5B79-4AD5-896F-6981D4C80A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When the technological transition from one lifecycle phase or substage to another takes place, it is already </a:t>
          </a:r>
          <a:r>
            <a:rPr lang="en-US" b="1" dirty="0"/>
            <a:t>too late </a:t>
          </a:r>
          <a:r>
            <a:rPr lang="en-US" dirty="0"/>
            <a:t>to start changing the culture, mindsets and working practices</a:t>
          </a:r>
        </a:p>
      </dgm:t>
    </dgm:pt>
    <dgm:pt modelId="{4795BF4A-602D-4EBC-B9BF-071825C8AEBD}" type="parTrans" cxnId="{FE53CD88-A672-4CBD-8546-E150E9DDFA95}">
      <dgm:prSet/>
      <dgm:spPr/>
      <dgm:t>
        <a:bodyPr/>
        <a:lstStyle/>
        <a:p>
          <a:endParaRPr lang="en-US"/>
        </a:p>
      </dgm:t>
    </dgm:pt>
    <dgm:pt modelId="{692CA102-B40C-4608-B281-9E2F6162BF8E}" type="sibTrans" cxnId="{FE53CD88-A672-4CBD-8546-E150E9DDFA95}">
      <dgm:prSet/>
      <dgm:spPr/>
      <dgm:t>
        <a:bodyPr/>
        <a:lstStyle/>
        <a:p>
          <a:endParaRPr lang="en-US"/>
        </a:p>
      </dgm:t>
    </dgm:pt>
    <dgm:pt modelId="{F1235543-F674-4D32-8C81-D4D76A9D57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Cultural transition should commence </a:t>
          </a:r>
          <a:r>
            <a:rPr lang="en-US" b="1" dirty="0"/>
            <a:t>well in advance of the technological </a:t>
          </a:r>
          <a:r>
            <a:rPr lang="en-US" dirty="0"/>
            <a:t>transition</a:t>
          </a:r>
        </a:p>
      </dgm:t>
    </dgm:pt>
    <dgm:pt modelId="{D4088682-A20C-47CD-B5F9-BBAE08C72B4E}" type="parTrans" cxnId="{FBD9761A-17C1-4A22-8B9C-71333773CD2A}">
      <dgm:prSet/>
      <dgm:spPr/>
      <dgm:t>
        <a:bodyPr/>
        <a:lstStyle/>
        <a:p>
          <a:endParaRPr lang="en-US"/>
        </a:p>
      </dgm:t>
    </dgm:pt>
    <dgm:pt modelId="{2B6B5D22-959F-43ED-B50B-8416B92259AF}" type="sibTrans" cxnId="{FBD9761A-17C1-4A22-8B9C-71333773CD2A}">
      <dgm:prSet/>
      <dgm:spPr/>
      <dgm:t>
        <a:bodyPr/>
        <a:lstStyle/>
        <a:p>
          <a:endParaRPr lang="en-US"/>
        </a:p>
      </dgm:t>
    </dgm:pt>
    <dgm:pt modelId="{2B54DDEE-E3EC-4EB9-9F8B-7EB7148A6D17}" type="pres">
      <dgm:prSet presAssocID="{C320AFD0-A590-44D6-8DAB-B0E474022B10}" presName="root" presStyleCnt="0">
        <dgm:presLayoutVars>
          <dgm:dir/>
          <dgm:resizeHandles val="exact"/>
        </dgm:presLayoutVars>
      </dgm:prSet>
      <dgm:spPr/>
    </dgm:pt>
    <dgm:pt modelId="{A26FC5BB-4ADA-4BE0-A6D6-C1961975840F}" type="pres">
      <dgm:prSet presAssocID="{AD49FD54-2A70-4ABC-92F6-3D59AF6C3EE2}" presName="compNode" presStyleCnt="0"/>
      <dgm:spPr/>
    </dgm:pt>
    <dgm:pt modelId="{B229F911-5832-48C7-AF98-7CFDA104A7EF}" type="pres">
      <dgm:prSet presAssocID="{AD49FD54-2A70-4ABC-92F6-3D59AF6C3EE2}" presName="bgRect" presStyleLbl="bgShp" presStyleIdx="0" presStyleCnt="3"/>
      <dgm:spPr/>
    </dgm:pt>
    <dgm:pt modelId="{AB81F507-EE70-40F1-AE3F-5D5CEAF570CB}" type="pres">
      <dgm:prSet presAssocID="{AD49FD54-2A70-4ABC-92F6-3D59AF6C3EE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40C51A77-4ACD-4C6D-8D9A-146E47BC11E9}" type="pres">
      <dgm:prSet presAssocID="{AD49FD54-2A70-4ABC-92F6-3D59AF6C3EE2}" presName="spaceRect" presStyleCnt="0"/>
      <dgm:spPr/>
    </dgm:pt>
    <dgm:pt modelId="{20C048A5-503D-448F-A43A-266893361710}" type="pres">
      <dgm:prSet presAssocID="{AD49FD54-2A70-4ABC-92F6-3D59AF6C3EE2}" presName="parTx" presStyleLbl="revTx" presStyleIdx="0" presStyleCnt="3">
        <dgm:presLayoutVars>
          <dgm:chMax val="0"/>
          <dgm:chPref val="0"/>
        </dgm:presLayoutVars>
      </dgm:prSet>
      <dgm:spPr/>
    </dgm:pt>
    <dgm:pt modelId="{12A063C6-0779-49D2-AB2C-5C0E8A0495D2}" type="pres">
      <dgm:prSet presAssocID="{823C148B-8929-4B43-A6E8-5AB089FA8C72}" presName="sibTrans" presStyleCnt="0"/>
      <dgm:spPr/>
    </dgm:pt>
    <dgm:pt modelId="{7AF2B201-7E6D-4AB8-8C41-025C683A401E}" type="pres">
      <dgm:prSet presAssocID="{4438B681-5B79-4AD5-896F-6981D4C80ABF}" presName="compNode" presStyleCnt="0"/>
      <dgm:spPr/>
    </dgm:pt>
    <dgm:pt modelId="{7BB00CA6-6A13-45F3-BBC9-6CFAF1E147A6}" type="pres">
      <dgm:prSet presAssocID="{4438B681-5B79-4AD5-896F-6981D4C80ABF}" presName="bgRect" presStyleLbl="bgShp" presStyleIdx="1" presStyleCnt="3"/>
      <dgm:spPr/>
    </dgm:pt>
    <dgm:pt modelId="{BE5703CC-6D1F-47C6-9101-77023A75987D}" type="pres">
      <dgm:prSet presAssocID="{4438B681-5B79-4AD5-896F-6981D4C80A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38F56379-6DB7-498B-BAFF-F497A1160C35}" type="pres">
      <dgm:prSet presAssocID="{4438B681-5B79-4AD5-896F-6981D4C80ABF}" presName="spaceRect" presStyleCnt="0"/>
      <dgm:spPr/>
    </dgm:pt>
    <dgm:pt modelId="{193E451B-93B2-4E5C-BBFF-BED86A0434D0}" type="pres">
      <dgm:prSet presAssocID="{4438B681-5B79-4AD5-896F-6981D4C80ABF}" presName="parTx" presStyleLbl="revTx" presStyleIdx="1" presStyleCnt="3">
        <dgm:presLayoutVars>
          <dgm:chMax val="0"/>
          <dgm:chPref val="0"/>
        </dgm:presLayoutVars>
      </dgm:prSet>
      <dgm:spPr/>
    </dgm:pt>
    <dgm:pt modelId="{CF137391-1D0A-4972-AE2C-CA8B96FCF15E}" type="pres">
      <dgm:prSet presAssocID="{692CA102-B40C-4608-B281-9E2F6162BF8E}" presName="sibTrans" presStyleCnt="0"/>
      <dgm:spPr/>
    </dgm:pt>
    <dgm:pt modelId="{F00AAC96-CD62-47C5-A3D6-D525F4860FA9}" type="pres">
      <dgm:prSet presAssocID="{F1235543-F674-4D32-8C81-D4D76A9D5734}" presName="compNode" presStyleCnt="0"/>
      <dgm:spPr/>
    </dgm:pt>
    <dgm:pt modelId="{81098835-F3CD-483A-AC58-7C3C5C499C06}" type="pres">
      <dgm:prSet presAssocID="{F1235543-F674-4D32-8C81-D4D76A9D5734}" presName="bgRect" presStyleLbl="bgShp" presStyleIdx="2" presStyleCnt="3"/>
      <dgm:spPr/>
    </dgm:pt>
    <dgm:pt modelId="{7D242E46-ECF0-4551-A447-89F18DD2880D}" type="pres">
      <dgm:prSet presAssocID="{F1235543-F674-4D32-8C81-D4D76A9D573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054E075-4084-4100-997D-963DAB7919FF}" type="pres">
      <dgm:prSet presAssocID="{F1235543-F674-4D32-8C81-D4D76A9D5734}" presName="spaceRect" presStyleCnt="0"/>
      <dgm:spPr/>
    </dgm:pt>
    <dgm:pt modelId="{078928B8-972B-42E7-AEF3-FB8572297C4A}" type="pres">
      <dgm:prSet presAssocID="{F1235543-F674-4D32-8C81-D4D76A9D573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F359F0B-1F89-4825-A7F8-6B0DDDDB08EE}" srcId="{C320AFD0-A590-44D6-8DAB-B0E474022B10}" destId="{AD49FD54-2A70-4ABC-92F6-3D59AF6C3EE2}" srcOrd="0" destOrd="0" parTransId="{06BCE36D-0CD2-4BDC-B14A-A52DB979466D}" sibTransId="{823C148B-8929-4B43-A6E8-5AB089FA8C72}"/>
    <dgm:cxn modelId="{2F0BB410-0514-480B-9206-CC149C147A4D}" type="presOf" srcId="{4438B681-5B79-4AD5-896F-6981D4C80ABF}" destId="{193E451B-93B2-4E5C-BBFF-BED86A0434D0}" srcOrd="0" destOrd="0" presId="urn:microsoft.com/office/officeart/2018/2/layout/IconVerticalSolidList"/>
    <dgm:cxn modelId="{FBD9761A-17C1-4A22-8B9C-71333773CD2A}" srcId="{C320AFD0-A590-44D6-8DAB-B0E474022B10}" destId="{F1235543-F674-4D32-8C81-D4D76A9D5734}" srcOrd="2" destOrd="0" parTransId="{D4088682-A20C-47CD-B5F9-BBAE08C72B4E}" sibTransId="{2B6B5D22-959F-43ED-B50B-8416B92259AF}"/>
    <dgm:cxn modelId="{F25FDE42-1392-4187-9208-479F16C66324}" type="presOf" srcId="{F1235543-F674-4D32-8C81-D4D76A9D5734}" destId="{078928B8-972B-42E7-AEF3-FB8572297C4A}" srcOrd="0" destOrd="0" presId="urn:microsoft.com/office/officeart/2018/2/layout/IconVerticalSolidList"/>
    <dgm:cxn modelId="{10C71A69-B8FD-4347-8B38-A370AC40661A}" type="presOf" srcId="{C320AFD0-A590-44D6-8DAB-B0E474022B10}" destId="{2B54DDEE-E3EC-4EB9-9F8B-7EB7148A6D17}" srcOrd="0" destOrd="0" presId="urn:microsoft.com/office/officeart/2018/2/layout/IconVerticalSolidList"/>
    <dgm:cxn modelId="{FE53CD88-A672-4CBD-8546-E150E9DDFA95}" srcId="{C320AFD0-A590-44D6-8DAB-B0E474022B10}" destId="{4438B681-5B79-4AD5-896F-6981D4C80ABF}" srcOrd="1" destOrd="0" parTransId="{4795BF4A-602D-4EBC-B9BF-071825C8AEBD}" sibTransId="{692CA102-B40C-4608-B281-9E2F6162BF8E}"/>
    <dgm:cxn modelId="{7F7A54CF-981D-4D8F-8523-7EAAFB2498D5}" type="presOf" srcId="{AD49FD54-2A70-4ABC-92F6-3D59AF6C3EE2}" destId="{20C048A5-503D-448F-A43A-266893361710}" srcOrd="0" destOrd="0" presId="urn:microsoft.com/office/officeart/2018/2/layout/IconVerticalSolidList"/>
    <dgm:cxn modelId="{692D6053-FD8C-4C14-B035-D43D57C42E1D}" type="presParOf" srcId="{2B54DDEE-E3EC-4EB9-9F8B-7EB7148A6D17}" destId="{A26FC5BB-4ADA-4BE0-A6D6-C1961975840F}" srcOrd="0" destOrd="0" presId="urn:microsoft.com/office/officeart/2018/2/layout/IconVerticalSolidList"/>
    <dgm:cxn modelId="{60E7C45E-FEE8-48A8-AC77-BA43703954C6}" type="presParOf" srcId="{A26FC5BB-4ADA-4BE0-A6D6-C1961975840F}" destId="{B229F911-5832-48C7-AF98-7CFDA104A7EF}" srcOrd="0" destOrd="0" presId="urn:microsoft.com/office/officeart/2018/2/layout/IconVerticalSolidList"/>
    <dgm:cxn modelId="{0041E6DC-EA3C-4C66-8B21-41420F9E491A}" type="presParOf" srcId="{A26FC5BB-4ADA-4BE0-A6D6-C1961975840F}" destId="{AB81F507-EE70-40F1-AE3F-5D5CEAF570CB}" srcOrd="1" destOrd="0" presId="urn:microsoft.com/office/officeart/2018/2/layout/IconVerticalSolidList"/>
    <dgm:cxn modelId="{927184C9-A3E6-47C6-BA64-3F7413553090}" type="presParOf" srcId="{A26FC5BB-4ADA-4BE0-A6D6-C1961975840F}" destId="{40C51A77-4ACD-4C6D-8D9A-146E47BC11E9}" srcOrd="2" destOrd="0" presId="urn:microsoft.com/office/officeart/2018/2/layout/IconVerticalSolidList"/>
    <dgm:cxn modelId="{0C7FB38F-6233-4DE9-AB33-9E604FBE2C7D}" type="presParOf" srcId="{A26FC5BB-4ADA-4BE0-A6D6-C1961975840F}" destId="{20C048A5-503D-448F-A43A-266893361710}" srcOrd="3" destOrd="0" presId="urn:microsoft.com/office/officeart/2018/2/layout/IconVerticalSolidList"/>
    <dgm:cxn modelId="{1FB354FE-3526-44CE-A3BB-B35FC7956A75}" type="presParOf" srcId="{2B54DDEE-E3EC-4EB9-9F8B-7EB7148A6D17}" destId="{12A063C6-0779-49D2-AB2C-5C0E8A0495D2}" srcOrd="1" destOrd="0" presId="urn:microsoft.com/office/officeart/2018/2/layout/IconVerticalSolidList"/>
    <dgm:cxn modelId="{7C5CB125-5758-4F6D-9D7E-7487E911E83D}" type="presParOf" srcId="{2B54DDEE-E3EC-4EB9-9F8B-7EB7148A6D17}" destId="{7AF2B201-7E6D-4AB8-8C41-025C683A401E}" srcOrd="2" destOrd="0" presId="urn:microsoft.com/office/officeart/2018/2/layout/IconVerticalSolidList"/>
    <dgm:cxn modelId="{C021C98B-BF74-493B-AF19-8C5EFC6DC6F3}" type="presParOf" srcId="{7AF2B201-7E6D-4AB8-8C41-025C683A401E}" destId="{7BB00CA6-6A13-45F3-BBC9-6CFAF1E147A6}" srcOrd="0" destOrd="0" presId="urn:microsoft.com/office/officeart/2018/2/layout/IconVerticalSolidList"/>
    <dgm:cxn modelId="{7E876D98-8A43-4454-B7A5-5B58133A5280}" type="presParOf" srcId="{7AF2B201-7E6D-4AB8-8C41-025C683A401E}" destId="{BE5703CC-6D1F-47C6-9101-77023A75987D}" srcOrd="1" destOrd="0" presId="urn:microsoft.com/office/officeart/2018/2/layout/IconVerticalSolidList"/>
    <dgm:cxn modelId="{FB942B65-1569-4AAF-ABC1-3B92A20D29C4}" type="presParOf" srcId="{7AF2B201-7E6D-4AB8-8C41-025C683A401E}" destId="{38F56379-6DB7-498B-BAFF-F497A1160C35}" srcOrd="2" destOrd="0" presId="urn:microsoft.com/office/officeart/2018/2/layout/IconVerticalSolidList"/>
    <dgm:cxn modelId="{ECF97798-2415-428C-ABA9-2BD283DE68F0}" type="presParOf" srcId="{7AF2B201-7E6D-4AB8-8C41-025C683A401E}" destId="{193E451B-93B2-4E5C-BBFF-BED86A0434D0}" srcOrd="3" destOrd="0" presId="urn:microsoft.com/office/officeart/2018/2/layout/IconVerticalSolidList"/>
    <dgm:cxn modelId="{1B965317-2292-486D-AEC2-672DDE5B2282}" type="presParOf" srcId="{2B54DDEE-E3EC-4EB9-9F8B-7EB7148A6D17}" destId="{CF137391-1D0A-4972-AE2C-CA8B96FCF15E}" srcOrd="3" destOrd="0" presId="urn:microsoft.com/office/officeart/2018/2/layout/IconVerticalSolidList"/>
    <dgm:cxn modelId="{4752F267-B804-4BC0-B263-FE1BE820661D}" type="presParOf" srcId="{2B54DDEE-E3EC-4EB9-9F8B-7EB7148A6D17}" destId="{F00AAC96-CD62-47C5-A3D6-D525F4860FA9}" srcOrd="4" destOrd="0" presId="urn:microsoft.com/office/officeart/2018/2/layout/IconVerticalSolidList"/>
    <dgm:cxn modelId="{392C713E-FE88-4879-90D4-775D223D1A9C}" type="presParOf" srcId="{F00AAC96-CD62-47C5-A3D6-D525F4860FA9}" destId="{81098835-F3CD-483A-AC58-7C3C5C499C06}" srcOrd="0" destOrd="0" presId="urn:microsoft.com/office/officeart/2018/2/layout/IconVerticalSolidList"/>
    <dgm:cxn modelId="{22BE73F3-2923-45AA-8401-1CF26EB60DFB}" type="presParOf" srcId="{F00AAC96-CD62-47C5-A3D6-D525F4860FA9}" destId="{7D242E46-ECF0-4551-A447-89F18DD2880D}" srcOrd="1" destOrd="0" presId="urn:microsoft.com/office/officeart/2018/2/layout/IconVerticalSolidList"/>
    <dgm:cxn modelId="{3667ECA0-5D94-40DC-8D2E-5388E576B541}" type="presParOf" srcId="{F00AAC96-CD62-47C5-A3D6-D525F4860FA9}" destId="{1054E075-4084-4100-997D-963DAB7919FF}" srcOrd="2" destOrd="0" presId="urn:microsoft.com/office/officeart/2018/2/layout/IconVerticalSolidList"/>
    <dgm:cxn modelId="{22D3B083-64E2-44F5-9589-D3325997D6E5}" type="presParOf" srcId="{F00AAC96-CD62-47C5-A3D6-D525F4860FA9}" destId="{078928B8-972B-42E7-AEF3-FB8572297C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9F911-5832-48C7-AF98-7CFDA104A7EF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1F507-EE70-40F1-AE3F-5D5CEAF570CB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048A5-503D-448F-A43A-266893361710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Organizational culture </a:t>
          </a:r>
          <a:r>
            <a:rPr lang="en-US" sz="2100" kern="1200" dirty="0"/>
            <a:t>changes slowly and is usually resistant to attempts to influence it</a:t>
          </a:r>
        </a:p>
      </dsp:txBody>
      <dsp:txXfrm>
        <a:off x="1437631" y="531"/>
        <a:ext cx="9077968" cy="1244702"/>
      </dsp:txXfrm>
    </dsp:sp>
    <dsp:sp modelId="{7BB00CA6-6A13-45F3-BBC9-6CFAF1E147A6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703CC-6D1F-47C6-9101-77023A75987D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E451B-93B2-4E5C-BBFF-BED86A0434D0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When the technological transition from one lifecycle phase or substage to another takes place, it is already </a:t>
          </a:r>
          <a:r>
            <a:rPr lang="en-US" sz="2100" b="1" kern="1200" dirty="0"/>
            <a:t>too late </a:t>
          </a:r>
          <a:r>
            <a:rPr lang="en-US" sz="2100" kern="1200" dirty="0"/>
            <a:t>to start changing the culture, mindsets and working practices</a:t>
          </a:r>
        </a:p>
      </dsp:txBody>
      <dsp:txXfrm>
        <a:off x="1437631" y="1556410"/>
        <a:ext cx="9077968" cy="1244702"/>
      </dsp:txXfrm>
    </dsp:sp>
    <dsp:sp modelId="{81098835-F3CD-483A-AC58-7C3C5C499C06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42E46-ECF0-4551-A447-89F18DD2880D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928B8-972B-42E7-AEF3-FB8572297C4A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Cultural transition should commence </a:t>
          </a:r>
          <a:r>
            <a:rPr lang="en-US" sz="2100" b="1" kern="1200" dirty="0"/>
            <a:t>well in advance of the technological </a:t>
          </a:r>
          <a:r>
            <a:rPr lang="en-US" sz="2100" kern="1200" dirty="0"/>
            <a:t>transition</a:t>
          </a:r>
        </a:p>
      </dsp:txBody>
      <dsp:txXfrm>
        <a:off x="1437631" y="3112289"/>
        <a:ext cx="9077968" cy="124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960-CFAA-4356-BB41-48B897E0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353" y="841013"/>
            <a:ext cx="6183166" cy="1342522"/>
          </a:xfrm>
        </p:spPr>
        <p:txBody>
          <a:bodyPr anchor="t" anchorCtr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50CCE-AA06-4471-B6AE-984FE75D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353" y="2568168"/>
            <a:ext cx="6183166" cy="134252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80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white text on an orange background&#10;&#10;Description automatically generated">
            <a:extLst>
              <a:ext uri="{FF2B5EF4-FFF2-40B4-BE49-F238E27FC236}">
                <a16:creationId xmlns:a16="http://schemas.microsoft.com/office/drawing/2014/main" id="{EC02081C-8321-A492-BFC7-8577EB5E3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618" y="0"/>
            <a:ext cx="988382" cy="6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4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3BC3-E7CF-4A51-9A25-7437652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88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F53DF-F0E0-4C37-BC84-E023DE06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DBE00-697B-4869-8C84-BA568F68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9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kaupo.viitanen@vtt.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afer2028.f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8945F-7C57-4179-B31F-8DEFE1909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95" y="776652"/>
            <a:ext cx="6425619" cy="2030180"/>
          </a:xfrm>
        </p:spPr>
        <p:txBody>
          <a:bodyPr/>
          <a:lstStyle/>
          <a:p>
            <a:r>
              <a:rPr lang="en-US" dirty="0"/>
              <a:t>Leadership, safety culture and project dynamics in Finnish nuclear new builds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37E1A3-D055-41D2-8490-65704E57D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95" y="3049968"/>
            <a:ext cx="6425619" cy="1342521"/>
          </a:xfrm>
        </p:spPr>
        <p:txBody>
          <a:bodyPr/>
          <a:lstStyle/>
          <a:p>
            <a:r>
              <a:rPr lang="fi-FI" dirty="0"/>
              <a:t>Kaupo Viitanen (VTT)</a:t>
            </a:r>
          </a:p>
          <a:p>
            <a:r>
              <a:rPr lang="fi-FI" dirty="0"/>
              <a:t>Teemu Reiman (Lilikoi)</a:t>
            </a:r>
          </a:p>
          <a:p>
            <a:r>
              <a:rPr lang="fi-FI" dirty="0"/>
              <a:t>Sami Karadeniz (VTT)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6669-9549-B826-5A6F-A3813B89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72577" cy="1325563"/>
          </a:xfrm>
        </p:spPr>
        <p:txBody>
          <a:bodyPr/>
          <a:lstStyle/>
          <a:p>
            <a:r>
              <a:rPr lang="fi-FI" dirty="0" err="1"/>
              <a:t>Sequential</a:t>
            </a:r>
            <a:r>
              <a:rPr lang="fi-FI" dirty="0"/>
              <a:t> </a:t>
            </a:r>
            <a:r>
              <a:rPr lang="fi-FI" dirty="0" err="1"/>
              <a:t>factors</a:t>
            </a:r>
            <a:r>
              <a:rPr lang="fi-FI" dirty="0"/>
              <a:t> –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2078A-A305-E7E6-1042-5F86982A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37230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/>
              <a:t>Fuel arrival and loading at Olkiluoto 3 site</a:t>
            </a:r>
          </a:p>
          <a:p>
            <a:r>
              <a:rPr lang="en-US" dirty="0">
                <a:solidFill>
                  <a:srgbClr val="000000"/>
                </a:solidFill>
              </a:rPr>
              <a:t>Change of status of to a </a:t>
            </a:r>
            <a:r>
              <a:rPr lang="en-US" b="1" dirty="0">
                <a:solidFill>
                  <a:srgbClr val="000000"/>
                </a:solidFill>
              </a:rPr>
              <a:t>nuclear facility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 significant transition for the </a:t>
            </a:r>
            <a:r>
              <a:rPr lang="en-US" b="1" dirty="0">
                <a:solidFill>
                  <a:srgbClr val="000000"/>
                </a:solidFill>
              </a:rPr>
              <a:t>operations unit</a:t>
            </a:r>
          </a:p>
          <a:p>
            <a:r>
              <a:rPr lang="en-US" dirty="0">
                <a:solidFill>
                  <a:srgbClr val="000000"/>
                </a:solidFill>
              </a:rPr>
              <a:t>Demanding for the overall </a:t>
            </a:r>
            <a:r>
              <a:rPr lang="en-US" b="1" dirty="0">
                <a:solidFill>
                  <a:srgbClr val="000000"/>
                </a:solidFill>
              </a:rPr>
              <a:t>project network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Effective communication forums </a:t>
            </a:r>
            <a:r>
              <a:rPr lang="en-US" dirty="0">
                <a:solidFill>
                  <a:srgbClr val="000000"/>
                </a:solidFill>
              </a:rPr>
              <a:t>as a key to manage the transition</a:t>
            </a:r>
          </a:p>
        </p:txBody>
      </p:sp>
    </p:spTree>
    <p:extLst>
      <p:ext uri="{BB962C8B-B14F-4D97-AF65-F5344CB8AC3E}">
        <p14:creationId xmlns:p14="http://schemas.microsoft.com/office/powerpoint/2010/main" val="281348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261D6-5CDF-5A58-1B4A-AE0054F78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48D5-6204-ABA0-009F-6335BF16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Sequential factors –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BB21-8784-27DE-DD6B-A33C81FB5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9600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u="sng" dirty="0"/>
              <a:t>Turnkey contracts</a:t>
            </a:r>
          </a:p>
          <a:p>
            <a:r>
              <a:rPr lang="en-GB" dirty="0">
                <a:solidFill>
                  <a:srgbClr val="000000"/>
                </a:solidFill>
              </a:rPr>
              <a:t>Both Olkiluoto 3 and Hanhikivi 1 were implemented as </a:t>
            </a:r>
            <a:r>
              <a:rPr lang="en-GB" b="1" dirty="0">
                <a:solidFill>
                  <a:srgbClr val="000000"/>
                </a:solidFill>
              </a:rPr>
              <a:t>turnkey or EPC </a:t>
            </a:r>
            <a:r>
              <a:rPr lang="en-GB" dirty="0">
                <a:solidFill>
                  <a:srgbClr val="000000"/>
                </a:solidFill>
              </a:rPr>
              <a:t>projects</a:t>
            </a:r>
          </a:p>
          <a:p>
            <a:r>
              <a:rPr lang="en-GB" dirty="0">
                <a:solidFill>
                  <a:srgbClr val="000000"/>
                </a:solidFill>
              </a:rPr>
              <a:t>Tension of </a:t>
            </a:r>
            <a:r>
              <a:rPr lang="en-GB" b="1" dirty="0">
                <a:solidFill>
                  <a:srgbClr val="000000"/>
                </a:solidFill>
              </a:rPr>
              <a:t>balancing involvement and independence</a:t>
            </a:r>
          </a:p>
          <a:p>
            <a:r>
              <a:rPr lang="en-GB" b="1" dirty="0">
                <a:solidFill>
                  <a:srgbClr val="000000"/>
                </a:solidFill>
              </a:rPr>
              <a:t>Hands-on involvement </a:t>
            </a:r>
            <a:r>
              <a:rPr lang="en-GB" dirty="0">
                <a:solidFill>
                  <a:srgbClr val="000000"/>
                </a:solidFill>
              </a:rPr>
              <a:t>is desirable for the next lifecycle phase, but may be difficult to implement in practice in the current life cycle</a:t>
            </a:r>
          </a:p>
        </p:txBody>
      </p:sp>
    </p:spTree>
    <p:extLst>
      <p:ext uri="{BB962C8B-B14F-4D97-AF65-F5344CB8AC3E}">
        <p14:creationId xmlns:p14="http://schemas.microsoft.com/office/powerpoint/2010/main" val="3369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CA0F4-C659-3578-8634-BE1963905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26E8-EA80-4980-BEB4-69AFF44B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Parallel</a:t>
            </a:r>
            <a:r>
              <a:rPr lang="fi-FI" dirty="0"/>
              <a:t> </a:t>
            </a:r>
            <a:r>
              <a:rPr lang="fi-FI" dirty="0" err="1"/>
              <a:t>factors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1E917-03A5-0BE7-AFE8-7D1C7DE2C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310744" cy="4351338"/>
          </a:xfrm>
        </p:spPr>
        <p:txBody>
          <a:bodyPr>
            <a:noAutofit/>
          </a:bodyPr>
          <a:lstStyle/>
          <a:p>
            <a:r>
              <a:rPr lang="en-US" dirty="0"/>
              <a:t>The reality of new builds is often much more complex than the sequential ideal</a:t>
            </a:r>
          </a:p>
          <a:p>
            <a:r>
              <a:rPr lang="en-US" dirty="0"/>
              <a:t>Temporal and spatial overlaps increase the </a:t>
            </a:r>
            <a:r>
              <a:rPr lang="en-US" b="1" dirty="0"/>
              <a:t>ambiguity</a:t>
            </a:r>
            <a:r>
              <a:rPr lang="en-US" dirty="0"/>
              <a:t> of the organizational core task</a:t>
            </a:r>
          </a:p>
          <a:p>
            <a:r>
              <a:rPr lang="en-US" dirty="0"/>
              <a:t>Overlaps make it </a:t>
            </a:r>
            <a:r>
              <a:rPr lang="en-US" b="1" dirty="0"/>
              <a:t>harder to understand </a:t>
            </a:r>
            <a:r>
              <a:rPr lang="en-US" dirty="0"/>
              <a:t>what the demands, constraints and possibilities for leadership and safety culture development are, and to create a </a:t>
            </a:r>
            <a:r>
              <a:rPr lang="en-US" b="1" dirty="0"/>
              <a:t>unified approach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A227A9-30C6-DF1E-1006-2D9610E71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7664" y="1175947"/>
            <a:ext cx="5258607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2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84DB8-974C-83C6-596C-4DC6362A2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6012-DB68-EB49-203A-FEF5E858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Parallel</a:t>
            </a:r>
            <a:r>
              <a:rPr lang="fi-FI" dirty="0"/>
              <a:t> </a:t>
            </a:r>
            <a:r>
              <a:rPr lang="fi-FI" dirty="0" err="1"/>
              <a:t>factors</a:t>
            </a:r>
            <a:r>
              <a:rPr lang="fi-FI" dirty="0"/>
              <a:t> –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DA0C2-867F-1A85-886B-C47ECCC5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u="sng" dirty="0">
                <a:solidFill>
                  <a:srgbClr val="000000"/>
                </a:solidFill>
              </a:rPr>
              <a:t>Life in </a:t>
            </a:r>
            <a:r>
              <a:rPr lang="fi-FI" u="sng" dirty="0" err="1">
                <a:solidFill>
                  <a:srgbClr val="000000"/>
                </a:solidFill>
              </a:rPr>
              <a:t>two</a:t>
            </a:r>
            <a:r>
              <a:rPr lang="fi-FI" u="sng" dirty="0">
                <a:solidFill>
                  <a:srgbClr val="000000"/>
                </a:solidFill>
              </a:rPr>
              <a:t> </a:t>
            </a:r>
            <a:r>
              <a:rPr lang="fi-FI" u="sng" dirty="0" err="1">
                <a:solidFill>
                  <a:srgbClr val="000000"/>
                </a:solidFill>
              </a:rPr>
              <a:t>lifecycle</a:t>
            </a:r>
            <a:r>
              <a:rPr lang="fi-FI" u="sng" dirty="0">
                <a:solidFill>
                  <a:srgbClr val="000000"/>
                </a:solidFill>
              </a:rPr>
              <a:t> </a:t>
            </a:r>
            <a:r>
              <a:rPr lang="fi-FI" u="sng" dirty="0" err="1">
                <a:solidFill>
                  <a:srgbClr val="000000"/>
                </a:solidFill>
              </a:rPr>
              <a:t>phases</a:t>
            </a:r>
            <a:r>
              <a:rPr lang="fi-FI" u="sng" dirty="0">
                <a:solidFill>
                  <a:srgbClr val="000000"/>
                </a:solidFill>
              </a:rPr>
              <a:t> </a:t>
            </a:r>
            <a:r>
              <a:rPr lang="fi-FI" u="sng" dirty="0" err="1">
                <a:solidFill>
                  <a:srgbClr val="000000"/>
                </a:solidFill>
              </a:rPr>
              <a:t>simultaneously</a:t>
            </a:r>
            <a:r>
              <a:rPr lang="fi-FI" u="sng" dirty="0">
                <a:solidFill>
                  <a:srgbClr val="000000"/>
                </a:solidFill>
              </a:rPr>
              <a:t> in OL3 </a:t>
            </a:r>
            <a:r>
              <a:rPr lang="fi-FI" u="sng" dirty="0" err="1">
                <a:solidFill>
                  <a:srgbClr val="000000"/>
                </a:solidFill>
              </a:rPr>
              <a:t>commissioning</a:t>
            </a:r>
            <a:endParaRPr lang="fi-FI" u="sng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Operators prepared for the working practices and culture of the operating phase throughout the project</a:t>
            </a:r>
          </a:p>
          <a:p>
            <a:r>
              <a:rPr lang="en-US" dirty="0">
                <a:solidFill>
                  <a:srgbClr val="000000"/>
                </a:solidFill>
              </a:rPr>
              <a:t>Outside, in “real life”, there was a complex and dynamic project environment with tight schedules and various pressures</a:t>
            </a:r>
          </a:p>
          <a:p>
            <a:r>
              <a:rPr lang="en-US" dirty="0">
                <a:solidFill>
                  <a:srgbClr val="000000"/>
                </a:solidFill>
              </a:rPr>
              <a:t>Challenging environment culturally and psychologically, to create a conservative and serene modus operandi for the operating phase, while the rest of the organization is in project mode</a:t>
            </a: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AB60A-A80C-4BB3-651C-2F94ED466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71FE-7E63-A0D2-AAB7-578AAAAA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Parallel</a:t>
            </a:r>
            <a:r>
              <a:rPr lang="fi-FI" dirty="0"/>
              <a:t> </a:t>
            </a:r>
            <a:r>
              <a:rPr lang="fi-FI" dirty="0" err="1"/>
              <a:t>factors</a:t>
            </a:r>
            <a:r>
              <a:rPr lang="fi-FI" dirty="0"/>
              <a:t> –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2912A-58BE-1DFB-AD18-56D388B12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marL="0" indent="0">
              <a:buNone/>
            </a:pPr>
            <a:r>
              <a:rPr lang="fi-FI" u="sng" dirty="0" err="1">
                <a:solidFill>
                  <a:srgbClr val="000000"/>
                </a:solidFill>
              </a:rPr>
              <a:t>Organizational</a:t>
            </a:r>
            <a:r>
              <a:rPr lang="fi-FI" u="sng" dirty="0">
                <a:solidFill>
                  <a:srgbClr val="000000"/>
                </a:solidFill>
              </a:rPr>
              <a:t> </a:t>
            </a:r>
            <a:r>
              <a:rPr lang="fi-FI" u="sng" dirty="0" err="1">
                <a:solidFill>
                  <a:srgbClr val="000000"/>
                </a:solidFill>
              </a:rPr>
              <a:t>context</a:t>
            </a:r>
            <a:endParaRPr lang="fi-FI" u="sng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Fennovoima Hanhikivi 1 and TVO Olkiluoto 3 projects had very different organizational contexts. </a:t>
            </a:r>
            <a:r>
              <a:rPr lang="fi-FI" dirty="0" err="1">
                <a:solidFill>
                  <a:srgbClr val="000000"/>
                </a:solidFill>
              </a:rPr>
              <a:t>The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established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nuclear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power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company</a:t>
            </a:r>
            <a:r>
              <a:rPr lang="fi-FI" dirty="0">
                <a:solidFill>
                  <a:srgbClr val="000000"/>
                </a:solidFill>
              </a:rPr>
              <a:t> TVO </a:t>
            </a:r>
            <a:r>
              <a:rPr lang="fi-FI" dirty="0" err="1">
                <a:solidFill>
                  <a:srgbClr val="000000"/>
                </a:solidFill>
              </a:rPr>
              <a:t>had</a:t>
            </a:r>
            <a:r>
              <a:rPr lang="fi-FI" dirty="0">
                <a:solidFill>
                  <a:srgbClr val="000000"/>
                </a:solidFill>
              </a:rPr>
              <a:t> a ”</a:t>
            </a:r>
            <a:r>
              <a:rPr lang="fi-FI" dirty="0" err="1">
                <a:solidFill>
                  <a:srgbClr val="000000"/>
                </a:solidFill>
              </a:rPr>
              <a:t>head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start</a:t>
            </a:r>
            <a:r>
              <a:rPr lang="fi-FI" dirty="0">
                <a:solidFill>
                  <a:srgbClr val="000000"/>
                </a:solidFill>
              </a:rPr>
              <a:t>” – Fennovoima </a:t>
            </a:r>
            <a:r>
              <a:rPr lang="fi-FI" dirty="0" err="1">
                <a:solidFill>
                  <a:srgbClr val="000000"/>
                </a:solidFill>
              </a:rPr>
              <a:t>had</a:t>
            </a:r>
            <a:r>
              <a:rPr lang="fi-FI" dirty="0">
                <a:solidFill>
                  <a:srgbClr val="000000"/>
                </a:solidFill>
              </a:rPr>
              <a:t> to </a:t>
            </a:r>
            <a:r>
              <a:rPr lang="fi-FI" dirty="0" err="1">
                <a:solidFill>
                  <a:srgbClr val="000000"/>
                </a:solidFill>
              </a:rPr>
              <a:t>build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their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organization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from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ground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up</a:t>
            </a:r>
            <a:endParaRPr lang="fi-FI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→ History-dependence and a tension between the old and the new</a:t>
            </a:r>
          </a:p>
          <a:p>
            <a:r>
              <a:rPr lang="fi-FI" dirty="0" err="1">
                <a:solidFill>
                  <a:srgbClr val="000000"/>
                </a:solidFill>
              </a:rPr>
              <a:t>Established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organization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needs</a:t>
            </a:r>
            <a:r>
              <a:rPr lang="fi-FI" dirty="0">
                <a:solidFill>
                  <a:srgbClr val="000000"/>
                </a:solidFill>
              </a:rPr>
              <a:t> to </a:t>
            </a:r>
            <a:r>
              <a:rPr lang="fi-FI" dirty="0" err="1">
                <a:solidFill>
                  <a:srgbClr val="000000"/>
                </a:solidFill>
              </a:rPr>
              <a:t>integrate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old</a:t>
            </a:r>
            <a:r>
              <a:rPr lang="fi-FI" dirty="0">
                <a:solidFill>
                  <a:srgbClr val="000000"/>
                </a:solidFill>
              </a:rPr>
              <a:t> and </a:t>
            </a:r>
            <a:r>
              <a:rPr lang="fi-FI" dirty="0" err="1">
                <a:solidFill>
                  <a:srgbClr val="000000"/>
                </a:solidFill>
              </a:rPr>
              <a:t>new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practices</a:t>
            </a:r>
            <a:r>
              <a:rPr lang="fi-FI" dirty="0">
                <a:solidFill>
                  <a:srgbClr val="000000"/>
                </a:solidFill>
              </a:rPr>
              <a:t> and </a:t>
            </a:r>
            <a:r>
              <a:rPr lang="fi-FI" dirty="0" err="1">
                <a:solidFill>
                  <a:srgbClr val="000000"/>
                </a:solidFill>
              </a:rPr>
              <a:t>mindsets</a:t>
            </a:r>
            <a:r>
              <a:rPr lang="fi-FI" dirty="0">
                <a:solidFill>
                  <a:srgbClr val="000000"/>
                </a:solidFill>
              </a:rPr>
              <a:t>, </a:t>
            </a:r>
            <a:r>
              <a:rPr lang="fi-FI" dirty="0" err="1">
                <a:solidFill>
                  <a:srgbClr val="000000"/>
                </a:solidFill>
              </a:rPr>
              <a:t>new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organization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needs</a:t>
            </a:r>
            <a:r>
              <a:rPr lang="fi-FI" dirty="0">
                <a:solidFill>
                  <a:srgbClr val="000000"/>
                </a:solidFill>
              </a:rPr>
              <a:t> to </a:t>
            </a:r>
            <a:r>
              <a:rPr lang="fi-FI" dirty="0" err="1">
                <a:solidFill>
                  <a:srgbClr val="000000"/>
                </a:solidFill>
              </a:rPr>
              <a:t>integrate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people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with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differing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background</a:t>
            </a:r>
            <a:r>
              <a:rPr lang="fi-FI" dirty="0">
                <a:solidFill>
                  <a:srgbClr val="000000"/>
                </a:solidFill>
              </a:rPr>
              <a:t> and </a:t>
            </a:r>
            <a:r>
              <a:rPr lang="fi-FI" dirty="0" err="1">
                <a:solidFill>
                  <a:srgbClr val="000000"/>
                </a:solidFill>
              </a:rPr>
              <a:t>histories</a:t>
            </a: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0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EDEC-50B6-D1E7-D189-897C60C1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Conclusions</a:t>
            </a:r>
            <a:r>
              <a:rPr lang="fi-FI" dirty="0"/>
              <a:t> and food for </a:t>
            </a:r>
            <a:r>
              <a:rPr lang="fi-FI" dirty="0" err="1"/>
              <a:t>thought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34D08-A72A-B77F-55A9-2D010780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71903" cy="4351338"/>
          </a:xfrm>
        </p:spPr>
        <p:txBody>
          <a:bodyPr>
            <a:normAutofit/>
          </a:bodyPr>
          <a:lstStyle/>
          <a:p>
            <a:r>
              <a:rPr lang="en-GB" sz="2800" dirty="0"/>
              <a:t>New build project dynamics create challenges for leadership and safety culture</a:t>
            </a:r>
          </a:p>
          <a:p>
            <a:r>
              <a:rPr lang="en-GB" dirty="0"/>
              <a:t>T</a:t>
            </a:r>
            <a:r>
              <a:rPr lang="en-GB" sz="2800" dirty="0"/>
              <a:t>he organizations need to </a:t>
            </a:r>
            <a:r>
              <a:rPr lang="en-GB" sz="2800" b="1" dirty="0"/>
              <a:t>continuously monitor and redefine</a:t>
            </a:r>
            <a:r>
              <a:rPr lang="en-GB" sz="2800" dirty="0"/>
              <a:t> their target safety culture,</a:t>
            </a:r>
            <a:r>
              <a:rPr lang="en-GB" dirty="0"/>
              <a:t> and </a:t>
            </a:r>
            <a:r>
              <a:rPr lang="en-GB" b="1" dirty="0"/>
              <a:t>revise their leadership approach </a:t>
            </a:r>
            <a:r>
              <a:rPr lang="en-GB" dirty="0"/>
              <a:t>if needed</a:t>
            </a:r>
            <a:endParaRPr lang="en-GB" sz="2800" dirty="0"/>
          </a:p>
        </p:txBody>
      </p:sp>
      <p:sp>
        <p:nvSpPr>
          <p:cNvPr id="9" name="Rectangle 8" descr="Light Bulb and Gear">
            <a:extLst>
              <a:ext uri="{FF2B5EF4-FFF2-40B4-BE49-F238E27FC236}">
                <a16:creationId xmlns:a16="http://schemas.microsoft.com/office/drawing/2014/main" id="{A46D1695-76C0-2BC3-4087-EE40406286D5}"/>
              </a:ext>
            </a:extLst>
          </p:cNvPr>
          <p:cNvSpPr/>
          <p:nvPr/>
        </p:nvSpPr>
        <p:spPr>
          <a:xfrm>
            <a:off x="9460201" y="250688"/>
            <a:ext cx="1440000" cy="1440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862577A-4E9D-A673-4331-51F9D4514854}"/>
              </a:ext>
            </a:extLst>
          </p:cNvPr>
          <p:cNvSpPr/>
          <p:nvPr/>
        </p:nvSpPr>
        <p:spPr>
          <a:xfrm>
            <a:off x="7415694" y="2491922"/>
            <a:ext cx="4315781" cy="512174"/>
          </a:xfrm>
          <a:custGeom>
            <a:avLst/>
            <a:gdLst>
              <a:gd name="connsiteX0" fmla="*/ 0 w 4315781"/>
              <a:gd name="connsiteY0" fmla="*/ 0 h 512174"/>
              <a:gd name="connsiteX1" fmla="*/ 4315781 w 4315781"/>
              <a:gd name="connsiteY1" fmla="*/ 0 h 512174"/>
              <a:gd name="connsiteX2" fmla="*/ 4315781 w 4315781"/>
              <a:gd name="connsiteY2" fmla="*/ 512174 h 512174"/>
              <a:gd name="connsiteX3" fmla="*/ 0 w 4315781"/>
              <a:gd name="connsiteY3" fmla="*/ 512174 h 512174"/>
              <a:gd name="connsiteX4" fmla="*/ 0 w 4315781"/>
              <a:gd name="connsiteY4" fmla="*/ 0 h 51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5781" h="512174">
                <a:moveTo>
                  <a:pt x="0" y="0"/>
                </a:moveTo>
                <a:lnTo>
                  <a:pt x="4315781" y="0"/>
                </a:lnTo>
                <a:lnTo>
                  <a:pt x="4315781" y="512174"/>
                </a:lnTo>
                <a:lnTo>
                  <a:pt x="0" y="5121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endParaRPr lang="en-US" sz="3600" kern="1200" dirty="0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7D73A4BD-2589-C378-9D03-D734587069E4}"/>
              </a:ext>
            </a:extLst>
          </p:cNvPr>
          <p:cNvSpPr/>
          <p:nvPr/>
        </p:nvSpPr>
        <p:spPr>
          <a:xfrm>
            <a:off x="6417424" y="1825625"/>
            <a:ext cx="5394961" cy="4237824"/>
          </a:xfrm>
          <a:prstGeom prst="snip1Rect">
            <a:avLst/>
          </a:prstGeom>
          <a:ln w="38100">
            <a:solidFill>
              <a:srgbClr val="0072BB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0" rIns="0" bIns="72000" numCol="1" spcCol="1270" anchor="b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u="sng" kern="1200" dirty="0"/>
              <a:t>THINK</a:t>
            </a:r>
            <a:endParaRPr lang="en-GB" sz="2000" kern="1200" dirty="0"/>
          </a:p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How </a:t>
            </a:r>
            <a:r>
              <a:rPr lang="en-GB" sz="2000" b="1" kern="1200" dirty="0"/>
              <a:t>adaptive</a:t>
            </a:r>
            <a:r>
              <a:rPr lang="en-GB" sz="2000" kern="1200" dirty="0"/>
              <a:t> is the new-build organization’s culture to change its assumptions and beliefs in anticipation of the upcoming transitions?</a:t>
            </a:r>
            <a:endParaRPr lang="en-US" sz="2000" kern="1200" dirty="0"/>
          </a:p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When should the </a:t>
            </a:r>
            <a:r>
              <a:rPr lang="en-GB" sz="2000" b="1" kern="1200" dirty="0"/>
              <a:t>safety culture transition </a:t>
            </a:r>
            <a:r>
              <a:rPr lang="en-GB" sz="2000" kern="1200" dirty="0"/>
              <a:t>start? </a:t>
            </a:r>
            <a:endParaRPr lang="en-US" sz="20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When is it too early (to maintain proper culture in current phase)?</a:t>
            </a:r>
            <a:endParaRPr lang="en-US" sz="20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When is it too late (to change the culture for the next phase)?</a:t>
            </a:r>
            <a:endParaRPr lang="en-US" sz="2000" kern="1200" dirty="0"/>
          </a:p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What </a:t>
            </a:r>
            <a:r>
              <a:rPr lang="en-GB" sz="2000" b="1" kern="1200" dirty="0"/>
              <a:t>temporal and spatial overlaps </a:t>
            </a:r>
            <a:r>
              <a:rPr lang="en-GB" sz="2000" kern="1200" dirty="0"/>
              <a:t>exist? Which can be (or have been) anticipated, and which cannot be anticipated?</a:t>
            </a: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205703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65699-245B-3E79-A831-6D47CDB40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165"/>
            <a:ext cx="10515600" cy="208967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i-FI" sz="7200" dirty="0"/>
              <a:t>THANK YOU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07EFA4D-56E0-49CE-2407-07C1A8E2CB4F}"/>
              </a:ext>
            </a:extLst>
          </p:cNvPr>
          <p:cNvSpPr txBox="1">
            <a:spLocks/>
          </p:cNvSpPr>
          <p:nvPr/>
        </p:nvSpPr>
        <p:spPr>
          <a:xfrm>
            <a:off x="838200" y="5278582"/>
            <a:ext cx="2969029" cy="6111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dirty="0"/>
              <a:t>Kaupo Viitanen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000" dirty="0">
                <a:hlinkClick r:id="rId2"/>
              </a:rPr>
              <a:t>kaupo.viitanen@vtt.fi</a:t>
            </a:r>
            <a:endParaRPr lang="fi-FI" sz="2000" dirty="0"/>
          </a:p>
          <a:p>
            <a:pPr marL="0" indent="0">
              <a:buFont typeface="Arial" panose="020B0604020202020204" pitchFamily="34" charset="0"/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81979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4660-CE36-A387-5F40-26F52B6A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BEA93-8D59-F52A-DD6C-1A1993B1D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nuclear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builds</a:t>
            </a:r>
            <a:endParaRPr lang="fi-FI" dirty="0"/>
          </a:p>
          <a:p>
            <a:r>
              <a:rPr lang="fi-FI" dirty="0" err="1"/>
              <a:t>Background</a:t>
            </a:r>
            <a:endParaRPr lang="fi-FI" dirty="0"/>
          </a:p>
          <a:p>
            <a:r>
              <a:rPr lang="fi-FI" dirty="0"/>
              <a:t>Project </a:t>
            </a:r>
            <a:r>
              <a:rPr lang="fi-FI" dirty="0" err="1"/>
              <a:t>dynamics</a:t>
            </a:r>
            <a:r>
              <a:rPr lang="fi-FI" dirty="0"/>
              <a:t>, </a:t>
            </a:r>
            <a:r>
              <a:rPr lang="fi-FI" dirty="0" err="1"/>
              <a:t>leadership</a:t>
            </a:r>
            <a:r>
              <a:rPr lang="fi-FI" dirty="0"/>
              <a:t> and safety culture</a:t>
            </a:r>
          </a:p>
          <a:p>
            <a:r>
              <a:rPr lang="fi-FI" dirty="0" err="1"/>
              <a:t>Illustrative</a:t>
            </a:r>
            <a:r>
              <a:rPr lang="fi-FI" dirty="0"/>
              <a:t> </a:t>
            </a:r>
            <a:r>
              <a:rPr lang="fi-FI" dirty="0" err="1"/>
              <a:t>findings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SAFER2028 SCALA </a:t>
            </a:r>
            <a:r>
              <a:rPr lang="fi-FI" dirty="0" err="1"/>
              <a:t>research</a:t>
            </a:r>
            <a:r>
              <a:rPr lang="fi-FI" dirty="0"/>
              <a:t> </a:t>
            </a:r>
            <a:r>
              <a:rPr lang="fi-FI" dirty="0" err="1"/>
              <a:t>project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165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002CE-2C1E-5631-342F-49A700DB3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uilding next to a body of water&#10;&#10;Description automatically generated">
            <a:extLst>
              <a:ext uri="{FF2B5EF4-FFF2-40B4-BE49-F238E27FC236}">
                <a16:creationId xmlns:a16="http://schemas.microsoft.com/office/drawing/2014/main" id="{83A77A78-6545-D18D-8E8B-ED9ED0A27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9" r="-2" b="1386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CB87E7-656C-1915-A583-B9772367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/>
          </a:bodyPr>
          <a:lstStyle/>
          <a:p>
            <a:r>
              <a:rPr lang="en-US" dirty="0"/>
              <a:t>Recent Finnish</a:t>
            </a:r>
            <a:br>
              <a:rPr lang="en-US" dirty="0"/>
            </a:br>
            <a:r>
              <a:rPr lang="en-US" dirty="0"/>
              <a:t>new build projects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17B9C-CCFD-69E5-BD01-1E3B4072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23261" cy="43513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TVO Olkiluoto 3 </a:t>
            </a:r>
            <a:r>
              <a:rPr lang="en-US" dirty="0"/>
              <a:t>nuclear power plant project (Framatome EPR 1600 MW) started in 2000 and was brought to commercial operation in 2023</a:t>
            </a:r>
          </a:p>
          <a:p>
            <a:pPr lvl="1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Finnish nuclear power reactor</a:t>
            </a:r>
          </a:p>
          <a:p>
            <a:r>
              <a:rPr lang="en-US" b="1" dirty="0"/>
              <a:t>Fennovoima Hanhikivi 1 </a:t>
            </a:r>
            <a:r>
              <a:rPr lang="en-US" dirty="0"/>
              <a:t>nuclear power plant project (Rosatom VVER-1200) started in 2009 but was terminated in 2022</a:t>
            </a:r>
          </a:p>
        </p:txBody>
      </p:sp>
      <p:pic>
        <p:nvPicPr>
          <p:cNvPr id="9" name="Picture 8" descr="An aerial view of a factory&#10;&#10;Description automatically generated">
            <a:extLst>
              <a:ext uri="{FF2B5EF4-FFF2-40B4-BE49-F238E27FC236}">
                <a16:creationId xmlns:a16="http://schemas.microsoft.com/office/drawing/2014/main" id="{B58AF6C7-9E2A-5812-7B19-0A0164F2D8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5" r="-2" b="21829"/>
          <a:stretch/>
        </p:blipFill>
        <p:spPr>
          <a:xfrm>
            <a:off x="4883025" y="3493008"/>
            <a:ext cx="7308975" cy="261306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D5D39D-C1A8-81B1-B6EF-A2FF24C074AC}"/>
              </a:ext>
            </a:extLst>
          </p:cNvPr>
          <p:cNvSpPr txBox="1"/>
          <p:nvPr/>
        </p:nvSpPr>
        <p:spPr>
          <a:xfrm>
            <a:off x="10599897" y="3493008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Picture © Fennovoima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2E1E23-1ECF-7AB0-102B-998F27E8C261}"/>
              </a:ext>
            </a:extLst>
          </p:cNvPr>
          <p:cNvSpPr txBox="1"/>
          <p:nvPr/>
        </p:nvSpPr>
        <p:spPr>
          <a:xfrm>
            <a:off x="11105741" y="0"/>
            <a:ext cx="1086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Picture © TVO</a:t>
            </a:r>
          </a:p>
        </p:txBody>
      </p:sp>
    </p:spTree>
    <p:extLst>
      <p:ext uri="{BB962C8B-B14F-4D97-AF65-F5344CB8AC3E}">
        <p14:creationId xmlns:p14="http://schemas.microsoft.com/office/powerpoint/2010/main" val="2488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9998-87D7-76CA-7A26-03C08AA2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SAFER2028 SCALA</a:t>
            </a:r>
            <a:br>
              <a:rPr lang="en-GB" dirty="0"/>
            </a:br>
            <a:r>
              <a:rPr lang="en-US" sz="3100" dirty="0"/>
              <a:t>Safety Culture and Leadership in Sociotechnical Changes and Transitions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20D38-E448-9BD9-964D-F2272FFA0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presentation is based on our ongoing research study, implemented as part of the Finnish National Nuclear Safety and Waste Management Research Programme </a:t>
            </a:r>
            <a:r>
              <a:rPr lang="en-US" dirty="0">
                <a:hlinkClick r:id="rId2"/>
              </a:rPr>
              <a:t>SAFER2028</a:t>
            </a:r>
            <a:endParaRPr lang="en-US" dirty="0"/>
          </a:p>
          <a:p>
            <a:pPr lvl="1"/>
            <a:r>
              <a:rPr lang="en-US" dirty="0"/>
              <a:t>SCALA is implemented by VTT Technical Research Centre of Finland and Lilikoi</a:t>
            </a:r>
          </a:p>
          <a:p>
            <a:r>
              <a:rPr lang="en-GB" sz="2800" dirty="0"/>
              <a:t>SAFER2028 SCALA (2023-2025) studies </a:t>
            </a:r>
            <a:r>
              <a:rPr lang="en-GB" sz="2800" b="1" dirty="0"/>
              <a:t>safety culture and leadership </a:t>
            </a:r>
            <a:r>
              <a:rPr lang="en-GB" sz="2800" dirty="0"/>
              <a:t>during sociotechnical changes and transitions</a:t>
            </a:r>
          </a:p>
          <a:p>
            <a:r>
              <a:rPr lang="en-GB" sz="2800" dirty="0"/>
              <a:t>Goal is to identify organizational, leadership, safety culture and regulatory lessons learned</a:t>
            </a:r>
          </a:p>
          <a:p>
            <a:pPr lvl="1"/>
            <a:r>
              <a:rPr lang="en-GB" dirty="0"/>
              <a:t>In-depth qualitative case study in Olkiluoto 3 commissioning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925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B1E9-D6C4-3BED-855E-022C3975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Background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1BF0E-F915-D256-05FE-00B8D04CF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IAEA and other nuclear industry organizations have identified </a:t>
            </a:r>
            <a:r>
              <a:rPr lang="en-US" b="1" dirty="0"/>
              <a:t>generic dimensions </a:t>
            </a:r>
            <a:r>
              <a:rPr lang="en-US" dirty="0"/>
              <a:t>of safety culture in their guidance documents or requirements</a:t>
            </a:r>
          </a:p>
          <a:p>
            <a:r>
              <a:rPr lang="en-US" dirty="0"/>
              <a:t>“Good safety culture” can be challenging to define and achieve in </a:t>
            </a:r>
            <a:r>
              <a:rPr lang="en-US" b="1" dirty="0"/>
              <a:t>different lifecycle phases</a:t>
            </a:r>
            <a:r>
              <a:rPr lang="en-US" dirty="0"/>
              <a:t>, because the organization’s core task is constantly changing</a:t>
            </a:r>
          </a:p>
          <a:p>
            <a:pPr marL="0" indent="0">
              <a:buNone/>
            </a:pPr>
            <a:r>
              <a:rPr lang="en-US" dirty="0"/>
              <a:t>→ As the nuclear organization develops and transitions from one lifecycle stage to another, </a:t>
            </a:r>
            <a:r>
              <a:rPr lang="en-US" b="1" dirty="0"/>
              <a:t>the demands, constraints, and possibilities for safety culture and how it can or should be developed, change</a:t>
            </a:r>
            <a:endParaRPr lang="en-AT" b="1" dirty="0"/>
          </a:p>
        </p:txBody>
      </p:sp>
    </p:spTree>
    <p:extLst>
      <p:ext uri="{BB962C8B-B14F-4D97-AF65-F5344CB8AC3E}">
        <p14:creationId xmlns:p14="http://schemas.microsoft.com/office/powerpoint/2010/main" val="144355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0F02-CF17-3264-9E7B-8D881D25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4824"/>
            <a:ext cx="10515600" cy="19483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4400" dirty="0"/>
              <a:t>How </a:t>
            </a:r>
            <a:r>
              <a:rPr lang="fi-FI" sz="4400" dirty="0" err="1"/>
              <a:t>new</a:t>
            </a:r>
            <a:r>
              <a:rPr lang="fi-FI" sz="4400" dirty="0"/>
              <a:t> </a:t>
            </a:r>
            <a:r>
              <a:rPr lang="fi-FI" sz="4400" dirty="0" err="1"/>
              <a:t>build</a:t>
            </a:r>
            <a:r>
              <a:rPr lang="fi-FI" sz="4400" dirty="0"/>
              <a:t> </a:t>
            </a:r>
            <a:r>
              <a:rPr lang="fi-FI" sz="4400" dirty="0" err="1"/>
              <a:t>project</a:t>
            </a:r>
            <a:r>
              <a:rPr lang="fi-FI" sz="4400" dirty="0"/>
              <a:t> </a:t>
            </a:r>
            <a:r>
              <a:rPr lang="fi-FI" sz="4400" dirty="0" err="1"/>
              <a:t>dynamics</a:t>
            </a:r>
            <a:r>
              <a:rPr lang="fi-FI" sz="4400" dirty="0"/>
              <a:t> </a:t>
            </a:r>
            <a:r>
              <a:rPr lang="fi-FI" sz="4400" dirty="0" err="1"/>
              <a:t>are</a:t>
            </a:r>
            <a:r>
              <a:rPr lang="fi-FI" sz="4400" dirty="0"/>
              <a:t> </a:t>
            </a:r>
            <a:r>
              <a:rPr lang="fi-FI" sz="4400" dirty="0" err="1"/>
              <a:t>linked</a:t>
            </a:r>
            <a:r>
              <a:rPr lang="fi-FI" sz="4400" dirty="0"/>
              <a:t> to </a:t>
            </a:r>
            <a:r>
              <a:rPr lang="fi-FI" sz="4400" dirty="0" err="1"/>
              <a:t>leadership</a:t>
            </a:r>
            <a:r>
              <a:rPr lang="fi-FI" sz="4400" dirty="0"/>
              <a:t> and safety culture?</a:t>
            </a:r>
          </a:p>
        </p:txBody>
      </p:sp>
    </p:spTree>
    <p:extLst>
      <p:ext uri="{BB962C8B-B14F-4D97-AF65-F5344CB8AC3E}">
        <p14:creationId xmlns:p14="http://schemas.microsoft.com/office/powerpoint/2010/main" val="119160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E524D-1F2E-6A93-D7B9-B391A1967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F444A-11F7-841A-776E-2AF09D86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Project </a:t>
            </a:r>
            <a:r>
              <a:rPr lang="fi-FI" dirty="0" err="1"/>
              <a:t>dynamics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78F4-550E-6798-BB64-1525D71D0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72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u="sng" dirty="0" err="1"/>
              <a:t>Types</a:t>
            </a:r>
            <a:r>
              <a:rPr lang="fi-FI" sz="3200" u="sng" dirty="0"/>
              <a:t> of </a:t>
            </a:r>
            <a:r>
              <a:rPr lang="fi-FI" sz="3200" u="sng" dirty="0" err="1"/>
              <a:t>project</a:t>
            </a:r>
            <a:r>
              <a:rPr lang="fi-FI" sz="3200" u="sng" dirty="0"/>
              <a:t> </a:t>
            </a:r>
            <a:r>
              <a:rPr lang="fi-FI" sz="3200" u="sng" dirty="0" err="1"/>
              <a:t>dynamic</a:t>
            </a:r>
            <a:r>
              <a:rPr lang="fi-FI" sz="3200" u="sng" dirty="0"/>
              <a:t> </a:t>
            </a:r>
            <a:r>
              <a:rPr lang="fi-FI" sz="3200" u="sng" dirty="0" err="1"/>
              <a:t>factors</a:t>
            </a:r>
            <a:endParaRPr lang="fi-FI" sz="3200" u="sng" dirty="0"/>
          </a:p>
          <a:p>
            <a:r>
              <a:rPr lang="fi-FI" sz="3200" b="1" dirty="0" err="1"/>
              <a:t>Sequential</a:t>
            </a:r>
            <a:r>
              <a:rPr lang="fi-FI" sz="3200" b="1" dirty="0"/>
              <a:t> </a:t>
            </a:r>
            <a:r>
              <a:rPr lang="fi-FI" sz="3200" b="1" dirty="0" err="1"/>
              <a:t>factors</a:t>
            </a:r>
            <a:r>
              <a:rPr lang="fi-FI" sz="3200" b="1" dirty="0"/>
              <a:t>: </a:t>
            </a:r>
            <a:r>
              <a:rPr lang="en-US" sz="3200" dirty="0"/>
              <a:t>predetermined lifecycle phases and substages</a:t>
            </a:r>
          </a:p>
          <a:p>
            <a:r>
              <a:rPr lang="en-US" sz="3200" b="1" dirty="0"/>
              <a:t>Parallel factors: </a:t>
            </a:r>
            <a:r>
              <a:rPr lang="en-US" sz="3200" dirty="0"/>
              <a:t>temporal and spatial overlaps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316722-D961-45CA-50B4-E8223CE71822}"/>
              </a:ext>
            </a:extLst>
          </p:cNvPr>
          <p:cNvSpPr txBox="1">
            <a:spLocks/>
          </p:cNvSpPr>
          <p:nvPr/>
        </p:nvSpPr>
        <p:spPr>
          <a:xfrm>
            <a:off x="7024255" y="1825625"/>
            <a:ext cx="49543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Project dynamics involve, and may be driven by, any of the levels of the sociotechnical system</a:t>
            </a:r>
          </a:p>
          <a:p>
            <a:pPr lvl="1"/>
            <a:r>
              <a:rPr lang="en-US" dirty="0"/>
              <a:t>Technological</a:t>
            </a:r>
          </a:p>
          <a:p>
            <a:pPr lvl="1"/>
            <a:r>
              <a:rPr lang="en-US" dirty="0"/>
              <a:t>Individual</a:t>
            </a:r>
          </a:p>
          <a:p>
            <a:pPr lvl="1"/>
            <a:r>
              <a:rPr lang="en-US" dirty="0"/>
              <a:t>Group</a:t>
            </a:r>
          </a:p>
          <a:p>
            <a:pPr lvl="1"/>
            <a:r>
              <a:rPr lang="en-US" dirty="0"/>
              <a:t>Organizational</a:t>
            </a:r>
          </a:p>
          <a:p>
            <a:pPr lvl="1"/>
            <a:r>
              <a:rPr lang="en-US" dirty="0"/>
              <a:t>Interorganizational</a:t>
            </a:r>
          </a:p>
          <a:p>
            <a:pPr lvl="1"/>
            <a:r>
              <a:rPr lang="en-US" dirty="0"/>
              <a:t>Regulatory </a:t>
            </a:r>
          </a:p>
          <a:p>
            <a:pPr lvl="1"/>
            <a:r>
              <a:rPr lang="en-US" dirty="0"/>
              <a:t>Societal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91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D37A-24B8-D930-1A9A-244BB50C9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Sequential</a:t>
            </a:r>
            <a:r>
              <a:rPr lang="fi-FI" dirty="0"/>
              <a:t> </a:t>
            </a:r>
            <a:r>
              <a:rPr lang="fi-FI" dirty="0" err="1"/>
              <a:t>factors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EAFB-2AF9-A687-49A1-BAF62F941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645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lifecycle phase, substage and milestone can be seen as sequential – one follows another in timeline</a:t>
            </a:r>
          </a:p>
          <a:p>
            <a:r>
              <a:rPr lang="en-US" dirty="0"/>
              <a:t>They are associated with a unique organizational core task, which reflects the sociotechnical system at a certain time</a:t>
            </a:r>
          </a:p>
          <a:p>
            <a:r>
              <a:rPr lang="en-US" dirty="0"/>
              <a:t>Different organizational core tasks are associated with different safety culture 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7AC03-8FEB-1AA0-54EB-A582D5C32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456" y="1690688"/>
            <a:ext cx="536087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0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BB06-51DE-6E22-203E-E2EC2089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Sequential</a:t>
            </a:r>
            <a:r>
              <a:rPr lang="fi-FI" dirty="0"/>
              <a:t> </a:t>
            </a:r>
            <a:r>
              <a:rPr lang="fi-FI" dirty="0" err="1"/>
              <a:t>factors</a:t>
            </a:r>
            <a:r>
              <a:rPr lang="fi-FI" dirty="0"/>
              <a:t> –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considerations</a:t>
            </a:r>
            <a:endParaRPr lang="fi-FI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201C013-A836-BC7B-0529-93DE81617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093154"/>
              </p:ext>
            </p:extLst>
          </p:nvPr>
        </p:nvGraphicFramePr>
        <p:xfrm>
          <a:off x="838200" y="1593758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6976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f42038-544b-4157-91e7-fc3a4dcd1fbf">
      <Terms xmlns="http://schemas.microsoft.com/office/infopath/2007/PartnerControls"/>
    </lcf76f155ced4ddcb4097134ff3c332f>
    <TaxCatchAll xmlns="f1bd957d-08d6-4ac7-99ac-6225ae4e3bae" xsi:nil="true"/>
    <SharedWithUsers xmlns="f1bd957d-08d6-4ac7-99ac-6225ae4e3bae">
      <UserInfo>
        <DisplayName>GLASS, Beth Wangui</DisplayName>
        <AccountId>12</AccountId>
        <AccountType/>
      </UserInfo>
      <UserInfo>
        <DisplayName>ZIESCHE, Janina</DisplayName>
        <AccountId>22</AccountId>
        <AccountType/>
      </UserInfo>
    </SharedWithUsers>
    <Open_x0020_with_x0020_Seclore xmlns="90f42038-544b-4157-91e7-fc3a4dcd1fb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0CBFCE6CB7B43AE1751FC3DDBB36B" ma:contentTypeVersion="31" ma:contentTypeDescription="Create a new document." ma:contentTypeScope="" ma:versionID="e06b835f3f1c3d43b28cf86a03559572">
  <xsd:schema xmlns:xsd="http://www.w3.org/2001/XMLSchema" xmlns:xs="http://www.w3.org/2001/XMLSchema" xmlns:p="http://schemas.microsoft.com/office/2006/metadata/properties" xmlns:ns2="f1bd957d-08d6-4ac7-99ac-6225ae4e3bae" xmlns:ns3="90f42038-544b-4157-91e7-fc3a4dcd1fbf" targetNamespace="http://schemas.microsoft.com/office/2006/metadata/properties" ma:root="true" ma:fieldsID="3dfd26af8b5e1461445ab828f9526733" ns2:_="" ns3:_="">
    <xsd:import namespace="f1bd957d-08d6-4ac7-99ac-6225ae4e3bae"/>
    <xsd:import namespace="90f42038-544b-4157-91e7-fc3a4dcd1fb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Open_x0020_with_x0020_Seclor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d957d-08d6-4ac7-99ac-6225ae4e3ba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74043d0c-48e9-4404-9761-50712ed15755}" ma:internalName="TaxCatchAll" ma:showField="CatchAllData" ma:web="f1bd957d-08d6-4ac7-99ac-6225ae4e3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42038-544b-4157-91e7-fc3a4dcd1f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Open_x0020_with_x0020_Seclore" ma:index="22" nillable="true" ma:displayName="Open with Seclore" ma:hidden="true" ma:internalName="Open_x0020_with_x0020_Seclor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414B6F32-2364-4EFC-A300-481E4E905883}"/>
</file>

<file path=customXml/itemProps2.xml><?xml version="1.0" encoding="utf-8"?>
<ds:datastoreItem xmlns:ds="http://schemas.openxmlformats.org/officeDocument/2006/customXml" ds:itemID="{0F9A6C2A-C9EF-4750-9F60-03F66EE6EA39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df648c66-dd1a-495a-bd8c-1f5baffd5672"/>
    <ds:schemaRef ds:uri="a6df2fc7-92b7-4307-9597-e846ebd6f5f4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2E809A9-1F71-4AC6-B82A-EB9E6AFCB38D}"/>
</file>

<file path=customXml/itemProps4.xml><?xml version="1.0" encoding="utf-8"?>
<ds:datastoreItem xmlns:ds="http://schemas.openxmlformats.org/officeDocument/2006/customXml" ds:itemID="{FAD61FCE-5CB3-461A-8345-C1A92E5814C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4113</TotalTime>
  <Words>870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Leadership, safety culture and project dynamics in Finnish nuclear new builds</vt:lpstr>
      <vt:lpstr>Content</vt:lpstr>
      <vt:lpstr>Recent Finnish new build projects</vt:lpstr>
      <vt:lpstr>SAFER2028 SCALA Safety Culture and Leadership in Sociotechnical Changes and Transitions</vt:lpstr>
      <vt:lpstr>Background</vt:lpstr>
      <vt:lpstr>PowerPoint Presentation</vt:lpstr>
      <vt:lpstr>Project dynamics</vt:lpstr>
      <vt:lpstr>Sequential factors</vt:lpstr>
      <vt:lpstr>Sequential factors – Cultural considerations</vt:lpstr>
      <vt:lpstr>Sequential factors – EXAMPLE</vt:lpstr>
      <vt:lpstr>Sequential factors – EXAMPLE</vt:lpstr>
      <vt:lpstr>Parallel factors</vt:lpstr>
      <vt:lpstr>Parallel factors – EXAMPLE</vt:lpstr>
      <vt:lpstr>Parallel factors – EXAMPLE</vt:lpstr>
      <vt:lpstr>Conclusions and food for thought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Viitanen Kaupo</cp:lastModifiedBy>
  <cp:revision>24</cp:revision>
  <dcterms:created xsi:type="dcterms:W3CDTF">2021-04-28T15:23:16Z</dcterms:created>
  <dcterms:modified xsi:type="dcterms:W3CDTF">2024-03-15T12:27:45Z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0x010100B420CBFCE6CB7B43AE1751FC3DDBB36B</vt:lpwstr>
  </property>
  <property fmtid="{D5CDD505-2E9C-101B-9397-08002B2CF9AE}" pid="3" name="MediaServiceImageTags">
    <vt:lpwstr/>
  </property>
</Properties>
</file>