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4.xml" ContentType="application/vnd.openxmlformats-officedocument.themeOverride+xml"/>
  <Override PartName="/ppt/notesSlides/notesSlide7.xml" ContentType="application/vnd.openxmlformats-officedocument.presentationml.notesSlide+xml"/>
  <Override PartName="/ppt/theme/themeOverride5.xml" ContentType="application/vnd.openxmlformats-officedocument.themeOverr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6" r:id="rId5"/>
    <p:sldId id="764" r:id="rId6"/>
    <p:sldId id="282" r:id="rId7"/>
    <p:sldId id="2496" r:id="rId8"/>
    <p:sldId id="2497" r:id="rId9"/>
    <p:sldId id="13242" r:id="rId10"/>
    <p:sldId id="13236" r:id="rId11"/>
    <p:sldId id="2524" r:id="rId12"/>
    <p:sldId id="2525" r:id="rId13"/>
    <p:sldId id="13233" r:id="rId14"/>
    <p:sldId id="13239" r:id="rId15"/>
    <p:sldId id="13240" r:id="rId16"/>
    <p:sldId id="45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E4BD"/>
    <a:srgbClr val="0072BB"/>
    <a:srgbClr val="137CC6"/>
    <a:srgbClr val="FFFFFF"/>
    <a:srgbClr val="BDD7EE"/>
    <a:srgbClr val="00C0F0"/>
    <a:srgbClr val="0330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96B159-490E-4BF9-8D55-2CCFE8C307C1}" v="105" dt="2024-03-19T20:07:54.1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78" autoAdjust="0"/>
    <p:restoredTop sz="70975" autoAdjust="0"/>
  </p:normalViewPr>
  <p:slideViewPr>
    <p:cSldViewPr snapToGrid="0">
      <p:cViewPr varScale="1">
        <p:scale>
          <a:sx n="77" d="100"/>
          <a:sy n="77" d="100"/>
        </p:scale>
        <p:origin x="1422" y="10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ustomXml" Target="../customXml/item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ng, Steve W. (INPO)" userId="1c6bf646-d2d5-4f37-ac5d-4f7d0d808b81" providerId="ADAL" clId="{DD96B159-490E-4BF9-8D55-2CCFE8C307C1}"/>
    <pc:docChg chg="undo custSel modSld">
      <pc:chgData name="Meng, Steve W. (INPO)" userId="1c6bf646-d2d5-4f37-ac5d-4f7d0d808b81" providerId="ADAL" clId="{DD96B159-490E-4BF9-8D55-2CCFE8C307C1}" dt="2024-03-19T20:08:40" v="238" actId="171"/>
      <pc:docMkLst>
        <pc:docMk/>
      </pc:docMkLst>
      <pc:sldChg chg="addSp delSp modSp mod modTransition">
        <pc:chgData name="Meng, Steve W. (INPO)" userId="1c6bf646-d2d5-4f37-ac5d-4f7d0d808b81" providerId="ADAL" clId="{DD96B159-490E-4BF9-8D55-2CCFE8C307C1}" dt="2024-03-19T20:05:58.530" v="230" actId="948"/>
        <pc:sldMkLst>
          <pc:docMk/>
          <pc:sldMk cId="150440606" sldId="256"/>
        </pc:sldMkLst>
        <pc:spChg chg="mod">
          <ac:chgData name="Meng, Steve W. (INPO)" userId="1c6bf646-d2d5-4f37-ac5d-4f7d0d808b81" providerId="ADAL" clId="{DD96B159-490E-4BF9-8D55-2CCFE8C307C1}" dt="2024-03-19T20:05:58.530" v="230" actId="948"/>
          <ac:spMkLst>
            <pc:docMk/>
            <pc:sldMk cId="150440606" sldId="256"/>
            <ac:spMk id="5" creationId="{F937E1A3-D055-41D2-8490-65704E57D7ED}"/>
          </ac:spMkLst>
        </pc:spChg>
        <pc:graphicFrameChg chg="add del mod">
          <ac:chgData name="Meng, Steve W. (INPO)" userId="1c6bf646-d2d5-4f37-ac5d-4f7d0d808b81" providerId="ADAL" clId="{DD96B159-490E-4BF9-8D55-2CCFE8C307C1}" dt="2024-03-19T20:05:03.547" v="222" actId="478"/>
          <ac:graphicFrameMkLst>
            <pc:docMk/>
            <pc:sldMk cId="150440606" sldId="256"/>
            <ac:graphicFrameMk id="8" creationId="{94F7C0BB-C070-42F9-F6FD-6FECFD1A0B64}"/>
          </ac:graphicFrameMkLst>
        </pc:graphicFrameChg>
        <pc:picChg chg="add del mod">
          <ac:chgData name="Meng, Steve W. (INPO)" userId="1c6bf646-d2d5-4f37-ac5d-4f7d0d808b81" providerId="ADAL" clId="{DD96B159-490E-4BF9-8D55-2CCFE8C307C1}" dt="2024-03-19T20:04:35.671" v="216" actId="478"/>
          <ac:picMkLst>
            <pc:docMk/>
            <pc:sldMk cId="150440606" sldId="256"/>
            <ac:picMk id="3" creationId="{988CB00E-102E-3989-E70B-C418C5F68E32}"/>
          </ac:picMkLst>
        </pc:picChg>
        <pc:picChg chg="add del mod">
          <ac:chgData name="Meng, Steve W. (INPO)" userId="1c6bf646-d2d5-4f37-ac5d-4f7d0d808b81" providerId="ADAL" clId="{DD96B159-490E-4BF9-8D55-2CCFE8C307C1}" dt="2024-03-19T20:04:49.842" v="220" actId="478"/>
          <ac:picMkLst>
            <pc:docMk/>
            <pc:sldMk cId="150440606" sldId="256"/>
            <ac:picMk id="7" creationId="{E5108E7F-324B-AF52-35B7-811F9D338809}"/>
          </ac:picMkLst>
        </pc:picChg>
        <pc:picChg chg="add del mod">
          <ac:chgData name="Meng, Steve W. (INPO)" userId="1c6bf646-d2d5-4f37-ac5d-4f7d0d808b81" providerId="ADAL" clId="{DD96B159-490E-4BF9-8D55-2CCFE8C307C1}" dt="2024-03-19T20:05:46.722" v="229" actId="478"/>
          <ac:picMkLst>
            <pc:docMk/>
            <pc:sldMk cId="150440606" sldId="256"/>
            <ac:picMk id="10" creationId="{B2748E33-DCFD-8914-1E1C-F32479637861}"/>
          </ac:picMkLst>
        </pc:picChg>
      </pc:sldChg>
      <pc:sldChg chg="modTransition">
        <pc:chgData name="Meng, Steve W. (INPO)" userId="1c6bf646-d2d5-4f37-ac5d-4f7d0d808b81" providerId="ADAL" clId="{DD96B159-490E-4BF9-8D55-2CCFE8C307C1}" dt="2024-03-19T16:54:48.524" v="57"/>
        <pc:sldMkLst>
          <pc:docMk/>
          <pc:sldMk cId="1903257058" sldId="282"/>
        </pc:sldMkLst>
      </pc:sldChg>
      <pc:sldChg chg="modTransition">
        <pc:chgData name="Meng, Steve W. (INPO)" userId="1c6bf646-d2d5-4f37-ac5d-4f7d0d808b81" providerId="ADAL" clId="{DD96B159-490E-4BF9-8D55-2CCFE8C307C1}" dt="2024-03-19T16:54:48.524" v="57"/>
        <pc:sldMkLst>
          <pc:docMk/>
          <pc:sldMk cId="1997255422" sldId="458"/>
        </pc:sldMkLst>
      </pc:sldChg>
      <pc:sldChg chg="modTransition">
        <pc:chgData name="Meng, Steve W. (INPO)" userId="1c6bf646-d2d5-4f37-ac5d-4f7d0d808b81" providerId="ADAL" clId="{DD96B159-490E-4BF9-8D55-2CCFE8C307C1}" dt="2024-03-19T16:54:48.524" v="57"/>
        <pc:sldMkLst>
          <pc:docMk/>
          <pc:sldMk cId="1165192568" sldId="764"/>
        </pc:sldMkLst>
      </pc:sldChg>
      <pc:sldChg chg="addSp delSp modSp mod modTransition addAnim delAnim">
        <pc:chgData name="Meng, Steve W. (INPO)" userId="1c6bf646-d2d5-4f37-ac5d-4f7d0d808b81" providerId="ADAL" clId="{DD96B159-490E-4BF9-8D55-2CCFE8C307C1}" dt="2024-03-19T16:54:48.524" v="57"/>
        <pc:sldMkLst>
          <pc:docMk/>
          <pc:sldMk cId="1246713858" sldId="2496"/>
        </pc:sldMkLst>
        <pc:spChg chg="del">
          <ac:chgData name="Meng, Steve W. (INPO)" userId="1c6bf646-d2d5-4f37-ac5d-4f7d0d808b81" providerId="ADAL" clId="{DD96B159-490E-4BF9-8D55-2CCFE8C307C1}" dt="2024-03-19T15:15:06.040" v="53" actId="478"/>
          <ac:spMkLst>
            <pc:docMk/>
            <pc:sldMk cId="1246713858" sldId="2496"/>
            <ac:spMk id="12" creationId="{F9DC39E6-C4B2-33EE-1073-1C24C6723FFC}"/>
          </ac:spMkLst>
        </pc:spChg>
        <pc:spChg chg="ord">
          <ac:chgData name="Meng, Steve W. (INPO)" userId="1c6bf646-d2d5-4f37-ac5d-4f7d0d808b81" providerId="ADAL" clId="{DD96B159-490E-4BF9-8D55-2CCFE8C307C1}" dt="2024-03-19T15:15:02.870" v="52" actId="167"/>
          <ac:spMkLst>
            <pc:docMk/>
            <pc:sldMk cId="1246713858" sldId="2496"/>
            <ac:spMk id="13" creationId="{B68762B9-9BC0-EB00-D980-88B05C713276}"/>
          </ac:spMkLst>
        </pc:spChg>
        <pc:picChg chg="add del ord">
          <ac:chgData name="Meng, Steve W. (INPO)" userId="1c6bf646-d2d5-4f37-ac5d-4f7d0d808b81" providerId="ADAL" clId="{DD96B159-490E-4BF9-8D55-2CCFE8C307C1}" dt="2024-03-19T15:14:57.819" v="51" actId="167"/>
          <ac:picMkLst>
            <pc:docMk/>
            <pc:sldMk cId="1246713858" sldId="2496"/>
            <ac:picMk id="63" creationId="{FF439C5C-C7EB-EFB9-2DF9-D06BFE28CACD}"/>
          </ac:picMkLst>
        </pc:picChg>
      </pc:sldChg>
      <pc:sldChg chg="delSp modSp mod modTransition">
        <pc:chgData name="Meng, Steve W. (INPO)" userId="1c6bf646-d2d5-4f37-ac5d-4f7d0d808b81" providerId="ADAL" clId="{DD96B159-490E-4BF9-8D55-2CCFE8C307C1}" dt="2024-03-19T16:54:48.524" v="57"/>
        <pc:sldMkLst>
          <pc:docMk/>
          <pc:sldMk cId="2970349475" sldId="2497"/>
        </pc:sldMkLst>
        <pc:spChg chg="mod">
          <ac:chgData name="Meng, Steve W. (INPO)" userId="1c6bf646-d2d5-4f37-ac5d-4f7d0d808b81" providerId="ADAL" clId="{DD96B159-490E-4BF9-8D55-2CCFE8C307C1}" dt="2024-03-19T15:15:52.517" v="54" actId="20577"/>
          <ac:spMkLst>
            <pc:docMk/>
            <pc:sldMk cId="2970349475" sldId="2497"/>
            <ac:spMk id="6" creationId="{B7E34ACE-8DA5-3696-77B8-1DB116BBFB60}"/>
          </ac:spMkLst>
        </pc:spChg>
        <pc:spChg chg="del">
          <ac:chgData name="Meng, Steve W. (INPO)" userId="1c6bf646-d2d5-4f37-ac5d-4f7d0d808b81" providerId="ADAL" clId="{DD96B159-490E-4BF9-8D55-2CCFE8C307C1}" dt="2024-03-19T15:17:32.894" v="55" actId="478"/>
          <ac:spMkLst>
            <pc:docMk/>
            <pc:sldMk cId="2970349475" sldId="2497"/>
            <ac:spMk id="11" creationId="{B9A1F9D6-D8B0-FF57-01A9-FEA28D6B6333}"/>
          </ac:spMkLst>
        </pc:spChg>
      </pc:sldChg>
      <pc:sldChg chg="addSp delSp modSp mod modTransition addAnim delAnim modAnim">
        <pc:chgData name="Meng, Steve W. (INPO)" userId="1c6bf646-d2d5-4f37-ac5d-4f7d0d808b81" providerId="ADAL" clId="{DD96B159-490E-4BF9-8D55-2CCFE8C307C1}" dt="2024-03-19T19:51:31.702" v="165"/>
        <pc:sldMkLst>
          <pc:docMk/>
          <pc:sldMk cId="713133802" sldId="2524"/>
        </pc:sldMkLst>
        <pc:spChg chg="mod">
          <ac:chgData name="Meng, Steve W. (INPO)" userId="1c6bf646-d2d5-4f37-ac5d-4f7d0d808b81" providerId="ADAL" clId="{DD96B159-490E-4BF9-8D55-2CCFE8C307C1}" dt="2024-03-19T19:41:45.651" v="97" actId="164"/>
          <ac:spMkLst>
            <pc:docMk/>
            <pc:sldMk cId="713133802" sldId="2524"/>
            <ac:spMk id="17" creationId="{04099C47-07C8-C2B2-D5A7-5FF2072CB114}"/>
          </ac:spMkLst>
        </pc:spChg>
        <pc:spChg chg="mod">
          <ac:chgData name="Meng, Steve W. (INPO)" userId="1c6bf646-d2d5-4f37-ac5d-4f7d0d808b81" providerId="ADAL" clId="{DD96B159-490E-4BF9-8D55-2CCFE8C307C1}" dt="2024-03-19T19:44:38.602" v="108" actId="164"/>
          <ac:spMkLst>
            <pc:docMk/>
            <pc:sldMk cId="713133802" sldId="2524"/>
            <ac:spMk id="18" creationId="{C5301D99-F5A3-9767-3B11-1C04F80F57EE}"/>
          </ac:spMkLst>
        </pc:spChg>
        <pc:spChg chg="mod">
          <ac:chgData name="Meng, Steve W. (INPO)" userId="1c6bf646-d2d5-4f37-ac5d-4f7d0d808b81" providerId="ADAL" clId="{DD96B159-490E-4BF9-8D55-2CCFE8C307C1}" dt="2024-03-19T19:44:42.775" v="109" actId="164"/>
          <ac:spMkLst>
            <pc:docMk/>
            <pc:sldMk cId="713133802" sldId="2524"/>
            <ac:spMk id="19" creationId="{49378BA7-9DF8-7D9A-818E-78371673609F}"/>
          </ac:spMkLst>
        </pc:spChg>
        <pc:spChg chg="mod">
          <ac:chgData name="Meng, Steve W. (INPO)" userId="1c6bf646-d2d5-4f37-ac5d-4f7d0d808b81" providerId="ADAL" clId="{DD96B159-490E-4BF9-8D55-2CCFE8C307C1}" dt="2024-03-19T19:44:32.594" v="107" actId="164"/>
          <ac:spMkLst>
            <pc:docMk/>
            <pc:sldMk cId="713133802" sldId="2524"/>
            <ac:spMk id="20" creationId="{55B5A9C0-6C37-4E24-37E7-C6CB3E0D2B78}"/>
          </ac:spMkLst>
        </pc:spChg>
        <pc:spChg chg="add del mod">
          <ac:chgData name="Meng, Steve W. (INPO)" userId="1c6bf646-d2d5-4f37-ac5d-4f7d0d808b81" providerId="ADAL" clId="{DD96B159-490E-4BF9-8D55-2CCFE8C307C1}" dt="2024-03-19T19:50:27.083" v="154" actId="478"/>
          <ac:spMkLst>
            <pc:docMk/>
            <pc:sldMk cId="713133802" sldId="2524"/>
            <ac:spMk id="24" creationId="{46A72759-68F6-9E5A-5D24-C8DAB90B725D}"/>
          </ac:spMkLst>
        </pc:spChg>
        <pc:spChg chg="add del mod">
          <ac:chgData name="Meng, Steve W. (INPO)" userId="1c6bf646-d2d5-4f37-ac5d-4f7d0d808b81" providerId="ADAL" clId="{DD96B159-490E-4BF9-8D55-2CCFE8C307C1}" dt="2024-03-19T19:50:25.711" v="153" actId="478"/>
          <ac:spMkLst>
            <pc:docMk/>
            <pc:sldMk cId="713133802" sldId="2524"/>
            <ac:spMk id="25" creationId="{7BC561AA-515E-B596-8CDD-0892CC6BF87D}"/>
          </ac:spMkLst>
        </pc:spChg>
        <pc:spChg chg="add del mod">
          <ac:chgData name="Meng, Steve W. (INPO)" userId="1c6bf646-d2d5-4f37-ac5d-4f7d0d808b81" providerId="ADAL" clId="{DD96B159-490E-4BF9-8D55-2CCFE8C307C1}" dt="2024-03-19T19:50:20.163" v="150" actId="478"/>
          <ac:spMkLst>
            <pc:docMk/>
            <pc:sldMk cId="713133802" sldId="2524"/>
            <ac:spMk id="26" creationId="{2C08FB85-DCD5-116F-AE68-02DFCFEA3EC5}"/>
          </ac:spMkLst>
        </pc:spChg>
        <pc:spChg chg="add del mod">
          <ac:chgData name="Meng, Steve W. (INPO)" userId="1c6bf646-d2d5-4f37-ac5d-4f7d0d808b81" providerId="ADAL" clId="{DD96B159-490E-4BF9-8D55-2CCFE8C307C1}" dt="2024-03-19T19:50:15.890" v="147" actId="478"/>
          <ac:spMkLst>
            <pc:docMk/>
            <pc:sldMk cId="713133802" sldId="2524"/>
            <ac:spMk id="27" creationId="{D97AFCE5-4CAD-7248-B243-41F4390E32C4}"/>
          </ac:spMkLst>
        </pc:spChg>
        <pc:spChg chg="mod">
          <ac:chgData name="Meng, Steve W. (INPO)" userId="1c6bf646-d2d5-4f37-ac5d-4f7d0d808b81" providerId="ADAL" clId="{DD96B159-490E-4BF9-8D55-2CCFE8C307C1}" dt="2024-03-19T19:43:06.294" v="101" actId="164"/>
          <ac:spMkLst>
            <pc:docMk/>
            <pc:sldMk cId="713133802" sldId="2524"/>
            <ac:spMk id="44" creationId="{4DE60D91-D378-51C0-7CEB-CB0AEB4B2BB8}"/>
          </ac:spMkLst>
        </pc:spChg>
        <pc:spChg chg="mod">
          <ac:chgData name="Meng, Steve W. (INPO)" userId="1c6bf646-d2d5-4f37-ac5d-4f7d0d808b81" providerId="ADAL" clId="{DD96B159-490E-4BF9-8D55-2CCFE8C307C1}" dt="2024-03-19T19:43:10.632" v="102" actId="164"/>
          <ac:spMkLst>
            <pc:docMk/>
            <pc:sldMk cId="713133802" sldId="2524"/>
            <ac:spMk id="46" creationId="{EAE6FBCC-8908-90AE-8DC1-79CA3A903E8D}"/>
          </ac:spMkLst>
        </pc:spChg>
        <pc:grpChg chg="add mod">
          <ac:chgData name="Meng, Steve W. (INPO)" userId="1c6bf646-d2d5-4f37-ac5d-4f7d0d808b81" providerId="ADAL" clId="{DD96B159-490E-4BF9-8D55-2CCFE8C307C1}" dt="2024-03-19T19:41:45.651" v="97" actId="164"/>
          <ac:grpSpMkLst>
            <pc:docMk/>
            <pc:sldMk cId="713133802" sldId="2524"/>
            <ac:grpSpMk id="4" creationId="{645A002E-A491-7134-AB59-D0E33B348B80}"/>
          </ac:grpSpMkLst>
        </pc:grpChg>
        <pc:grpChg chg="mod">
          <ac:chgData name="Meng, Steve W. (INPO)" userId="1c6bf646-d2d5-4f37-ac5d-4f7d0d808b81" providerId="ADAL" clId="{DD96B159-490E-4BF9-8D55-2CCFE8C307C1}" dt="2024-03-19T19:43:06.294" v="101" actId="164"/>
          <ac:grpSpMkLst>
            <pc:docMk/>
            <pc:sldMk cId="713133802" sldId="2524"/>
            <ac:grpSpMk id="5" creationId="{41D192A1-2F9A-2087-7DEE-49167AF935E9}"/>
          </ac:grpSpMkLst>
        </pc:grpChg>
        <pc:grpChg chg="mod">
          <ac:chgData name="Meng, Steve W. (INPO)" userId="1c6bf646-d2d5-4f37-ac5d-4f7d0d808b81" providerId="ADAL" clId="{DD96B159-490E-4BF9-8D55-2CCFE8C307C1}" dt="2024-03-19T19:39:21.622" v="94" actId="164"/>
          <ac:grpSpMkLst>
            <pc:docMk/>
            <pc:sldMk cId="713133802" sldId="2524"/>
            <ac:grpSpMk id="6" creationId="{94DE2B02-C8FD-9704-FE44-A6590540FEF8}"/>
          </ac:grpSpMkLst>
        </pc:grpChg>
        <pc:grpChg chg="add mod">
          <ac:chgData name="Meng, Steve W. (INPO)" userId="1c6bf646-d2d5-4f37-ac5d-4f7d0d808b81" providerId="ADAL" clId="{DD96B159-490E-4BF9-8D55-2CCFE8C307C1}" dt="2024-03-19T19:43:10.632" v="102" actId="164"/>
          <ac:grpSpMkLst>
            <pc:docMk/>
            <pc:sldMk cId="713133802" sldId="2524"/>
            <ac:grpSpMk id="11" creationId="{E6DD90A0-1F0F-1A9A-9F71-967CE103529A}"/>
          </ac:grpSpMkLst>
        </pc:grpChg>
        <pc:grpChg chg="add del mod">
          <ac:chgData name="Meng, Steve W. (INPO)" userId="1c6bf646-d2d5-4f37-ac5d-4f7d0d808b81" providerId="ADAL" clId="{DD96B159-490E-4BF9-8D55-2CCFE8C307C1}" dt="2024-03-19T19:50:23.835" v="152" actId="478"/>
          <ac:grpSpMkLst>
            <pc:docMk/>
            <pc:sldMk cId="713133802" sldId="2524"/>
            <ac:grpSpMk id="12" creationId="{2F22A0D9-C0E5-B0E5-8929-8B1481D2C328}"/>
          </ac:grpSpMkLst>
        </pc:grpChg>
        <pc:grpChg chg="add mod">
          <ac:chgData name="Meng, Steve W. (INPO)" userId="1c6bf646-d2d5-4f37-ac5d-4f7d0d808b81" providerId="ADAL" clId="{DD96B159-490E-4BF9-8D55-2CCFE8C307C1}" dt="2024-03-19T19:50:10.665" v="146" actId="1076"/>
          <ac:grpSpMkLst>
            <pc:docMk/>
            <pc:sldMk cId="713133802" sldId="2524"/>
            <ac:grpSpMk id="13" creationId="{1F236A12-2A74-02C6-8BED-BE4A928D29D8}"/>
          </ac:grpSpMkLst>
        </pc:grpChg>
        <pc:grpChg chg="add mod">
          <ac:chgData name="Meng, Steve W. (INPO)" userId="1c6bf646-d2d5-4f37-ac5d-4f7d0d808b81" providerId="ADAL" clId="{DD96B159-490E-4BF9-8D55-2CCFE8C307C1}" dt="2024-03-19T19:50:05.005" v="145" actId="1076"/>
          <ac:grpSpMkLst>
            <pc:docMk/>
            <pc:sldMk cId="713133802" sldId="2524"/>
            <ac:grpSpMk id="14" creationId="{8F9B4B6A-82FC-52CD-D868-8367C2631C26}"/>
          </ac:grpSpMkLst>
        </pc:grpChg>
        <pc:grpChg chg="add del mod">
          <ac:chgData name="Meng, Steve W. (INPO)" userId="1c6bf646-d2d5-4f37-ac5d-4f7d0d808b81" providerId="ADAL" clId="{DD96B159-490E-4BF9-8D55-2CCFE8C307C1}" dt="2024-03-19T19:51:27.351" v="163" actId="478"/>
          <ac:grpSpMkLst>
            <pc:docMk/>
            <pc:sldMk cId="713133802" sldId="2524"/>
            <ac:grpSpMk id="15" creationId="{FABA2D67-AB37-FD46-454F-6852C66B9E7A}"/>
          </ac:grpSpMkLst>
        </pc:grpChg>
        <pc:grpChg chg="add mod">
          <ac:chgData name="Meng, Steve W. (INPO)" userId="1c6bf646-d2d5-4f37-ac5d-4f7d0d808b81" providerId="ADAL" clId="{DD96B159-490E-4BF9-8D55-2CCFE8C307C1}" dt="2024-03-19T19:49:50.993" v="143" actId="1076"/>
          <ac:grpSpMkLst>
            <pc:docMk/>
            <pc:sldMk cId="713133802" sldId="2524"/>
            <ac:grpSpMk id="16" creationId="{4DD95C17-4A5A-E157-D210-BC1720F3E52E}"/>
          </ac:grpSpMkLst>
        </pc:grpChg>
        <pc:grpChg chg="add del mod">
          <ac:chgData name="Meng, Steve W. (INPO)" userId="1c6bf646-d2d5-4f37-ac5d-4f7d0d808b81" providerId="ADAL" clId="{DD96B159-490E-4BF9-8D55-2CCFE8C307C1}" dt="2024-03-19T19:51:25.883" v="161" actId="478"/>
          <ac:grpSpMkLst>
            <pc:docMk/>
            <pc:sldMk cId="713133802" sldId="2524"/>
            <ac:grpSpMk id="21" creationId="{95CC9EE5-9564-F77D-943A-2E84AD635105}"/>
          </ac:grpSpMkLst>
        </pc:grpChg>
        <pc:grpChg chg="mod">
          <ac:chgData name="Meng, Steve W. (INPO)" userId="1c6bf646-d2d5-4f37-ac5d-4f7d0d808b81" providerId="ADAL" clId="{DD96B159-490E-4BF9-8D55-2CCFE8C307C1}" dt="2024-03-19T19:44:38.602" v="108" actId="164"/>
          <ac:grpSpMkLst>
            <pc:docMk/>
            <pc:sldMk cId="713133802" sldId="2524"/>
            <ac:grpSpMk id="33" creationId="{4EAE97A5-8A96-41FE-0A9F-2BA5AECC2FCF}"/>
          </ac:grpSpMkLst>
        </pc:grpChg>
        <pc:grpChg chg="mod">
          <ac:chgData name="Meng, Steve W. (INPO)" userId="1c6bf646-d2d5-4f37-ac5d-4f7d0d808b81" providerId="ADAL" clId="{DD96B159-490E-4BF9-8D55-2CCFE8C307C1}" dt="2024-03-19T19:39:15.461" v="93" actId="164"/>
          <ac:grpSpMkLst>
            <pc:docMk/>
            <pc:sldMk cId="713133802" sldId="2524"/>
            <ac:grpSpMk id="41" creationId="{B780C862-1F0E-D901-C966-9DC7BC754E1B}"/>
          </ac:grpSpMkLst>
        </pc:grpChg>
        <pc:grpChg chg="mod">
          <ac:chgData name="Meng, Steve W. (INPO)" userId="1c6bf646-d2d5-4f37-ac5d-4f7d0d808b81" providerId="ADAL" clId="{DD96B159-490E-4BF9-8D55-2CCFE8C307C1}" dt="2024-03-19T19:44:32.594" v="107" actId="164"/>
          <ac:grpSpMkLst>
            <pc:docMk/>
            <pc:sldMk cId="713133802" sldId="2524"/>
            <ac:grpSpMk id="47" creationId="{8E9A2173-EAEB-60D6-1FF6-B7BD5BF0DBE5}"/>
          </ac:grpSpMkLst>
        </pc:grpChg>
        <pc:grpChg chg="mod">
          <ac:chgData name="Meng, Steve W. (INPO)" userId="1c6bf646-d2d5-4f37-ac5d-4f7d0d808b81" providerId="ADAL" clId="{DD96B159-490E-4BF9-8D55-2CCFE8C307C1}" dt="2024-03-19T19:44:42.775" v="109" actId="164"/>
          <ac:grpSpMkLst>
            <pc:docMk/>
            <pc:sldMk cId="713133802" sldId="2524"/>
            <ac:grpSpMk id="51" creationId="{BC477287-ABE6-5E87-28A8-368B5AE8CC77}"/>
          </ac:grpSpMkLst>
        </pc:grpChg>
        <pc:picChg chg="mod">
          <ac:chgData name="Meng, Steve W. (INPO)" userId="1c6bf646-d2d5-4f37-ac5d-4f7d0d808b81" providerId="ADAL" clId="{DD96B159-490E-4BF9-8D55-2CCFE8C307C1}" dt="2024-03-19T19:39:21.622" v="94" actId="164"/>
          <ac:picMkLst>
            <pc:docMk/>
            <pc:sldMk cId="713133802" sldId="2524"/>
            <ac:picMk id="45" creationId="{758BB6A9-60BE-0BF2-3FB1-8B7A42843386}"/>
          </ac:picMkLst>
        </pc:picChg>
        <pc:picChg chg="mod">
          <ac:chgData name="Meng, Steve W. (INPO)" userId="1c6bf646-d2d5-4f37-ac5d-4f7d0d808b81" providerId="ADAL" clId="{DD96B159-490E-4BF9-8D55-2CCFE8C307C1}" dt="2024-03-19T19:39:15.461" v="93" actId="164"/>
          <ac:picMkLst>
            <pc:docMk/>
            <pc:sldMk cId="713133802" sldId="2524"/>
            <ac:picMk id="52" creationId="{B56B59C1-2FE8-6DA1-8081-DB175EFEF74E}"/>
          </ac:picMkLst>
        </pc:picChg>
      </pc:sldChg>
      <pc:sldChg chg="addSp modSp modTransition modAnim">
        <pc:chgData name="Meng, Steve W. (INPO)" userId="1c6bf646-d2d5-4f37-ac5d-4f7d0d808b81" providerId="ADAL" clId="{DD96B159-490E-4BF9-8D55-2CCFE8C307C1}" dt="2024-03-19T20:02:18.270" v="212"/>
        <pc:sldMkLst>
          <pc:docMk/>
          <pc:sldMk cId="286595527" sldId="2525"/>
        </pc:sldMkLst>
        <pc:grpChg chg="add mod">
          <ac:chgData name="Meng, Steve W. (INPO)" userId="1c6bf646-d2d5-4f37-ac5d-4f7d0d808b81" providerId="ADAL" clId="{DD96B159-490E-4BF9-8D55-2CCFE8C307C1}" dt="2024-03-19T20:00:48.407" v="209" actId="164"/>
          <ac:grpSpMkLst>
            <pc:docMk/>
            <pc:sldMk cId="286595527" sldId="2525"/>
            <ac:grpSpMk id="8" creationId="{027C4921-7FFD-C3C2-FA21-4A98957DC69F}"/>
          </ac:grpSpMkLst>
        </pc:grpChg>
        <pc:grpChg chg="mod">
          <ac:chgData name="Meng, Steve W. (INPO)" userId="1c6bf646-d2d5-4f37-ac5d-4f7d0d808b81" providerId="ADAL" clId="{DD96B159-490E-4BF9-8D55-2CCFE8C307C1}" dt="2024-03-19T20:00:48.407" v="209" actId="164"/>
          <ac:grpSpMkLst>
            <pc:docMk/>
            <pc:sldMk cId="286595527" sldId="2525"/>
            <ac:grpSpMk id="12" creationId="{AD1CA437-9F9D-E9F6-0FF8-F99E102D2883}"/>
          </ac:grpSpMkLst>
        </pc:grpChg>
        <pc:grpChg chg="mod">
          <ac:chgData name="Meng, Steve W. (INPO)" userId="1c6bf646-d2d5-4f37-ac5d-4f7d0d808b81" providerId="ADAL" clId="{DD96B159-490E-4BF9-8D55-2CCFE8C307C1}" dt="2024-03-19T20:00:48.407" v="209" actId="164"/>
          <ac:grpSpMkLst>
            <pc:docMk/>
            <pc:sldMk cId="286595527" sldId="2525"/>
            <ac:grpSpMk id="23" creationId="{276CB34A-052D-B342-FBA7-14078E6773A7}"/>
          </ac:grpSpMkLst>
        </pc:grpChg>
        <pc:grpChg chg="mod">
          <ac:chgData name="Meng, Steve W. (INPO)" userId="1c6bf646-d2d5-4f37-ac5d-4f7d0d808b81" providerId="ADAL" clId="{DD96B159-490E-4BF9-8D55-2CCFE8C307C1}" dt="2024-03-19T20:00:48.407" v="209" actId="164"/>
          <ac:grpSpMkLst>
            <pc:docMk/>
            <pc:sldMk cId="286595527" sldId="2525"/>
            <ac:grpSpMk id="26" creationId="{AB5E1120-1E34-4F9E-7E35-C387340EAA45}"/>
          </ac:grpSpMkLst>
        </pc:grpChg>
        <pc:grpChg chg="mod">
          <ac:chgData name="Meng, Steve W. (INPO)" userId="1c6bf646-d2d5-4f37-ac5d-4f7d0d808b81" providerId="ADAL" clId="{DD96B159-490E-4BF9-8D55-2CCFE8C307C1}" dt="2024-03-19T20:00:48.407" v="209" actId="164"/>
          <ac:grpSpMkLst>
            <pc:docMk/>
            <pc:sldMk cId="286595527" sldId="2525"/>
            <ac:grpSpMk id="29" creationId="{52D773A9-B4DC-6CC0-DAAA-95C447E3D48F}"/>
          </ac:grpSpMkLst>
        </pc:grpChg>
        <pc:grpChg chg="mod">
          <ac:chgData name="Meng, Steve W. (INPO)" userId="1c6bf646-d2d5-4f37-ac5d-4f7d0d808b81" providerId="ADAL" clId="{DD96B159-490E-4BF9-8D55-2CCFE8C307C1}" dt="2024-03-19T20:00:48.407" v="209" actId="164"/>
          <ac:grpSpMkLst>
            <pc:docMk/>
            <pc:sldMk cId="286595527" sldId="2525"/>
            <ac:grpSpMk id="32" creationId="{EDEB6C1D-0C12-E483-1C83-D08451803289}"/>
          </ac:grpSpMkLst>
        </pc:grpChg>
        <pc:grpChg chg="mod">
          <ac:chgData name="Meng, Steve W. (INPO)" userId="1c6bf646-d2d5-4f37-ac5d-4f7d0d808b81" providerId="ADAL" clId="{DD96B159-490E-4BF9-8D55-2CCFE8C307C1}" dt="2024-03-19T20:00:48.407" v="209" actId="164"/>
          <ac:grpSpMkLst>
            <pc:docMk/>
            <pc:sldMk cId="286595527" sldId="2525"/>
            <ac:grpSpMk id="35" creationId="{F62D6401-1841-EB9D-A013-29AA9DA94EB7}"/>
          </ac:grpSpMkLst>
        </pc:grpChg>
      </pc:sldChg>
      <pc:sldChg chg="addSp modSp mod modTransition modAnim">
        <pc:chgData name="Meng, Steve W. (INPO)" userId="1c6bf646-d2d5-4f37-ac5d-4f7d0d808b81" providerId="ADAL" clId="{DD96B159-490E-4BF9-8D55-2CCFE8C307C1}" dt="2024-03-19T19:58:06.200" v="190"/>
        <pc:sldMkLst>
          <pc:docMk/>
          <pc:sldMk cId="3895812741" sldId="13233"/>
        </pc:sldMkLst>
        <pc:spChg chg="ord">
          <ac:chgData name="Meng, Steve W. (INPO)" userId="1c6bf646-d2d5-4f37-ac5d-4f7d0d808b81" providerId="ADAL" clId="{DD96B159-490E-4BF9-8D55-2CCFE8C307C1}" dt="2024-03-19T19:56:50.367" v="183" actId="166"/>
          <ac:spMkLst>
            <pc:docMk/>
            <pc:sldMk cId="3895812741" sldId="13233"/>
            <ac:spMk id="3" creationId="{5C86D717-C13A-FE97-475F-15DD695E40FD}"/>
          </ac:spMkLst>
        </pc:spChg>
        <pc:spChg chg="add mod">
          <ac:chgData name="Meng, Steve W. (INPO)" userId="1c6bf646-d2d5-4f37-ac5d-4f7d0d808b81" providerId="ADAL" clId="{DD96B159-490E-4BF9-8D55-2CCFE8C307C1}" dt="2024-03-19T19:56:38.066" v="181" actId="164"/>
          <ac:spMkLst>
            <pc:docMk/>
            <pc:sldMk cId="3895812741" sldId="13233"/>
            <ac:spMk id="4" creationId="{D5D62836-F6F1-3458-5160-C63495236164}"/>
          </ac:spMkLst>
        </pc:spChg>
        <pc:grpChg chg="add mod ord">
          <ac:chgData name="Meng, Steve W. (INPO)" userId="1c6bf646-d2d5-4f37-ac5d-4f7d0d808b81" providerId="ADAL" clId="{DD96B159-490E-4BF9-8D55-2CCFE8C307C1}" dt="2024-03-19T19:56:56.753" v="184" actId="170"/>
          <ac:grpSpMkLst>
            <pc:docMk/>
            <pc:sldMk cId="3895812741" sldId="13233"/>
            <ac:grpSpMk id="5" creationId="{2695383A-DEFA-1E11-CC00-E27CEFB14504}"/>
          </ac:grpSpMkLst>
        </pc:grpChg>
        <pc:picChg chg="mod modCrop">
          <ac:chgData name="Meng, Steve W. (INPO)" userId="1c6bf646-d2d5-4f37-ac5d-4f7d0d808b81" providerId="ADAL" clId="{DD96B159-490E-4BF9-8D55-2CCFE8C307C1}" dt="2024-03-19T19:56:38.066" v="181" actId="164"/>
          <ac:picMkLst>
            <pc:docMk/>
            <pc:sldMk cId="3895812741" sldId="13233"/>
            <ac:picMk id="6" creationId="{A58D6BD6-CD97-22D8-B0FB-3301A6267648}"/>
          </ac:picMkLst>
        </pc:picChg>
      </pc:sldChg>
      <pc:sldChg chg="addSp modSp mod modTransition modAnim modNotesTx">
        <pc:chgData name="Meng, Steve W. (INPO)" userId="1c6bf646-d2d5-4f37-ac5d-4f7d0d808b81" providerId="ADAL" clId="{DD96B159-490E-4BF9-8D55-2CCFE8C307C1}" dt="2024-03-19T19:54:59.229" v="174" actId="14100"/>
        <pc:sldMkLst>
          <pc:docMk/>
          <pc:sldMk cId="4057691626" sldId="13236"/>
        </pc:sldMkLst>
        <pc:spChg chg="mod">
          <ac:chgData name="Meng, Steve W. (INPO)" userId="1c6bf646-d2d5-4f37-ac5d-4f7d0d808b81" providerId="ADAL" clId="{DD96B159-490E-4BF9-8D55-2CCFE8C307C1}" dt="2024-03-19T19:53:46.950" v="170" actId="1076"/>
          <ac:spMkLst>
            <pc:docMk/>
            <pc:sldMk cId="4057691626" sldId="13236"/>
            <ac:spMk id="3" creationId="{092734F3-D1FF-02C1-FA02-3AC6F1ADA0BC}"/>
          </ac:spMkLst>
        </pc:spChg>
        <pc:spChg chg="mod">
          <ac:chgData name="Meng, Steve W. (INPO)" userId="1c6bf646-d2d5-4f37-ac5d-4f7d0d808b81" providerId="ADAL" clId="{DD96B159-490E-4BF9-8D55-2CCFE8C307C1}" dt="2024-03-19T19:54:59.229" v="174" actId="14100"/>
          <ac:spMkLst>
            <pc:docMk/>
            <pc:sldMk cId="4057691626" sldId="13236"/>
            <ac:spMk id="6" creationId="{876995DF-476F-38D4-DEC3-3DF258E9A5C4}"/>
          </ac:spMkLst>
        </pc:spChg>
        <pc:spChg chg="mod">
          <ac:chgData name="Meng, Steve W. (INPO)" userId="1c6bf646-d2d5-4f37-ac5d-4f7d0d808b81" providerId="ADAL" clId="{DD96B159-490E-4BF9-8D55-2CCFE8C307C1}" dt="2024-03-19T19:29:59.187" v="66" actId="164"/>
          <ac:spMkLst>
            <pc:docMk/>
            <pc:sldMk cId="4057691626" sldId="13236"/>
            <ac:spMk id="7" creationId="{54364DB6-7C0C-F421-6206-56155AE4BA0C}"/>
          </ac:spMkLst>
        </pc:spChg>
        <pc:spChg chg="mod">
          <ac:chgData name="Meng, Steve W. (INPO)" userId="1c6bf646-d2d5-4f37-ac5d-4f7d0d808b81" providerId="ADAL" clId="{DD96B159-490E-4BF9-8D55-2CCFE8C307C1}" dt="2024-03-19T19:53:28.727" v="169" actId="14100"/>
          <ac:spMkLst>
            <pc:docMk/>
            <pc:sldMk cId="4057691626" sldId="13236"/>
            <ac:spMk id="8" creationId="{4BBDE8AF-D9C7-38C9-968A-38B25E5721A1}"/>
          </ac:spMkLst>
        </pc:spChg>
        <pc:grpChg chg="add mod">
          <ac:chgData name="Meng, Steve W. (INPO)" userId="1c6bf646-d2d5-4f37-ac5d-4f7d0d808b81" providerId="ADAL" clId="{DD96B159-490E-4BF9-8D55-2CCFE8C307C1}" dt="2024-03-19T19:53:46.950" v="170" actId="1076"/>
          <ac:grpSpMkLst>
            <pc:docMk/>
            <pc:sldMk cId="4057691626" sldId="13236"/>
            <ac:grpSpMk id="5" creationId="{C89E3E95-ED85-6B88-188A-031A453B2299}"/>
          </ac:grpSpMkLst>
        </pc:grpChg>
        <pc:grpChg chg="add mod">
          <ac:chgData name="Meng, Steve W. (INPO)" userId="1c6bf646-d2d5-4f37-ac5d-4f7d0d808b81" providerId="ADAL" clId="{DD96B159-490E-4BF9-8D55-2CCFE8C307C1}" dt="2024-03-19T19:29:59.187" v="66" actId="164"/>
          <ac:grpSpMkLst>
            <pc:docMk/>
            <pc:sldMk cId="4057691626" sldId="13236"/>
            <ac:grpSpMk id="9" creationId="{DC5DC59F-6B47-0BE7-EE35-51A45CD820BB}"/>
          </ac:grpSpMkLst>
        </pc:grpChg>
        <pc:grpChg chg="add mod">
          <ac:chgData name="Meng, Steve W. (INPO)" userId="1c6bf646-d2d5-4f37-ac5d-4f7d0d808b81" providerId="ADAL" clId="{DD96B159-490E-4BF9-8D55-2CCFE8C307C1}" dt="2024-03-19T19:53:23.399" v="168" actId="1076"/>
          <ac:grpSpMkLst>
            <pc:docMk/>
            <pc:sldMk cId="4057691626" sldId="13236"/>
            <ac:grpSpMk id="12" creationId="{CC1EEF1F-E894-B462-0A22-4BCBAA0771FA}"/>
          </ac:grpSpMkLst>
        </pc:grpChg>
        <pc:grpChg chg="add mod">
          <ac:chgData name="Meng, Steve W. (INPO)" userId="1c6bf646-d2d5-4f37-ac5d-4f7d0d808b81" providerId="ADAL" clId="{DD96B159-490E-4BF9-8D55-2CCFE8C307C1}" dt="2024-03-19T19:54:59.229" v="174" actId="14100"/>
          <ac:grpSpMkLst>
            <pc:docMk/>
            <pc:sldMk cId="4057691626" sldId="13236"/>
            <ac:grpSpMk id="13" creationId="{3BB3BE2F-C27C-8CF5-3DC3-4B37A335A58D}"/>
          </ac:grpSpMkLst>
        </pc:grpChg>
        <pc:picChg chg="mod">
          <ac:chgData name="Meng, Steve W. (INPO)" userId="1c6bf646-d2d5-4f37-ac5d-4f7d0d808b81" providerId="ADAL" clId="{DD96B159-490E-4BF9-8D55-2CCFE8C307C1}" dt="2024-03-19T19:53:46.950" v="170" actId="1076"/>
          <ac:picMkLst>
            <pc:docMk/>
            <pc:sldMk cId="4057691626" sldId="13236"/>
            <ac:picMk id="1026" creationId="{757FEA61-07C7-2908-CC14-1CF60FABBC92}"/>
          </ac:picMkLst>
        </pc:picChg>
        <pc:picChg chg="mod">
          <ac:chgData name="Meng, Steve W. (INPO)" userId="1c6bf646-d2d5-4f37-ac5d-4f7d0d808b81" providerId="ADAL" clId="{DD96B159-490E-4BF9-8D55-2CCFE8C307C1}" dt="2024-03-19T19:29:59.187" v="66" actId="164"/>
          <ac:picMkLst>
            <pc:docMk/>
            <pc:sldMk cId="4057691626" sldId="13236"/>
            <ac:picMk id="1028" creationId="{8D6FCBAF-2B12-AB21-056E-76A4D35FA536}"/>
          </ac:picMkLst>
        </pc:picChg>
        <pc:picChg chg="mod">
          <ac:chgData name="Meng, Steve W. (INPO)" userId="1c6bf646-d2d5-4f37-ac5d-4f7d0d808b81" providerId="ADAL" clId="{DD96B159-490E-4BF9-8D55-2CCFE8C307C1}" dt="2024-03-19T19:54:59.229" v="174" actId="14100"/>
          <ac:picMkLst>
            <pc:docMk/>
            <pc:sldMk cId="4057691626" sldId="13236"/>
            <ac:picMk id="1036" creationId="{56C36287-A53E-EFEA-2BB9-0CF2FB44D722}"/>
          </ac:picMkLst>
        </pc:picChg>
        <pc:picChg chg="mod">
          <ac:chgData name="Meng, Steve W. (INPO)" userId="1c6bf646-d2d5-4f37-ac5d-4f7d0d808b81" providerId="ADAL" clId="{DD96B159-490E-4BF9-8D55-2CCFE8C307C1}" dt="2024-03-19T19:53:23.399" v="168" actId="1076"/>
          <ac:picMkLst>
            <pc:docMk/>
            <pc:sldMk cId="4057691626" sldId="13236"/>
            <ac:picMk id="1044" creationId="{67BC6FDE-8255-BE77-7067-58311846704C}"/>
          </ac:picMkLst>
        </pc:picChg>
      </pc:sldChg>
      <pc:sldChg chg="addSp delSp modSp mod modTransition modAnim">
        <pc:chgData name="Meng, Steve W. (INPO)" userId="1c6bf646-d2d5-4f37-ac5d-4f7d0d808b81" providerId="ADAL" clId="{DD96B159-490E-4BF9-8D55-2CCFE8C307C1}" dt="2024-03-19T20:08:40" v="238" actId="171"/>
        <pc:sldMkLst>
          <pc:docMk/>
          <pc:sldMk cId="4247708436" sldId="13239"/>
        </pc:sldMkLst>
        <pc:spChg chg="add del">
          <ac:chgData name="Meng, Steve W. (INPO)" userId="1c6bf646-d2d5-4f37-ac5d-4f7d0d808b81" providerId="ADAL" clId="{DD96B159-490E-4BF9-8D55-2CCFE8C307C1}" dt="2024-03-19T20:07:21.222" v="233" actId="11529"/>
          <ac:spMkLst>
            <pc:docMk/>
            <pc:sldMk cId="4247708436" sldId="13239"/>
            <ac:spMk id="6" creationId="{C0EFE6EB-2479-D166-4988-10269AA1C3A7}"/>
          </ac:spMkLst>
        </pc:spChg>
        <pc:grpChg chg="add mod ord">
          <ac:chgData name="Meng, Steve W. (INPO)" userId="1c6bf646-d2d5-4f37-ac5d-4f7d0d808b81" providerId="ADAL" clId="{DD96B159-490E-4BF9-8D55-2CCFE8C307C1}" dt="2024-03-19T20:08:40" v="238" actId="171"/>
          <ac:grpSpMkLst>
            <pc:docMk/>
            <pc:sldMk cId="4247708436" sldId="13239"/>
            <ac:grpSpMk id="7" creationId="{F161F7C6-115A-FF6F-B7EA-6432531D139C}"/>
          </ac:grpSpMkLst>
        </pc:grpChg>
        <pc:picChg chg="mod">
          <ac:chgData name="Meng, Steve W. (INPO)" userId="1c6bf646-d2d5-4f37-ac5d-4f7d0d808b81" providerId="ADAL" clId="{DD96B159-490E-4BF9-8D55-2CCFE8C307C1}" dt="2024-03-19T20:07:54.152" v="237" actId="164"/>
          <ac:picMkLst>
            <pc:docMk/>
            <pc:sldMk cId="4247708436" sldId="13239"/>
            <ac:picMk id="3" creationId="{15F07C0B-2F1E-DE70-1FB6-411BC403D6EC}"/>
          </ac:picMkLst>
        </pc:picChg>
        <pc:picChg chg="add mod">
          <ac:chgData name="Meng, Steve W. (INPO)" userId="1c6bf646-d2d5-4f37-ac5d-4f7d0d808b81" providerId="ADAL" clId="{DD96B159-490E-4BF9-8D55-2CCFE8C307C1}" dt="2024-03-19T20:07:54.152" v="237" actId="164"/>
          <ac:picMkLst>
            <pc:docMk/>
            <pc:sldMk cId="4247708436" sldId="13239"/>
            <ac:picMk id="5" creationId="{817F66E7-E1D0-BB87-6526-1C3FDA43F89C}"/>
          </ac:picMkLst>
        </pc:picChg>
      </pc:sldChg>
      <pc:sldChg chg="modTransition modAnim">
        <pc:chgData name="Meng, Steve W. (INPO)" userId="1c6bf646-d2d5-4f37-ac5d-4f7d0d808b81" providerId="ADAL" clId="{DD96B159-490E-4BF9-8D55-2CCFE8C307C1}" dt="2024-03-19T19:58:15.860" v="192"/>
        <pc:sldMkLst>
          <pc:docMk/>
          <pc:sldMk cId="4004204877" sldId="13240"/>
        </pc:sldMkLst>
      </pc:sldChg>
      <pc:sldChg chg="modTransition">
        <pc:chgData name="Meng, Steve W. (INPO)" userId="1c6bf646-d2d5-4f37-ac5d-4f7d0d808b81" providerId="ADAL" clId="{DD96B159-490E-4BF9-8D55-2CCFE8C307C1}" dt="2024-03-19T16:54:48.524" v="57"/>
        <pc:sldMkLst>
          <pc:docMk/>
          <pc:sldMk cId="3311244021" sldId="13242"/>
        </pc:sldMkLst>
      </pc:sldChg>
    </pc:docChg>
  </pc:docChgLst>
  <pc:docChgLst>
    <pc:chgData name="Meng, Steve W. (INPO)" userId="1c6bf646-d2d5-4f37-ac5d-4f7d0d808b81" providerId="ADAL" clId="{C442294D-4D47-4D9A-8DD6-20247F9F084D}"/>
    <pc:docChg chg="undo custSel addSld delSld modSld">
      <pc:chgData name="Meng, Steve W. (INPO)" userId="1c6bf646-d2d5-4f37-ac5d-4f7d0d808b81" providerId="ADAL" clId="{C442294D-4D47-4D9A-8DD6-20247F9F084D}" dt="2024-03-14T21:05:03.347" v="1129" actId="6549"/>
      <pc:docMkLst>
        <pc:docMk/>
      </pc:docMkLst>
      <pc:sldChg chg="modSp mod">
        <pc:chgData name="Meng, Steve W. (INPO)" userId="1c6bf646-d2d5-4f37-ac5d-4f7d0d808b81" providerId="ADAL" clId="{C442294D-4D47-4D9A-8DD6-20247F9F084D}" dt="2024-03-13T10:54:11.174" v="137" actId="20577"/>
        <pc:sldMkLst>
          <pc:docMk/>
          <pc:sldMk cId="150440606" sldId="256"/>
        </pc:sldMkLst>
        <pc:spChg chg="mod">
          <ac:chgData name="Meng, Steve W. (INPO)" userId="1c6bf646-d2d5-4f37-ac5d-4f7d0d808b81" providerId="ADAL" clId="{C442294D-4D47-4D9A-8DD6-20247F9F084D}" dt="2024-03-13T10:53:51.840" v="77" actId="20577"/>
          <ac:spMkLst>
            <pc:docMk/>
            <pc:sldMk cId="150440606" sldId="256"/>
            <ac:spMk id="4" creationId="{57A8945F-7C57-4179-B31F-8DEFE190928B}"/>
          </ac:spMkLst>
        </pc:spChg>
        <pc:spChg chg="mod">
          <ac:chgData name="Meng, Steve W. (INPO)" userId="1c6bf646-d2d5-4f37-ac5d-4f7d0d808b81" providerId="ADAL" clId="{C442294D-4D47-4D9A-8DD6-20247F9F084D}" dt="2024-03-13T10:54:11.174" v="137" actId="20577"/>
          <ac:spMkLst>
            <pc:docMk/>
            <pc:sldMk cId="150440606" sldId="256"/>
            <ac:spMk id="5" creationId="{F937E1A3-D055-41D2-8490-65704E57D7ED}"/>
          </ac:spMkLst>
        </pc:spChg>
      </pc:sldChg>
      <pc:sldChg chg="del">
        <pc:chgData name="Meng, Steve W. (INPO)" userId="1c6bf646-d2d5-4f37-ac5d-4f7d0d808b81" providerId="ADAL" clId="{C442294D-4D47-4D9A-8DD6-20247F9F084D}" dt="2024-03-14T20:11:03.709" v="1016" actId="47"/>
        <pc:sldMkLst>
          <pc:docMk/>
          <pc:sldMk cId="1443558789" sldId="258"/>
        </pc:sldMkLst>
      </pc:sldChg>
      <pc:sldChg chg="addSp delSp modSp add del mod">
        <pc:chgData name="Meng, Steve W. (INPO)" userId="1c6bf646-d2d5-4f37-ac5d-4f7d0d808b81" providerId="ADAL" clId="{C442294D-4D47-4D9A-8DD6-20247F9F084D}" dt="2024-03-13T13:40:01.202" v="310" actId="2696"/>
        <pc:sldMkLst>
          <pc:docMk/>
          <pc:sldMk cId="2501049400" sldId="1606"/>
        </pc:sldMkLst>
        <pc:spChg chg="mod">
          <ac:chgData name="Meng, Steve W. (INPO)" userId="1c6bf646-d2d5-4f37-ac5d-4f7d0d808b81" providerId="ADAL" clId="{C442294D-4D47-4D9A-8DD6-20247F9F084D}" dt="2024-03-13T13:36:18.295" v="302" actId="207"/>
          <ac:spMkLst>
            <pc:docMk/>
            <pc:sldMk cId="2501049400" sldId="1606"/>
            <ac:spMk id="79" creationId="{E1EE534B-CEA1-4E2D-8600-635F18B27330}"/>
          </ac:spMkLst>
        </pc:spChg>
        <pc:spChg chg="mod">
          <ac:chgData name="Meng, Steve W. (INPO)" userId="1c6bf646-d2d5-4f37-ac5d-4f7d0d808b81" providerId="ADAL" clId="{C442294D-4D47-4D9A-8DD6-20247F9F084D}" dt="2024-03-13T13:38:22.356" v="307" actId="1076"/>
          <ac:spMkLst>
            <pc:docMk/>
            <pc:sldMk cId="2501049400" sldId="1606"/>
            <ac:spMk id="84" creationId="{C27F4068-E179-48F7-806C-5E0BE174E7E7}"/>
          </ac:spMkLst>
        </pc:spChg>
        <pc:picChg chg="add mod">
          <ac:chgData name="Meng, Steve W. (INPO)" userId="1c6bf646-d2d5-4f37-ac5d-4f7d0d808b81" providerId="ADAL" clId="{C442294D-4D47-4D9A-8DD6-20247F9F084D}" dt="2024-03-13T13:38:08.693" v="305"/>
          <ac:picMkLst>
            <pc:docMk/>
            <pc:sldMk cId="2501049400" sldId="1606"/>
            <ac:picMk id="4" creationId="{4B8E56AE-1828-9F03-AC73-1AE1D289E383}"/>
          </ac:picMkLst>
        </pc:picChg>
        <pc:picChg chg="del">
          <ac:chgData name="Meng, Steve W. (INPO)" userId="1c6bf646-d2d5-4f37-ac5d-4f7d0d808b81" providerId="ADAL" clId="{C442294D-4D47-4D9A-8DD6-20247F9F084D}" dt="2024-03-13T13:38:08.323" v="304" actId="478"/>
          <ac:picMkLst>
            <pc:docMk/>
            <pc:sldMk cId="2501049400" sldId="1606"/>
            <ac:picMk id="85" creationId="{DCD561AC-F14E-4562-B4D3-E2A764935A34}"/>
          </ac:picMkLst>
        </pc:picChg>
      </pc:sldChg>
      <pc:sldChg chg="del">
        <pc:chgData name="Meng, Steve W. (INPO)" userId="1c6bf646-d2d5-4f37-ac5d-4f7d0d808b81" providerId="ADAL" clId="{C442294D-4D47-4D9A-8DD6-20247F9F084D}" dt="2024-03-13T11:42:01.165" v="297" actId="47"/>
        <pc:sldMkLst>
          <pc:docMk/>
          <pc:sldMk cId="1988084120" sldId="2510"/>
        </pc:sldMkLst>
      </pc:sldChg>
      <pc:sldChg chg="addSp modSp mod">
        <pc:chgData name="Meng, Steve W. (INPO)" userId="1c6bf646-d2d5-4f37-ac5d-4f7d0d808b81" providerId="ADAL" clId="{C442294D-4D47-4D9A-8DD6-20247F9F084D}" dt="2024-03-14T21:03:12.639" v="1119" actId="14100"/>
        <pc:sldMkLst>
          <pc:docMk/>
          <pc:sldMk cId="286595527" sldId="2525"/>
        </pc:sldMkLst>
        <pc:spChg chg="mod">
          <ac:chgData name="Meng, Steve W. (INPO)" userId="1c6bf646-d2d5-4f37-ac5d-4f7d0d808b81" providerId="ADAL" clId="{C442294D-4D47-4D9A-8DD6-20247F9F084D}" dt="2024-03-13T13:39:36.555" v="309" actId="948"/>
          <ac:spMkLst>
            <pc:docMk/>
            <pc:sldMk cId="286595527" sldId="2525"/>
            <ac:spMk id="21" creationId="{6342F9BE-FDE4-5724-4A84-242CC2112C69}"/>
          </ac:spMkLst>
        </pc:spChg>
        <pc:spChg chg="mod">
          <ac:chgData name="Meng, Steve W. (INPO)" userId="1c6bf646-d2d5-4f37-ac5d-4f7d0d808b81" providerId="ADAL" clId="{C442294D-4D47-4D9A-8DD6-20247F9F084D}" dt="2024-03-14T19:22:19.031" v="701" actId="14100"/>
          <ac:spMkLst>
            <pc:docMk/>
            <pc:sldMk cId="286595527" sldId="2525"/>
            <ac:spMk id="24" creationId="{2AC1CF86-6CEA-077F-E726-EB1756BFED76}"/>
          </ac:spMkLst>
        </pc:spChg>
        <pc:spChg chg="mod">
          <ac:chgData name="Meng, Steve W. (INPO)" userId="1c6bf646-d2d5-4f37-ac5d-4f7d0d808b81" providerId="ADAL" clId="{C442294D-4D47-4D9A-8DD6-20247F9F084D}" dt="2024-03-13T11:14:28.163" v="242" actId="114"/>
          <ac:spMkLst>
            <pc:docMk/>
            <pc:sldMk cId="286595527" sldId="2525"/>
            <ac:spMk id="27" creationId="{000749F4-2BF6-9FC3-72BC-E01C118FBE24}"/>
          </ac:spMkLst>
        </pc:spChg>
        <pc:spChg chg="mod">
          <ac:chgData name="Meng, Steve W. (INPO)" userId="1c6bf646-d2d5-4f37-ac5d-4f7d0d808b81" providerId="ADAL" clId="{C442294D-4D47-4D9A-8DD6-20247F9F084D}" dt="2024-03-13T11:14:21.440" v="238" actId="403"/>
          <ac:spMkLst>
            <pc:docMk/>
            <pc:sldMk cId="286595527" sldId="2525"/>
            <ac:spMk id="30" creationId="{642FEDDD-39F5-263A-F9E6-65844A43D714}"/>
          </ac:spMkLst>
        </pc:spChg>
        <pc:spChg chg="mod">
          <ac:chgData name="Meng, Steve W. (INPO)" userId="1c6bf646-d2d5-4f37-ac5d-4f7d0d808b81" providerId="ADAL" clId="{C442294D-4D47-4D9A-8DD6-20247F9F084D}" dt="2024-03-14T19:22:07.692" v="691" actId="14100"/>
          <ac:spMkLst>
            <pc:docMk/>
            <pc:sldMk cId="286595527" sldId="2525"/>
            <ac:spMk id="33" creationId="{34CBDD88-A263-900C-A486-16D7174FBF6D}"/>
          </ac:spMkLst>
        </pc:spChg>
        <pc:spChg chg="mod">
          <ac:chgData name="Meng, Steve W. (INPO)" userId="1c6bf646-d2d5-4f37-ac5d-4f7d0d808b81" providerId="ADAL" clId="{C442294D-4D47-4D9A-8DD6-20247F9F084D}" dt="2024-03-14T21:03:12.639" v="1119" actId="14100"/>
          <ac:spMkLst>
            <pc:docMk/>
            <pc:sldMk cId="286595527" sldId="2525"/>
            <ac:spMk id="36" creationId="{0BE3B922-44D9-229B-251B-3D7A2F587BD6}"/>
          </ac:spMkLst>
        </pc:spChg>
        <pc:grpChg chg="mod">
          <ac:chgData name="Meng, Steve W. (INPO)" userId="1c6bf646-d2d5-4f37-ac5d-4f7d0d808b81" providerId="ADAL" clId="{C442294D-4D47-4D9A-8DD6-20247F9F084D}" dt="2024-03-14T19:14:31.708" v="662" actId="14100"/>
          <ac:grpSpMkLst>
            <pc:docMk/>
            <pc:sldMk cId="286595527" sldId="2525"/>
            <ac:grpSpMk id="35" creationId="{F62D6401-1841-EB9D-A013-29AA9DA94EB7}"/>
          </ac:grpSpMkLst>
        </pc:grpChg>
        <pc:grpChg chg="mod">
          <ac:chgData name="Meng, Steve W. (INPO)" userId="1c6bf646-d2d5-4f37-ac5d-4f7d0d808b81" providerId="ADAL" clId="{C442294D-4D47-4D9A-8DD6-20247F9F084D}" dt="2024-03-14T21:02:16.667" v="1110" actId="1076"/>
          <ac:grpSpMkLst>
            <pc:docMk/>
            <pc:sldMk cId="286595527" sldId="2525"/>
            <ac:grpSpMk id="54" creationId="{EFFAB662-6689-76EF-A15F-EF63B000A1DB}"/>
          </ac:grpSpMkLst>
        </pc:grpChg>
        <pc:picChg chg="add mod">
          <ac:chgData name="Meng, Steve W. (INPO)" userId="1c6bf646-d2d5-4f37-ac5d-4f7d0d808b81" providerId="ADAL" clId="{C442294D-4D47-4D9A-8DD6-20247F9F084D}" dt="2024-03-13T10:57:14.071" v="143" actId="1076"/>
          <ac:picMkLst>
            <pc:docMk/>
            <pc:sldMk cId="286595527" sldId="2525"/>
            <ac:picMk id="5" creationId="{6E922C8A-9CBE-0349-2B08-BCCF81E9BD7E}"/>
          </ac:picMkLst>
        </pc:picChg>
      </pc:sldChg>
      <pc:sldChg chg="del">
        <pc:chgData name="Meng, Steve W. (INPO)" userId="1c6bf646-d2d5-4f37-ac5d-4f7d0d808b81" providerId="ADAL" clId="{C442294D-4D47-4D9A-8DD6-20247F9F084D}" dt="2024-03-14T19:27:57.546" v="943" actId="47"/>
        <pc:sldMkLst>
          <pc:docMk/>
          <pc:sldMk cId="869995595" sldId="2532"/>
        </pc:sldMkLst>
      </pc:sldChg>
      <pc:sldChg chg="del">
        <pc:chgData name="Meng, Steve W. (INPO)" userId="1c6bf646-d2d5-4f37-ac5d-4f7d0d808b81" providerId="ADAL" clId="{C442294D-4D47-4D9A-8DD6-20247F9F084D}" dt="2024-03-13T11:42:07.047" v="300" actId="2696"/>
        <pc:sldMkLst>
          <pc:docMk/>
          <pc:sldMk cId="844417313" sldId="13232"/>
        </pc:sldMkLst>
      </pc:sldChg>
      <pc:sldChg chg="addSp delSp modSp mod">
        <pc:chgData name="Meng, Steve W. (INPO)" userId="1c6bf646-d2d5-4f37-ac5d-4f7d0d808b81" providerId="ADAL" clId="{C442294D-4D47-4D9A-8DD6-20247F9F084D}" dt="2024-03-14T21:05:03.347" v="1129" actId="6549"/>
        <pc:sldMkLst>
          <pc:docMk/>
          <pc:sldMk cId="3895812741" sldId="13233"/>
        </pc:sldMkLst>
        <pc:spChg chg="mod">
          <ac:chgData name="Meng, Steve W. (INPO)" userId="1c6bf646-d2d5-4f37-ac5d-4f7d0d808b81" providerId="ADAL" clId="{C442294D-4D47-4D9A-8DD6-20247F9F084D}" dt="2024-03-14T21:05:03.347" v="1129" actId="6549"/>
          <ac:spMkLst>
            <pc:docMk/>
            <pc:sldMk cId="3895812741" sldId="13233"/>
            <ac:spMk id="2" creationId="{EBADB803-E128-D22E-20B0-77256D0CE612}"/>
          </ac:spMkLst>
        </pc:spChg>
        <pc:spChg chg="add mod">
          <ac:chgData name="Meng, Steve W. (INPO)" userId="1c6bf646-d2d5-4f37-ac5d-4f7d0d808b81" providerId="ADAL" clId="{C442294D-4D47-4D9A-8DD6-20247F9F084D}" dt="2024-03-14T20:10:44.643" v="1012" actId="1076"/>
          <ac:spMkLst>
            <pc:docMk/>
            <pc:sldMk cId="3895812741" sldId="13233"/>
            <ac:spMk id="3" creationId="{5C86D717-C13A-FE97-475F-15DD695E40FD}"/>
          </ac:spMkLst>
        </pc:spChg>
        <pc:spChg chg="add del">
          <ac:chgData name="Meng, Steve W. (INPO)" userId="1c6bf646-d2d5-4f37-ac5d-4f7d0d808b81" providerId="ADAL" clId="{C442294D-4D47-4D9A-8DD6-20247F9F084D}" dt="2024-03-14T21:03:36.827" v="1121" actId="11529"/>
          <ac:spMkLst>
            <pc:docMk/>
            <pc:sldMk cId="3895812741" sldId="13233"/>
            <ac:spMk id="4" creationId="{6EB1928C-C3C6-8970-0663-DA136A8B0A22}"/>
          </ac:spMkLst>
        </pc:spChg>
        <pc:spChg chg="add del">
          <ac:chgData name="Meng, Steve W. (INPO)" userId="1c6bf646-d2d5-4f37-ac5d-4f7d0d808b81" providerId="ADAL" clId="{C442294D-4D47-4D9A-8DD6-20247F9F084D}" dt="2024-03-14T21:04:40.227" v="1127" actId="478"/>
          <ac:spMkLst>
            <pc:docMk/>
            <pc:sldMk cId="3895812741" sldId="13233"/>
            <ac:spMk id="5" creationId="{4F888C69-9843-99D4-B889-0EAE66E4CF8B}"/>
          </ac:spMkLst>
        </pc:spChg>
        <pc:picChg chg="mod modCrop">
          <ac:chgData name="Meng, Steve W. (INPO)" userId="1c6bf646-d2d5-4f37-ac5d-4f7d0d808b81" providerId="ADAL" clId="{C442294D-4D47-4D9A-8DD6-20247F9F084D}" dt="2024-03-14T21:04:55.365" v="1128" actId="732"/>
          <ac:picMkLst>
            <pc:docMk/>
            <pc:sldMk cId="3895812741" sldId="13233"/>
            <ac:picMk id="6" creationId="{A58D6BD6-CD97-22D8-B0FB-3301A6267648}"/>
          </ac:picMkLst>
        </pc:picChg>
      </pc:sldChg>
      <pc:sldChg chg="del">
        <pc:chgData name="Meng, Steve W. (INPO)" userId="1c6bf646-d2d5-4f37-ac5d-4f7d0d808b81" providerId="ADAL" clId="{C442294D-4D47-4D9A-8DD6-20247F9F084D}" dt="2024-03-14T17:47:55.635" v="328" actId="47"/>
        <pc:sldMkLst>
          <pc:docMk/>
          <pc:sldMk cId="2518456923" sldId="13234"/>
        </pc:sldMkLst>
      </pc:sldChg>
      <pc:sldChg chg="modSp del mod">
        <pc:chgData name="Meng, Steve W. (INPO)" userId="1c6bf646-d2d5-4f37-ac5d-4f7d0d808b81" providerId="ADAL" clId="{C442294D-4D47-4D9A-8DD6-20247F9F084D}" dt="2024-03-14T21:02:23.285" v="1111" actId="47"/>
        <pc:sldMkLst>
          <pc:docMk/>
          <pc:sldMk cId="510052281" sldId="13235"/>
        </pc:sldMkLst>
        <pc:spChg chg="mod">
          <ac:chgData name="Meng, Steve W. (INPO)" userId="1c6bf646-d2d5-4f37-ac5d-4f7d0d808b81" providerId="ADAL" clId="{C442294D-4D47-4D9A-8DD6-20247F9F084D}" dt="2024-03-14T19:28:10.789" v="948" actId="20577"/>
          <ac:spMkLst>
            <pc:docMk/>
            <pc:sldMk cId="510052281" sldId="13235"/>
            <ac:spMk id="6" creationId="{3A654724-007A-A2A5-6EDA-B585EBDA6C66}"/>
          </ac:spMkLst>
        </pc:spChg>
      </pc:sldChg>
      <pc:sldChg chg="addSp delSp modSp mod setBg">
        <pc:chgData name="Meng, Steve W. (INPO)" userId="1c6bf646-d2d5-4f37-ac5d-4f7d0d808b81" providerId="ADAL" clId="{C442294D-4D47-4D9A-8DD6-20247F9F084D}" dt="2024-03-14T21:01:46.037" v="1109" actId="1076"/>
        <pc:sldMkLst>
          <pc:docMk/>
          <pc:sldMk cId="4057691626" sldId="13236"/>
        </pc:sldMkLst>
        <pc:spChg chg="add mod">
          <ac:chgData name="Meng, Steve W. (INPO)" userId="1c6bf646-d2d5-4f37-ac5d-4f7d0d808b81" providerId="ADAL" clId="{C442294D-4D47-4D9A-8DD6-20247F9F084D}" dt="2024-03-14T20:56:39.049" v="1066" actId="179"/>
          <ac:spMkLst>
            <pc:docMk/>
            <pc:sldMk cId="4057691626" sldId="13236"/>
            <ac:spMk id="3" creationId="{092734F3-D1FF-02C1-FA02-3AC6F1ADA0BC}"/>
          </ac:spMkLst>
        </pc:spChg>
        <pc:spChg chg="del mod">
          <ac:chgData name="Meng, Steve W. (INPO)" userId="1c6bf646-d2d5-4f37-ac5d-4f7d0d808b81" providerId="ADAL" clId="{C442294D-4D47-4D9A-8DD6-20247F9F084D}" dt="2024-03-14T17:56:21.005" v="495"/>
          <ac:spMkLst>
            <pc:docMk/>
            <pc:sldMk cId="4057691626" sldId="13236"/>
            <ac:spMk id="5" creationId="{A6CEB5F6-C019-2AE2-ED77-FB53DDC0E04C}"/>
          </ac:spMkLst>
        </pc:spChg>
        <pc:spChg chg="mod">
          <ac:chgData name="Meng, Steve W. (INPO)" userId="1c6bf646-d2d5-4f37-ac5d-4f7d0d808b81" providerId="ADAL" clId="{C442294D-4D47-4D9A-8DD6-20247F9F084D}" dt="2024-03-14T20:56:54.058" v="1069" actId="179"/>
          <ac:spMkLst>
            <pc:docMk/>
            <pc:sldMk cId="4057691626" sldId="13236"/>
            <ac:spMk id="6" creationId="{876995DF-476F-38D4-DEC3-3DF258E9A5C4}"/>
          </ac:spMkLst>
        </pc:spChg>
        <pc:spChg chg="mod">
          <ac:chgData name="Meng, Steve W. (INPO)" userId="1c6bf646-d2d5-4f37-ac5d-4f7d0d808b81" providerId="ADAL" clId="{C442294D-4D47-4D9A-8DD6-20247F9F084D}" dt="2024-03-14T20:56:59.839" v="1070" actId="179"/>
          <ac:spMkLst>
            <pc:docMk/>
            <pc:sldMk cId="4057691626" sldId="13236"/>
            <ac:spMk id="7" creationId="{54364DB6-7C0C-F421-6206-56155AE4BA0C}"/>
          </ac:spMkLst>
        </pc:spChg>
        <pc:spChg chg="mod">
          <ac:chgData name="Meng, Steve W. (INPO)" userId="1c6bf646-d2d5-4f37-ac5d-4f7d0d808b81" providerId="ADAL" clId="{C442294D-4D47-4D9A-8DD6-20247F9F084D}" dt="2024-03-14T20:57:05.999" v="1071" actId="179"/>
          <ac:spMkLst>
            <pc:docMk/>
            <pc:sldMk cId="4057691626" sldId="13236"/>
            <ac:spMk id="8" creationId="{4BBDE8AF-D9C7-38C9-968A-38B25E5721A1}"/>
          </ac:spMkLst>
        </pc:spChg>
        <pc:spChg chg="add">
          <ac:chgData name="Meng, Steve W. (INPO)" userId="1c6bf646-d2d5-4f37-ac5d-4f7d0d808b81" providerId="ADAL" clId="{C442294D-4D47-4D9A-8DD6-20247F9F084D}" dt="2024-03-14T20:52:58.685" v="1034"/>
          <ac:spMkLst>
            <pc:docMk/>
            <pc:sldMk cId="4057691626" sldId="13236"/>
            <ac:spMk id="12" creationId="{6DD1F7B3-1EB9-DD76-E420-E1C905A916CD}"/>
          </ac:spMkLst>
        </pc:spChg>
        <pc:spChg chg="add">
          <ac:chgData name="Meng, Steve W. (INPO)" userId="1c6bf646-d2d5-4f37-ac5d-4f7d0d808b81" providerId="ADAL" clId="{C442294D-4D47-4D9A-8DD6-20247F9F084D}" dt="2024-03-14T20:53:11.295" v="1037"/>
          <ac:spMkLst>
            <pc:docMk/>
            <pc:sldMk cId="4057691626" sldId="13236"/>
            <ac:spMk id="13" creationId="{8E7FEAB8-1B6B-D8D1-E97B-DE1CE3A3F5A8}"/>
          </ac:spMkLst>
        </pc:spChg>
        <pc:spChg chg="add del mod">
          <ac:chgData name="Meng, Steve W. (INPO)" userId="1c6bf646-d2d5-4f37-ac5d-4f7d0d808b81" providerId="ADAL" clId="{C442294D-4D47-4D9A-8DD6-20247F9F084D}" dt="2024-03-14T20:53:33.640" v="1044" actId="478"/>
          <ac:spMkLst>
            <pc:docMk/>
            <pc:sldMk cId="4057691626" sldId="13236"/>
            <ac:spMk id="14" creationId="{FFD07E3F-CF08-B5E1-543A-EC65216A9388}"/>
          </ac:spMkLst>
        </pc:spChg>
        <pc:picChg chg="add del mod">
          <ac:chgData name="Meng, Steve W. (INPO)" userId="1c6bf646-d2d5-4f37-ac5d-4f7d0d808b81" providerId="ADAL" clId="{C442294D-4D47-4D9A-8DD6-20247F9F084D}" dt="2024-03-14T21:01:46.037" v="1109" actId="1076"/>
          <ac:picMkLst>
            <pc:docMk/>
            <pc:sldMk cId="4057691626" sldId="13236"/>
            <ac:picMk id="1026" creationId="{757FEA61-07C7-2908-CC14-1CF60FABBC92}"/>
          </ac:picMkLst>
        </pc:picChg>
        <pc:picChg chg="add mod">
          <ac:chgData name="Meng, Steve W. (INPO)" userId="1c6bf646-d2d5-4f37-ac5d-4f7d0d808b81" providerId="ADAL" clId="{C442294D-4D47-4D9A-8DD6-20247F9F084D}" dt="2024-03-14T20:52:20.993" v="1033"/>
          <ac:picMkLst>
            <pc:docMk/>
            <pc:sldMk cId="4057691626" sldId="13236"/>
            <ac:picMk id="1028" creationId="{8D6FCBAF-2B12-AB21-056E-76A4D35FA536}"/>
          </ac:picMkLst>
        </pc:picChg>
        <pc:picChg chg="add mod">
          <ac:chgData name="Meng, Steve W. (INPO)" userId="1c6bf646-d2d5-4f37-ac5d-4f7d0d808b81" providerId="ADAL" clId="{C442294D-4D47-4D9A-8DD6-20247F9F084D}" dt="2024-03-14T21:01:38.791" v="1108" actId="1076"/>
          <ac:picMkLst>
            <pc:docMk/>
            <pc:sldMk cId="4057691626" sldId="13236"/>
            <ac:picMk id="1036" creationId="{56C36287-A53E-EFEA-2BB9-0CF2FB44D722}"/>
          </ac:picMkLst>
        </pc:picChg>
        <pc:picChg chg="add del">
          <ac:chgData name="Meng, Steve W. (INPO)" userId="1c6bf646-d2d5-4f37-ac5d-4f7d0d808b81" providerId="ADAL" clId="{C442294D-4D47-4D9A-8DD6-20247F9F084D}" dt="2024-03-14T20:54:52.090" v="1055" actId="478"/>
          <ac:picMkLst>
            <pc:docMk/>
            <pc:sldMk cId="4057691626" sldId="13236"/>
            <ac:picMk id="1038" creationId="{01C39B80-A172-1D40-2619-9380289D80BE}"/>
          </ac:picMkLst>
        </pc:picChg>
        <pc:picChg chg="add del mod">
          <ac:chgData name="Meng, Steve W. (INPO)" userId="1c6bf646-d2d5-4f37-ac5d-4f7d0d808b81" providerId="ADAL" clId="{C442294D-4D47-4D9A-8DD6-20247F9F084D}" dt="2024-03-14T20:55:07.206" v="1058" actId="478"/>
          <ac:picMkLst>
            <pc:docMk/>
            <pc:sldMk cId="4057691626" sldId="13236"/>
            <ac:picMk id="1040" creationId="{A8C0628D-6667-28A7-C487-ED0625EC7F56}"/>
          </ac:picMkLst>
        </pc:picChg>
        <pc:picChg chg="add del">
          <ac:chgData name="Meng, Steve W. (INPO)" userId="1c6bf646-d2d5-4f37-ac5d-4f7d0d808b81" providerId="ADAL" clId="{C442294D-4D47-4D9A-8DD6-20247F9F084D}" dt="2024-03-14T20:55:31.452" v="1060" actId="478"/>
          <ac:picMkLst>
            <pc:docMk/>
            <pc:sldMk cId="4057691626" sldId="13236"/>
            <ac:picMk id="1042" creationId="{9BFCD2F2-A95C-665C-5F4F-85095E4E4B24}"/>
          </ac:picMkLst>
        </pc:picChg>
        <pc:picChg chg="add mod">
          <ac:chgData name="Meng, Steve W. (INPO)" userId="1c6bf646-d2d5-4f37-ac5d-4f7d0d808b81" providerId="ADAL" clId="{C442294D-4D47-4D9A-8DD6-20247F9F084D}" dt="2024-03-14T20:56:15.311" v="1065"/>
          <ac:picMkLst>
            <pc:docMk/>
            <pc:sldMk cId="4057691626" sldId="13236"/>
            <ac:picMk id="1044" creationId="{67BC6FDE-8255-BE77-7067-58311846704C}"/>
          </ac:picMkLst>
        </pc:picChg>
        <pc:cxnChg chg="mod">
          <ac:chgData name="Meng, Steve W. (INPO)" userId="1c6bf646-d2d5-4f37-ac5d-4f7d0d808b81" providerId="ADAL" clId="{C442294D-4D47-4D9A-8DD6-20247F9F084D}" dt="2024-03-14T17:56:37.569" v="497" actId="1076"/>
          <ac:cxnSpMkLst>
            <pc:docMk/>
            <pc:sldMk cId="4057691626" sldId="13236"/>
            <ac:cxnSpMk id="4" creationId="{770CD211-0769-945E-FAC5-C0E55CC23B17}"/>
          </ac:cxnSpMkLst>
        </pc:cxnChg>
        <pc:cxnChg chg="mod">
          <ac:chgData name="Meng, Steve W. (INPO)" userId="1c6bf646-d2d5-4f37-ac5d-4f7d0d808b81" providerId="ADAL" clId="{C442294D-4D47-4D9A-8DD6-20247F9F084D}" dt="2024-03-14T17:59:09.339" v="640" actId="14100"/>
          <ac:cxnSpMkLst>
            <pc:docMk/>
            <pc:sldMk cId="4057691626" sldId="13236"/>
            <ac:cxnSpMk id="10" creationId="{77491BF6-C260-0E44-5500-910154915FA7}"/>
          </ac:cxnSpMkLst>
        </pc:cxnChg>
      </pc:sldChg>
      <pc:sldChg chg="modSp del mod">
        <pc:chgData name="Meng, Steve W. (INPO)" userId="1c6bf646-d2d5-4f37-ac5d-4f7d0d808b81" providerId="ADAL" clId="{C442294D-4D47-4D9A-8DD6-20247F9F084D}" dt="2024-03-13T11:42:03.767" v="298" actId="47"/>
        <pc:sldMkLst>
          <pc:docMk/>
          <pc:sldMk cId="2774239981" sldId="13237"/>
        </pc:sldMkLst>
        <pc:spChg chg="mod">
          <ac:chgData name="Meng, Steve W. (INPO)" userId="1c6bf646-d2d5-4f37-ac5d-4f7d0d808b81" providerId="ADAL" clId="{C442294D-4D47-4D9A-8DD6-20247F9F084D}" dt="2024-03-13T10:56:49.066" v="141" actId="404"/>
          <ac:spMkLst>
            <pc:docMk/>
            <pc:sldMk cId="2774239981" sldId="13237"/>
            <ac:spMk id="2" creationId="{1B6660D7-83E9-A8D1-24AC-2BC9D4894DE9}"/>
          </ac:spMkLst>
        </pc:spChg>
      </pc:sldChg>
      <pc:sldChg chg="addSp delSp modSp del mod setBg setClrOvrMap">
        <pc:chgData name="Meng, Steve W. (INPO)" userId="1c6bf646-d2d5-4f37-ac5d-4f7d0d808b81" providerId="ADAL" clId="{C442294D-4D47-4D9A-8DD6-20247F9F084D}" dt="2024-03-13T11:42:04.639" v="299" actId="47"/>
        <pc:sldMkLst>
          <pc:docMk/>
          <pc:sldMk cId="4020160154" sldId="13238"/>
        </pc:sldMkLst>
        <pc:spChg chg="mod">
          <ac:chgData name="Meng, Steve W. (INPO)" userId="1c6bf646-d2d5-4f37-ac5d-4f7d0d808b81" providerId="ADAL" clId="{C442294D-4D47-4D9A-8DD6-20247F9F084D}" dt="2024-03-13T11:01:21.680" v="210" actId="108"/>
          <ac:spMkLst>
            <pc:docMk/>
            <pc:sldMk cId="4020160154" sldId="13238"/>
            <ac:spMk id="2" creationId="{4B9ABD5D-8879-898C-0517-A42C3B5F1241}"/>
          </ac:spMkLst>
        </pc:spChg>
        <pc:spChg chg="add mod ord">
          <ac:chgData name="Meng, Steve W. (INPO)" userId="1c6bf646-d2d5-4f37-ac5d-4f7d0d808b81" providerId="ADAL" clId="{C442294D-4D47-4D9A-8DD6-20247F9F084D}" dt="2024-03-13T11:00:16.605" v="167" actId="167"/>
          <ac:spMkLst>
            <pc:docMk/>
            <pc:sldMk cId="4020160154" sldId="13238"/>
            <ac:spMk id="5" creationId="{0382DA89-9977-437E-00DA-FD718E6866C1}"/>
          </ac:spMkLst>
        </pc:spChg>
        <pc:spChg chg="add mod">
          <ac:chgData name="Meng, Steve W. (INPO)" userId="1c6bf646-d2d5-4f37-ac5d-4f7d0d808b81" providerId="ADAL" clId="{C442294D-4D47-4D9A-8DD6-20247F9F084D}" dt="2024-03-13T11:00:52.264" v="173" actId="403"/>
          <ac:spMkLst>
            <pc:docMk/>
            <pc:sldMk cId="4020160154" sldId="13238"/>
            <ac:spMk id="6" creationId="{635B0BDF-AC75-D4D3-884E-C76C09B2A5F4}"/>
          </ac:spMkLst>
        </pc:spChg>
        <pc:spChg chg="add mod ord">
          <ac:chgData name="Meng, Steve W. (INPO)" userId="1c6bf646-d2d5-4f37-ac5d-4f7d0d808b81" providerId="ADAL" clId="{C442294D-4D47-4D9A-8DD6-20247F9F084D}" dt="2024-03-13T11:00:20.967" v="168" actId="1076"/>
          <ac:spMkLst>
            <pc:docMk/>
            <pc:sldMk cId="4020160154" sldId="13238"/>
            <ac:spMk id="7" creationId="{F4D41001-7C32-5C57-B327-A0FCC2A02887}"/>
          </ac:spMkLst>
        </pc:spChg>
        <pc:spChg chg="add del">
          <ac:chgData name="Meng, Steve W. (INPO)" userId="1c6bf646-d2d5-4f37-ac5d-4f7d0d808b81" providerId="ADAL" clId="{C442294D-4D47-4D9A-8DD6-20247F9F084D}" dt="2024-03-13T10:57:57.020" v="146" actId="26606"/>
          <ac:spMkLst>
            <pc:docMk/>
            <pc:sldMk cId="4020160154" sldId="13238"/>
            <ac:spMk id="9" creationId="{A8384FB5-9ADC-4DDC-881B-597D56F5B15D}"/>
          </ac:spMkLst>
        </pc:spChg>
        <pc:spChg chg="add del">
          <ac:chgData name="Meng, Steve W. (INPO)" userId="1c6bf646-d2d5-4f37-ac5d-4f7d0d808b81" providerId="ADAL" clId="{C442294D-4D47-4D9A-8DD6-20247F9F084D}" dt="2024-03-13T10:57:57.020" v="146" actId="26606"/>
          <ac:spMkLst>
            <pc:docMk/>
            <pc:sldMk cId="4020160154" sldId="13238"/>
            <ac:spMk id="11" creationId="{91E5A9A7-95C6-4F4F-B00E-C82E07FE62EF}"/>
          </ac:spMkLst>
        </pc:spChg>
        <pc:spChg chg="add del">
          <ac:chgData name="Meng, Steve W. (INPO)" userId="1c6bf646-d2d5-4f37-ac5d-4f7d0d808b81" providerId="ADAL" clId="{C442294D-4D47-4D9A-8DD6-20247F9F084D}" dt="2024-03-13T10:57:57.020" v="146" actId="26606"/>
          <ac:spMkLst>
            <pc:docMk/>
            <pc:sldMk cId="4020160154" sldId="13238"/>
            <ac:spMk id="13" creationId="{D07DD2DE-F619-49DD-B5E7-03A290FF4ED1}"/>
          </ac:spMkLst>
        </pc:spChg>
        <pc:spChg chg="add del">
          <ac:chgData name="Meng, Steve W. (INPO)" userId="1c6bf646-d2d5-4f37-ac5d-4f7d0d808b81" providerId="ADAL" clId="{C442294D-4D47-4D9A-8DD6-20247F9F084D}" dt="2024-03-13T10:57:57.020" v="146" actId="26606"/>
          <ac:spMkLst>
            <pc:docMk/>
            <pc:sldMk cId="4020160154" sldId="13238"/>
            <ac:spMk id="15" creationId="{85149191-5F60-4A28-AAFF-039F96B0F3EC}"/>
          </ac:spMkLst>
        </pc:spChg>
        <pc:spChg chg="add del">
          <ac:chgData name="Meng, Steve W. (INPO)" userId="1c6bf646-d2d5-4f37-ac5d-4f7d0d808b81" providerId="ADAL" clId="{C442294D-4D47-4D9A-8DD6-20247F9F084D}" dt="2024-03-13T10:57:57.020" v="146" actId="26606"/>
          <ac:spMkLst>
            <pc:docMk/>
            <pc:sldMk cId="4020160154" sldId="13238"/>
            <ac:spMk id="17" creationId="{F8260ED5-17F7-4158-B241-D51DD4CF1B7E}"/>
          </ac:spMkLst>
        </pc:spChg>
        <pc:picChg chg="add mod">
          <ac:chgData name="Meng, Steve W. (INPO)" userId="1c6bf646-d2d5-4f37-ac5d-4f7d0d808b81" providerId="ADAL" clId="{C442294D-4D47-4D9A-8DD6-20247F9F084D}" dt="2024-03-13T11:00:57.111" v="174" actId="1076"/>
          <ac:picMkLst>
            <pc:docMk/>
            <pc:sldMk cId="4020160154" sldId="13238"/>
            <ac:picMk id="3" creationId="{BB02E0DF-AED8-E37D-8576-1930C0D592E7}"/>
          </ac:picMkLst>
        </pc:picChg>
        <pc:picChg chg="mod">
          <ac:chgData name="Meng, Steve W. (INPO)" userId="1c6bf646-d2d5-4f37-ac5d-4f7d0d808b81" providerId="ADAL" clId="{C442294D-4D47-4D9A-8DD6-20247F9F084D}" dt="2024-03-13T10:57:57.020" v="146" actId="26606"/>
          <ac:picMkLst>
            <pc:docMk/>
            <pc:sldMk cId="4020160154" sldId="13238"/>
            <ac:picMk id="4" creationId="{6C3A2D65-C988-D621-AF11-C99FC3EADE3E}"/>
          </ac:picMkLst>
        </pc:picChg>
      </pc:sldChg>
      <pc:sldChg chg="addSp modSp new mod">
        <pc:chgData name="Meng, Steve W. (INPO)" userId="1c6bf646-d2d5-4f37-ac5d-4f7d0d808b81" providerId="ADAL" clId="{C442294D-4D47-4D9A-8DD6-20247F9F084D}" dt="2024-03-14T20:10:32.810" v="1009" actId="207"/>
        <pc:sldMkLst>
          <pc:docMk/>
          <pc:sldMk cId="4247708436" sldId="13239"/>
        </pc:sldMkLst>
        <pc:spChg chg="add mod">
          <ac:chgData name="Meng, Steve W. (INPO)" userId="1c6bf646-d2d5-4f37-ac5d-4f7d0d808b81" providerId="ADAL" clId="{C442294D-4D47-4D9A-8DD6-20247F9F084D}" dt="2024-03-14T20:10:32.810" v="1009" actId="207"/>
          <ac:spMkLst>
            <pc:docMk/>
            <pc:sldMk cId="4247708436" sldId="13239"/>
            <ac:spMk id="2" creationId="{AD5CD274-7AD4-E37C-83F2-F3FB4038916D}"/>
          </ac:spMkLst>
        </pc:spChg>
        <pc:picChg chg="add mod">
          <ac:chgData name="Meng, Steve W. (INPO)" userId="1c6bf646-d2d5-4f37-ac5d-4f7d0d808b81" providerId="ADAL" clId="{C442294D-4D47-4D9A-8DD6-20247F9F084D}" dt="2024-03-13T11:15:19.250" v="254" actId="1076"/>
          <ac:picMkLst>
            <pc:docMk/>
            <pc:sldMk cId="4247708436" sldId="13239"/>
            <ac:picMk id="3" creationId="{15F07C0B-2F1E-DE70-1FB6-411BC403D6EC}"/>
          </ac:picMkLst>
        </pc:picChg>
      </pc:sldChg>
      <pc:sldChg chg="addSp modSp new mod">
        <pc:chgData name="Meng, Steve W. (INPO)" userId="1c6bf646-d2d5-4f37-ac5d-4f7d0d808b81" providerId="ADAL" clId="{C442294D-4D47-4D9A-8DD6-20247F9F084D}" dt="2024-03-14T20:10:56.135" v="1015" actId="1076"/>
        <pc:sldMkLst>
          <pc:docMk/>
          <pc:sldMk cId="4004204877" sldId="13240"/>
        </pc:sldMkLst>
        <pc:spChg chg="add mod">
          <ac:chgData name="Meng, Steve W. (INPO)" userId="1c6bf646-d2d5-4f37-ac5d-4f7d0d808b81" providerId="ADAL" clId="{C442294D-4D47-4D9A-8DD6-20247F9F084D}" dt="2024-03-14T20:10:56.135" v="1015" actId="1076"/>
          <ac:spMkLst>
            <pc:docMk/>
            <pc:sldMk cId="4004204877" sldId="13240"/>
            <ac:spMk id="2" creationId="{9A7AB098-4530-92A6-2D6A-D3DE91B304E0}"/>
          </ac:spMkLst>
        </pc:spChg>
        <pc:spChg chg="add mod">
          <ac:chgData name="Meng, Steve W. (INPO)" userId="1c6bf646-d2d5-4f37-ac5d-4f7d0d808b81" providerId="ADAL" clId="{C442294D-4D47-4D9A-8DD6-20247F9F084D}" dt="2024-03-13T11:26:10.306" v="294" actId="20577"/>
          <ac:spMkLst>
            <pc:docMk/>
            <pc:sldMk cId="4004204877" sldId="13240"/>
            <ac:spMk id="4" creationId="{79796689-B269-C790-5D11-1F02200EB2C9}"/>
          </ac:spMkLst>
        </pc:spChg>
        <pc:picChg chg="add mod">
          <ac:chgData name="Meng, Steve W. (INPO)" userId="1c6bf646-d2d5-4f37-ac5d-4f7d0d808b81" providerId="ADAL" clId="{C442294D-4D47-4D9A-8DD6-20247F9F084D}" dt="2024-03-13T11:25:36.484" v="259" actId="1076"/>
          <ac:picMkLst>
            <pc:docMk/>
            <pc:sldMk cId="4004204877" sldId="13240"/>
            <ac:picMk id="3" creationId="{F1C63F98-9BE3-F2F9-8A43-BFA2B358278E}"/>
          </ac:picMkLst>
        </pc:picChg>
        <pc:picChg chg="add mod">
          <ac:chgData name="Meng, Steve W. (INPO)" userId="1c6bf646-d2d5-4f37-ac5d-4f7d0d808b81" providerId="ADAL" clId="{C442294D-4D47-4D9A-8DD6-20247F9F084D}" dt="2024-03-13T11:26:20.366" v="296" actId="1076"/>
          <ac:picMkLst>
            <pc:docMk/>
            <pc:sldMk cId="4004204877" sldId="13240"/>
            <ac:picMk id="5" creationId="{1F704F0E-BD29-9398-D29D-61315AF23DFC}"/>
          </ac:picMkLst>
        </pc:picChg>
      </pc:sldChg>
      <pc:sldChg chg="addSp delSp modSp add del mod chgLayout">
        <pc:chgData name="Meng, Steve W. (INPO)" userId="1c6bf646-d2d5-4f37-ac5d-4f7d0d808b81" providerId="ADAL" clId="{C442294D-4D47-4D9A-8DD6-20247F9F084D}" dt="2024-03-14T21:00:35.245" v="1104" actId="2696"/>
        <pc:sldMkLst>
          <pc:docMk/>
          <pc:sldMk cId="803026700" sldId="13241"/>
        </pc:sldMkLst>
        <pc:spChg chg="add mod">
          <ac:chgData name="Meng, Steve W. (INPO)" userId="1c6bf646-d2d5-4f37-ac5d-4f7d0d808b81" providerId="ADAL" clId="{C442294D-4D47-4D9A-8DD6-20247F9F084D}" dt="2024-03-14T17:46:56.646" v="322" actId="164"/>
          <ac:spMkLst>
            <pc:docMk/>
            <pc:sldMk cId="803026700" sldId="13241"/>
            <ac:spMk id="4" creationId="{4F7143E7-C5A0-DDCA-539D-D5108EEC5AC1}"/>
          </ac:spMkLst>
        </pc:spChg>
        <pc:spChg chg="add mod">
          <ac:chgData name="Meng, Steve W. (INPO)" userId="1c6bf646-d2d5-4f37-ac5d-4f7d0d808b81" providerId="ADAL" clId="{C442294D-4D47-4D9A-8DD6-20247F9F084D}" dt="2024-03-14T17:47:23.024" v="326" actId="164"/>
          <ac:spMkLst>
            <pc:docMk/>
            <pc:sldMk cId="803026700" sldId="13241"/>
            <ac:spMk id="6" creationId="{4406B8B8-86B9-FFAA-142C-4B43AFBE69B6}"/>
          </ac:spMkLst>
        </pc:spChg>
        <pc:spChg chg="add del mod ord">
          <ac:chgData name="Meng, Steve W. (INPO)" userId="1c6bf646-d2d5-4f37-ac5d-4f7d0d808b81" providerId="ADAL" clId="{C442294D-4D47-4D9A-8DD6-20247F9F084D}" dt="2024-03-14T17:48:08.285" v="329" actId="478"/>
          <ac:spMkLst>
            <pc:docMk/>
            <pc:sldMk cId="803026700" sldId="13241"/>
            <ac:spMk id="9" creationId="{0A1F9FF6-9C93-054D-D3C7-46628FCB25DB}"/>
          </ac:spMkLst>
        </pc:spChg>
        <pc:spChg chg="add mod">
          <ac:chgData name="Meng, Steve W. (INPO)" userId="1c6bf646-d2d5-4f37-ac5d-4f7d0d808b81" providerId="ADAL" clId="{C442294D-4D47-4D9A-8DD6-20247F9F084D}" dt="2024-03-14T20:11:48.254" v="1021" actId="1076"/>
          <ac:spMkLst>
            <pc:docMk/>
            <pc:sldMk cId="803026700" sldId="13241"/>
            <ac:spMk id="10" creationId="{402942D1-F8F3-0D75-7311-AAB412E0EBDF}"/>
          </ac:spMkLst>
        </pc:spChg>
        <pc:spChg chg="add mod">
          <ac:chgData name="Meng, Steve W. (INPO)" userId="1c6bf646-d2d5-4f37-ac5d-4f7d0d808b81" providerId="ADAL" clId="{C442294D-4D47-4D9A-8DD6-20247F9F084D}" dt="2024-03-14T20:12:11.345" v="1024" actId="14100"/>
          <ac:spMkLst>
            <pc:docMk/>
            <pc:sldMk cId="803026700" sldId="13241"/>
            <ac:spMk id="11" creationId="{33760913-8D5D-437B-261B-A91DD9A2A5BB}"/>
          </ac:spMkLst>
        </pc:spChg>
        <pc:spChg chg="add mod">
          <ac:chgData name="Meng, Steve W. (INPO)" userId="1c6bf646-d2d5-4f37-ac5d-4f7d0d808b81" providerId="ADAL" clId="{C442294D-4D47-4D9A-8DD6-20247F9F084D}" dt="2024-03-14T20:59:24.730" v="1094" actId="692"/>
          <ac:spMkLst>
            <pc:docMk/>
            <pc:sldMk cId="803026700" sldId="13241"/>
            <ac:spMk id="12" creationId="{AD87C85C-4D22-221E-46A6-8B1677F0376C}"/>
          </ac:spMkLst>
        </pc:spChg>
        <pc:grpChg chg="add mod">
          <ac:chgData name="Meng, Steve W. (INPO)" userId="1c6bf646-d2d5-4f37-ac5d-4f7d0d808b81" providerId="ADAL" clId="{C442294D-4D47-4D9A-8DD6-20247F9F084D}" dt="2024-03-14T17:47:23.024" v="326" actId="164"/>
          <ac:grpSpMkLst>
            <pc:docMk/>
            <pc:sldMk cId="803026700" sldId="13241"/>
            <ac:grpSpMk id="5" creationId="{41DA695E-2849-101C-0479-52FCD2DD1FAF}"/>
          </ac:grpSpMkLst>
        </pc:grpChg>
        <pc:grpChg chg="add del mod">
          <ac:chgData name="Meng, Steve W. (INPO)" userId="1c6bf646-d2d5-4f37-ac5d-4f7d0d808b81" providerId="ADAL" clId="{C442294D-4D47-4D9A-8DD6-20247F9F084D}" dt="2024-03-14T21:00:30.143" v="1103" actId="478"/>
          <ac:grpSpMkLst>
            <pc:docMk/>
            <pc:sldMk cId="803026700" sldId="13241"/>
            <ac:grpSpMk id="8" creationId="{308E2E51-3B2B-E7B0-F1D6-4458682524D6}"/>
          </ac:grpSpMkLst>
        </pc:grpChg>
        <pc:picChg chg="add mod modCrop">
          <ac:chgData name="Meng, Steve W. (INPO)" userId="1c6bf646-d2d5-4f37-ac5d-4f7d0d808b81" providerId="ADAL" clId="{C442294D-4D47-4D9A-8DD6-20247F9F084D}" dt="2024-03-14T20:59:36.290" v="1098" actId="1076"/>
          <ac:picMkLst>
            <pc:docMk/>
            <pc:sldMk cId="803026700" sldId="13241"/>
            <ac:picMk id="3" creationId="{2778E058-F9D5-BD32-2C54-00F2B5784CE9}"/>
          </ac:picMkLst>
        </pc:picChg>
        <pc:picChg chg="del">
          <ac:chgData name="Meng, Steve W. (INPO)" userId="1c6bf646-d2d5-4f37-ac5d-4f7d0d808b81" providerId="ADAL" clId="{C442294D-4D47-4D9A-8DD6-20247F9F084D}" dt="2024-03-14T17:45:44.479" v="312" actId="478"/>
          <ac:picMkLst>
            <pc:docMk/>
            <pc:sldMk cId="803026700" sldId="13241"/>
            <ac:picMk id="7" creationId="{130E0018-670A-0273-A30E-5556A89AB247}"/>
          </ac:picMkLst>
        </pc:picChg>
      </pc:sldChg>
      <pc:sldChg chg="addSp delSp modSp new add del mod">
        <pc:chgData name="Meng, Steve W. (INPO)" userId="1c6bf646-d2d5-4f37-ac5d-4f7d0d808b81" providerId="ADAL" clId="{C442294D-4D47-4D9A-8DD6-20247F9F084D}" dt="2024-03-14T21:00:42.318" v="1106" actId="47"/>
        <pc:sldMkLst>
          <pc:docMk/>
          <pc:sldMk cId="3311244021" sldId="13242"/>
        </pc:sldMkLst>
        <pc:spChg chg="del">
          <ac:chgData name="Meng, Steve W. (INPO)" userId="1c6bf646-d2d5-4f37-ac5d-4f7d0d808b81" providerId="ADAL" clId="{C442294D-4D47-4D9A-8DD6-20247F9F084D}" dt="2024-03-14T21:00:18.293" v="1100" actId="478"/>
          <ac:spMkLst>
            <pc:docMk/>
            <pc:sldMk cId="3311244021" sldId="13242"/>
            <ac:spMk id="2" creationId="{925E22BB-8D0C-8651-C78B-5750CEAE7DD9}"/>
          </ac:spMkLst>
        </pc:spChg>
        <pc:picChg chg="add mod">
          <ac:chgData name="Meng, Steve W. (INPO)" userId="1c6bf646-d2d5-4f37-ac5d-4f7d0d808b81" providerId="ADAL" clId="{C442294D-4D47-4D9A-8DD6-20247F9F084D}" dt="2024-03-14T21:00:25.119" v="1102" actId="1076"/>
          <ac:picMkLst>
            <pc:docMk/>
            <pc:sldMk cId="3311244021" sldId="13242"/>
            <ac:picMk id="4" creationId="{D059CC12-5E51-A555-1900-5E16BE755CAA}"/>
          </ac:picMkLst>
        </pc:picChg>
      </pc:sldChg>
      <pc:sldMasterChg chg="delSldLayout">
        <pc:chgData name="Meng, Steve W. (INPO)" userId="1c6bf646-d2d5-4f37-ac5d-4f7d0d808b81" providerId="ADAL" clId="{C442294D-4D47-4D9A-8DD6-20247F9F084D}" dt="2024-03-14T17:47:55.635" v="328" actId="47"/>
        <pc:sldMasterMkLst>
          <pc:docMk/>
          <pc:sldMasterMk cId="617934197" sldId="2147483648"/>
        </pc:sldMasterMkLst>
        <pc:sldLayoutChg chg="del">
          <pc:chgData name="Meng, Steve W. (INPO)" userId="1c6bf646-d2d5-4f37-ac5d-4f7d0d808b81" providerId="ADAL" clId="{C442294D-4D47-4D9A-8DD6-20247F9F084D}" dt="2024-03-14T17:47:55.635" v="328" actId="47"/>
          <pc:sldLayoutMkLst>
            <pc:docMk/>
            <pc:sldMasterMk cId="617934197" sldId="2147483648"/>
            <pc:sldLayoutMk cId="3252092551" sldId="2147483663"/>
          </pc:sldLayoutMkLst>
        </pc:sldLayoutChg>
        <pc:sldLayoutChg chg="del">
          <pc:chgData name="Meng, Steve W. (INPO)" userId="1c6bf646-d2d5-4f37-ac5d-4f7d0d808b81" providerId="ADAL" clId="{C442294D-4D47-4D9A-8DD6-20247F9F084D}" dt="2024-03-13T13:40:01.202" v="310" actId="2696"/>
          <pc:sldLayoutMkLst>
            <pc:docMk/>
            <pc:sldMasterMk cId="617934197" sldId="2147483648"/>
            <pc:sldLayoutMk cId="1644704809" sldId="214748366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759437-4FDB-426D-936D-3E96B31565F4}" type="datetimeFigureOut">
              <a:rPr lang="en-US" smtClean="0"/>
              <a:t>3/19/2024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70DBCF-BCD7-4AE8-A2F0-CB2EBD89E2E8}" type="slidenum">
              <a:rPr lang="en-US" smtClean="0"/>
              <a:t>‹#›</a:t>
            </a:fld>
            <a:endParaRPr lang="en-US"/>
          </a:p>
        </p:txBody>
      </p:sp>
    </p:spTree>
    <p:extLst>
      <p:ext uri="{BB962C8B-B14F-4D97-AF65-F5344CB8AC3E}">
        <p14:creationId xmlns:p14="http://schemas.microsoft.com/office/powerpoint/2010/main" val="3062161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60CA05-1D22-4DB6-A148-E1BB0411821A}" type="slidenum">
              <a:rPr lang="en-US" smtClean="0"/>
              <a:t>2</a:t>
            </a:fld>
            <a:endParaRPr lang="en-US"/>
          </a:p>
        </p:txBody>
      </p:sp>
    </p:spTree>
    <p:extLst>
      <p:ext uri="{BB962C8B-B14F-4D97-AF65-F5344CB8AC3E}">
        <p14:creationId xmlns:p14="http://schemas.microsoft.com/office/powerpoint/2010/main" val="3844807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Different – decay heat / radiological consequences</a:t>
            </a:r>
          </a:p>
        </p:txBody>
      </p:sp>
      <p:sp>
        <p:nvSpPr>
          <p:cNvPr id="4" name="Slide Number Placeholder 3"/>
          <p:cNvSpPr>
            <a:spLocks noGrp="1"/>
          </p:cNvSpPr>
          <p:nvPr>
            <p:ph type="sldNum" sz="quarter" idx="5"/>
          </p:nvPr>
        </p:nvSpPr>
        <p:spPr/>
        <p:txBody>
          <a:bodyPr/>
          <a:lstStyle/>
          <a:p>
            <a:fld id="{9360CA05-1D22-4DB6-A148-E1BB0411821A}" type="slidenum">
              <a:rPr lang="en-US" smtClean="0"/>
              <a:t>3</a:t>
            </a:fld>
            <a:endParaRPr lang="en-US"/>
          </a:p>
        </p:txBody>
      </p:sp>
    </p:spTree>
    <p:extLst>
      <p:ext uri="{BB962C8B-B14F-4D97-AF65-F5344CB8AC3E}">
        <p14:creationId xmlns:p14="http://schemas.microsoft.com/office/powerpoint/2010/main" val="878984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60CA05-1D22-4DB6-A148-E1BB0411821A}" type="slidenum">
              <a:rPr lang="en-US" smtClean="0"/>
              <a:t>4</a:t>
            </a:fld>
            <a:endParaRPr lang="en-US"/>
          </a:p>
        </p:txBody>
      </p:sp>
    </p:spTree>
    <p:extLst>
      <p:ext uri="{BB962C8B-B14F-4D97-AF65-F5344CB8AC3E}">
        <p14:creationId xmlns:p14="http://schemas.microsoft.com/office/powerpoint/2010/main" val="383336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21">
              <a:defRPr/>
            </a:pPr>
            <a:endParaRPr lang="en-US" dirty="0"/>
          </a:p>
        </p:txBody>
      </p:sp>
      <p:sp>
        <p:nvSpPr>
          <p:cNvPr id="4" name="Slide Number Placeholder 3"/>
          <p:cNvSpPr>
            <a:spLocks noGrp="1"/>
          </p:cNvSpPr>
          <p:nvPr>
            <p:ph type="sldNum" sz="quarter" idx="5"/>
          </p:nvPr>
        </p:nvSpPr>
        <p:spPr/>
        <p:txBody>
          <a:bodyPr/>
          <a:lstStyle/>
          <a:p>
            <a:fld id="{9360CA05-1D22-4DB6-A148-E1BB0411821A}" type="slidenum">
              <a:rPr lang="en-US" smtClean="0"/>
              <a:t>5</a:t>
            </a:fld>
            <a:endParaRPr lang="en-US"/>
          </a:p>
        </p:txBody>
      </p:sp>
    </p:spTree>
    <p:extLst>
      <p:ext uri="{BB962C8B-B14F-4D97-AF65-F5344CB8AC3E}">
        <p14:creationId xmlns:p14="http://schemas.microsoft.com/office/powerpoint/2010/main" val="127165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0F90A1-8626-4147-A15D-9A06CF623B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2114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63638"/>
            <a:ext cx="5583237" cy="3141662"/>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32C5C15F-9068-42FB-84AC-1999456B2693}" type="slidenum">
              <a:rPr lang="en-US" smtClean="0"/>
              <a:t>8</a:t>
            </a:fld>
            <a:endParaRPr lang="en-US"/>
          </a:p>
        </p:txBody>
      </p:sp>
    </p:spTree>
    <p:extLst>
      <p:ext uri="{BB962C8B-B14F-4D97-AF65-F5344CB8AC3E}">
        <p14:creationId xmlns:p14="http://schemas.microsoft.com/office/powerpoint/2010/main" val="1461878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63638"/>
            <a:ext cx="5583237" cy="3141662"/>
          </a:xfrm>
        </p:spPr>
      </p:sp>
      <p:sp>
        <p:nvSpPr>
          <p:cNvPr id="3" name="Notes Placeholder 2"/>
          <p:cNvSpPr>
            <a:spLocks noGrp="1"/>
          </p:cNvSpPr>
          <p:nvPr>
            <p:ph type="body" idx="1"/>
          </p:nvPr>
        </p:nvSpPr>
        <p:spPr/>
        <p:txBody>
          <a:bodyPr/>
          <a:lstStyle/>
          <a:p>
            <a:r>
              <a:rPr lang="en-US" sz="1300"/>
              <a:t>Here it is…for some a new graphic…</a:t>
            </a:r>
          </a:p>
          <a:p>
            <a:endParaRPr lang="en-US" sz="1300"/>
          </a:p>
          <a:p>
            <a:r>
              <a:rPr lang="en-US" sz="1300"/>
              <a:t>As I said the activities within the Continuum are part of the change, but that change in approach &amp; behaviors is key.</a:t>
            </a:r>
          </a:p>
          <a:p>
            <a:endParaRPr lang="en-US" sz="1300"/>
          </a:p>
          <a:p>
            <a:r>
              <a:rPr lang="en-US" sz="1300"/>
              <a:t>Starting at the top is one of the things that will not change – and will function as a guardrail – the WANO Peer Review.</a:t>
            </a:r>
          </a:p>
          <a:p>
            <a:endParaRPr lang="en-US" sz="1300"/>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a:t>Upon its completion, the Continuum Leader takes over and begins their collaborative relationship with the member.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a:t>The collaboration between the station, corporate, and INPO is central to the success of the performance continuum. It calls for transparency between our organizations, the ability to see what each of us is doing &amp; thinking, as well as the results being achieved.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a:t>Another important change is an accountability shift that will occur as the performance continuum is implemented. This shift places shared accountability between the member AND the continuum leader to sustainably improve performance. This does not alter the stations accountability for continuous improvement but it does place increased emphasis on continuum leaders to influence sustainable continuous improvement. </a:t>
            </a:r>
          </a:p>
          <a:p>
            <a:endParaRPr lang="en-US" sz="1300"/>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a:t>How this relationship plays out in terms of interactions will depend on the station’s level of performance and sustainability. A measure of this is what engagement category they are in – which reflects what level of resource we need to devote. The goal is to focus INPO’s resources more on lesser performing stations and corporations and rely on the ability of higher performers to self-identify and self-correct small performance gaps, prior to those issues becoming impactful.</a:t>
            </a:r>
          </a:p>
          <a:p>
            <a:endParaRPr lang="en-US" sz="1300"/>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a:t>Those interactions will come via data review, observations, assistance and Continuum leader visits. During those observations and interactions we will look for opportunities to monitor where you are at in your journey as well as provide real time help. We also intend to make the observations more fully rounded in that we will be seeking to understand how training is being leveraged and the extent to which corporate is helping.</a:t>
            </a:r>
          </a:p>
          <a:p>
            <a:endParaRPr lang="en-US" sz="1300"/>
          </a:p>
          <a:p>
            <a:r>
              <a:rPr lang="en-US" sz="1400"/>
              <a:t>Then at the 2 year point will conduct a Continuum Site Visit which will ultimately result in a report out to your CEO along with an assessment.</a:t>
            </a:r>
            <a:endParaRPr lang="en-US" sz="1300"/>
          </a:p>
          <a:p>
            <a:endParaRPr lang="en-US" sz="1300"/>
          </a:p>
          <a:p>
            <a:endParaRPr lang="en-US"/>
          </a:p>
        </p:txBody>
      </p:sp>
      <p:sp>
        <p:nvSpPr>
          <p:cNvPr id="4" name="Slide Number Placeholder 3"/>
          <p:cNvSpPr>
            <a:spLocks noGrp="1"/>
          </p:cNvSpPr>
          <p:nvPr>
            <p:ph type="sldNum" sz="quarter" idx="5"/>
          </p:nvPr>
        </p:nvSpPr>
        <p:spPr/>
        <p:txBody>
          <a:bodyPr/>
          <a:lstStyle/>
          <a:p>
            <a:fld id="{2108F592-383E-4D91-87F8-479D987E29DF}" type="slidenum">
              <a:rPr lang="en-US" smtClean="0"/>
              <a:t>9</a:t>
            </a:fld>
            <a:endParaRPr lang="en-US"/>
          </a:p>
        </p:txBody>
      </p:sp>
    </p:spTree>
    <p:extLst>
      <p:ext uri="{BB962C8B-B14F-4D97-AF65-F5344CB8AC3E}">
        <p14:creationId xmlns:p14="http://schemas.microsoft.com/office/powerpoint/2010/main" val="1143289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3540125" cy="1992313"/>
          </a:xfrm>
        </p:spPr>
      </p:sp>
      <p:sp>
        <p:nvSpPr>
          <p:cNvPr id="3" name="Notes Placeholder 2"/>
          <p:cNvSpPr>
            <a:spLocks noGrp="1"/>
          </p:cNvSpPr>
          <p:nvPr>
            <p:ph type="body" idx="1"/>
          </p:nvPr>
        </p:nvSpPr>
        <p:spPr/>
        <p:txBody>
          <a:bodyPr/>
          <a:lstStyle/>
          <a:p>
            <a:pPr defTabSz="920712">
              <a:defRPr/>
            </a:pPr>
            <a:r>
              <a:rPr lang="en-US" b="1" dirty="0"/>
              <a:t>Ask: </a:t>
            </a:r>
            <a:r>
              <a:rPr lang="en-US" dirty="0"/>
              <a:t>What questions do you have?</a:t>
            </a:r>
          </a:p>
        </p:txBody>
      </p:sp>
      <p:sp>
        <p:nvSpPr>
          <p:cNvPr id="4" name="Slide Number Placeholder 3"/>
          <p:cNvSpPr>
            <a:spLocks noGrp="1"/>
          </p:cNvSpPr>
          <p:nvPr>
            <p:ph type="sldNum" sz="quarter" idx="10"/>
          </p:nvPr>
        </p:nvSpPr>
        <p:spPr/>
        <p:txBody>
          <a:bodyPr/>
          <a:lstStyle/>
          <a:p>
            <a:fld id="{77A9C0D5-C829-4DEC-B02C-15304261458D}" type="slidenum">
              <a:rPr lang="en-US" smtClean="0"/>
              <a:t>13</a:t>
            </a:fld>
            <a:endParaRPr lang="en-US" dirty="0"/>
          </a:p>
        </p:txBody>
      </p:sp>
    </p:spTree>
    <p:extLst>
      <p:ext uri="{BB962C8B-B14F-4D97-AF65-F5344CB8AC3E}">
        <p14:creationId xmlns:p14="http://schemas.microsoft.com/office/powerpoint/2010/main" val="26926671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DF960-CFAA-4356-BB41-48B897E09C61}"/>
              </a:ext>
            </a:extLst>
          </p:cNvPr>
          <p:cNvSpPr>
            <a:spLocks noGrp="1"/>
          </p:cNvSpPr>
          <p:nvPr>
            <p:ph type="ctrTitle"/>
          </p:nvPr>
        </p:nvSpPr>
        <p:spPr>
          <a:xfrm>
            <a:off x="601353" y="841013"/>
            <a:ext cx="6183166" cy="1342522"/>
          </a:xfrm>
        </p:spPr>
        <p:txBody>
          <a:bodyPr anchor="t" anchorCtr="0">
            <a:normAutofit/>
          </a:bodyPr>
          <a:lstStyle>
            <a:lvl1pPr algn="ctr">
              <a:defRPr sz="44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58750CCE-AA06-4471-B6AE-984FE75DD322}"/>
              </a:ext>
            </a:extLst>
          </p:cNvPr>
          <p:cNvSpPr>
            <a:spLocks noGrp="1"/>
          </p:cNvSpPr>
          <p:nvPr>
            <p:ph type="subTitle" idx="1"/>
          </p:nvPr>
        </p:nvSpPr>
        <p:spPr>
          <a:xfrm>
            <a:off x="601353" y="2568168"/>
            <a:ext cx="6183166" cy="1342521"/>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575801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E79F2-0B07-4264-A27E-0B6B2275D6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34BF84-D094-4B0B-9EC0-6AEF4A9187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6443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D3BC3-E7CF-4A51-9A25-743765260FC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09885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Hexagon background with Header">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076C1B5-3705-F73E-5FF1-82B6C2CBA77D}"/>
              </a:ext>
            </a:extLst>
          </p:cNvPr>
          <p:cNvGraphicFramePr>
            <a:graphicFrameLocks noChangeAspect="1"/>
          </p:cNvGraphicFramePr>
          <p:nvPr userDrawn="1">
            <p:custDataLst>
              <p:tags r:id="rId1"/>
            </p:custDataLst>
            <p:extLst>
              <p:ext uri="{D42A27DB-BD31-4B8C-83A1-F6EECF244321}">
                <p14:modId xmlns:p14="http://schemas.microsoft.com/office/powerpoint/2010/main" val="961547749"/>
              </p:ext>
            </p:extLst>
          </p:nvPr>
        </p:nvGraphicFramePr>
        <p:xfrm>
          <a:off x="1588" y="1590"/>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8" progId="TCLayout.ActiveDocument.1">
                  <p:embed/>
                </p:oleObj>
              </mc:Choice>
              <mc:Fallback>
                <p:oleObj name="think-cell Slide" r:id="rId3" imgW="306" imgH="308" progId="TCLayout.ActiveDocument.1">
                  <p:embed/>
                  <p:pic>
                    <p:nvPicPr>
                      <p:cNvPr id="4" name="Object 3" hidden="1">
                        <a:extLst>
                          <a:ext uri="{FF2B5EF4-FFF2-40B4-BE49-F238E27FC236}">
                            <a16:creationId xmlns:a16="http://schemas.microsoft.com/office/drawing/2014/main" id="{4076C1B5-3705-F73E-5FF1-82B6C2CBA77D}"/>
                          </a:ext>
                        </a:extLst>
                      </p:cNvPr>
                      <p:cNvPicPr/>
                      <p:nvPr/>
                    </p:nvPicPr>
                    <p:blipFill>
                      <a:blip r:embed="rId4"/>
                      <a:stretch>
                        <a:fillRect/>
                      </a:stretch>
                    </p:blipFill>
                    <p:spPr>
                      <a:xfrm>
                        <a:off x="1588" y="1590"/>
                        <a:ext cx="1588" cy="1588"/>
                      </a:xfrm>
                      <a:prstGeom prst="rect">
                        <a:avLst/>
                      </a:prstGeom>
                    </p:spPr>
                  </p:pic>
                </p:oleObj>
              </mc:Fallback>
            </mc:AlternateContent>
          </a:graphicData>
        </a:graphic>
      </p:graphicFrame>
      <p:pic>
        <p:nvPicPr>
          <p:cNvPr id="2" name="Picture 1" descr="Background pattern&#10;&#10;Description automatically generated">
            <a:extLst>
              <a:ext uri="{FF2B5EF4-FFF2-40B4-BE49-F238E27FC236}">
                <a16:creationId xmlns:a16="http://schemas.microsoft.com/office/drawing/2014/main" id="{915295DC-E661-775E-6698-52AD0080781C}"/>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 y="0"/>
            <a:ext cx="12192005" cy="6858000"/>
          </a:xfrm>
          <a:prstGeom prst="rect">
            <a:avLst/>
          </a:prstGeom>
        </p:spPr>
      </p:pic>
      <p:sp>
        <p:nvSpPr>
          <p:cNvPr id="10" name="Text Placeholder 3">
            <a:extLst>
              <a:ext uri="{FF2B5EF4-FFF2-40B4-BE49-F238E27FC236}">
                <a16:creationId xmlns:a16="http://schemas.microsoft.com/office/drawing/2014/main" id="{EDADC48E-75A3-E526-91B7-5293CC718063}"/>
              </a:ext>
            </a:extLst>
          </p:cNvPr>
          <p:cNvSpPr>
            <a:spLocks noGrp="1"/>
          </p:cNvSpPr>
          <p:nvPr>
            <p:ph type="body" sz="quarter" idx="10"/>
          </p:nvPr>
        </p:nvSpPr>
        <p:spPr>
          <a:xfrm>
            <a:off x="521031" y="468928"/>
            <a:ext cx="9117013" cy="573489"/>
          </a:xfrm>
          <a:prstGeom prst="rect">
            <a:avLst/>
          </a:prstGeom>
        </p:spPr>
        <p:txBody>
          <a:bodyPr lIns="0" tIns="0" rIns="0" bIns="0"/>
          <a:lstStyle>
            <a:lvl1pPr marL="0" indent="0">
              <a:buNone/>
              <a:defRPr sz="2520">
                <a:solidFill>
                  <a:schemeClr val="tx1"/>
                </a:solidFill>
              </a:defRPr>
            </a:lvl1pPr>
          </a:lstStyle>
          <a:p>
            <a:pPr lvl="0"/>
            <a:r>
              <a:rPr lang="en-US"/>
              <a:t>Click to edit Master text styles</a:t>
            </a:r>
          </a:p>
        </p:txBody>
      </p:sp>
      <p:pic>
        <p:nvPicPr>
          <p:cNvPr id="3" name="Picture 2" descr="Logo, icon&#10;&#10;Description automatically generated">
            <a:extLst>
              <a:ext uri="{FF2B5EF4-FFF2-40B4-BE49-F238E27FC236}">
                <a16:creationId xmlns:a16="http://schemas.microsoft.com/office/drawing/2014/main" id="{472DC0A3-6AE4-F791-715D-F14C3E6CFF6F}"/>
              </a:ext>
            </a:extLst>
          </p:cNvPr>
          <p:cNvPicPr preferRelativeResize="0">
            <a:picLocks/>
          </p:cNvPicPr>
          <p:nvPr userDrawn="1"/>
        </p:nvPicPr>
        <p:blipFill>
          <a:blip r:embed="rId6" cstate="print">
            <a:extLst>
              <a:ext uri="{28A0092B-C50C-407E-A947-70E740481C1C}">
                <a14:useLocalDpi xmlns:a14="http://schemas.microsoft.com/office/drawing/2010/main"/>
              </a:ext>
            </a:extLst>
          </a:blip>
          <a:stretch>
            <a:fillRect/>
          </a:stretch>
        </p:blipFill>
        <p:spPr>
          <a:xfrm>
            <a:off x="10998697" y="437518"/>
            <a:ext cx="722376" cy="616130"/>
          </a:xfrm>
          <a:prstGeom prst="rect">
            <a:avLst/>
          </a:prstGeom>
        </p:spPr>
      </p:pic>
    </p:spTree>
    <p:extLst>
      <p:ext uri="{BB962C8B-B14F-4D97-AF65-F5344CB8AC3E}">
        <p14:creationId xmlns:p14="http://schemas.microsoft.com/office/powerpoint/2010/main" val="4160634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50"/>
                                        <p:tgtEl>
                                          <p:spTgt spid="10"/>
                                        </p:tgtEl>
                                      </p:cBhvr>
                                    </p:animEffect>
                                  </p:childTnLst>
                                </p:cTn>
                              </p:par>
                              <p:par>
                                <p:cTn id="8" presetID="42" presetClass="path" presetSubtype="0" decel="100000" fill="hold" grpId="1" nodeType="withEffect">
                                  <p:stCondLst>
                                    <p:cond delay="0"/>
                                  </p:stCondLst>
                                  <p:childTnLst>
                                    <p:animMotion origin="layout" path="M -0.01719 -0.00021 L 3.54167E-6 1.66667E-6 " pathEditMode="relative" rAng="0" ptsTypes="AA">
                                      <p:cBhvr>
                                        <p:cTn id="9" dur="500" fill="hold"/>
                                        <p:tgtEl>
                                          <p:spTgt spid="10"/>
                                        </p:tgtEl>
                                        <p:attrNameLst>
                                          <p:attrName>ppt_x</p:attrName>
                                          <p:attrName>ppt_y</p:attrName>
                                        </p:attrNameLst>
                                      </p:cBhvr>
                                      <p:rCtr x="85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tmplLst>
          <p:tmpl>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250"/>
                        <p:tgtEl>
                          <p:spTgt spid="10"/>
                        </p:tgtEl>
                      </p:cBhvr>
                    </p:animEffect>
                  </p:childTnLst>
                </p:cTn>
              </p:par>
            </p:tnLst>
          </p:tmpl>
        </p:tmplLst>
      </p:bldP>
      <p:bldP spid="10" grpId="1">
        <p:tmplLst>
          <p:tmpl>
            <p:tnLst>
              <p:par>
                <p:cTn presetID="42" presetClass="path" presetSubtype="0" decel="100000" fill="hold" nodeType="withEffect">
                  <p:stCondLst>
                    <p:cond delay="0"/>
                  </p:stCondLst>
                  <p:childTnLst>
                    <p:animMotion origin="layout" path="M -0.01719 -0.00021 L 3.54167E-6 1.66667E-6 " pathEditMode="relative" rAng="0" ptsTypes="AA">
                      <p:cBhvr>
                        <p:cTn dur="500" fill="hold"/>
                        <p:tgtEl>
                          <p:spTgt spid="10"/>
                        </p:tgtEl>
                        <p:attrNameLst>
                          <p:attrName>ppt_x</p:attrName>
                          <p:attrName>ppt_y</p:attrName>
                        </p:attrNameLst>
                      </p:cBhvr>
                      <p:rCtr x="859" y="0"/>
                    </p:animMotion>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Blank with Header">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4EB95BA-36CD-F479-8A2D-217EBCB85BB6}"/>
              </a:ext>
            </a:extLst>
          </p:cNvPr>
          <p:cNvSpPr>
            <a:spLocks noGrp="1"/>
          </p:cNvSpPr>
          <p:nvPr>
            <p:ph type="body" sz="quarter" idx="10"/>
          </p:nvPr>
        </p:nvSpPr>
        <p:spPr>
          <a:xfrm>
            <a:off x="521031" y="468928"/>
            <a:ext cx="9117013" cy="573489"/>
          </a:xfrm>
          <a:prstGeom prst="rect">
            <a:avLst/>
          </a:prstGeom>
        </p:spPr>
        <p:txBody>
          <a:bodyPr lIns="0" tIns="0" rIns="0" bIns="0"/>
          <a:lstStyle>
            <a:lvl1pPr marL="0" indent="0">
              <a:buNone/>
              <a:defRPr sz="252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017854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par>
                                <p:cTn id="8" presetID="42" presetClass="path" presetSubtype="0" decel="100000" fill="hold" grpId="1" nodeType="withEffect">
                                  <p:stCondLst>
                                    <p:cond delay="0"/>
                                  </p:stCondLst>
                                  <p:childTnLst>
                                    <p:animMotion origin="layout" path="M -0.01719 -0.00021 L 3.54167E-6 1.66667E-6 " pathEditMode="relative" rAng="0" ptsTypes="AA">
                                      <p:cBhvr>
                                        <p:cTn id="9" dur="500" fill="hold"/>
                                        <p:tgtEl>
                                          <p:spTgt spid="4"/>
                                        </p:tgtEl>
                                        <p:attrNameLst>
                                          <p:attrName>ppt_x</p:attrName>
                                          <p:attrName>ppt_y</p:attrName>
                                        </p:attrNameLst>
                                      </p:cBhvr>
                                      <p:rCtr x="85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tmplLst>
          <p:tmpl>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250"/>
                        <p:tgtEl>
                          <p:spTgt spid="4"/>
                        </p:tgtEl>
                      </p:cBhvr>
                    </p:animEffect>
                  </p:childTnLst>
                </p:cTn>
              </p:par>
            </p:tnLst>
          </p:tmpl>
        </p:tmplLst>
      </p:bldP>
      <p:bldP spid="4" grpId="1">
        <p:tmplLst>
          <p:tmpl>
            <p:tnLst>
              <p:par>
                <p:cTn presetID="42" presetClass="path" presetSubtype="0" decel="100000" fill="hold" nodeType="withEffect">
                  <p:stCondLst>
                    <p:cond delay="0"/>
                  </p:stCondLst>
                  <p:childTnLst>
                    <p:animMotion origin="layout" path="M -0.01719 -0.00021 L 3.54167E-6 1.66667E-6 " pathEditMode="relative" rAng="0" ptsTypes="AA">
                      <p:cBhvr>
                        <p:cTn dur="500" fill="hold"/>
                        <p:tgtEl>
                          <p:spTgt spid="4"/>
                        </p:tgtEl>
                        <p:attrNameLst>
                          <p:attrName>ppt_x</p:attrName>
                          <p:attrName>ppt_y</p:attrName>
                        </p:attrNameLst>
                      </p:cBhvr>
                      <p:rCtr x="859" y="0"/>
                    </p:animMotion>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08000" y="429847"/>
            <a:ext cx="11169651" cy="984087"/>
          </a:xfrm>
          <a:prstGeom prst="rect">
            <a:avLst/>
          </a:prstGeom>
        </p:spPr>
        <p:txBody>
          <a:bodyPr vert="horz" lIns="91440" tIns="45720" rIns="91440" bIns="45720" rtlCol="0" anchor="b">
            <a:normAutofit/>
          </a:bodyPr>
          <a:lstStyle/>
          <a:p>
            <a:r>
              <a:rPr lang="en-US" dirty="0" err="1"/>
              <a:t>Cick</a:t>
            </a:r>
            <a:r>
              <a:rPr lang="en-US" dirty="0"/>
              <a:t> to edit Master title style</a:t>
            </a:r>
          </a:p>
        </p:txBody>
      </p:sp>
      <p:sp>
        <p:nvSpPr>
          <p:cNvPr id="9" name="Text Placeholder 2"/>
          <p:cNvSpPr>
            <a:spLocks noGrp="1"/>
          </p:cNvSpPr>
          <p:nvPr>
            <p:ph idx="1"/>
          </p:nvPr>
        </p:nvSpPr>
        <p:spPr>
          <a:xfrm>
            <a:off x="508000" y="1519767"/>
            <a:ext cx="11169651" cy="4641851"/>
          </a:xfrm>
          <a:prstGeom prst="rect">
            <a:avLst/>
          </a:prstGeom>
        </p:spPr>
        <p:txBody>
          <a:bodyPr vert="horz" lIns="91440" tIns="45720" rIns="91440" bIns="45720" rtlCol="0">
            <a:normAutofit/>
          </a:bodyPr>
          <a:lstStyle>
            <a:lvl1pPr>
              <a:defRPr sz="3733"/>
            </a:lvl1pPr>
            <a:lvl2pPr>
              <a:defRPr sz="3200"/>
            </a:lvl2pPr>
            <a:lvl3pPr>
              <a:defRPr sz="2667"/>
            </a:lvl3pPr>
            <a:lvl4pPr>
              <a:defRPr sz="2400"/>
            </a:lvl4pPr>
            <a:lvl5pPr>
              <a:defRPr sz="2400"/>
            </a:lvl5pPr>
          </a:lstStyle>
          <a:p>
            <a:pPr lvl="0"/>
            <a:r>
              <a:rPr lang="en-US" dirty="0"/>
              <a:t>Click to edit Master text styles</a:t>
            </a:r>
          </a:p>
          <a:p>
            <a:pPr lvl="1"/>
            <a:r>
              <a:rPr lang="en-US" dirty="0" err="1"/>
              <a:t>econd</a:t>
            </a:r>
            <a:r>
              <a:rPr lang="en-US" dirty="0"/>
              <a:t> level</a:t>
            </a:r>
          </a:p>
          <a:p>
            <a:pPr lvl="2"/>
            <a:r>
              <a:rPr lang="en-US" dirty="0"/>
              <a:t>Third level</a:t>
            </a:r>
          </a:p>
          <a:p>
            <a:pPr lvl="3"/>
            <a:r>
              <a:rPr lang="en-US" dirty="0"/>
              <a:t>Fourth level</a:t>
            </a:r>
          </a:p>
          <a:p>
            <a:pPr lvl="4"/>
            <a:r>
              <a:rPr lang="en-US" dirty="0" err="1"/>
              <a:t>ifth</a:t>
            </a:r>
            <a:r>
              <a:rPr lang="en-US" dirty="0"/>
              <a:t> level</a:t>
            </a:r>
          </a:p>
        </p:txBody>
      </p:sp>
    </p:spTree>
    <p:extLst>
      <p:ext uri="{BB962C8B-B14F-4D97-AF65-F5344CB8AC3E}">
        <p14:creationId xmlns:p14="http://schemas.microsoft.com/office/powerpoint/2010/main" val="409476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53989FF-9763-4C25-98BB-0D5AFC50A802}" type="slidenum">
              <a:rPr lang="en-US" smtClean="0"/>
              <a:t>‹#›</a:t>
            </a:fld>
            <a:endParaRPr lang="en-US" dirty="0"/>
          </a:p>
        </p:txBody>
      </p:sp>
    </p:spTree>
    <p:extLst>
      <p:ext uri="{BB962C8B-B14F-4D97-AF65-F5344CB8AC3E}">
        <p14:creationId xmlns:p14="http://schemas.microsoft.com/office/powerpoint/2010/main" val="1890557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6F53DF-F0E0-4C37-BC84-E023DE061F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7DBE00-697B-4869-8C84-BA568F687F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a:extLst>
              <a:ext uri="{FF2B5EF4-FFF2-40B4-BE49-F238E27FC236}">
                <a16:creationId xmlns:a16="http://schemas.microsoft.com/office/drawing/2014/main" id="{54980628-30F4-71C4-BDFA-8997007A4BC1}"/>
              </a:ext>
            </a:extLst>
          </p:cNvPr>
          <p:cNvSpPr txBox="1"/>
          <p:nvPr userDrawn="1"/>
        </p:nvSpPr>
        <p:spPr>
          <a:xfrm>
            <a:off x="6096000" y="6628125"/>
            <a:ext cx="5788906" cy="229875"/>
          </a:xfrm>
          <a:prstGeom prst="rect">
            <a:avLst/>
          </a:prstGeom>
          <a:noFill/>
        </p:spPr>
        <p:txBody>
          <a:bodyPr wrap="square">
            <a:spAutoFit/>
          </a:bodyPr>
          <a:lstStyle/>
          <a:p>
            <a:pPr algn="r"/>
            <a:r>
              <a:rPr lang="en-US" sz="900" dirty="0">
                <a:solidFill>
                  <a:schemeClr val="bg1"/>
                </a:solidFill>
              </a:rPr>
              <a:t>© Copyright 2024 Institute of Nuclear Power Operations</a:t>
            </a:r>
          </a:p>
        </p:txBody>
      </p:sp>
    </p:spTree>
    <p:extLst>
      <p:ext uri="{BB962C8B-B14F-4D97-AF65-F5344CB8AC3E}">
        <p14:creationId xmlns:p14="http://schemas.microsoft.com/office/powerpoint/2010/main" val="61793419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4" r:id="rId3"/>
    <p:sldLayoutId id="2147483661" r:id="rId4"/>
    <p:sldLayoutId id="2147483662" r:id="rId5"/>
    <p:sldLayoutId id="2147483664" r:id="rId6"/>
    <p:sldLayoutId id="214748366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5.xml"/><Relationship Id="rId4" Type="http://schemas.openxmlformats.org/officeDocument/2006/relationships/image" Target="../media/image50.png"/></Relationships>
</file>

<file path=ppt/slides/_rels/slide1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notesSlide" Target="../notesSlides/notesSlide1.xml"/><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slideLayout" Target="../slideLayouts/slideLayout4.xml"/><Relationship Id="rId16" Type="http://schemas.openxmlformats.org/officeDocument/2006/relationships/image" Target="../media/image5.png"/><Relationship Id="rId1" Type="http://schemas.openxmlformats.org/officeDocument/2006/relationships/themeOverride" Target="../theme/themeOverride1.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5" Type="http://schemas.openxmlformats.org/officeDocument/2006/relationships/image" Target="../media/image16.png"/><Relationship Id="rId10" Type="http://schemas.openxmlformats.org/officeDocument/2006/relationships/image" Target="../media/image11.svg"/><Relationship Id="rId4" Type="http://schemas.openxmlformats.org/officeDocument/2006/relationships/image" Target="../media/image1.jpg"/><Relationship Id="rId9" Type="http://schemas.openxmlformats.org/officeDocument/2006/relationships/image" Target="../media/image10.png"/><Relationship Id="rId14" Type="http://schemas.openxmlformats.org/officeDocument/2006/relationships/image" Target="../media/image15.sv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2.xml"/><Relationship Id="rId7" Type="http://schemas.openxmlformats.org/officeDocument/2006/relationships/image" Target="../media/image19.png"/><Relationship Id="rId2" Type="http://schemas.openxmlformats.org/officeDocument/2006/relationships/slideLayout" Target="../slideLayouts/slideLayout5.xml"/><Relationship Id="rId1" Type="http://schemas.openxmlformats.org/officeDocument/2006/relationships/themeOverride" Target="../theme/themeOverride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3" Type="http://schemas.openxmlformats.org/officeDocument/2006/relationships/notesSlide" Target="../notesSlides/notesSlide3.xml"/><Relationship Id="rId7" Type="http://schemas.openxmlformats.org/officeDocument/2006/relationships/image" Target="../media/image22.svg"/><Relationship Id="rId12" Type="http://schemas.openxmlformats.org/officeDocument/2006/relationships/image" Target="../media/image27.png"/><Relationship Id="rId2" Type="http://schemas.openxmlformats.org/officeDocument/2006/relationships/slideLayout" Target="../slideLayouts/slideLayout5.xml"/><Relationship Id="rId1" Type="http://schemas.openxmlformats.org/officeDocument/2006/relationships/themeOverride" Target="../theme/themeOverride3.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17.png"/><Relationship Id="rId10" Type="http://schemas.openxmlformats.org/officeDocument/2006/relationships/image" Target="../media/image25.png"/><Relationship Id="rId4" Type="http://schemas.openxmlformats.org/officeDocument/2006/relationships/image" Target="../media/image1.jpg"/><Relationship Id="rId9" Type="http://schemas.openxmlformats.org/officeDocument/2006/relationships/image" Target="../media/image24.svg"/></Relationships>
</file>

<file path=ppt/slides/_rels/slide5.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2.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31.png"/><Relationship Id="rId5" Type="http://schemas.microsoft.com/office/2007/relationships/hdphoto" Target="../media/hdphoto1.wdp"/><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jpg"/><Relationship Id="rId7"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8.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 Id="rId14" Type="http://schemas.openxmlformats.org/officeDocument/2006/relationships/image" Target="../media/image49.sv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hemeOverride" Target="../theme/themeOverride4.xml"/><Relationship Id="rId5" Type="http://schemas.openxmlformats.org/officeDocument/2006/relationships/image" Target="../media/image5.pn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A8945F-7C57-4179-B31F-8DEFE190928B}"/>
              </a:ext>
            </a:extLst>
          </p:cNvPr>
          <p:cNvSpPr>
            <a:spLocks noGrp="1"/>
          </p:cNvSpPr>
          <p:nvPr>
            <p:ph type="ctrTitle"/>
          </p:nvPr>
        </p:nvSpPr>
        <p:spPr>
          <a:xfrm>
            <a:off x="497695" y="776652"/>
            <a:ext cx="6425619" cy="2030180"/>
          </a:xfrm>
        </p:spPr>
        <p:txBody>
          <a:bodyPr/>
          <a:lstStyle/>
          <a:p>
            <a:r>
              <a:rPr lang="en-US" dirty="0"/>
              <a:t>INPO’s Influence on the Safe and Reliable Operation of Nuclear Power Plants</a:t>
            </a:r>
          </a:p>
        </p:txBody>
      </p:sp>
      <p:sp>
        <p:nvSpPr>
          <p:cNvPr id="5" name="Subtitle 4">
            <a:extLst>
              <a:ext uri="{FF2B5EF4-FFF2-40B4-BE49-F238E27FC236}">
                <a16:creationId xmlns:a16="http://schemas.microsoft.com/office/drawing/2014/main" id="{F937E1A3-D055-41D2-8490-65704E57D7ED}"/>
              </a:ext>
            </a:extLst>
          </p:cNvPr>
          <p:cNvSpPr>
            <a:spLocks noGrp="1"/>
          </p:cNvSpPr>
          <p:nvPr>
            <p:ph type="subTitle" idx="1"/>
          </p:nvPr>
        </p:nvSpPr>
        <p:spPr>
          <a:xfrm>
            <a:off x="497694" y="3276394"/>
            <a:ext cx="6425619" cy="1342521"/>
          </a:xfrm>
        </p:spPr>
        <p:txBody>
          <a:bodyPr/>
          <a:lstStyle/>
          <a:p>
            <a:pPr>
              <a:spcBef>
                <a:spcPts val="600"/>
              </a:spcBef>
            </a:pPr>
            <a:r>
              <a:rPr lang="en-US" dirty="0"/>
              <a:t>Steve Meng</a:t>
            </a:r>
          </a:p>
          <a:p>
            <a:pPr>
              <a:spcBef>
                <a:spcPts val="0"/>
              </a:spcBef>
            </a:pPr>
            <a:r>
              <a:rPr lang="en-US" dirty="0"/>
              <a:t>Vice President, International Strategy</a:t>
            </a:r>
          </a:p>
          <a:p>
            <a:pPr>
              <a:spcBef>
                <a:spcPts val="0"/>
              </a:spcBef>
            </a:pPr>
            <a:r>
              <a:rPr lang="en-US" dirty="0"/>
              <a:t>Institute of Nuclear Power Operations (INPO)</a:t>
            </a:r>
          </a:p>
        </p:txBody>
      </p:sp>
    </p:spTree>
    <p:extLst>
      <p:ext uri="{BB962C8B-B14F-4D97-AF65-F5344CB8AC3E}">
        <p14:creationId xmlns:p14="http://schemas.microsoft.com/office/powerpoint/2010/main" val="150440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ADB803-E128-D22E-20B0-77256D0CE612}"/>
              </a:ext>
            </a:extLst>
          </p:cNvPr>
          <p:cNvSpPr>
            <a:spLocks noGrp="1"/>
          </p:cNvSpPr>
          <p:nvPr>
            <p:ph type="sldNum" sz="quarter" idx="12"/>
          </p:nvPr>
        </p:nvSpPr>
        <p:spPr/>
        <p:txBody>
          <a:bodyPr/>
          <a:lstStyle/>
          <a:p>
            <a:endParaRPr lang="en-US" dirty="0"/>
          </a:p>
        </p:txBody>
      </p:sp>
      <p:grpSp>
        <p:nvGrpSpPr>
          <p:cNvPr id="5" name="Group 4">
            <a:extLst>
              <a:ext uri="{FF2B5EF4-FFF2-40B4-BE49-F238E27FC236}">
                <a16:creationId xmlns:a16="http://schemas.microsoft.com/office/drawing/2014/main" id="{2695383A-DEFA-1E11-CC00-E27CEFB14504}"/>
              </a:ext>
            </a:extLst>
          </p:cNvPr>
          <p:cNvGrpSpPr/>
          <p:nvPr/>
        </p:nvGrpSpPr>
        <p:grpSpPr>
          <a:xfrm>
            <a:off x="0" y="0"/>
            <a:ext cx="12192000" cy="6292158"/>
            <a:chOff x="0" y="0"/>
            <a:chExt cx="12192000" cy="6292158"/>
          </a:xfrm>
        </p:grpSpPr>
        <p:pic>
          <p:nvPicPr>
            <p:cNvPr id="6" name="Picture 5">
              <a:extLst>
                <a:ext uri="{FF2B5EF4-FFF2-40B4-BE49-F238E27FC236}">
                  <a16:creationId xmlns:a16="http://schemas.microsoft.com/office/drawing/2014/main" id="{A58D6BD6-CD97-22D8-B0FB-3301A626764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210" t="7393" b="5213"/>
            <a:stretch/>
          </p:blipFill>
          <p:spPr>
            <a:xfrm>
              <a:off x="0" y="0"/>
              <a:ext cx="12192000" cy="6292158"/>
            </a:xfrm>
            <a:prstGeom prst="rect">
              <a:avLst/>
            </a:prstGeom>
          </p:spPr>
        </p:pic>
        <p:sp>
          <p:nvSpPr>
            <p:cNvPr id="4" name="Rectangle 3">
              <a:extLst>
                <a:ext uri="{FF2B5EF4-FFF2-40B4-BE49-F238E27FC236}">
                  <a16:creationId xmlns:a16="http://schemas.microsoft.com/office/drawing/2014/main" id="{D5D62836-F6F1-3458-5160-C63495236164}"/>
                </a:ext>
              </a:extLst>
            </p:cNvPr>
            <p:cNvSpPr/>
            <p:nvPr/>
          </p:nvSpPr>
          <p:spPr>
            <a:xfrm>
              <a:off x="3018773" y="0"/>
              <a:ext cx="2931090" cy="413359"/>
            </a:xfrm>
            <a:prstGeom prst="rect">
              <a:avLst/>
            </a:prstGeom>
            <a:solidFill>
              <a:srgbClr val="D7E4BD"/>
            </a:solidFill>
            <a:ln>
              <a:solidFill>
                <a:srgbClr val="D7E4B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Arrow: Down 2">
            <a:extLst>
              <a:ext uri="{FF2B5EF4-FFF2-40B4-BE49-F238E27FC236}">
                <a16:creationId xmlns:a16="http://schemas.microsoft.com/office/drawing/2014/main" id="{5C86D717-C13A-FE97-475F-15DD695E40FD}"/>
              </a:ext>
            </a:extLst>
          </p:cNvPr>
          <p:cNvSpPr/>
          <p:nvPr/>
        </p:nvSpPr>
        <p:spPr>
          <a:xfrm rot="10800000">
            <a:off x="1575303" y="4291344"/>
            <a:ext cx="869132" cy="141233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US" sz="1100" dirty="0"/>
              <a:t>Good Performance</a:t>
            </a:r>
          </a:p>
        </p:txBody>
      </p:sp>
    </p:spTree>
    <p:extLst>
      <p:ext uri="{BB962C8B-B14F-4D97-AF65-F5344CB8AC3E}">
        <p14:creationId xmlns:p14="http://schemas.microsoft.com/office/powerpoint/2010/main" val="38958127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161F7C6-115A-FF6F-B7EA-6432531D139C}"/>
              </a:ext>
            </a:extLst>
          </p:cNvPr>
          <p:cNvGrpSpPr/>
          <p:nvPr/>
        </p:nvGrpSpPr>
        <p:grpSpPr>
          <a:xfrm>
            <a:off x="413251" y="182531"/>
            <a:ext cx="11365497" cy="5981189"/>
            <a:chOff x="413251" y="182531"/>
            <a:chExt cx="11365497" cy="5981189"/>
          </a:xfrm>
        </p:grpSpPr>
        <p:pic>
          <p:nvPicPr>
            <p:cNvPr id="3" name="Picture 2">
              <a:extLst>
                <a:ext uri="{FF2B5EF4-FFF2-40B4-BE49-F238E27FC236}">
                  <a16:creationId xmlns:a16="http://schemas.microsoft.com/office/drawing/2014/main" id="{15F07C0B-2F1E-DE70-1FB6-411BC403D6EC}"/>
                </a:ext>
              </a:extLst>
            </p:cNvPr>
            <p:cNvPicPr>
              <a:picLocks noChangeAspect="1"/>
            </p:cNvPicPr>
            <p:nvPr/>
          </p:nvPicPr>
          <p:blipFill>
            <a:blip r:embed="rId2"/>
            <a:stretch>
              <a:fillRect/>
            </a:stretch>
          </p:blipFill>
          <p:spPr>
            <a:xfrm>
              <a:off x="413251" y="244443"/>
              <a:ext cx="11365497" cy="5919277"/>
            </a:xfrm>
            <a:prstGeom prst="rect">
              <a:avLst/>
            </a:prstGeom>
          </p:spPr>
        </p:pic>
        <p:pic>
          <p:nvPicPr>
            <p:cNvPr id="5" name="Picture 4">
              <a:extLst>
                <a:ext uri="{FF2B5EF4-FFF2-40B4-BE49-F238E27FC236}">
                  <a16:creationId xmlns:a16="http://schemas.microsoft.com/office/drawing/2014/main" id="{817F66E7-E1D0-BB87-6526-1C3FDA43F89C}"/>
                </a:ext>
              </a:extLst>
            </p:cNvPr>
            <p:cNvPicPr>
              <a:picLocks noChangeAspect="1"/>
            </p:cNvPicPr>
            <p:nvPr/>
          </p:nvPicPr>
          <p:blipFill>
            <a:blip r:embed="rId3"/>
            <a:stretch>
              <a:fillRect/>
            </a:stretch>
          </p:blipFill>
          <p:spPr>
            <a:xfrm>
              <a:off x="3552303" y="182531"/>
              <a:ext cx="1466850" cy="349173"/>
            </a:xfrm>
            <a:prstGeom prst="rect">
              <a:avLst/>
            </a:prstGeom>
          </p:spPr>
        </p:pic>
      </p:grpSp>
      <p:sp>
        <p:nvSpPr>
          <p:cNvPr id="2" name="Arrow: Down 1">
            <a:extLst>
              <a:ext uri="{FF2B5EF4-FFF2-40B4-BE49-F238E27FC236}">
                <a16:creationId xmlns:a16="http://schemas.microsoft.com/office/drawing/2014/main" id="{AD5CD274-7AD4-E37C-83F2-F3FB4038916D}"/>
              </a:ext>
            </a:extLst>
          </p:cNvPr>
          <p:cNvSpPr/>
          <p:nvPr/>
        </p:nvSpPr>
        <p:spPr>
          <a:xfrm>
            <a:off x="10311897" y="398354"/>
            <a:ext cx="869132" cy="141233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US" sz="1100" dirty="0"/>
              <a:t>Good Performance</a:t>
            </a:r>
          </a:p>
        </p:txBody>
      </p:sp>
    </p:spTree>
    <p:extLst>
      <p:ext uri="{BB962C8B-B14F-4D97-AF65-F5344CB8AC3E}">
        <p14:creationId xmlns:p14="http://schemas.microsoft.com/office/powerpoint/2010/main" val="424770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C63F98-9BE3-F2F9-8A43-BFA2B358278E}"/>
              </a:ext>
            </a:extLst>
          </p:cNvPr>
          <p:cNvPicPr>
            <a:picLocks noChangeAspect="1"/>
          </p:cNvPicPr>
          <p:nvPr/>
        </p:nvPicPr>
        <p:blipFill>
          <a:blip r:embed="rId2"/>
          <a:stretch>
            <a:fillRect/>
          </a:stretch>
        </p:blipFill>
        <p:spPr>
          <a:xfrm>
            <a:off x="380246" y="1069551"/>
            <a:ext cx="11226296" cy="5282963"/>
          </a:xfrm>
          <a:prstGeom prst="rect">
            <a:avLst/>
          </a:prstGeom>
        </p:spPr>
      </p:pic>
      <p:sp>
        <p:nvSpPr>
          <p:cNvPr id="4" name="Content Placeholder 2">
            <a:extLst>
              <a:ext uri="{FF2B5EF4-FFF2-40B4-BE49-F238E27FC236}">
                <a16:creationId xmlns:a16="http://schemas.microsoft.com/office/drawing/2014/main" id="{79796689-B269-C790-5D11-1F02200EB2C9}"/>
              </a:ext>
            </a:extLst>
          </p:cNvPr>
          <p:cNvSpPr txBox="1">
            <a:spLocks/>
          </p:cNvSpPr>
          <p:nvPr/>
        </p:nvSpPr>
        <p:spPr>
          <a:xfrm>
            <a:off x="879350" y="287859"/>
            <a:ext cx="8205312" cy="5734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32C5D"/>
              </a:buClr>
              <a:buFont typeface="Arial" panose="020B0604020202020204" pitchFamily="34" charset="0"/>
              <a:buNone/>
              <a:defRPr/>
            </a:pPr>
            <a:r>
              <a:rPr lang="en-US" sz="4000" b="1" i="1" dirty="0">
                <a:gradFill flip="none" rotWithShape="1">
                  <a:gsLst>
                    <a:gs pos="0">
                      <a:srgbClr val="9B243E"/>
                    </a:gs>
                    <a:gs pos="50000">
                      <a:srgbClr val="4F3F7D"/>
                    </a:gs>
                    <a:gs pos="100000">
                      <a:srgbClr val="005ABB"/>
                    </a:gs>
                  </a:gsLst>
                  <a:lin ang="0" scaled="1"/>
                  <a:tileRect/>
                </a:gradFill>
                <a:latin typeface="Segoe UI"/>
              </a:rPr>
              <a:t>10 Years - WPPI</a:t>
            </a:r>
            <a:endParaRPr lang="en-US" sz="4000" dirty="0">
              <a:solidFill>
                <a:prstClr val="black"/>
              </a:solidFill>
              <a:latin typeface="Segoe UI"/>
            </a:endParaRPr>
          </a:p>
        </p:txBody>
      </p:sp>
      <p:pic>
        <p:nvPicPr>
          <p:cNvPr id="5" name="Picture 4" descr="Logo, icon&#10;&#10;Description automatically generated">
            <a:extLst>
              <a:ext uri="{FF2B5EF4-FFF2-40B4-BE49-F238E27FC236}">
                <a16:creationId xmlns:a16="http://schemas.microsoft.com/office/drawing/2014/main" id="{1F704F0E-BD29-9398-D29D-61315AF23D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999" y="215336"/>
            <a:ext cx="756351" cy="718534"/>
          </a:xfrm>
          <a:prstGeom prst="rect">
            <a:avLst/>
          </a:prstGeom>
        </p:spPr>
      </p:pic>
      <p:sp>
        <p:nvSpPr>
          <p:cNvPr id="2" name="Arrow: Down 1">
            <a:extLst>
              <a:ext uri="{FF2B5EF4-FFF2-40B4-BE49-F238E27FC236}">
                <a16:creationId xmlns:a16="http://schemas.microsoft.com/office/drawing/2014/main" id="{9A7AB098-4530-92A6-2D6A-D3DE91B304E0}"/>
              </a:ext>
            </a:extLst>
          </p:cNvPr>
          <p:cNvSpPr/>
          <p:nvPr/>
        </p:nvSpPr>
        <p:spPr>
          <a:xfrm rot="10800000">
            <a:off x="10456753" y="3711032"/>
            <a:ext cx="869132" cy="141233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US" sz="1100" dirty="0"/>
              <a:t>Good Performance</a:t>
            </a:r>
          </a:p>
        </p:txBody>
      </p:sp>
    </p:spTree>
    <p:extLst>
      <p:ext uri="{BB962C8B-B14F-4D97-AF65-F5344CB8AC3E}">
        <p14:creationId xmlns:p14="http://schemas.microsoft.com/office/powerpoint/2010/main" val="400420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idx="4294967295"/>
          </p:nvPr>
        </p:nvSpPr>
        <p:spPr>
          <a:xfrm>
            <a:off x="2248930" y="2498126"/>
            <a:ext cx="7694141" cy="1861751"/>
          </a:xfrm>
        </p:spPr>
        <p:txBody>
          <a:bodyPr>
            <a:normAutofit/>
          </a:bodyPr>
          <a:lstStyle/>
          <a:p>
            <a:pPr algn="ctr"/>
            <a:r>
              <a:rPr lang="en-US" sz="6600" dirty="0"/>
              <a:t>Questions?</a:t>
            </a:r>
          </a:p>
        </p:txBody>
      </p:sp>
    </p:spTree>
    <p:extLst>
      <p:ext uri="{BB962C8B-B14F-4D97-AF65-F5344CB8AC3E}">
        <p14:creationId xmlns:p14="http://schemas.microsoft.com/office/powerpoint/2010/main" val="1997255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CE81C34-A0D4-22B9-EA68-37B5D4C1C07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flipH="1">
            <a:off x="1" y="39733"/>
            <a:ext cx="12191998" cy="6953597"/>
          </a:xfrm>
          <a:prstGeom prst="rect">
            <a:avLst/>
          </a:prstGeom>
        </p:spPr>
      </p:pic>
      <p:sp>
        <p:nvSpPr>
          <p:cNvPr id="19" name="!!BlueBG">
            <a:extLst>
              <a:ext uri="{FF2B5EF4-FFF2-40B4-BE49-F238E27FC236}">
                <a16:creationId xmlns:a16="http://schemas.microsoft.com/office/drawing/2014/main" id="{4578EC80-71A0-4FD6-58C3-47EA626496E2}"/>
              </a:ext>
            </a:extLst>
          </p:cNvPr>
          <p:cNvSpPr>
            <a:spLocks/>
          </p:cNvSpPr>
          <p:nvPr/>
        </p:nvSpPr>
        <p:spPr>
          <a:xfrm flipH="1">
            <a:off x="1" y="0"/>
            <a:ext cx="12191998" cy="6993329"/>
          </a:xfrm>
          <a:prstGeom prst="rect">
            <a:avLst/>
          </a:prstGeom>
          <a:gradFill>
            <a:gsLst>
              <a:gs pos="56000">
                <a:schemeClr val="accent6">
                  <a:alpha val="30000"/>
                </a:schemeClr>
              </a:gs>
              <a:gs pos="0">
                <a:schemeClr val="tx2">
                  <a:alpha val="30000"/>
                </a:schemeClr>
              </a:gs>
              <a:gs pos="100000">
                <a:schemeClr val="accent1">
                  <a:alpha val="3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20"/>
          </a:p>
        </p:txBody>
      </p:sp>
      <p:sp>
        <p:nvSpPr>
          <p:cNvPr id="13" name="!!BlueBG">
            <a:extLst>
              <a:ext uri="{FF2B5EF4-FFF2-40B4-BE49-F238E27FC236}">
                <a16:creationId xmlns:a16="http://schemas.microsoft.com/office/drawing/2014/main" id="{48DF62CB-78CD-561E-674B-DA189407F53B}"/>
              </a:ext>
            </a:extLst>
          </p:cNvPr>
          <p:cNvSpPr>
            <a:spLocks/>
          </p:cNvSpPr>
          <p:nvPr/>
        </p:nvSpPr>
        <p:spPr>
          <a:xfrm flipH="1">
            <a:off x="0" y="0"/>
            <a:ext cx="12191998" cy="7013196"/>
          </a:xfrm>
          <a:prstGeom prst="rect">
            <a:avLst/>
          </a:prstGeom>
          <a:gradFill>
            <a:gsLst>
              <a:gs pos="80000">
                <a:schemeClr val="bg1">
                  <a:alpha val="61000"/>
                </a:schemeClr>
              </a:gs>
              <a:gs pos="0">
                <a:schemeClr val="bg1"/>
              </a:gs>
            </a:gsLst>
            <a:lin ang="5400000" scaled="0"/>
          </a:gradFill>
          <a:ln w="19903" cap="flat">
            <a:noFill/>
            <a:prstDash val="solid"/>
            <a:miter/>
          </a:ln>
        </p:spPr>
        <p:txBody>
          <a:bodyPr rtlCol="0" anchor="ctr"/>
          <a:lstStyle/>
          <a:p>
            <a:pPr algn="ctr"/>
            <a:endParaRPr lang="en-US" sz="1440">
              <a:solidFill>
                <a:schemeClr val="bg1"/>
              </a:solidFill>
            </a:endParaRPr>
          </a:p>
        </p:txBody>
      </p:sp>
      <p:sp>
        <p:nvSpPr>
          <p:cNvPr id="16" name="Freeform: Shape 15">
            <a:extLst>
              <a:ext uri="{FF2B5EF4-FFF2-40B4-BE49-F238E27FC236}">
                <a16:creationId xmlns:a16="http://schemas.microsoft.com/office/drawing/2014/main" id="{C2E74942-1592-C21F-BD6C-73731BD47785}"/>
              </a:ext>
            </a:extLst>
          </p:cNvPr>
          <p:cNvSpPr/>
          <p:nvPr/>
        </p:nvSpPr>
        <p:spPr>
          <a:xfrm flipH="1">
            <a:off x="3646265" y="1297635"/>
            <a:ext cx="8545734" cy="5695696"/>
          </a:xfrm>
          <a:custGeom>
            <a:avLst/>
            <a:gdLst>
              <a:gd name="connsiteX0" fmla="*/ 798727 w 7997371"/>
              <a:gd name="connsiteY0" fmla="*/ 0 h 5841041"/>
              <a:gd name="connsiteX1" fmla="*/ 5597823 w 7997371"/>
              <a:gd name="connsiteY1" fmla="*/ 0 h 5841041"/>
              <a:gd name="connsiteX2" fmla="*/ 7997371 w 7997371"/>
              <a:gd name="connsiteY2" fmla="*/ 4156022 h 5841041"/>
              <a:gd name="connsiteX3" fmla="*/ 7024497 w 7997371"/>
              <a:gd name="connsiteY3" fmla="*/ 5841041 h 5841041"/>
              <a:gd name="connsiteX4" fmla="*/ 0 w 7997371"/>
              <a:gd name="connsiteY4" fmla="*/ 5841041 h 5841041"/>
              <a:gd name="connsiteX5" fmla="*/ 0 w 7997371"/>
              <a:gd name="connsiteY5" fmla="*/ 1383397 h 5841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97371" h="5841041">
                <a:moveTo>
                  <a:pt x="798727" y="0"/>
                </a:moveTo>
                <a:lnTo>
                  <a:pt x="5597823" y="0"/>
                </a:lnTo>
                <a:lnTo>
                  <a:pt x="7997371" y="4156022"/>
                </a:lnTo>
                <a:lnTo>
                  <a:pt x="7024497" y="5841041"/>
                </a:lnTo>
                <a:lnTo>
                  <a:pt x="0" y="5841041"/>
                </a:lnTo>
                <a:lnTo>
                  <a:pt x="0" y="1383397"/>
                </a:lnTo>
                <a:close/>
              </a:path>
            </a:pathLst>
          </a:custGeom>
          <a:solidFill>
            <a:schemeClr val="bg1">
              <a:alpha val="60000"/>
            </a:schemeClr>
          </a:solidFill>
          <a:ln w="19903" cap="flat">
            <a:noFill/>
            <a:prstDash val="solid"/>
            <a:miter/>
          </a:ln>
        </p:spPr>
        <p:txBody>
          <a:bodyPr rtlCol="0" anchor="ctr"/>
          <a:lstStyle/>
          <a:p>
            <a:endParaRPr lang="en-US" sz="1620"/>
          </a:p>
        </p:txBody>
      </p:sp>
      <p:sp>
        <p:nvSpPr>
          <p:cNvPr id="11" name="Freeform: Shape 10">
            <a:extLst>
              <a:ext uri="{FF2B5EF4-FFF2-40B4-BE49-F238E27FC236}">
                <a16:creationId xmlns:a16="http://schemas.microsoft.com/office/drawing/2014/main" id="{5A7F1021-2FB6-010A-E4B8-70545D333FE6}"/>
              </a:ext>
            </a:extLst>
          </p:cNvPr>
          <p:cNvSpPr>
            <a:spLocks/>
          </p:cNvSpPr>
          <p:nvPr/>
        </p:nvSpPr>
        <p:spPr>
          <a:xfrm flipH="1">
            <a:off x="4280421" y="1803886"/>
            <a:ext cx="7911578" cy="5189443"/>
          </a:xfrm>
          <a:custGeom>
            <a:avLst/>
            <a:gdLst>
              <a:gd name="connsiteX0" fmla="*/ 1095462 w 7403907"/>
              <a:gd name="connsiteY0" fmla="*/ 0 h 5321869"/>
              <a:gd name="connsiteX1" fmla="*/ 5301092 w 7403907"/>
              <a:gd name="connsiteY1" fmla="*/ 0 h 5321869"/>
              <a:gd name="connsiteX2" fmla="*/ 7403907 w 7403907"/>
              <a:gd name="connsiteY2" fmla="*/ 3642081 h 5321869"/>
              <a:gd name="connsiteX3" fmla="*/ 6434054 w 7403907"/>
              <a:gd name="connsiteY3" fmla="*/ 5321869 h 5321869"/>
              <a:gd name="connsiteX4" fmla="*/ 0 w 7403907"/>
              <a:gd name="connsiteY4" fmla="*/ 5321869 h 5321869"/>
              <a:gd name="connsiteX5" fmla="*/ 0 w 7403907"/>
              <a:gd name="connsiteY5" fmla="*/ 1897342 h 532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3907" h="5321869">
                <a:moveTo>
                  <a:pt x="1095462" y="0"/>
                </a:moveTo>
                <a:lnTo>
                  <a:pt x="5301092" y="0"/>
                </a:lnTo>
                <a:lnTo>
                  <a:pt x="7403907" y="3642081"/>
                </a:lnTo>
                <a:lnTo>
                  <a:pt x="6434054" y="5321869"/>
                </a:lnTo>
                <a:lnTo>
                  <a:pt x="0" y="5321869"/>
                </a:lnTo>
                <a:lnTo>
                  <a:pt x="0" y="1897342"/>
                </a:lnTo>
                <a:close/>
              </a:path>
            </a:pathLst>
          </a:custGeom>
          <a:gradFill>
            <a:gsLst>
              <a:gs pos="56000">
                <a:schemeClr val="accent6">
                  <a:alpha val="30000"/>
                </a:schemeClr>
              </a:gs>
              <a:gs pos="0">
                <a:schemeClr val="tx2">
                  <a:alpha val="30000"/>
                </a:schemeClr>
              </a:gs>
              <a:gs pos="100000">
                <a:schemeClr val="accent1">
                  <a:alpha val="3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20"/>
          </a:p>
        </p:txBody>
      </p:sp>
      <p:pic>
        <p:nvPicPr>
          <p:cNvPr id="8" name="Picture 7">
            <a:extLst>
              <a:ext uri="{FF2B5EF4-FFF2-40B4-BE49-F238E27FC236}">
                <a16:creationId xmlns:a16="http://schemas.microsoft.com/office/drawing/2014/main" id="{2A35E15D-BAFA-5F21-B00B-25409E704EE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flipH="1">
            <a:off x="4280424" y="1798785"/>
            <a:ext cx="7911574" cy="5194545"/>
          </a:xfrm>
          <a:custGeom>
            <a:avLst/>
            <a:gdLst>
              <a:gd name="connsiteX0" fmla="*/ 1095460 w 7403905"/>
              <a:gd name="connsiteY0" fmla="*/ 0 h 5327101"/>
              <a:gd name="connsiteX1" fmla="*/ 5301090 w 7403905"/>
              <a:gd name="connsiteY1" fmla="*/ 0 h 5327101"/>
              <a:gd name="connsiteX2" fmla="*/ 7403905 w 7403905"/>
              <a:gd name="connsiteY2" fmla="*/ 3642081 h 5327101"/>
              <a:gd name="connsiteX3" fmla="*/ 6431031 w 7403905"/>
              <a:gd name="connsiteY3" fmla="*/ 5327101 h 5327101"/>
              <a:gd name="connsiteX4" fmla="*/ 0 w 7403905"/>
              <a:gd name="connsiteY4" fmla="*/ 5327101 h 5327101"/>
              <a:gd name="connsiteX5" fmla="*/ 0 w 7403905"/>
              <a:gd name="connsiteY5" fmla="*/ 1897339 h 5327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3905" h="5327101">
                <a:moveTo>
                  <a:pt x="1095460" y="0"/>
                </a:moveTo>
                <a:lnTo>
                  <a:pt x="5301090" y="0"/>
                </a:lnTo>
                <a:lnTo>
                  <a:pt x="7403905" y="3642081"/>
                </a:lnTo>
                <a:lnTo>
                  <a:pt x="6431031" y="5327101"/>
                </a:lnTo>
                <a:lnTo>
                  <a:pt x="0" y="5327101"/>
                </a:lnTo>
                <a:lnTo>
                  <a:pt x="0" y="1897339"/>
                </a:lnTo>
                <a:close/>
              </a:path>
            </a:pathLst>
          </a:custGeom>
        </p:spPr>
      </p:pic>
      <p:sp>
        <p:nvSpPr>
          <p:cNvPr id="10" name="Title 1">
            <a:extLst>
              <a:ext uri="{FF2B5EF4-FFF2-40B4-BE49-F238E27FC236}">
                <a16:creationId xmlns:a16="http://schemas.microsoft.com/office/drawing/2014/main" id="{9CD67CF2-BD50-7A59-6B6A-B689BEB5D699}"/>
              </a:ext>
            </a:extLst>
          </p:cNvPr>
          <p:cNvSpPr txBox="1">
            <a:spLocks/>
          </p:cNvSpPr>
          <p:nvPr/>
        </p:nvSpPr>
        <p:spPr>
          <a:xfrm>
            <a:off x="563655" y="823415"/>
            <a:ext cx="4308909" cy="2022092"/>
          </a:xfrm>
          <a:prstGeom prst="rect">
            <a:avLst/>
          </a:prstGeom>
          <a:effectLst/>
        </p:spPr>
        <p:txBody>
          <a:bodyPr vert="horz" wrap="square" lIns="82296" tIns="41148" rIns="82296" bIns="41148" rtlCol="0" anchor="ctr">
            <a:spAutoFit/>
          </a:bodyPr>
          <a:lstStyle>
            <a:lvl1pPr algn="l" defTabSz="914400" rtl="0" eaLnBrk="1" latinLnBrk="0" hangingPunct="1">
              <a:lnSpc>
                <a:spcPct val="80000"/>
              </a:lnSpc>
              <a:spcBef>
                <a:spcPct val="0"/>
              </a:spcBef>
              <a:buNone/>
              <a:defRPr sz="4400" b="1" i="1" kern="1200">
                <a:gradFill flip="none" rotWithShape="1">
                  <a:gsLst>
                    <a:gs pos="0">
                      <a:schemeClr val="accent4"/>
                    </a:gs>
                    <a:gs pos="50000">
                      <a:srgbClr val="4F3F7D"/>
                    </a:gs>
                    <a:gs pos="100000">
                      <a:schemeClr val="accent1"/>
                    </a:gs>
                  </a:gsLst>
                  <a:lin ang="0" scaled="1"/>
                  <a:tileRect/>
                </a:gradFill>
                <a:effectLst/>
                <a:latin typeface="+mj-lt"/>
                <a:ea typeface="+mj-ea"/>
                <a:cs typeface="+mj-cs"/>
              </a:defRPr>
            </a:lvl1pPr>
          </a:lstStyle>
          <a:p>
            <a:pPr>
              <a:lnSpc>
                <a:spcPct val="100000"/>
              </a:lnSpc>
              <a:spcAft>
                <a:spcPts val="720"/>
              </a:spcAft>
            </a:pPr>
            <a:r>
              <a:rPr lang="en-US" sz="2520" b="0" i="0" dirty="0">
                <a:solidFill>
                  <a:schemeClr val="accent1">
                    <a:lumMod val="50000"/>
                  </a:schemeClr>
                </a:solidFill>
              </a:rPr>
              <a:t>To promote the highest levels of safety and reliability – </a:t>
            </a:r>
            <a:r>
              <a:rPr lang="en-US" sz="2520" b="0" dirty="0">
                <a:solidFill>
                  <a:srgbClr val="BC4800"/>
                </a:solidFill>
              </a:rPr>
              <a:t>to promote excellence</a:t>
            </a:r>
            <a:r>
              <a:rPr lang="en-US" sz="2520" b="0" dirty="0">
                <a:solidFill>
                  <a:schemeClr val="accent1">
                    <a:lumMod val="50000"/>
                  </a:schemeClr>
                </a:solidFill>
              </a:rPr>
              <a:t> </a:t>
            </a:r>
            <a:r>
              <a:rPr lang="en-US" sz="2520" b="0" i="0" dirty="0">
                <a:solidFill>
                  <a:schemeClr val="accent1">
                    <a:lumMod val="50000"/>
                  </a:schemeClr>
                </a:solidFill>
              </a:rPr>
              <a:t>– in the operation of commercial nuclear power plants.</a:t>
            </a:r>
          </a:p>
        </p:txBody>
      </p:sp>
      <p:grpSp>
        <p:nvGrpSpPr>
          <p:cNvPr id="12" name="Group 11">
            <a:extLst>
              <a:ext uri="{FF2B5EF4-FFF2-40B4-BE49-F238E27FC236}">
                <a16:creationId xmlns:a16="http://schemas.microsoft.com/office/drawing/2014/main" id="{E84D895E-3BCF-F5B3-EB5D-014797C67F37}"/>
              </a:ext>
            </a:extLst>
          </p:cNvPr>
          <p:cNvGrpSpPr/>
          <p:nvPr/>
        </p:nvGrpSpPr>
        <p:grpSpPr>
          <a:xfrm>
            <a:off x="3938587" y="3741117"/>
            <a:ext cx="1838709" cy="1453067"/>
            <a:chOff x="12566494" y="134495"/>
            <a:chExt cx="1739878" cy="1506736"/>
          </a:xfrm>
        </p:grpSpPr>
        <p:sp>
          <p:nvSpPr>
            <p:cNvPr id="7" name="Freeform: Shape 6">
              <a:extLst>
                <a:ext uri="{FF2B5EF4-FFF2-40B4-BE49-F238E27FC236}">
                  <a16:creationId xmlns:a16="http://schemas.microsoft.com/office/drawing/2014/main" id="{F5CCA331-4DCB-F098-AE80-13E347D03EAA}"/>
                </a:ext>
              </a:extLst>
            </p:cNvPr>
            <p:cNvSpPr/>
            <p:nvPr/>
          </p:nvSpPr>
          <p:spPr>
            <a:xfrm>
              <a:off x="12566494" y="134495"/>
              <a:ext cx="1739878" cy="1506736"/>
            </a:xfrm>
            <a:custGeom>
              <a:avLst/>
              <a:gdLst>
                <a:gd name="connsiteX0" fmla="*/ 4547291 w 6063054"/>
                <a:gd name="connsiteY0" fmla="*/ 0 h 5250611"/>
                <a:gd name="connsiteX1" fmla="*/ 1515764 w 6063054"/>
                <a:gd name="connsiteY1" fmla="*/ 0 h 5250611"/>
                <a:gd name="connsiteX2" fmla="*/ 0 w 6063054"/>
                <a:gd name="connsiteY2" fmla="*/ 2625306 h 5250611"/>
                <a:gd name="connsiteX3" fmla="*/ 1515764 w 6063054"/>
                <a:gd name="connsiteY3" fmla="*/ 5250612 h 5250611"/>
                <a:gd name="connsiteX4" fmla="*/ 4547291 w 6063054"/>
                <a:gd name="connsiteY4" fmla="*/ 5250612 h 5250611"/>
                <a:gd name="connsiteX5" fmla="*/ 6063055 w 6063054"/>
                <a:gd name="connsiteY5" fmla="*/ 2625306 h 5250611"/>
                <a:gd name="connsiteX6" fmla="*/ 4547291 w 6063054"/>
                <a:gd name="connsiteY6" fmla="*/ 0 h 5250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63054" h="5250611">
                  <a:moveTo>
                    <a:pt x="4547291" y="0"/>
                  </a:moveTo>
                  <a:lnTo>
                    <a:pt x="1515764" y="0"/>
                  </a:lnTo>
                  <a:lnTo>
                    <a:pt x="0" y="2625306"/>
                  </a:lnTo>
                  <a:lnTo>
                    <a:pt x="1515764" y="5250612"/>
                  </a:lnTo>
                  <a:lnTo>
                    <a:pt x="4547291" y="5250612"/>
                  </a:lnTo>
                  <a:lnTo>
                    <a:pt x="6063055" y="2625306"/>
                  </a:lnTo>
                  <a:lnTo>
                    <a:pt x="4547291" y="0"/>
                  </a:lnTo>
                  <a:close/>
                </a:path>
              </a:pathLst>
            </a:custGeom>
            <a:gradFill>
              <a:gsLst>
                <a:gs pos="80000">
                  <a:schemeClr val="accent6">
                    <a:alpha val="60000"/>
                  </a:schemeClr>
                </a:gs>
                <a:gs pos="0">
                  <a:schemeClr val="accent1">
                    <a:alpha val="90000"/>
                  </a:schemeClr>
                </a:gs>
              </a:gsLst>
              <a:lin ang="2700000" scaled="0"/>
            </a:gradFill>
            <a:ln w="19903" cap="flat">
              <a:noFill/>
              <a:prstDash val="solid"/>
              <a:miter/>
            </a:ln>
          </p:spPr>
          <p:txBody>
            <a:bodyPr rtlCol="0" anchor="ctr"/>
            <a:lstStyle/>
            <a:p>
              <a:pPr algn="ctr"/>
              <a:endParaRPr lang="en-US" sz="1620">
                <a:solidFill>
                  <a:prstClr val="black"/>
                </a:solidFill>
                <a:latin typeface="Segoe UI"/>
              </a:endParaRPr>
            </a:p>
          </p:txBody>
        </p:sp>
        <p:pic>
          <p:nvPicPr>
            <p:cNvPr id="9" name="Graphic 8">
              <a:extLst>
                <a:ext uri="{FF2B5EF4-FFF2-40B4-BE49-F238E27FC236}">
                  <a16:creationId xmlns:a16="http://schemas.microsoft.com/office/drawing/2014/main" id="{072B17AC-F809-CDFC-6F2A-974756269C72}"/>
                </a:ext>
              </a:extLst>
            </p:cNvPr>
            <p:cNvPicPr>
              <a:picLocks/>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2713085" y="164515"/>
              <a:ext cx="1446697" cy="1446696"/>
            </a:xfrm>
            <a:prstGeom prst="rect">
              <a:avLst/>
            </a:prstGeom>
          </p:spPr>
        </p:pic>
      </p:grpSp>
      <p:grpSp>
        <p:nvGrpSpPr>
          <p:cNvPr id="15" name="Group 14">
            <a:extLst>
              <a:ext uri="{FF2B5EF4-FFF2-40B4-BE49-F238E27FC236}">
                <a16:creationId xmlns:a16="http://schemas.microsoft.com/office/drawing/2014/main" id="{BCB0090C-7A1E-AC0E-4E9A-89E71E3A6072}"/>
              </a:ext>
            </a:extLst>
          </p:cNvPr>
          <p:cNvGrpSpPr/>
          <p:nvPr/>
        </p:nvGrpSpPr>
        <p:grpSpPr>
          <a:xfrm>
            <a:off x="1973703" y="4992706"/>
            <a:ext cx="925067" cy="731048"/>
            <a:chOff x="12566494" y="134495"/>
            <a:chExt cx="1739878" cy="1506736"/>
          </a:xfrm>
        </p:grpSpPr>
        <p:sp>
          <p:nvSpPr>
            <p:cNvPr id="17" name="Freeform: Shape 16">
              <a:extLst>
                <a:ext uri="{FF2B5EF4-FFF2-40B4-BE49-F238E27FC236}">
                  <a16:creationId xmlns:a16="http://schemas.microsoft.com/office/drawing/2014/main" id="{E5F179B5-D8A7-CD5C-18D6-257D11DC5667}"/>
                </a:ext>
              </a:extLst>
            </p:cNvPr>
            <p:cNvSpPr/>
            <p:nvPr/>
          </p:nvSpPr>
          <p:spPr>
            <a:xfrm>
              <a:off x="12566494" y="134495"/>
              <a:ext cx="1739878" cy="1506736"/>
            </a:xfrm>
            <a:custGeom>
              <a:avLst/>
              <a:gdLst>
                <a:gd name="connsiteX0" fmla="*/ 4547291 w 6063054"/>
                <a:gd name="connsiteY0" fmla="*/ 0 h 5250611"/>
                <a:gd name="connsiteX1" fmla="*/ 1515764 w 6063054"/>
                <a:gd name="connsiteY1" fmla="*/ 0 h 5250611"/>
                <a:gd name="connsiteX2" fmla="*/ 0 w 6063054"/>
                <a:gd name="connsiteY2" fmla="*/ 2625306 h 5250611"/>
                <a:gd name="connsiteX3" fmla="*/ 1515764 w 6063054"/>
                <a:gd name="connsiteY3" fmla="*/ 5250612 h 5250611"/>
                <a:gd name="connsiteX4" fmla="*/ 4547291 w 6063054"/>
                <a:gd name="connsiteY4" fmla="*/ 5250612 h 5250611"/>
                <a:gd name="connsiteX5" fmla="*/ 6063055 w 6063054"/>
                <a:gd name="connsiteY5" fmla="*/ 2625306 h 5250611"/>
                <a:gd name="connsiteX6" fmla="*/ 4547291 w 6063054"/>
                <a:gd name="connsiteY6" fmla="*/ 0 h 5250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63054" h="5250611">
                  <a:moveTo>
                    <a:pt x="4547291" y="0"/>
                  </a:moveTo>
                  <a:lnTo>
                    <a:pt x="1515764" y="0"/>
                  </a:lnTo>
                  <a:lnTo>
                    <a:pt x="0" y="2625306"/>
                  </a:lnTo>
                  <a:lnTo>
                    <a:pt x="1515764" y="5250612"/>
                  </a:lnTo>
                  <a:lnTo>
                    <a:pt x="4547291" y="5250612"/>
                  </a:lnTo>
                  <a:lnTo>
                    <a:pt x="6063055" y="2625306"/>
                  </a:lnTo>
                  <a:lnTo>
                    <a:pt x="4547291" y="0"/>
                  </a:lnTo>
                  <a:close/>
                </a:path>
              </a:pathLst>
            </a:custGeom>
            <a:gradFill>
              <a:gsLst>
                <a:gs pos="80000">
                  <a:schemeClr val="accent6">
                    <a:alpha val="60000"/>
                  </a:schemeClr>
                </a:gs>
                <a:gs pos="0">
                  <a:schemeClr val="accent1">
                    <a:alpha val="90000"/>
                  </a:schemeClr>
                </a:gs>
              </a:gsLst>
              <a:lin ang="2700000" scaled="0"/>
            </a:gradFill>
            <a:ln w="19903" cap="flat">
              <a:noFill/>
              <a:prstDash val="solid"/>
              <a:miter/>
            </a:ln>
          </p:spPr>
          <p:txBody>
            <a:bodyPr rtlCol="0" anchor="ctr"/>
            <a:lstStyle/>
            <a:p>
              <a:pPr algn="ctr"/>
              <a:endParaRPr lang="en-US" sz="1620">
                <a:solidFill>
                  <a:prstClr val="black"/>
                </a:solidFill>
                <a:latin typeface="Segoe UI"/>
              </a:endParaRPr>
            </a:p>
          </p:txBody>
        </p:sp>
        <p:pic>
          <p:nvPicPr>
            <p:cNvPr id="20" name="Graphic 19">
              <a:extLst>
                <a:ext uri="{FF2B5EF4-FFF2-40B4-BE49-F238E27FC236}">
                  <a16:creationId xmlns:a16="http://schemas.microsoft.com/office/drawing/2014/main" id="{BB65B5C0-9EDB-24E0-FA2A-BE62309DF2AC}"/>
                </a:ext>
              </a:extLst>
            </p:cNvPr>
            <p:cNvPicPr>
              <a:picLocks/>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2713085" y="164515"/>
              <a:ext cx="1446697" cy="1446696"/>
            </a:xfrm>
            <a:prstGeom prst="rect">
              <a:avLst/>
            </a:prstGeom>
          </p:spPr>
        </p:pic>
      </p:grpSp>
      <p:grpSp>
        <p:nvGrpSpPr>
          <p:cNvPr id="21" name="Group 20">
            <a:extLst>
              <a:ext uri="{FF2B5EF4-FFF2-40B4-BE49-F238E27FC236}">
                <a16:creationId xmlns:a16="http://schemas.microsoft.com/office/drawing/2014/main" id="{D1915C99-3949-8FE3-326E-62305CFE955E}"/>
              </a:ext>
            </a:extLst>
          </p:cNvPr>
          <p:cNvGrpSpPr/>
          <p:nvPr/>
        </p:nvGrpSpPr>
        <p:grpSpPr>
          <a:xfrm>
            <a:off x="2154360" y="3682719"/>
            <a:ext cx="563751" cy="445513"/>
            <a:chOff x="12566494" y="134495"/>
            <a:chExt cx="1739878" cy="1506736"/>
          </a:xfrm>
        </p:grpSpPr>
        <p:sp>
          <p:nvSpPr>
            <p:cNvPr id="22" name="Freeform: Shape 21">
              <a:extLst>
                <a:ext uri="{FF2B5EF4-FFF2-40B4-BE49-F238E27FC236}">
                  <a16:creationId xmlns:a16="http://schemas.microsoft.com/office/drawing/2014/main" id="{6D925381-B0A5-E90F-DD55-10F8029EA2D7}"/>
                </a:ext>
              </a:extLst>
            </p:cNvPr>
            <p:cNvSpPr/>
            <p:nvPr/>
          </p:nvSpPr>
          <p:spPr>
            <a:xfrm>
              <a:off x="12566494" y="134495"/>
              <a:ext cx="1739878" cy="1506736"/>
            </a:xfrm>
            <a:custGeom>
              <a:avLst/>
              <a:gdLst>
                <a:gd name="connsiteX0" fmla="*/ 4547291 w 6063054"/>
                <a:gd name="connsiteY0" fmla="*/ 0 h 5250611"/>
                <a:gd name="connsiteX1" fmla="*/ 1515764 w 6063054"/>
                <a:gd name="connsiteY1" fmla="*/ 0 h 5250611"/>
                <a:gd name="connsiteX2" fmla="*/ 0 w 6063054"/>
                <a:gd name="connsiteY2" fmla="*/ 2625306 h 5250611"/>
                <a:gd name="connsiteX3" fmla="*/ 1515764 w 6063054"/>
                <a:gd name="connsiteY3" fmla="*/ 5250612 h 5250611"/>
                <a:gd name="connsiteX4" fmla="*/ 4547291 w 6063054"/>
                <a:gd name="connsiteY4" fmla="*/ 5250612 h 5250611"/>
                <a:gd name="connsiteX5" fmla="*/ 6063055 w 6063054"/>
                <a:gd name="connsiteY5" fmla="*/ 2625306 h 5250611"/>
                <a:gd name="connsiteX6" fmla="*/ 4547291 w 6063054"/>
                <a:gd name="connsiteY6" fmla="*/ 0 h 5250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63054" h="5250611">
                  <a:moveTo>
                    <a:pt x="4547291" y="0"/>
                  </a:moveTo>
                  <a:lnTo>
                    <a:pt x="1515764" y="0"/>
                  </a:lnTo>
                  <a:lnTo>
                    <a:pt x="0" y="2625306"/>
                  </a:lnTo>
                  <a:lnTo>
                    <a:pt x="1515764" y="5250612"/>
                  </a:lnTo>
                  <a:lnTo>
                    <a:pt x="4547291" y="5250612"/>
                  </a:lnTo>
                  <a:lnTo>
                    <a:pt x="6063055" y="2625306"/>
                  </a:lnTo>
                  <a:lnTo>
                    <a:pt x="4547291" y="0"/>
                  </a:lnTo>
                  <a:close/>
                </a:path>
              </a:pathLst>
            </a:custGeom>
            <a:gradFill>
              <a:gsLst>
                <a:gs pos="80000">
                  <a:schemeClr val="accent6">
                    <a:alpha val="60000"/>
                  </a:schemeClr>
                </a:gs>
                <a:gs pos="0">
                  <a:schemeClr val="accent1">
                    <a:alpha val="90000"/>
                  </a:schemeClr>
                </a:gs>
              </a:gsLst>
              <a:lin ang="2700000" scaled="0"/>
            </a:gradFill>
            <a:ln w="19903" cap="flat">
              <a:noFill/>
              <a:prstDash val="solid"/>
              <a:miter/>
            </a:ln>
          </p:spPr>
          <p:txBody>
            <a:bodyPr rtlCol="0" anchor="ctr"/>
            <a:lstStyle/>
            <a:p>
              <a:pPr algn="ctr"/>
              <a:endParaRPr lang="en-US" sz="1620">
                <a:solidFill>
                  <a:prstClr val="black"/>
                </a:solidFill>
                <a:latin typeface="Segoe UI"/>
              </a:endParaRPr>
            </a:p>
          </p:txBody>
        </p:sp>
        <p:pic>
          <p:nvPicPr>
            <p:cNvPr id="23" name="Graphic 22">
              <a:extLst>
                <a:ext uri="{FF2B5EF4-FFF2-40B4-BE49-F238E27FC236}">
                  <a16:creationId xmlns:a16="http://schemas.microsoft.com/office/drawing/2014/main" id="{98169596-682D-CE28-1177-881E3D204658}"/>
                </a:ext>
              </a:extLst>
            </p:cNvPr>
            <p:cNvPicPr>
              <a:picLocks/>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2713085" y="164515"/>
              <a:ext cx="1446697" cy="1446696"/>
            </a:xfrm>
            <a:prstGeom prst="rect">
              <a:avLst/>
            </a:prstGeom>
          </p:spPr>
        </p:pic>
      </p:grpSp>
      <p:grpSp>
        <p:nvGrpSpPr>
          <p:cNvPr id="24" name="Group 23">
            <a:extLst>
              <a:ext uri="{FF2B5EF4-FFF2-40B4-BE49-F238E27FC236}">
                <a16:creationId xmlns:a16="http://schemas.microsoft.com/office/drawing/2014/main" id="{0F672E5D-924F-7429-C0EA-FE84AB3BF6E4}"/>
              </a:ext>
            </a:extLst>
          </p:cNvPr>
          <p:cNvGrpSpPr/>
          <p:nvPr/>
        </p:nvGrpSpPr>
        <p:grpSpPr>
          <a:xfrm>
            <a:off x="4093505" y="3170852"/>
            <a:ext cx="478923" cy="378476"/>
            <a:chOff x="12566494" y="134495"/>
            <a:chExt cx="1739878" cy="1506736"/>
          </a:xfrm>
        </p:grpSpPr>
        <p:sp>
          <p:nvSpPr>
            <p:cNvPr id="25" name="Freeform: Shape 24">
              <a:extLst>
                <a:ext uri="{FF2B5EF4-FFF2-40B4-BE49-F238E27FC236}">
                  <a16:creationId xmlns:a16="http://schemas.microsoft.com/office/drawing/2014/main" id="{0F11D72D-EBCD-6F3F-35FA-590C838CA09D}"/>
                </a:ext>
              </a:extLst>
            </p:cNvPr>
            <p:cNvSpPr/>
            <p:nvPr/>
          </p:nvSpPr>
          <p:spPr>
            <a:xfrm>
              <a:off x="12566494" y="134495"/>
              <a:ext cx="1739878" cy="1506736"/>
            </a:xfrm>
            <a:custGeom>
              <a:avLst/>
              <a:gdLst>
                <a:gd name="connsiteX0" fmla="*/ 4547291 w 6063054"/>
                <a:gd name="connsiteY0" fmla="*/ 0 h 5250611"/>
                <a:gd name="connsiteX1" fmla="*/ 1515764 w 6063054"/>
                <a:gd name="connsiteY1" fmla="*/ 0 h 5250611"/>
                <a:gd name="connsiteX2" fmla="*/ 0 w 6063054"/>
                <a:gd name="connsiteY2" fmla="*/ 2625306 h 5250611"/>
                <a:gd name="connsiteX3" fmla="*/ 1515764 w 6063054"/>
                <a:gd name="connsiteY3" fmla="*/ 5250612 h 5250611"/>
                <a:gd name="connsiteX4" fmla="*/ 4547291 w 6063054"/>
                <a:gd name="connsiteY4" fmla="*/ 5250612 h 5250611"/>
                <a:gd name="connsiteX5" fmla="*/ 6063055 w 6063054"/>
                <a:gd name="connsiteY5" fmla="*/ 2625306 h 5250611"/>
                <a:gd name="connsiteX6" fmla="*/ 4547291 w 6063054"/>
                <a:gd name="connsiteY6" fmla="*/ 0 h 5250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63054" h="5250611">
                  <a:moveTo>
                    <a:pt x="4547291" y="0"/>
                  </a:moveTo>
                  <a:lnTo>
                    <a:pt x="1515764" y="0"/>
                  </a:lnTo>
                  <a:lnTo>
                    <a:pt x="0" y="2625306"/>
                  </a:lnTo>
                  <a:lnTo>
                    <a:pt x="1515764" y="5250612"/>
                  </a:lnTo>
                  <a:lnTo>
                    <a:pt x="4547291" y="5250612"/>
                  </a:lnTo>
                  <a:lnTo>
                    <a:pt x="6063055" y="2625306"/>
                  </a:lnTo>
                  <a:lnTo>
                    <a:pt x="4547291" y="0"/>
                  </a:lnTo>
                  <a:close/>
                </a:path>
              </a:pathLst>
            </a:custGeom>
            <a:gradFill>
              <a:gsLst>
                <a:gs pos="80000">
                  <a:schemeClr val="accent6">
                    <a:alpha val="60000"/>
                  </a:schemeClr>
                </a:gs>
                <a:gs pos="0">
                  <a:schemeClr val="accent1">
                    <a:alpha val="90000"/>
                  </a:schemeClr>
                </a:gs>
              </a:gsLst>
              <a:lin ang="2700000" scaled="0"/>
            </a:gradFill>
            <a:ln w="19903" cap="flat">
              <a:noFill/>
              <a:prstDash val="solid"/>
              <a:miter/>
            </a:ln>
          </p:spPr>
          <p:txBody>
            <a:bodyPr rtlCol="0" anchor="ctr"/>
            <a:lstStyle/>
            <a:p>
              <a:pPr algn="ctr"/>
              <a:endParaRPr lang="en-US" sz="1620">
                <a:solidFill>
                  <a:prstClr val="black"/>
                </a:solidFill>
                <a:latin typeface="Segoe UI"/>
              </a:endParaRPr>
            </a:p>
          </p:txBody>
        </p:sp>
        <p:pic>
          <p:nvPicPr>
            <p:cNvPr id="26" name="Graphic 25">
              <a:extLst>
                <a:ext uri="{FF2B5EF4-FFF2-40B4-BE49-F238E27FC236}">
                  <a16:creationId xmlns:a16="http://schemas.microsoft.com/office/drawing/2014/main" id="{7155832F-3509-D807-AFA0-AC460BB5C6E6}"/>
                </a:ext>
              </a:extLst>
            </p:cNvPr>
            <p:cNvPicPr>
              <a:picLocks/>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2713085" y="164515"/>
              <a:ext cx="1446697" cy="1446696"/>
            </a:xfrm>
            <a:prstGeom prst="rect">
              <a:avLst/>
            </a:prstGeom>
          </p:spPr>
        </p:pic>
      </p:grpSp>
      <p:pic>
        <p:nvPicPr>
          <p:cNvPr id="37" name="Picture 36">
            <a:extLst>
              <a:ext uri="{FF2B5EF4-FFF2-40B4-BE49-F238E27FC236}">
                <a16:creationId xmlns:a16="http://schemas.microsoft.com/office/drawing/2014/main" id="{802B7047-557F-B523-0227-CEB0898573C6}"/>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flipH="1">
            <a:off x="2488868" y="263520"/>
            <a:ext cx="9703131" cy="6690075"/>
          </a:xfrm>
          <a:custGeom>
            <a:avLst/>
            <a:gdLst>
              <a:gd name="connsiteX0" fmla="*/ 9703132 w 9703132"/>
              <a:gd name="connsiteY0" fmla="*/ 0 h 7331226"/>
              <a:gd name="connsiteX1" fmla="*/ 0 w 9703132"/>
              <a:gd name="connsiteY1" fmla="*/ 0 h 7331226"/>
              <a:gd name="connsiteX2" fmla="*/ 0 w 9703132"/>
              <a:gd name="connsiteY2" fmla="*/ 7331226 h 7331226"/>
              <a:gd name="connsiteX3" fmla="*/ 9703132 w 9703132"/>
              <a:gd name="connsiteY3" fmla="*/ 7331226 h 7331226"/>
              <a:gd name="connsiteX4" fmla="*/ 9703132 w 9703132"/>
              <a:gd name="connsiteY4" fmla="*/ 4491745 h 7331226"/>
              <a:gd name="connsiteX5" fmla="*/ 9573491 w 9703132"/>
              <a:gd name="connsiteY5" fmla="*/ 4518753 h 7331226"/>
              <a:gd name="connsiteX6" fmla="*/ 8894618 w 9703132"/>
              <a:gd name="connsiteY6" fmla="*/ 3341117 h 7331226"/>
              <a:gd name="connsiteX7" fmla="*/ 9102436 w 9703132"/>
              <a:gd name="connsiteY7" fmla="*/ 2925481 h 7331226"/>
              <a:gd name="connsiteX8" fmla="*/ 9642764 w 9703132"/>
              <a:gd name="connsiteY8" fmla="*/ 3715190 h 7331226"/>
              <a:gd name="connsiteX9" fmla="*/ 9703132 w 9703132"/>
              <a:gd name="connsiteY9" fmla="*/ 3883585 h 733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03132" h="7331226">
                <a:moveTo>
                  <a:pt x="9703132" y="0"/>
                </a:moveTo>
                <a:lnTo>
                  <a:pt x="0" y="0"/>
                </a:lnTo>
                <a:lnTo>
                  <a:pt x="0" y="7331226"/>
                </a:lnTo>
                <a:lnTo>
                  <a:pt x="9703132" y="7331226"/>
                </a:lnTo>
                <a:lnTo>
                  <a:pt x="9703132" y="4491745"/>
                </a:lnTo>
                <a:lnTo>
                  <a:pt x="9573491" y="4518753"/>
                </a:lnTo>
                <a:lnTo>
                  <a:pt x="8894618" y="3341117"/>
                </a:lnTo>
                <a:lnTo>
                  <a:pt x="9102436" y="2925481"/>
                </a:lnTo>
                <a:lnTo>
                  <a:pt x="9642764" y="3715190"/>
                </a:lnTo>
                <a:lnTo>
                  <a:pt x="9703132" y="3883585"/>
                </a:lnTo>
                <a:close/>
              </a:path>
            </a:pathLst>
          </a:custGeom>
        </p:spPr>
      </p:pic>
      <p:pic>
        <p:nvPicPr>
          <p:cNvPr id="3" name="Picture 2" descr="Logo, icon&#10;&#10;Description automatically generated">
            <a:extLst>
              <a:ext uri="{FF2B5EF4-FFF2-40B4-BE49-F238E27FC236}">
                <a16:creationId xmlns:a16="http://schemas.microsoft.com/office/drawing/2014/main" id="{5EAF314F-E4E1-836D-87A9-6212A7E69093}"/>
              </a:ext>
            </a:extLst>
          </p:cNvPr>
          <p:cNvPicPr preferRelativeResize="0">
            <a:picLocks/>
          </p:cNvPicPr>
          <p:nvPr/>
        </p:nvPicPr>
        <p:blipFill>
          <a:blip r:embed="rId16" cstate="print">
            <a:extLst>
              <a:ext uri="{28A0092B-C50C-407E-A947-70E740481C1C}">
                <a14:useLocalDpi xmlns:a14="http://schemas.microsoft.com/office/drawing/2010/main"/>
              </a:ext>
            </a:extLst>
          </a:blip>
          <a:stretch>
            <a:fillRect/>
          </a:stretch>
        </p:blipFill>
        <p:spPr>
          <a:xfrm>
            <a:off x="10998697" y="443617"/>
            <a:ext cx="722375" cy="624718"/>
          </a:xfrm>
          <a:prstGeom prst="rect">
            <a:avLst/>
          </a:prstGeom>
        </p:spPr>
      </p:pic>
      <p:sp>
        <p:nvSpPr>
          <p:cNvPr id="4" name="Slide Number Placeholder 3">
            <a:extLst>
              <a:ext uri="{FF2B5EF4-FFF2-40B4-BE49-F238E27FC236}">
                <a16:creationId xmlns:a16="http://schemas.microsoft.com/office/drawing/2014/main" id="{B8CFBCB0-8038-FD16-C9B1-DC7EDE38D8C8}"/>
              </a:ext>
            </a:extLst>
          </p:cNvPr>
          <p:cNvSpPr txBox="1">
            <a:spLocks/>
          </p:cNvSpPr>
          <p:nvPr/>
        </p:nvSpPr>
        <p:spPr>
          <a:xfrm>
            <a:off x="11253696" y="6504045"/>
            <a:ext cx="423475" cy="370215"/>
          </a:xfrm>
          <a:prstGeom prst="rect">
            <a:avLst/>
          </a:prstGeom>
        </p:spPr>
        <p:txBody>
          <a:bodyPr lIns="0" rIns="0"/>
          <a:lstStyle>
            <a:defPPr>
              <a:defRPr lang="en-US"/>
            </a:defPPr>
            <a:lvl1pPr marL="0" algn="r" defTabSz="914400" rtl="0" eaLnBrk="1" latinLnBrk="0" hangingPunct="1">
              <a:defRPr sz="10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4E699D-56E7-4D39-94B3-BF5E825A13BD}" type="slidenum">
              <a:rPr lang="en-US" sz="900"/>
              <a:pPr/>
              <a:t>2</a:t>
            </a:fld>
            <a:endParaRPr lang="en-US" sz="900"/>
          </a:p>
        </p:txBody>
      </p:sp>
      <p:sp>
        <p:nvSpPr>
          <p:cNvPr id="5" name="Slide Number Placeholder 3">
            <a:extLst>
              <a:ext uri="{FF2B5EF4-FFF2-40B4-BE49-F238E27FC236}">
                <a16:creationId xmlns:a16="http://schemas.microsoft.com/office/drawing/2014/main" id="{C7C85A97-1061-001B-7BBB-502E538A9176}"/>
              </a:ext>
            </a:extLst>
          </p:cNvPr>
          <p:cNvSpPr txBox="1">
            <a:spLocks/>
          </p:cNvSpPr>
          <p:nvPr/>
        </p:nvSpPr>
        <p:spPr>
          <a:xfrm>
            <a:off x="11253696" y="6504045"/>
            <a:ext cx="423475" cy="370215"/>
          </a:xfrm>
          <a:prstGeom prst="rect">
            <a:avLst/>
          </a:prstGeom>
        </p:spPr>
        <p:txBody>
          <a:bodyPr lIns="0" rIns="0"/>
          <a:lstStyle>
            <a:defPPr>
              <a:defRPr lang="en-US"/>
            </a:defPPr>
            <a:lvl1pPr marL="0" algn="r" defTabSz="914400" rtl="0" eaLnBrk="1" latinLnBrk="0" hangingPunct="1">
              <a:defRPr sz="10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4E699D-56E7-4D39-94B3-BF5E825A13BD}" type="slidenum">
              <a:rPr lang="en-US" sz="900">
                <a:solidFill>
                  <a:schemeClr val="bg1"/>
                </a:solidFill>
              </a:rPr>
              <a:pPr/>
              <a:t>2</a:t>
            </a:fld>
            <a:endParaRPr lang="en-US" sz="900">
              <a:solidFill>
                <a:schemeClr val="bg1"/>
              </a:solidFill>
            </a:endParaRPr>
          </a:p>
        </p:txBody>
      </p:sp>
    </p:spTree>
    <p:extLst>
      <p:ext uri="{BB962C8B-B14F-4D97-AF65-F5344CB8AC3E}">
        <p14:creationId xmlns:p14="http://schemas.microsoft.com/office/powerpoint/2010/main" val="11651925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68762B9-9BC0-EB00-D980-88B05C713276}"/>
              </a:ext>
            </a:extLst>
          </p:cNvPr>
          <p:cNvSpPr>
            <a:spLocks/>
          </p:cNvSpPr>
          <p:nvPr/>
        </p:nvSpPr>
        <p:spPr>
          <a:xfrm>
            <a:off x="7018" y="3175552"/>
            <a:ext cx="12184982" cy="3682448"/>
          </a:xfrm>
          <a:prstGeom prst="rect">
            <a:avLst/>
          </a:prstGeom>
          <a:gradFill>
            <a:gsLst>
              <a:gs pos="48000">
                <a:schemeClr val="accent3"/>
              </a:gs>
              <a:gs pos="100000">
                <a:schemeClr val="accent4"/>
              </a:gs>
              <a:gs pos="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4" name="Slide Number Placeholder 3">
            <a:extLst>
              <a:ext uri="{FF2B5EF4-FFF2-40B4-BE49-F238E27FC236}">
                <a16:creationId xmlns:a16="http://schemas.microsoft.com/office/drawing/2014/main" id="{97F800DA-539C-DD27-6A8F-FE6A9488A07F}"/>
              </a:ext>
            </a:extLst>
          </p:cNvPr>
          <p:cNvSpPr>
            <a:spLocks noGrp="1"/>
          </p:cNvSpPr>
          <p:nvPr>
            <p:ph type="sldNum" sz="quarter" idx="4294967295"/>
          </p:nvPr>
        </p:nvSpPr>
        <p:spPr>
          <a:xfrm>
            <a:off x="11768138" y="7127875"/>
            <a:ext cx="423862" cy="404813"/>
          </a:xfrm>
          <a:prstGeom prst="rect">
            <a:avLst/>
          </a:prstGeom>
        </p:spPr>
        <p:txBody>
          <a:bodyPr lIns="0" rIns="0"/>
          <a:lstStyle>
            <a:defPPr>
              <a:defRPr lang="en-US"/>
            </a:defPPr>
            <a:lvl1pPr marL="0" algn="r" defTabSz="914306" rtl="0" eaLnBrk="1" latinLnBrk="0" hangingPunct="1">
              <a:defRPr sz="1000" b="1" kern="1200">
                <a:solidFill>
                  <a:schemeClr val="tx2"/>
                </a:solidFill>
                <a:latin typeface="+mn-lt"/>
                <a:ea typeface="+mn-ea"/>
                <a:cs typeface="+mn-cs"/>
              </a:defRPr>
            </a:lvl1pPr>
            <a:lvl2pPr marL="457154" algn="l" defTabSz="914306" rtl="0" eaLnBrk="1" latinLnBrk="0" hangingPunct="1">
              <a:defRPr sz="1799" kern="1200">
                <a:solidFill>
                  <a:schemeClr val="tx1"/>
                </a:solidFill>
                <a:latin typeface="+mn-lt"/>
                <a:ea typeface="+mn-ea"/>
                <a:cs typeface="+mn-cs"/>
              </a:defRPr>
            </a:lvl2pPr>
            <a:lvl3pPr marL="914306" algn="l" defTabSz="914306" rtl="0" eaLnBrk="1" latinLnBrk="0" hangingPunct="1">
              <a:defRPr sz="1799" kern="1200">
                <a:solidFill>
                  <a:schemeClr val="tx1"/>
                </a:solidFill>
                <a:latin typeface="+mn-lt"/>
                <a:ea typeface="+mn-ea"/>
                <a:cs typeface="+mn-cs"/>
              </a:defRPr>
            </a:lvl3pPr>
            <a:lvl4pPr marL="1371460" algn="l" defTabSz="914306" rtl="0" eaLnBrk="1" latinLnBrk="0" hangingPunct="1">
              <a:defRPr sz="1799" kern="1200">
                <a:solidFill>
                  <a:schemeClr val="tx1"/>
                </a:solidFill>
                <a:latin typeface="+mn-lt"/>
                <a:ea typeface="+mn-ea"/>
                <a:cs typeface="+mn-cs"/>
              </a:defRPr>
            </a:lvl4pPr>
            <a:lvl5pPr marL="1828612" algn="l" defTabSz="914306" rtl="0" eaLnBrk="1" latinLnBrk="0" hangingPunct="1">
              <a:defRPr sz="1799" kern="1200">
                <a:solidFill>
                  <a:schemeClr val="tx1"/>
                </a:solidFill>
                <a:latin typeface="+mn-lt"/>
                <a:ea typeface="+mn-ea"/>
                <a:cs typeface="+mn-cs"/>
              </a:defRPr>
            </a:lvl5pPr>
            <a:lvl6pPr marL="2285766" algn="l" defTabSz="914306" rtl="0" eaLnBrk="1" latinLnBrk="0" hangingPunct="1">
              <a:defRPr sz="1799" kern="1200">
                <a:solidFill>
                  <a:schemeClr val="tx1"/>
                </a:solidFill>
                <a:latin typeface="+mn-lt"/>
                <a:ea typeface="+mn-ea"/>
                <a:cs typeface="+mn-cs"/>
              </a:defRPr>
            </a:lvl6pPr>
            <a:lvl7pPr marL="2742919" algn="l" defTabSz="914306" rtl="0" eaLnBrk="1" latinLnBrk="0" hangingPunct="1">
              <a:defRPr sz="1799" kern="1200">
                <a:solidFill>
                  <a:schemeClr val="tx1"/>
                </a:solidFill>
                <a:latin typeface="+mn-lt"/>
                <a:ea typeface="+mn-ea"/>
                <a:cs typeface="+mn-cs"/>
              </a:defRPr>
            </a:lvl7pPr>
            <a:lvl8pPr marL="3200072" algn="l" defTabSz="914306" rtl="0" eaLnBrk="1" latinLnBrk="0" hangingPunct="1">
              <a:defRPr sz="1799" kern="1200">
                <a:solidFill>
                  <a:schemeClr val="tx1"/>
                </a:solidFill>
                <a:latin typeface="+mn-lt"/>
                <a:ea typeface="+mn-ea"/>
                <a:cs typeface="+mn-cs"/>
              </a:defRPr>
            </a:lvl8pPr>
            <a:lvl9pPr marL="3657226" algn="l" defTabSz="914306" rtl="0" eaLnBrk="1" latinLnBrk="0" hangingPunct="1">
              <a:defRPr sz="1799" kern="1200">
                <a:solidFill>
                  <a:schemeClr val="tx1"/>
                </a:solidFill>
                <a:latin typeface="+mn-lt"/>
                <a:ea typeface="+mn-ea"/>
                <a:cs typeface="+mn-cs"/>
              </a:defRPr>
            </a:lvl9pPr>
          </a:lstStyle>
          <a:p>
            <a:fld id="{4A4E699D-56E7-4D39-94B3-BF5E825A13BD}" type="slidenum">
              <a:rPr lang="en-US" smtClean="0"/>
              <a:pPr/>
              <a:t>3</a:t>
            </a:fld>
            <a:endParaRPr lang="en-US"/>
          </a:p>
        </p:txBody>
      </p:sp>
      <p:pic>
        <p:nvPicPr>
          <p:cNvPr id="63" name="Picture 62">
            <a:extLst>
              <a:ext uri="{FF2B5EF4-FFF2-40B4-BE49-F238E27FC236}">
                <a16:creationId xmlns:a16="http://schemas.microsoft.com/office/drawing/2014/main" id="{FF439C5C-C7EB-EFB9-2DF9-D06BFE28CAC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4242" t="41989" r="40162" b="1"/>
          <a:stretch/>
        </p:blipFill>
        <p:spPr>
          <a:xfrm flipV="1">
            <a:off x="23638" y="4433705"/>
            <a:ext cx="3491581" cy="2424295"/>
          </a:xfrm>
          <a:prstGeom prst="rect">
            <a:avLst/>
          </a:prstGeom>
        </p:spPr>
      </p:pic>
      <p:pic>
        <p:nvPicPr>
          <p:cNvPr id="64" name="Picture 63">
            <a:extLst>
              <a:ext uri="{FF2B5EF4-FFF2-40B4-BE49-F238E27FC236}">
                <a16:creationId xmlns:a16="http://schemas.microsoft.com/office/drawing/2014/main" id="{C46076AC-19F4-C629-E0B3-D98C0053CBA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38826" t="3386" r="-19880" b="33323"/>
          <a:stretch/>
        </p:blipFill>
        <p:spPr>
          <a:xfrm flipH="1" flipV="1">
            <a:off x="7078014" y="4212990"/>
            <a:ext cx="5090348" cy="2645010"/>
          </a:xfrm>
          <a:prstGeom prst="rect">
            <a:avLst/>
          </a:prstGeom>
        </p:spPr>
      </p:pic>
      <p:sp>
        <p:nvSpPr>
          <p:cNvPr id="70" name="Slide Number Placeholder 3">
            <a:extLst>
              <a:ext uri="{FF2B5EF4-FFF2-40B4-BE49-F238E27FC236}">
                <a16:creationId xmlns:a16="http://schemas.microsoft.com/office/drawing/2014/main" id="{61625D18-2F81-CBE9-204C-AFB05F660FC3}"/>
              </a:ext>
            </a:extLst>
          </p:cNvPr>
          <p:cNvSpPr txBox="1">
            <a:spLocks/>
          </p:cNvSpPr>
          <p:nvPr/>
        </p:nvSpPr>
        <p:spPr>
          <a:xfrm>
            <a:off x="10716997" y="6414631"/>
            <a:ext cx="402058" cy="363611"/>
          </a:xfrm>
          <a:prstGeom prst="rect">
            <a:avLst/>
          </a:prstGeom>
        </p:spPr>
        <p:txBody>
          <a:bodyPr lIns="0" rIns="0"/>
          <a:lstStyle>
            <a:defPPr>
              <a:defRPr lang="en-US"/>
            </a:defPPr>
            <a:lvl1pPr marL="0" algn="r" defTabSz="914400" rtl="0" eaLnBrk="1" latinLnBrk="0" hangingPunct="1">
              <a:defRPr sz="10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4E699D-56E7-4D39-94B3-BF5E825A13BD}" type="slidenum">
              <a:rPr lang="en-US" sz="900">
                <a:solidFill>
                  <a:schemeClr val="bg1"/>
                </a:solidFill>
              </a:rPr>
              <a:pPr/>
              <a:t>3</a:t>
            </a:fld>
            <a:endParaRPr lang="en-US" sz="900">
              <a:solidFill>
                <a:schemeClr val="bg1"/>
              </a:solidFill>
            </a:endParaRPr>
          </a:p>
        </p:txBody>
      </p:sp>
      <p:sp>
        <p:nvSpPr>
          <p:cNvPr id="9" name="TextBox 7, chunk 1">
            <a:extLst>
              <a:ext uri="{FF2B5EF4-FFF2-40B4-BE49-F238E27FC236}">
                <a16:creationId xmlns:a16="http://schemas.microsoft.com/office/drawing/2014/main" id="{51C9B40A-5F4E-1809-9A3D-FA0C33D892C0}"/>
              </a:ext>
            </a:extLst>
          </p:cNvPr>
          <p:cNvSpPr txBox="1"/>
          <p:nvPr/>
        </p:nvSpPr>
        <p:spPr>
          <a:xfrm>
            <a:off x="1437156" y="4594154"/>
            <a:ext cx="2482263" cy="643651"/>
          </a:xfrm>
          <a:prstGeom prst="rect">
            <a:avLst/>
          </a:prstGeom>
          <a:noFill/>
        </p:spPr>
        <p:txBody>
          <a:bodyPr wrap="square" numCol="1">
            <a:spAutoFit/>
          </a:bodyPr>
          <a:lstStyle>
            <a:defPPr>
              <a:defRPr lang="en-US"/>
            </a:defPPr>
            <a:lvl2pPr marL="507969" lvl="1" indent="0" algn="ctr">
              <a:buNone/>
              <a:defRPr>
                <a:solidFill>
                  <a:srgbClr val="FF0000"/>
                </a:solidFill>
              </a:defRPr>
            </a:lvl2pPr>
          </a:lstStyle>
          <a:p>
            <a:pPr algn="ctr" defTabSz="822960">
              <a:defRPr/>
            </a:pPr>
            <a:r>
              <a:rPr lang="en-US" b="1">
                <a:solidFill>
                  <a:schemeClr val="bg1"/>
                </a:solidFill>
              </a:rPr>
              <a:t>Institute of Nuclear Power Operations</a:t>
            </a:r>
          </a:p>
        </p:txBody>
      </p:sp>
      <p:sp>
        <p:nvSpPr>
          <p:cNvPr id="10" name="TextBox 7, chunk 2">
            <a:extLst>
              <a:ext uri="{FF2B5EF4-FFF2-40B4-BE49-F238E27FC236}">
                <a16:creationId xmlns:a16="http://schemas.microsoft.com/office/drawing/2014/main" id="{F86B090A-5ECF-888E-57F6-E45F0EA8C6B0}"/>
              </a:ext>
            </a:extLst>
          </p:cNvPr>
          <p:cNvSpPr txBox="1"/>
          <p:nvPr/>
        </p:nvSpPr>
        <p:spPr>
          <a:xfrm>
            <a:off x="4790258" y="4594154"/>
            <a:ext cx="2482264" cy="643651"/>
          </a:xfrm>
          <a:prstGeom prst="rect">
            <a:avLst/>
          </a:prstGeom>
          <a:noFill/>
        </p:spPr>
        <p:txBody>
          <a:bodyPr wrap="square" numCol="1">
            <a:spAutoFit/>
          </a:bodyPr>
          <a:lstStyle>
            <a:defPPr>
              <a:defRPr lang="en-US"/>
            </a:defPPr>
            <a:lvl2pPr marL="507969" lvl="1" indent="0" algn="ctr">
              <a:buNone/>
              <a:defRPr>
                <a:solidFill>
                  <a:srgbClr val="FF0000"/>
                </a:solidFill>
              </a:defRPr>
            </a:lvl2pPr>
          </a:lstStyle>
          <a:p>
            <a:pPr algn="ctr" defTabSz="822960">
              <a:defRPr/>
            </a:pPr>
            <a:r>
              <a:rPr lang="en-US" b="1">
                <a:solidFill>
                  <a:schemeClr val="bg1"/>
                </a:solidFill>
              </a:rPr>
              <a:t>National Academy for Nuclear Training</a:t>
            </a:r>
          </a:p>
        </p:txBody>
      </p:sp>
      <p:sp>
        <p:nvSpPr>
          <p:cNvPr id="11" name="TextBox 7, chunk 3">
            <a:extLst>
              <a:ext uri="{FF2B5EF4-FFF2-40B4-BE49-F238E27FC236}">
                <a16:creationId xmlns:a16="http://schemas.microsoft.com/office/drawing/2014/main" id="{3DA48570-F951-6F17-8847-55E20B2008EB}"/>
              </a:ext>
            </a:extLst>
          </p:cNvPr>
          <p:cNvSpPr txBox="1"/>
          <p:nvPr/>
        </p:nvSpPr>
        <p:spPr>
          <a:xfrm>
            <a:off x="7990634" y="4594154"/>
            <a:ext cx="2671437" cy="643651"/>
          </a:xfrm>
          <a:prstGeom prst="rect">
            <a:avLst/>
          </a:prstGeom>
          <a:noFill/>
        </p:spPr>
        <p:txBody>
          <a:bodyPr wrap="square" numCol="1">
            <a:spAutoFit/>
          </a:bodyPr>
          <a:lstStyle>
            <a:defPPr>
              <a:defRPr lang="en-US"/>
            </a:defPPr>
            <a:lvl2pPr marL="507969" lvl="1" indent="0" algn="ctr">
              <a:buNone/>
              <a:defRPr>
                <a:solidFill>
                  <a:srgbClr val="FF0000"/>
                </a:solidFill>
              </a:defRPr>
            </a:lvl2pPr>
          </a:lstStyle>
          <a:p>
            <a:pPr algn="ctr"/>
            <a:r>
              <a:rPr lang="en-US" b="1">
                <a:solidFill>
                  <a:schemeClr val="bg1"/>
                </a:solidFill>
              </a:rPr>
              <a:t>World Association of Nuclear Operators</a:t>
            </a:r>
          </a:p>
        </p:txBody>
      </p:sp>
      <p:grpSp>
        <p:nvGrpSpPr>
          <p:cNvPr id="5" name="Group 4">
            <a:extLst>
              <a:ext uri="{FF2B5EF4-FFF2-40B4-BE49-F238E27FC236}">
                <a16:creationId xmlns:a16="http://schemas.microsoft.com/office/drawing/2014/main" id="{21917C22-F4F4-4DEA-BD97-62819494AD9B}"/>
              </a:ext>
            </a:extLst>
          </p:cNvPr>
          <p:cNvGrpSpPr/>
          <p:nvPr/>
        </p:nvGrpSpPr>
        <p:grpSpPr>
          <a:xfrm>
            <a:off x="1225173" y="1947237"/>
            <a:ext cx="2986414" cy="2441440"/>
            <a:chOff x="856708" y="2178109"/>
            <a:chExt cx="3145500" cy="2724008"/>
          </a:xfrm>
        </p:grpSpPr>
        <p:grpSp>
          <p:nvGrpSpPr>
            <p:cNvPr id="2" name="Group 1">
              <a:extLst>
                <a:ext uri="{FF2B5EF4-FFF2-40B4-BE49-F238E27FC236}">
                  <a16:creationId xmlns:a16="http://schemas.microsoft.com/office/drawing/2014/main" id="{BCE706B9-DC43-E245-E31E-D63966D3AC95}"/>
                </a:ext>
              </a:extLst>
            </p:cNvPr>
            <p:cNvGrpSpPr/>
            <p:nvPr/>
          </p:nvGrpSpPr>
          <p:grpSpPr>
            <a:xfrm>
              <a:off x="856708" y="2178109"/>
              <a:ext cx="3145500" cy="2724008"/>
              <a:chOff x="1063085" y="2395583"/>
              <a:chExt cx="2619985" cy="2268911"/>
            </a:xfrm>
          </p:grpSpPr>
          <p:sp>
            <p:nvSpPr>
              <p:cNvPr id="14" name="Freeform: Shape 13">
                <a:extLst>
                  <a:ext uri="{FF2B5EF4-FFF2-40B4-BE49-F238E27FC236}">
                    <a16:creationId xmlns:a16="http://schemas.microsoft.com/office/drawing/2014/main" id="{2BCFA7D4-E850-BBB9-694A-82AC35E03638}"/>
                  </a:ext>
                </a:extLst>
              </p:cNvPr>
              <p:cNvSpPr>
                <a:spLocks/>
              </p:cNvSpPr>
              <p:nvPr/>
            </p:nvSpPr>
            <p:spPr>
              <a:xfrm>
                <a:off x="1063085" y="2395583"/>
                <a:ext cx="2619985" cy="2268911"/>
              </a:xfrm>
              <a:custGeom>
                <a:avLst/>
                <a:gdLst>
                  <a:gd name="connsiteX0" fmla="*/ 4547291 w 6063054"/>
                  <a:gd name="connsiteY0" fmla="*/ 0 h 5250611"/>
                  <a:gd name="connsiteX1" fmla="*/ 1515764 w 6063054"/>
                  <a:gd name="connsiteY1" fmla="*/ 0 h 5250611"/>
                  <a:gd name="connsiteX2" fmla="*/ 0 w 6063054"/>
                  <a:gd name="connsiteY2" fmla="*/ 2625306 h 5250611"/>
                  <a:gd name="connsiteX3" fmla="*/ 1515764 w 6063054"/>
                  <a:gd name="connsiteY3" fmla="*/ 5250612 h 5250611"/>
                  <a:gd name="connsiteX4" fmla="*/ 4547291 w 6063054"/>
                  <a:gd name="connsiteY4" fmla="*/ 5250612 h 5250611"/>
                  <a:gd name="connsiteX5" fmla="*/ 6063055 w 6063054"/>
                  <a:gd name="connsiteY5" fmla="*/ 2625306 h 5250611"/>
                  <a:gd name="connsiteX6" fmla="*/ 4547291 w 6063054"/>
                  <a:gd name="connsiteY6" fmla="*/ 0 h 5250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63054" h="5250611">
                    <a:moveTo>
                      <a:pt x="4547291" y="0"/>
                    </a:moveTo>
                    <a:lnTo>
                      <a:pt x="1515764" y="0"/>
                    </a:lnTo>
                    <a:lnTo>
                      <a:pt x="0" y="2625306"/>
                    </a:lnTo>
                    <a:lnTo>
                      <a:pt x="1515764" y="5250612"/>
                    </a:lnTo>
                    <a:lnTo>
                      <a:pt x="4547291" y="5250612"/>
                    </a:lnTo>
                    <a:lnTo>
                      <a:pt x="6063055" y="2625306"/>
                    </a:lnTo>
                    <a:lnTo>
                      <a:pt x="4547291" y="0"/>
                    </a:lnTo>
                    <a:close/>
                  </a:path>
                </a:pathLst>
              </a:custGeom>
              <a:solidFill>
                <a:schemeClr val="bg2">
                  <a:alpha val="70000"/>
                </a:schemeClr>
              </a:solidFill>
              <a:ln w="19903" cap="flat">
                <a:noFill/>
                <a:prstDash val="solid"/>
                <a:miter/>
              </a:ln>
            </p:spPr>
            <p:txBody>
              <a:bodyPr rtlCol="0" anchor="ctr"/>
              <a:lstStyle/>
              <a:p>
                <a:pPr defTabSz="524830">
                  <a:defRPr/>
                </a:pPr>
                <a:endParaRPr lang="en-US" sz="1032">
                  <a:solidFill>
                    <a:prstClr val="black"/>
                  </a:solidFill>
                  <a:latin typeface="Segoe UI"/>
                </a:endParaRPr>
              </a:p>
            </p:txBody>
          </p:sp>
          <p:sp>
            <p:nvSpPr>
              <p:cNvPr id="22" name="Freeform: Shape 21">
                <a:extLst>
                  <a:ext uri="{FF2B5EF4-FFF2-40B4-BE49-F238E27FC236}">
                    <a16:creationId xmlns:a16="http://schemas.microsoft.com/office/drawing/2014/main" id="{00F46550-5CC2-F54C-A36E-2F4A77F986B5}"/>
                  </a:ext>
                </a:extLst>
              </p:cNvPr>
              <p:cNvSpPr>
                <a:spLocks/>
              </p:cNvSpPr>
              <p:nvPr/>
            </p:nvSpPr>
            <p:spPr>
              <a:xfrm>
                <a:off x="1366948" y="2658729"/>
                <a:ext cx="2012258" cy="1742619"/>
              </a:xfrm>
              <a:custGeom>
                <a:avLst/>
                <a:gdLst>
                  <a:gd name="connsiteX0" fmla="*/ 4547291 w 6063054"/>
                  <a:gd name="connsiteY0" fmla="*/ 0 h 5250611"/>
                  <a:gd name="connsiteX1" fmla="*/ 1515764 w 6063054"/>
                  <a:gd name="connsiteY1" fmla="*/ 0 h 5250611"/>
                  <a:gd name="connsiteX2" fmla="*/ 0 w 6063054"/>
                  <a:gd name="connsiteY2" fmla="*/ 2625306 h 5250611"/>
                  <a:gd name="connsiteX3" fmla="*/ 1515764 w 6063054"/>
                  <a:gd name="connsiteY3" fmla="*/ 5250612 h 5250611"/>
                  <a:gd name="connsiteX4" fmla="*/ 4547291 w 6063054"/>
                  <a:gd name="connsiteY4" fmla="*/ 5250612 h 5250611"/>
                  <a:gd name="connsiteX5" fmla="*/ 6063055 w 6063054"/>
                  <a:gd name="connsiteY5" fmla="*/ 2625306 h 5250611"/>
                  <a:gd name="connsiteX6" fmla="*/ 4547291 w 6063054"/>
                  <a:gd name="connsiteY6" fmla="*/ 0 h 5250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63054" h="5250611">
                    <a:moveTo>
                      <a:pt x="4547291" y="0"/>
                    </a:moveTo>
                    <a:lnTo>
                      <a:pt x="1515764" y="0"/>
                    </a:lnTo>
                    <a:lnTo>
                      <a:pt x="0" y="2625306"/>
                    </a:lnTo>
                    <a:lnTo>
                      <a:pt x="1515764" y="5250612"/>
                    </a:lnTo>
                    <a:lnTo>
                      <a:pt x="4547291" y="5250612"/>
                    </a:lnTo>
                    <a:lnTo>
                      <a:pt x="6063055" y="2625306"/>
                    </a:lnTo>
                    <a:lnTo>
                      <a:pt x="4547291" y="0"/>
                    </a:lnTo>
                    <a:close/>
                  </a:path>
                </a:pathLst>
              </a:custGeom>
              <a:solidFill>
                <a:schemeClr val="bg1"/>
              </a:solidFill>
              <a:ln w="19903" cap="flat">
                <a:noFill/>
                <a:prstDash val="solid"/>
                <a:miter/>
              </a:ln>
            </p:spPr>
            <p:txBody>
              <a:bodyPr rtlCol="0" anchor="ctr"/>
              <a:lstStyle/>
              <a:p>
                <a:pPr defTabSz="524830">
                  <a:defRPr/>
                </a:pPr>
                <a:endParaRPr lang="en-US" sz="1032">
                  <a:solidFill>
                    <a:prstClr val="black"/>
                  </a:solidFill>
                  <a:latin typeface="Segoe UI"/>
                </a:endParaRPr>
              </a:p>
            </p:txBody>
          </p:sp>
        </p:grpSp>
        <p:sp>
          <p:nvSpPr>
            <p:cNvPr id="8" name="object 4">
              <a:extLst>
                <a:ext uri="{FF2B5EF4-FFF2-40B4-BE49-F238E27FC236}">
                  <a16:creationId xmlns:a16="http://schemas.microsoft.com/office/drawing/2014/main" id="{FDC8E007-5A94-8B88-03D4-9285458DBEB1}"/>
                </a:ext>
              </a:extLst>
            </p:cNvPr>
            <p:cNvSpPr/>
            <p:nvPr/>
          </p:nvSpPr>
          <p:spPr>
            <a:xfrm>
              <a:off x="1661587" y="3284618"/>
              <a:ext cx="1682018" cy="483466"/>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20"/>
            </a:p>
          </p:txBody>
        </p:sp>
      </p:grpSp>
      <p:grpSp>
        <p:nvGrpSpPr>
          <p:cNvPr id="7" name="Group 6">
            <a:extLst>
              <a:ext uri="{FF2B5EF4-FFF2-40B4-BE49-F238E27FC236}">
                <a16:creationId xmlns:a16="http://schemas.microsoft.com/office/drawing/2014/main" id="{64B6E147-80CB-6878-346F-C4D135642E9C}"/>
              </a:ext>
            </a:extLst>
          </p:cNvPr>
          <p:cNvGrpSpPr/>
          <p:nvPr/>
        </p:nvGrpSpPr>
        <p:grpSpPr>
          <a:xfrm>
            <a:off x="4575803" y="1947237"/>
            <a:ext cx="2986414" cy="2441440"/>
            <a:chOff x="4579630" y="2178109"/>
            <a:chExt cx="3145500" cy="2724008"/>
          </a:xfrm>
        </p:grpSpPr>
        <p:grpSp>
          <p:nvGrpSpPr>
            <p:cNvPr id="3" name="Group 2">
              <a:extLst>
                <a:ext uri="{FF2B5EF4-FFF2-40B4-BE49-F238E27FC236}">
                  <a16:creationId xmlns:a16="http://schemas.microsoft.com/office/drawing/2014/main" id="{560E9BAB-91DF-B160-15DB-41336C65905E}"/>
                </a:ext>
              </a:extLst>
            </p:cNvPr>
            <p:cNvGrpSpPr/>
            <p:nvPr/>
          </p:nvGrpSpPr>
          <p:grpSpPr>
            <a:xfrm>
              <a:off x="4579630" y="2178109"/>
              <a:ext cx="3145500" cy="2724008"/>
              <a:chOff x="4786007" y="2395583"/>
              <a:chExt cx="2619985" cy="2268911"/>
            </a:xfrm>
          </p:grpSpPr>
          <p:sp>
            <p:nvSpPr>
              <p:cNvPr id="16" name="Freeform: Shape 15">
                <a:extLst>
                  <a:ext uri="{FF2B5EF4-FFF2-40B4-BE49-F238E27FC236}">
                    <a16:creationId xmlns:a16="http://schemas.microsoft.com/office/drawing/2014/main" id="{75EC94BB-3120-0CB4-65AE-8127CFD5D054}"/>
                  </a:ext>
                </a:extLst>
              </p:cNvPr>
              <p:cNvSpPr>
                <a:spLocks/>
              </p:cNvSpPr>
              <p:nvPr/>
            </p:nvSpPr>
            <p:spPr>
              <a:xfrm>
                <a:off x="4786007" y="2395583"/>
                <a:ext cx="2619985" cy="2268911"/>
              </a:xfrm>
              <a:custGeom>
                <a:avLst/>
                <a:gdLst>
                  <a:gd name="connsiteX0" fmla="*/ 4547291 w 6063054"/>
                  <a:gd name="connsiteY0" fmla="*/ 0 h 5250611"/>
                  <a:gd name="connsiteX1" fmla="*/ 1515764 w 6063054"/>
                  <a:gd name="connsiteY1" fmla="*/ 0 h 5250611"/>
                  <a:gd name="connsiteX2" fmla="*/ 0 w 6063054"/>
                  <a:gd name="connsiteY2" fmla="*/ 2625306 h 5250611"/>
                  <a:gd name="connsiteX3" fmla="*/ 1515764 w 6063054"/>
                  <a:gd name="connsiteY3" fmla="*/ 5250612 h 5250611"/>
                  <a:gd name="connsiteX4" fmla="*/ 4547291 w 6063054"/>
                  <a:gd name="connsiteY4" fmla="*/ 5250612 h 5250611"/>
                  <a:gd name="connsiteX5" fmla="*/ 6063055 w 6063054"/>
                  <a:gd name="connsiteY5" fmla="*/ 2625306 h 5250611"/>
                  <a:gd name="connsiteX6" fmla="*/ 4547291 w 6063054"/>
                  <a:gd name="connsiteY6" fmla="*/ 0 h 5250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63054" h="5250611">
                    <a:moveTo>
                      <a:pt x="4547291" y="0"/>
                    </a:moveTo>
                    <a:lnTo>
                      <a:pt x="1515764" y="0"/>
                    </a:lnTo>
                    <a:lnTo>
                      <a:pt x="0" y="2625306"/>
                    </a:lnTo>
                    <a:lnTo>
                      <a:pt x="1515764" y="5250612"/>
                    </a:lnTo>
                    <a:lnTo>
                      <a:pt x="4547291" y="5250612"/>
                    </a:lnTo>
                    <a:lnTo>
                      <a:pt x="6063055" y="2625306"/>
                    </a:lnTo>
                    <a:lnTo>
                      <a:pt x="4547291" y="0"/>
                    </a:lnTo>
                    <a:close/>
                  </a:path>
                </a:pathLst>
              </a:custGeom>
              <a:solidFill>
                <a:schemeClr val="bg2">
                  <a:alpha val="70000"/>
                </a:schemeClr>
              </a:solidFill>
              <a:ln w="19903" cap="flat">
                <a:noFill/>
                <a:prstDash val="solid"/>
                <a:miter/>
              </a:ln>
            </p:spPr>
            <p:txBody>
              <a:bodyPr rtlCol="0" anchor="ctr"/>
              <a:lstStyle/>
              <a:p>
                <a:pPr defTabSz="524830">
                  <a:defRPr/>
                </a:pPr>
                <a:endParaRPr lang="en-US" sz="1032">
                  <a:solidFill>
                    <a:prstClr val="black"/>
                  </a:solidFill>
                  <a:latin typeface="Segoe UI"/>
                </a:endParaRPr>
              </a:p>
            </p:txBody>
          </p:sp>
          <p:sp>
            <p:nvSpPr>
              <p:cNvPr id="23" name="Freeform: Shape 22">
                <a:extLst>
                  <a:ext uri="{FF2B5EF4-FFF2-40B4-BE49-F238E27FC236}">
                    <a16:creationId xmlns:a16="http://schemas.microsoft.com/office/drawing/2014/main" id="{D4F42BE8-C205-FFD1-209F-3F40E4B6D7CC}"/>
                  </a:ext>
                </a:extLst>
              </p:cNvPr>
              <p:cNvSpPr>
                <a:spLocks/>
              </p:cNvSpPr>
              <p:nvPr/>
            </p:nvSpPr>
            <p:spPr>
              <a:xfrm>
                <a:off x="5089871" y="2658729"/>
                <a:ext cx="2012258" cy="1742619"/>
              </a:xfrm>
              <a:custGeom>
                <a:avLst/>
                <a:gdLst>
                  <a:gd name="connsiteX0" fmla="*/ 4547291 w 6063054"/>
                  <a:gd name="connsiteY0" fmla="*/ 0 h 5250611"/>
                  <a:gd name="connsiteX1" fmla="*/ 1515764 w 6063054"/>
                  <a:gd name="connsiteY1" fmla="*/ 0 h 5250611"/>
                  <a:gd name="connsiteX2" fmla="*/ 0 w 6063054"/>
                  <a:gd name="connsiteY2" fmla="*/ 2625306 h 5250611"/>
                  <a:gd name="connsiteX3" fmla="*/ 1515764 w 6063054"/>
                  <a:gd name="connsiteY3" fmla="*/ 5250612 h 5250611"/>
                  <a:gd name="connsiteX4" fmla="*/ 4547291 w 6063054"/>
                  <a:gd name="connsiteY4" fmla="*/ 5250612 h 5250611"/>
                  <a:gd name="connsiteX5" fmla="*/ 6063055 w 6063054"/>
                  <a:gd name="connsiteY5" fmla="*/ 2625306 h 5250611"/>
                  <a:gd name="connsiteX6" fmla="*/ 4547291 w 6063054"/>
                  <a:gd name="connsiteY6" fmla="*/ 0 h 5250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63054" h="5250611">
                    <a:moveTo>
                      <a:pt x="4547291" y="0"/>
                    </a:moveTo>
                    <a:lnTo>
                      <a:pt x="1515764" y="0"/>
                    </a:lnTo>
                    <a:lnTo>
                      <a:pt x="0" y="2625306"/>
                    </a:lnTo>
                    <a:lnTo>
                      <a:pt x="1515764" y="5250612"/>
                    </a:lnTo>
                    <a:lnTo>
                      <a:pt x="4547291" y="5250612"/>
                    </a:lnTo>
                    <a:lnTo>
                      <a:pt x="6063055" y="2625306"/>
                    </a:lnTo>
                    <a:lnTo>
                      <a:pt x="4547291" y="0"/>
                    </a:lnTo>
                    <a:close/>
                  </a:path>
                </a:pathLst>
              </a:custGeom>
              <a:solidFill>
                <a:schemeClr val="bg1"/>
              </a:solidFill>
              <a:ln w="19903" cap="flat">
                <a:noFill/>
                <a:prstDash val="solid"/>
                <a:miter/>
              </a:ln>
            </p:spPr>
            <p:txBody>
              <a:bodyPr rtlCol="0" anchor="ctr"/>
              <a:lstStyle/>
              <a:p>
                <a:pPr defTabSz="524830">
                  <a:defRPr/>
                </a:pPr>
                <a:endParaRPr lang="en-US" sz="1032">
                  <a:solidFill>
                    <a:prstClr val="black"/>
                  </a:solidFill>
                  <a:latin typeface="Segoe UI"/>
                </a:endParaRPr>
              </a:p>
            </p:txBody>
          </p:sp>
        </p:grpSp>
        <p:sp>
          <p:nvSpPr>
            <p:cNvPr id="15" name="object 3">
              <a:extLst>
                <a:ext uri="{FF2B5EF4-FFF2-40B4-BE49-F238E27FC236}">
                  <a16:creationId xmlns:a16="http://schemas.microsoft.com/office/drawing/2014/main" id="{50EFEFE1-7AA9-1EAF-5F17-FDBDE7B825DF}"/>
                </a:ext>
              </a:extLst>
            </p:cNvPr>
            <p:cNvSpPr/>
            <p:nvPr/>
          </p:nvSpPr>
          <p:spPr>
            <a:xfrm>
              <a:off x="5308899" y="3113304"/>
              <a:ext cx="1775070" cy="737336"/>
            </a:xfrm>
            <a:prstGeom prst="rect">
              <a:avLst/>
            </a:prstGeom>
            <a:blipFill>
              <a:blip r:embed="rId7"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20"/>
            </a:p>
          </p:txBody>
        </p:sp>
      </p:grpSp>
      <p:grpSp>
        <p:nvGrpSpPr>
          <p:cNvPr id="12" name="Group 11">
            <a:extLst>
              <a:ext uri="{FF2B5EF4-FFF2-40B4-BE49-F238E27FC236}">
                <a16:creationId xmlns:a16="http://schemas.microsoft.com/office/drawing/2014/main" id="{26BDA851-3DF9-3BA1-15CF-FE90DBFAEDBB}"/>
              </a:ext>
            </a:extLst>
          </p:cNvPr>
          <p:cNvGrpSpPr/>
          <p:nvPr/>
        </p:nvGrpSpPr>
        <p:grpSpPr>
          <a:xfrm>
            <a:off x="7824949" y="1947237"/>
            <a:ext cx="2986414" cy="2441440"/>
            <a:chOff x="8189792" y="2178109"/>
            <a:chExt cx="3145500" cy="2724008"/>
          </a:xfrm>
        </p:grpSpPr>
        <p:grpSp>
          <p:nvGrpSpPr>
            <p:cNvPr id="6" name="Group 5">
              <a:extLst>
                <a:ext uri="{FF2B5EF4-FFF2-40B4-BE49-F238E27FC236}">
                  <a16:creationId xmlns:a16="http://schemas.microsoft.com/office/drawing/2014/main" id="{835751A4-BC6C-D642-B34F-37A331F171C6}"/>
                </a:ext>
              </a:extLst>
            </p:cNvPr>
            <p:cNvGrpSpPr/>
            <p:nvPr/>
          </p:nvGrpSpPr>
          <p:grpSpPr>
            <a:xfrm>
              <a:off x="8189792" y="2178109"/>
              <a:ext cx="3145500" cy="2724008"/>
              <a:chOff x="8396169" y="2395583"/>
              <a:chExt cx="2619985" cy="2268911"/>
            </a:xfrm>
          </p:grpSpPr>
          <p:sp>
            <p:nvSpPr>
              <p:cNvPr id="18" name="Freeform: Shape 17">
                <a:extLst>
                  <a:ext uri="{FF2B5EF4-FFF2-40B4-BE49-F238E27FC236}">
                    <a16:creationId xmlns:a16="http://schemas.microsoft.com/office/drawing/2014/main" id="{0A8B9118-4AEF-8412-8976-E2F2B88B956B}"/>
                  </a:ext>
                </a:extLst>
              </p:cNvPr>
              <p:cNvSpPr>
                <a:spLocks/>
              </p:cNvSpPr>
              <p:nvPr/>
            </p:nvSpPr>
            <p:spPr>
              <a:xfrm>
                <a:off x="8396169" y="2395583"/>
                <a:ext cx="2619985" cy="2268911"/>
              </a:xfrm>
              <a:custGeom>
                <a:avLst/>
                <a:gdLst>
                  <a:gd name="connsiteX0" fmla="*/ 4547291 w 6063054"/>
                  <a:gd name="connsiteY0" fmla="*/ 0 h 5250611"/>
                  <a:gd name="connsiteX1" fmla="*/ 1515764 w 6063054"/>
                  <a:gd name="connsiteY1" fmla="*/ 0 h 5250611"/>
                  <a:gd name="connsiteX2" fmla="*/ 0 w 6063054"/>
                  <a:gd name="connsiteY2" fmla="*/ 2625306 h 5250611"/>
                  <a:gd name="connsiteX3" fmla="*/ 1515764 w 6063054"/>
                  <a:gd name="connsiteY3" fmla="*/ 5250612 h 5250611"/>
                  <a:gd name="connsiteX4" fmla="*/ 4547291 w 6063054"/>
                  <a:gd name="connsiteY4" fmla="*/ 5250612 h 5250611"/>
                  <a:gd name="connsiteX5" fmla="*/ 6063055 w 6063054"/>
                  <a:gd name="connsiteY5" fmla="*/ 2625306 h 5250611"/>
                  <a:gd name="connsiteX6" fmla="*/ 4547291 w 6063054"/>
                  <a:gd name="connsiteY6" fmla="*/ 0 h 5250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63054" h="5250611">
                    <a:moveTo>
                      <a:pt x="4547291" y="0"/>
                    </a:moveTo>
                    <a:lnTo>
                      <a:pt x="1515764" y="0"/>
                    </a:lnTo>
                    <a:lnTo>
                      <a:pt x="0" y="2625306"/>
                    </a:lnTo>
                    <a:lnTo>
                      <a:pt x="1515764" y="5250612"/>
                    </a:lnTo>
                    <a:lnTo>
                      <a:pt x="4547291" y="5250612"/>
                    </a:lnTo>
                    <a:lnTo>
                      <a:pt x="6063055" y="2625306"/>
                    </a:lnTo>
                    <a:lnTo>
                      <a:pt x="4547291" y="0"/>
                    </a:lnTo>
                    <a:close/>
                  </a:path>
                </a:pathLst>
              </a:custGeom>
              <a:solidFill>
                <a:schemeClr val="bg2">
                  <a:alpha val="70000"/>
                </a:schemeClr>
              </a:solidFill>
              <a:ln w="19903" cap="flat">
                <a:noFill/>
                <a:prstDash val="solid"/>
                <a:miter/>
              </a:ln>
            </p:spPr>
            <p:txBody>
              <a:bodyPr rtlCol="0" anchor="ctr"/>
              <a:lstStyle/>
              <a:p>
                <a:pPr defTabSz="524830">
                  <a:defRPr/>
                </a:pPr>
                <a:endParaRPr lang="en-US" sz="1032">
                  <a:solidFill>
                    <a:prstClr val="black"/>
                  </a:solidFill>
                  <a:latin typeface="Segoe UI"/>
                </a:endParaRPr>
              </a:p>
            </p:txBody>
          </p:sp>
          <p:sp>
            <p:nvSpPr>
              <p:cNvPr id="24" name="Freeform: Shape 23">
                <a:extLst>
                  <a:ext uri="{FF2B5EF4-FFF2-40B4-BE49-F238E27FC236}">
                    <a16:creationId xmlns:a16="http://schemas.microsoft.com/office/drawing/2014/main" id="{790A42A2-B020-C5AF-1ACA-1CC981E8AFB4}"/>
                  </a:ext>
                </a:extLst>
              </p:cNvPr>
              <p:cNvSpPr>
                <a:spLocks/>
              </p:cNvSpPr>
              <p:nvPr/>
            </p:nvSpPr>
            <p:spPr>
              <a:xfrm>
                <a:off x="8700032" y="2658729"/>
                <a:ext cx="2012258" cy="1742619"/>
              </a:xfrm>
              <a:custGeom>
                <a:avLst/>
                <a:gdLst>
                  <a:gd name="connsiteX0" fmla="*/ 4547291 w 6063054"/>
                  <a:gd name="connsiteY0" fmla="*/ 0 h 5250611"/>
                  <a:gd name="connsiteX1" fmla="*/ 1515764 w 6063054"/>
                  <a:gd name="connsiteY1" fmla="*/ 0 h 5250611"/>
                  <a:gd name="connsiteX2" fmla="*/ 0 w 6063054"/>
                  <a:gd name="connsiteY2" fmla="*/ 2625306 h 5250611"/>
                  <a:gd name="connsiteX3" fmla="*/ 1515764 w 6063054"/>
                  <a:gd name="connsiteY3" fmla="*/ 5250612 h 5250611"/>
                  <a:gd name="connsiteX4" fmla="*/ 4547291 w 6063054"/>
                  <a:gd name="connsiteY4" fmla="*/ 5250612 h 5250611"/>
                  <a:gd name="connsiteX5" fmla="*/ 6063055 w 6063054"/>
                  <a:gd name="connsiteY5" fmla="*/ 2625306 h 5250611"/>
                  <a:gd name="connsiteX6" fmla="*/ 4547291 w 6063054"/>
                  <a:gd name="connsiteY6" fmla="*/ 0 h 5250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63054" h="5250611">
                    <a:moveTo>
                      <a:pt x="4547291" y="0"/>
                    </a:moveTo>
                    <a:lnTo>
                      <a:pt x="1515764" y="0"/>
                    </a:lnTo>
                    <a:lnTo>
                      <a:pt x="0" y="2625306"/>
                    </a:lnTo>
                    <a:lnTo>
                      <a:pt x="1515764" y="5250612"/>
                    </a:lnTo>
                    <a:lnTo>
                      <a:pt x="4547291" y="5250612"/>
                    </a:lnTo>
                    <a:lnTo>
                      <a:pt x="6063055" y="2625306"/>
                    </a:lnTo>
                    <a:lnTo>
                      <a:pt x="4547291" y="0"/>
                    </a:lnTo>
                    <a:close/>
                  </a:path>
                </a:pathLst>
              </a:custGeom>
              <a:solidFill>
                <a:schemeClr val="bg1"/>
              </a:solidFill>
              <a:ln w="19903" cap="flat">
                <a:noFill/>
                <a:prstDash val="solid"/>
                <a:miter/>
              </a:ln>
            </p:spPr>
            <p:txBody>
              <a:bodyPr rtlCol="0" anchor="ctr"/>
              <a:lstStyle/>
              <a:p>
                <a:pPr defTabSz="524830">
                  <a:defRPr/>
                </a:pPr>
                <a:endParaRPr lang="en-US" sz="1032">
                  <a:solidFill>
                    <a:prstClr val="black"/>
                  </a:solidFill>
                  <a:latin typeface="Segoe UI"/>
                </a:endParaRPr>
              </a:p>
            </p:txBody>
          </p:sp>
        </p:grpSp>
        <p:sp>
          <p:nvSpPr>
            <p:cNvPr id="17" name="object 7">
              <a:extLst>
                <a:ext uri="{FF2B5EF4-FFF2-40B4-BE49-F238E27FC236}">
                  <a16:creationId xmlns:a16="http://schemas.microsoft.com/office/drawing/2014/main" id="{6336359B-95F5-2A75-4AE5-EA399E60C550}"/>
                </a:ext>
              </a:extLst>
            </p:cNvPr>
            <p:cNvSpPr/>
            <p:nvPr/>
          </p:nvSpPr>
          <p:spPr>
            <a:xfrm>
              <a:off x="8554603" y="3057078"/>
              <a:ext cx="2415875" cy="938545"/>
            </a:xfrm>
            <a:prstGeom prst="rect">
              <a:avLst/>
            </a:prstGeom>
            <a:blipFill>
              <a:blip r:embed="rId8"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20"/>
            </a:p>
          </p:txBody>
        </p:sp>
      </p:grpSp>
    </p:spTree>
    <p:extLst>
      <p:ext uri="{BB962C8B-B14F-4D97-AF65-F5344CB8AC3E}">
        <p14:creationId xmlns:p14="http://schemas.microsoft.com/office/powerpoint/2010/main" val="19032570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 fill="hold"/>
                                            <p:tgtEl>
                                              <p:spTgt spid="5"/>
                                            </p:tgtEl>
                                            <p:attrNameLst>
                                              <p:attrName>ppt_w</p:attrName>
                                            </p:attrNameLst>
                                          </p:cBhvr>
                                          <p:tavLst>
                                            <p:tav tm="0">
                                              <p:val>
                                                <p:fltVal val="0"/>
                                              </p:val>
                                            </p:tav>
                                            <p:tav tm="100000">
                                              <p:val>
                                                <p:strVal val="#ppt_w"/>
                                              </p:val>
                                            </p:tav>
                                          </p:tavLst>
                                        </p:anim>
                                        <p:anim calcmode="lin" valueType="num">
                                          <p:cBhvr>
                                            <p:cTn id="8" dur="200" fill="hold"/>
                                            <p:tgtEl>
                                              <p:spTgt spid="5"/>
                                            </p:tgtEl>
                                            <p:attrNameLst>
                                              <p:attrName>ppt_h</p:attrName>
                                            </p:attrNameLst>
                                          </p:cBhvr>
                                          <p:tavLst>
                                            <p:tav tm="0">
                                              <p:val>
                                                <p:fltVal val="0"/>
                                              </p:val>
                                            </p:tav>
                                            <p:tav tm="100000">
                                              <p:val>
                                                <p:strVal val="#ppt_h"/>
                                              </p:val>
                                            </p:tav>
                                          </p:tavLst>
                                        </p:anim>
                                      </p:childTnLst>
                                    </p:cTn>
                                  </p:par>
                                  <p:par>
                                    <p:cTn id="9" presetID="6" presetClass="emph" presetSubtype="0" fill="hold" nodeType="withEffect" p14:presetBounceEnd="99000">
                                      <p:stCondLst>
                                        <p:cond delay="0"/>
                                      </p:stCondLst>
                                      <p:childTnLst>
                                        <p:animScale p14:bounceEnd="99000">
                                          <p:cBhvr>
                                            <p:cTn id="10" dur="1000" fill="hold"/>
                                            <p:tgtEl>
                                              <p:spTgt spid="5"/>
                                            </p:tgtEl>
                                          </p:cBhvr>
                                          <p:by x="110000" y="110000"/>
                                        </p:animScale>
                                      </p:childTnLst>
                                    </p:cTn>
                                  </p:par>
                                  <p:par>
                                    <p:cTn id="11" presetID="6" presetClass="emph" presetSubtype="0" accel="50000" decel="50000" fill="hold" nodeType="withEffect">
                                      <p:stCondLst>
                                        <p:cond delay="0"/>
                                      </p:stCondLst>
                                      <p:childTnLst>
                                        <p:animScale>
                                          <p:cBhvr>
                                            <p:cTn id="12" dur="250" fill="hold"/>
                                            <p:tgtEl>
                                              <p:spTgt spid="5"/>
                                            </p:tgtEl>
                                          </p:cBhvr>
                                          <p:by x="91000" y="91000"/>
                                        </p:animScale>
                                      </p:childTnLst>
                                    </p:cTn>
                                  </p:par>
                                  <p:par>
                                    <p:cTn id="13" presetID="23" presetClass="entr" presetSubtype="16" fill="hold" nodeType="withEffect">
                                      <p:stCondLst>
                                        <p:cond delay="100"/>
                                      </p:stCondLst>
                                      <p:childTnLst>
                                        <p:set>
                                          <p:cBhvr>
                                            <p:cTn id="14" dur="1" fill="hold">
                                              <p:stCondLst>
                                                <p:cond delay="0"/>
                                              </p:stCondLst>
                                            </p:cTn>
                                            <p:tgtEl>
                                              <p:spTgt spid="7"/>
                                            </p:tgtEl>
                                            <p:attrNameLst>
                                              <p:attrName>style.visibility</p:attrName>
                                            </p:attrNameLst>
                                          </p:cBhvr>
                                          <p:to>
                                            <p:strVal val="visible"/>
                                          </p:to>
                                        </p:set>
                                        <p:anim calcmode="lin" valueType="num">
                                          <p:cBhvr>
                                            <p:cTn id="15" dur="200" fill="hold"/>
                                            <p:tgtEl>
                                              <p:spTgt spid="7"/>
                                            </p:tgtEl>
                                            <p:attrNameLst>
                                              <p:attrName>ppt_w</p:attrName>
                                            </p:attrNameLst>
                                          </p:cBhvr>
                                          <p:tavLst>
                                            <p:tav tm="0">
                                              <p:val>
                                                <p:fltVal val="0"/>
                                              </p:val>
                                            </p:tav>
                                            <p:tav tm="100000">
                                              <p:val>
                                                <p:strVal val="#ppt_w"/>
                                              </p:val>
                                            </p:tav>
                                          </p:tavLst>
                                        </p:anim>
                                        <p:anim calcmode="lin" valueType="num">
                                          <p:cBhvr>
                                            <p:cTn id="16" dur="200" fill="hold"/>
                                            <p:tgtEl>
                                              <p:spTgt spid="7"/>
                                            </p:tgtEl>
                                            <p:attrNameLst>
                                              <p:attrName>ppt_h</p:attrName>
                                            </p:attrNameLst>
                                          </p:cBhvr>
                                          <p:tavLst>
                                            <p:tav tm="0">
                                              <p:val>
                                                <p:fltVal val="0"/>
                                              </p:val>
                                            </p:tav>
                                            <p:tav tm="100000">
                                              <p:val>
                                                <p:strVal val="#ppt_h"/>
                                              </p:val>
                                            </p:tav>
                                          </p:tavLst>
                                        </p:anim>
                                      </p:childTnLst>
                                    </p:cTn>
                                  </p:par>
                                  <p:par>
                                    <p:cTn id="17" presetID="6" presetClass="emph" presetSubtype="0" fill="hold" nodeType="withEffect" p14:presetBounceEnd="99000">
                                      <p:stCondLst>
                                        <p:cond delay="100"/>
                                      </p:stCondLst>
                                      <p:childTnLst>
                                        <p:animScale p14:bounceEnd="99000">
                                          <p:cBhvr>
                                            <p:cTn id="18" dur="1000" fill="hold"/>
                                            <p:tgtEl>
                                              <p:spTgt spid="7"/>
                                            </p:tgtEl>
                                          </p:cBhvr>
                                          <p:by x="110000" y="110000"/>
                                        </p:animScale>
                                      </p:childTnLst>
                                    </p:cTn>
                                  </p:par>
                                  <p:par>
                                    <p:cTn id="19" presetID="6" presetClass="emph" presetSubtype="0" accel="50000" decel="50000" fill="hold" nodeType="withEffect">
                                      <p:stCondLst>
                                        <p:cond delay="100"/>
                                      </p:stCondLst>
                                      <p:childTnLst>
                                        <p:animScale>
                                          <p:cBhvr>
                                            <p:cTn id="20" dur="250" fill="hold"/>
                                            <p:tgtEl>
                                              <p:spTgt spid="7"/>
                                            </p:tgtEl>
                                          </p:cBhvr>
                                          <p:by x="91000" y="91000"/>
                                        </p:animScale>
                                      </p:childTnLst>
                                    </p:cTn>
                                  </p:par>
                                  <p:par>
                                    <p:cTn id="21" presetID="23" presetClass="entr" presetSubtype="16" fill="hold" nodeType="withEffect">
                                      <p:stCondLst>
                                        <p:cond delay="200"/>
                                      </p:stCondLst>
                                      <p:childTnLst>
                                        <p:set>
                                          <p:cBhvr>
                                            <p:cTn id="22" dur="1" fill="hold">
                                              <p:stCondLst>
                                                <p:cond delay="0"/>
                                              </p:stCondLst>
                                            </p:cTn>
                                            <p:tgtEl>
                                              <p:spTgt spid="12"/>
                                            </p:tgtEl>
                                            <p:attrNameLst>
                                              <p:attrName>style.visibility</p:attrName>
                                            </p:attrNameLst>
                                          </p:cBhvr>
                                          <p:to>
                                            <p:strVal val="visible"/>
                                          </p:to>
                                        </p:set>
                                        <p:anim calcmode="lin" valueType="num">
                                          <p:cBhvr>
                                            <p:cTn id="23" dur="200" fill="hold"/>
                                            <p:tgtEl>
                                              <p:spTgt spid="12"/>
                                            </p:tgtEl>
                                            <p:attrNameLst>
                                              <p:attrName>ppt_w</p:attrName>
                                            </p:attrNameLst>
                                          </p:cBhvr>
                                          <p:tavLst>
                                            <p:tav tm="0">
                                              <p:val>
                                                <p:fltVal val="0"/>
                                              </p:val>
                                            </p:tav>
                                            <p:tav tm="100000">
                                              <p:val>
                                                <p:strVal val="#ppt_w"/>
                                              </p:val>
                                            </p:tav>
                                          </p:tavLst>
                                        </p:anim>
                                        <p:anim calcmode="lin" valueType="num">
                                          <p:cBhvr>
                                            <p:cTn id="24" dur="200" fill="hold"/>
                                            <p:tgtEl>
                                              <p:spTgt spid="12"/>
                                            </p:tgtEl>
                                            <p:attrNameLst>
                                              <p:attrName>ppt_h</p:attrName>
                                            </p:attrNameLst>
                                          </p:cBhvr>
                                          <p:tavLst>
                                            <p:tav tm="0">
                                              <p:val>
                                                <p:fltVal val="0"/>
                                              </p:val>
                                            </p:tav>
                                            <p:tav tm="100000">
                                              <p:val>
                                                <p:strVal val="#ppt_h"/>
                                              </p:val>
                                            </p:tav>
                                          </p:tavLst>
                                        </p:anim>
                                      </p:childTnLst>
                                    </p:cTn>
                                  </p:par>
                                  <p:par>
                                    <p:cTn id="25" presetID="6" presetClass="emph" presetSubtype="0" fill="hold" nodeType="withEffect" p14:presetBounceEnd="99000">
                                      <p:stCondLst>
                                        <p:cond delay="200"/>
                                      </p:stCondLst>
                                      <p:childTnLst>
                                        <p:animScale p14:bounceEnd="99000">
                                          <p:cBhvr>
                                            <p:cTn id="26" dur="1000" fill="hold"/>
                                            <p:tgtEl>
                                              <p:spTgt spid="12"/>
                                            </p:tgtEl>
                                          </p:cBhvr>
                                          <p:by x="110000" y="110000"/>
                                        </p:animScale>
                                      </p:childTnLst>
                                    </p:cTn>
                                  </p:par>
                                  <p:par>
                                    <p:cTn id="27" presetID="6" presetClass="emph" presetSubtype="0" accel="50000" decel="50000" fill="hold" nodeType="withEffect">
                                      <p:stCondLst>
                                        <p:cond delay="200"/>
                                      </p:stCondLst>
                                      <p:childTnLst>
                                        <p:animScale>
                                          <p:cBhvr>
                                            <p:cTn id="28" dur="250" fill="hold"/>
                                            <p:tgtEl>
                                              <p:spTgt spid="12"/>
                                            </p:tgtEl>
                                          </p:cBhvr>
                                          <p:by x="91000" y="91000"/>
                                        </p:animScale>
                                      </p:childTnLst>
                                    </p:cTn>
                                  </p:par>
                                  <p:par>
                                    <p:cTn id="29" presetID="2" presetClass="entr" presetSubtype="4" decel="10000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10" presetClass="entr" presetSubtype="0" fill="hold" nodeType="with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fade">
                                          <p:cBhvr>
                                            <p:cTn id="35" dur="500"/>
                                            <p:tgtEl>
                                              <p:spTgt spid="63"/>
                                            </p:tgtEl>
                                          </p:cBhvr>
                                        </p:animEffect>
                                      </p:childTnLst>
                                    </p:cTn>
                                  </p:par>
                                  <p:par>
                                    <p:cTn id="36" presetID="10" presetClass="entr" presetSubtype="0" fill="hold" nodeType="with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fade">
                                          <p:cBhvr>
                                            <p:cTn id="38" dur="500"/>
                                            <p:tgtEl>
                                              <p:spTgt spid="64"/>
                                            </p:tgtEl>
                                          </p:cBhvr>
                                        </p:animEffect>
                                      </p:childTnLst>
                                    </p:cTn>
                                  </p:par>
                                  <p:par>
                                    <p:cTn id="39" presetID="10" presetClass="entr" presetSubtype="0" fill="hold" grpId="0" nodeType="withEffect">
                                      <p:stCondLst>
                                        <p:cond delay="25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250"/>
                                            <p:tgtEl>
                                              <p:spTgt spid="9"/>
                                            </p:tgtEl>
                                          </p:cBhvr>
                                        </p:animEffect>
                                      </p:childTnLst>
                                    </p:cTn>
                                  </p:par>
                                  <p:par>
                                    <p:cTn id="42" presetID="42" presetClass="path" presetSubtype="0" decel="100000" fill="hold" grpId="1" nodeType="withEffect">
                                      <p:stCondLst>
                                        <p:cond delay="250"/>
                                      </p:stCondLst>
                                      <p:childTnLst>
                                        <p:animMotion origin="layout" path="M -1.45833E-6 -0.03473 L -1.45833E-6 3.33333E-6 " pathEditMode="relative" rAng="0" ptsTypes="AA">
                                          <p:cBhvr>
                                            <p:cTn id="43" dur="500" fill="hold"/>
                                            <p:tgtEl>
                                              <p:spTgt spid="9"/>
                                            </p:tgtEl>
                                            <p:attrNameLst>
                                              <p:attrName>ppt_x</p:attrName>
                                              <p:attrName>ppt_y</p:attrName>
                                            </p:attrNameLst>
                                          </p:cBhvr>
                                          <p:rCtr x="0" y="1736"/>
                                        </p:animMotion>
                                      </p:childTnLst>
                                    </p:cTn>
                                  </p:par>
                                  <p:par>
                                    <p:cTn id="44" presetID="10" presetClass="entr" presetSubtype="0" fill="hold" grpId="0" nodeType="withEffect">
                                      <p:stCondLst>
                                        <p:cond delay="35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250"/>
                                            <p:tgtEl>
                                              <p:spTgt spid="10"/>
                                            </p:tgtEl>
                                          </p:cBhvr>
                                        </p:animEffect>
                                      </p:childTnLst>
                                    </p:cTn>
                                  </p:par>
                                  <p:par>
                                    <p:cTn id="47" presetID="42" presetClass="path" presetSubtype="0" decel="100000" fill="hold" grpId="1" nodeType="withEffect">
                                      <p:stCondLst>
                                        <p:cond delay="350"/>
                                      </p:stCondLst>
                                      <p:childTnLst>
                                        <p:animMotion origin="layout" path="M -1.45833E-6 -0.03473 L -1.45833E-6 3.33333E-6 " pathEditMode="relative" rAng="0" ptsTypes="AA">
                                          <p:cBhvr>
                                            <p:cTn id="48" dur="500" fill="hold"/>
                                            <p:tgtEl>
                                              <p:spTgt spid="10"/>
                                            </p:tgtEl>
                                            <p:attrNameLst>
                                              <p:attrName>ppt_x</p:attrName>
                                              <p:attrName>ppt_y</p:attrName>
                                            </p:attrNameLst>
                                          </p:cBhvr>
                                          <p:rCtr x="0" y="1736"/>
                                        </p:animMotion>
                                      </p:childTnLst>
                                    </p:cTn>
                                  </p:par>
                                  <p:par>
                                    <p:cTn id="49" presetID="10" presetClass="entr" presetSubtype="0" fill="hold" grpId="0" nodeType="withEffect">
                                      <p:stCondLst>
                                        <p:cond delay="45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250"/>
                                            <p:tgtEl>
                                              <p:spTgt spid="11"/>
                                            </p:tgtEl>
                                          </p:cBhvr>
                                        </p:animEffect>
                                      </p:childTnLst>
                                    </p:cTn>
                                  </p:par>
                                  <p:par>
                                    <p:cTn id="52" presetID="42" presetClass="path" presetSubtype="0" decel="100000" fill="hold" grpId="1" nodeType="withEffect">
                                      <p:stCondLst>
                                        <p:cond delay="450"/>
                                      </p:stCondLst>
                                      <p:childTnLst>
                                        <p:animMotion origin="layout" path="M -3.75E-6 -0.03473 L -3.75E-6 3.33333E-6 " pathEditMode="relative" rAng="0" ptsTypes="AA">
                                          <p:cBhvr>
                                            <p:cTn id="53" dur="500" fill="hold"/>
                                            <p:tgtEl>
                                              <p:spTgt spid="11"/>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p:bldP spid="9" grpId="1"/>
          <p:bldP spid="10" grpId="0"/>
          <p:bldP spid="10" grpId="1"/>
          <p:bldP spid="11" grpId="0"/>
          <p:bldP spid="11"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 fill="hold"/>
                                            <p:tgtEl>
                                              <p:spTgt spid="5"/>
                                            </p:tgtEl>
                                            <p:attrNameLst>
                                              <p:attrName>ppt_w</p:attrName>
                                            </p:attrNameLst>
                                          </p:cBhvr>
                                          <p:tavLst>
                                            <p:tav tm="0">
                                              <p:val>
                                                <p:fltVal val="0"/>
                                              </p:val>
                                            </p:tav>
                                            <p:tav tm="100000">
                                              <p:val>
                                                <p:strVal val="#ppt_w"/>
                                              </p:val>
                                            </p:tav>
                                          </p:tavLst>
                                        </p:anim>
                                        <p:anim calcmode="lin" valueType="num">
                                          <p:cBhvr>
                                            <p:cTn id="8" dur="200" fill="hold"/>
                                            <p:tgtEl>
                                              <p:spTgt spid="5"/>
                                            </p:tgtEl>
                                            <p:attrNameLst>
                                              <p:attrName>ppt_h</p:attrName>
                                            </p:attrNameLst>
                                          </p:cBhvr>
                                          <p:tavLst>
                                            <p:tav tm="0">
                                              <p:val>
                                                <p:fltVal val="0"/>
                                              </p:val>
                                            </p:tav>
                                            <p:tav tm="100000">
                                              <p:val>
                                                <p:strVal val="#ppt_h"/>
                                              </p:val>
                                            </p:tav>
                                          </p:tavLst>
                                        </p:anim>
                                      </p:childTnLst>
                                    </p:cTn>
                                  </p:par>
                                  <p:par>
                                    <p:cTn id="9" presetID="6" presetClass="emph" presetSubtype="0" fill="hold" nodeType="withEffect">
                                      <p:stCondLst>
                                        <p:cond delay="0"/>
                                      </p:stCondLst>
                                      <p:childTnLst>
                                        <p:animScale>
                                          <p:cBhvr>
                                            <p:cTn id="10" dur="1000" fill="hold"/>
                                            <p:tgtEl>
                                              <p:spTgt spid="5"/>
                                            </p:tgtEl>
                                          </p:cBhvr>
                                          <p:by x="110000" y="110000"/>
                                        </p:animScale>
                                      </p:childTnLst>
                                    </p:cTn>
                                  </p:par>
                                  <p:par>
                                    <p:cTn id="11" presetID="6" presetClass="emph" presetSubtype="0" accel="50000" decel="50000" fill="hold" nodeType="withEffect">
                                      <p:stCondLst>
                                        <p:cond delay="0"/>
                                      </p:stCondLst>
                                      <p:childTnLst>
                                        <p:animScale>
                                          <p:cBhvr>
                                            <p:cTn id="12" dur="250" fill="hold"/>
                                            <p:tgtEl>
                                              <p:spTgt spid="5"/>
                                            </p:tgtEl>
                                          </p:cBhvr>
                                          <p:by x="91000" y="91000"/>
                                        </p:animScale>
                                      </p:childTnLst>
                                    </p:cTn>
                                  </p:par>
                                  <p:par>
                                    <p:cTn id="13" presetID="23" presetClass="entr" presetSubtype="16" fill="hold" nodeType="withEffect">
                                      <p:stCondLst>
                                        <p:cond delay="100"/>
                                      </p:stCondLst>
                                      <p:childTnLst>
                                        <p:set>
                                          <p:cBhvr>
                                            <p:cTn id="14" dur="1" fill="hold">
                                              <p:stCondLst>
                                                <p:cond delay="0"/>
                                              </p:stCondLst>
                                            </p:cTn>
                                            <p:tgtEl>
                                              <p:spTgt spid="7"/>
                                            </p:tgtEl>
                                            <p:attrNameLst>
                                              <p:attrName>style.visibility</p:attrName>
                                            </p:attrNameLst>
                                          </p:cBhvr>
                                          <p:to>
                                            <p:strVal val="visible"/>
                                          </p:to>
                                        </p:set>
                                        <p:anim calcmode="lin" valueType="num">
                                          <p:cBhvr>
                                            <p:cTn id="15" dur="200" fill="hold"/>
                                            <p:tgtEl>
                                              <p:spTgt spid="7"/>
                                            </p:tgtEl>
                                            <p:attrNameLst>
                                              <p:attrName>ppt_w</p:attrName>
                                            </p:attrNameLst>
                                          </p:cBhvr>
                                          <p:tavLst>
                                            <p:tav tm="0">
                                              <p:val>
                                                <p:fltVal val="0"/>
                                              </p:val>
                                            </p:tav>
                                            <p:tav tm="100000">
                                              <p:val>
                                                <p:strVal val="#ppt_w"/>
                                              </p:val>
                                            </p:tav>
                                          </p:tavLst>
                                        </p:anim>
                                        <p:anim calcmode="lin" valueType="num">
                                          <p:cBhvr>
                                            <p:cTn id="16" dur="200" fill="hold"/>
                                            <p:tgtEl>
                                              <p:spTgt spid="7"/>
                                            </p:tgtEl>
                                            <p:attrNameLst>
                                              <p:attrName>ppt_h</p:attrName>
                                            </p:attrNameLst>
                                          </p:cBhvr>
                                          <p:tavLst>
                                            <p:tav tm="0">
                                              <p:val>
                                                <p:fltVal val="0"/>
                                              </p:val>
                                            </p:tav>
                                            <p:tav tm="100000">
                                              <p:val>
                                                <p:strVal val="#ppt_h"/>
                                              </p:val>
                                            </p:tav>
                                          </p:tavLst>
                                        </p:anim>
                                      </p:childTnLst>
                                    </p:cTn>
                                  </p:par>
                                  <p:par>
                                    <p:cTn id="17" presetID="6" presetClass="emph" presetSubtype="0" fill="hold" nodeType="withEffect">
                                      <p:stCondLst>
                                        <p:cond delay="100"/>
                                      </p:stCondLst>
                                      <p:childTnLst>
                                        <p:animScale>
                                          <p:cBhvr>
                                            <p:cTn id="18" dur="1000" fill="hold"/>
                                            <p:tgtEl>
                                              <p:spTgt spid="7"/>
                                            </p:tgtEl>
                                          </p:cBhvr>
                                          <p:by x="110000" y="110000"/>
                                        </p:animScale>
                                      </p:childTnLst>
                                    </p:cTn>
                                  </p:par>
                                  <p:par>
                                    <p:cTn id="19" presetID="6" presetClass="emph" presetSubtype="0" accel="50000" decel="50000" fill="hold" nodeType="withEffect">
                                      <p:stCondLst>
                                        <p:cond delay="100"/>
                                      </p:stCondLst>
                                      <p:childTnLst>
                                        <p:animScale>
                                          <p:cBhvr>
                                            <p:cTn id="20" dur="250" fill="hold"/>
                                            <p:tgtEl>
                                              <p:spTgt spid="7"/>
                                            </p:tgtEl>
                                          </p:cBhvr>
                                          <p:by x="91000" y="91000"/>
                                        </p:animScale>
                                      </p:childTnLst>
                                    </p:cTn>
                                  </p:par>
                                  <p:par>
                                    <p:cTn id="21" presetID="23" presetClass="entr" presetSubtype="16" fill="hold" nodeType="withEffect">
                                      <p:stCondLst>
                                        <p:cond delay="200"/>
                                      </p:stCondLst>
                                      <p:childTnLst>
                                        <p:set>
                                          <p:cBhvr>
                                            <p:cTn id="22" dur="1" fill="hold">
                                              <p:stCondLst>
                                                <p:cond delay="0"/>
                                              </p:stCondLst>
                                            </p:cTn>
                                            <p:tgtEl>
                                              <p:spTgt spid="12"/>
                                            </p:tgtEl>
                                            <p:attrNameLst>
                                              <p:attrName>style.visibility</p:attrName>
                                            </p:attrNameLst>
                                          </p:cBhvr>
                                          <p:to>
                                            <p:strVal val="visible"/>
                                          </p:to>
                                        </p:set>
                                        <p:anim calcmode="lin" valueType="num">
                                          <p:cBhvr>
                                            <p:cTn id="23" dur="200" fill="hold"/>
                                            <p:tgtEl>
                                              <p:spTgt spid="12"/>
                                            </p:tgtEl>
                                            <p:attrNameLst>
                                              <p:attrName>ppt_w</p:attrName>
                                            </p:attrNameLst>
                                          </p:cBhvr>
                                          <p:tavLst>
                                            <p:tav tm="0">
                                              <p:val>
                                                <p:fltVal val="0"/>
                                              </p:val>
                                            </p:tav>
                                            <p:tav tm="100000">
                                              <p:val>
                                                <p:strVal val="#ppt_w"/>
                                              </p:val>
                                            </p:tav>
                                          </p:tavLst>
                                        </p:anim>
                                        <p:anim calcmode="lin" valueType="num">
                                          <p:cBhvr>
                                            <p:cTn id="24" dur="200" fill="hold"/>
                                            <p:tgtEl>
                                              <p:spTgt spid="12"/>
                                            </p:tgtEl>
                                            <p:attrNameLst>
                                              <p:attrName>ppt_h</p:attrName>
                                            </p:attrNameLst>
                                          </p:cBhvr>
                                          <p:tavLst>
                                            <p:tav tm="0">
                                              <p:val>
                                                <p:fltVal val="0"/>
                                              </p:val>
                                            </p:tav>
                                            <p:tav tm="100000">
                                              <p:val>
                                                <p:strVal val="#ppt_h"/>
                                              </p:val>
                                            </p:tav>
                                          </p:tavLst>
                                        </p:anim>
                                      </p:childTnLst>
                                    </p:cTn>
                                  </p:par>
                                  <p:par>
                                    <p:cTn id="25" presetID="6" presetClass="emph" presetSubtype="0" fill="hold" nodeType="withEffect">
                                      <p:stCondLst>
                                        <p:cond delay="200"/>
                                      </p:stCondLst>
                                      <p:childTnLst>
                                        <p:animScale>
                                          <p:cBhvr>
                                            <p:cTn id="26" dur="1000" fill="hold"/>
                                            <p:tgtEl>
                                              <p:spTgt spid="12"/>
                                            </p:tgtEl>
                                          </p:cBhvr>
                                          <p:by x="110000" y="110000"/>
                                        </p:animScale>
                                      </p:childTnLst>
                                    </p:cTn>
                                  </p:par>
                                  <p:par>
                                    <p:cTn id="27" presetID="6" presetClass="emph" presetSubtype="0" accel="50000" decel="50000" fill="hold" nodeType="withEffect">
                                      <p:stCondLst>
                                        <p:cond delay="200"/>
                                      </p:stCondLst>
                                      <p:childTnLst>
                                        <p:animScale>
                                          <p:cBhvr>
                                            <p:cTn id="28" dur="250" fill="hold"/>
                                            <p:tgtEl>
                                              <p:spTgt spid="12"/>
                                            </p:tgtEl>
                                          </p:cBhvr>
                                          <p:by x="91000" y="91000"/>
                                        </p:animScale>
                                      </p:childTnLst>
                                    </p:cTn>
                                  </p:par>
                                  <p:par>
                                    <p:cTn id="29" presetID="2" presetClass="entr" presetSubtype="4" decel="10000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10" presetClass="entr" presetSubtype="0" fill="hold" nodeType="with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fade">
                                          <p:cBhvr>
                                            <p:cTn id="35" dur="500"/>
                                            <p:tgtEl>
                                              <p:spTgt spid="63"/>
                                            </p:tgtEl>
                                          </p:cBhvr>
                                        </p:animEffect>
                                      </p:childTnLst>
                                    </p:cTn>
                                  </p:par>
                                  <p:par>
                                    <p:cTn id="36" presetID="10" presetClass="entr" presetSubtype="0" fill="hold" nodeType="with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fade">
                                          <p:cBhvr>
                                            <p:cTn id="38" dur="500"/>
                                            <p:tgtEl>
                                              <p:spTgt spid="64"/>
                                            </p:tgtEl>
                                          </p:cBhvr>
                                        </p:animEffect>
                                      </p:childTnLst>
                                    </p:cTn>
                                  </p:par>
                                  <p:par>
                                    <p:cTn id="39" presetID="10" presetClass="entr" presetSubtype="0" fill="hold" grpId="0" nodeType="withEffect">
                                      <p:stCondLst>
                                        <p:cond delay="25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250"/>
                                            <p:tgtEl>
                                              <p:spTgt spid="9"/>
                                            </p:tgtEl>
                                          </p:cBhvr>
                                        </p:animEffect>
                                      </p:childTnLst>
                                    </p:cTn>
                                  </p:par>
                                  <p:par>
                                    <p:cTn id="42" presetID="42" presetClass="path" presetSubtype="0" decel="100000" fill="hold" grpId="1" nodeType="withEffect">
                                      <p:stCondLst>
                                        <p:cond delay="250"/>
                                      </p:stCondLst>
                                      <p:childTnLst>
                                        <p:animMotion origin="layout" path="M -1.04167E-6 -0.03479 L -1.04167E-6 0 " pathEditMode="relative" rAng="0" ptsTypes="AA">
                                          <p:cBhvr>
                                            <p:cTn id="43" dur="500" fill="hold"/>
                                            <p:tgtEl>
                                              <p:spTgt spid="9"/>
                                            </p:tgtEl>
                                            <p:attrNameLst>
                                              <p:attrName>ppt_x</p:attrName>
                                              <p:attrName>ppt_y</p:attrName>
                                            </p:attrNameLst>
                                          </p:cBhvr>
                                          <p:rCtr x="0" y="1729"/>
                                        </p:animMotion>
                                      </p:childTnLst>
                                    </p:cTn>
                                  </p:par>
                                  <p:par>
                                    <p:cTn id="44" presetID="10" presetClass="entr" presetSubtype="0" fill="hold" grpId="0" nodeType="withEffect">
                                      <p:stCondLst>
                                        <p:cond delay="35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250"/>
                                            <p:tgtEl>
                                              <p:spTgt spid="10"/>
                                            </p:tgtEl>
                                          </p:cBhvr>
                                        </p:animEffect>
                                      </p:childTnLst>
                                    </p:cTn>
                                  </p:par>
                                  <p:par>
                                    <p:cTn id="47" presetID="42" presetClass="path" presetSubtype="0" decel="100000" fill="hold" grpId="1" nodeType="withEffect">
                                      <p:stCondLst>
                                        <p:cond delay="350"/>
                                      </p:stCondLst>
                                      <p:childTnLst>
                                        <p:animMotion origin="layout" path="M 0 -0.03479 L 0 0 " pathEditMode="relative" rAng="0" ptsTypes="AA">
                                          <p:cBhvr>
                                            <p:cTn id="48" dur="500" fill="hold"/>
                                            <p:tgtEl>
                                              <p:spTgt spid="10"/>
                                            </p:tgtEl>
                                            <p:attrNameLst>
                                              <p:attrName>ppt_x</p:attrName>
                                              <p:attrName>ppt_y</p:attrName>
                                            </p:attrNameLst>
                                          </p:cBhvr>
                                          <p:rCtr x="0" y="1729"/>
                                        </p:animMotion>
                                      </p:childTnLst>
                                    </p:cTn>
                                  </p:par>
                                  <p:par>
                                    <p:cTn id="49" presetID="10" presetClass="entr" presetSubtype="0" fill="hold" grpId="0" nodeType="withEffect">
                                      <p:stCondLst>
                                        <p:cond delay="45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250"/>
                                            <p:tgtEl>
                                              <p:spTgt spid="11"/>
                                            </p:tgtEl>
                                          </p:cBhvr>
                                        </p:animEffect>
                                      </p:childTnLst>
                                    </p:cTn>
                                  </p:par>
                                  <p:par>
                                    <p:cTn id="52" presetID="42" presetClass="path" presetSubtype="0" decel="100000" fill="hold" grpId="1" nodeType="withEffect">
                                      <p:stCondLst>
                                        <p:cond delay="450"/>
                                      </p:stCondLst>
                                      <p:childTnLst>
                                        <p:animMotion origin="layout" path="M -1.04167E-6 -0.03479 L -1.04167E-6 0 " pathEditMode="relative" rAng="0" ptsTypes="AA">
                                          <p:cBhvr>
                                            <p:cTn id="53" dur="500" fill="hold"/>
                                            <p:tgtEl>
                                              <p:spTgt spid="11"/>
                                            </p:tgtEl>
                                            <p:attrNameLst>
                                              <p:attrName>ppt_x</p:attrName>
                                              <p:attrName>ppt_y</p:attrName>
                                            </p:attrNameLst>
                                          </p:cBhvr>
                                          <p:rCtr x="0" y="172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p:bldP spid="9" grpId="1"/>
          <p:bldP spid="10" grpId="0"/>
          <p:bldP spid="10" grpId="1"/>
          <p:bldP spid="11" grpId="0"/>
          <p:bldP spid="11" grpId="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68762B9-9BC0-EB00-D980-88B05C713276}"/>
              </a:ext>
            </a:extLst>
          </p:cNvPr>
          <p:cNvSpPr>
            <a:spLocks/>
          </p:cNvSpPr>
          <p:nvPr/>
        </p:nvSpPr>
        <p:spPr>
          <a:xfrm>
            <a:off x="0" y="3175551"/>
            <a:ext cx="12192000" cy="3691976"/>
          </a:xfrm>
          <a:prstGeom prst="rect">
            <a:avLst/>
          </a:prstGeom>
          <a:gradFill flip="none" rotWithShape="1">
            <a:gsLst>
              <a:gs pos="100000">
                <a:schemeClr val="accent6"/>
              </a:gs>
              <a:gs pos="0">
                <a:schemeClr val="accent5"/>
              </a:gs>
              <a:gs pos="53000">
                <a:schemeClr val="accent1"/>
              </a:gs>
            </a:gsLst>
            <a:lin ang="0" scaled="1"/>
            <a:tileRect/>
          </a:gradFill>
          <a:ln w="19903" cap="flat">
            <a:noFill/>
            <a:prstDash val="solid"/>
            <a:miter/>
          </a:ln>
        </p:spPr>
        <p:txBody>
          <a:bodyPr rtlCol="0" anchor="ctr"/>
          <a:lstStyle/>
          <a:p>
            <a:endParaRPr lang="en-US" sz="1620"/>
          </a:p>
        </p:txBody>
      </p:sp>
      <p:pic>
        <p:nvPicPr>
          <p:cNvPr id="63" name="Picture 62">
            <a:extLst>
              <a:ext uri="{FF2B5EF4-FFF2-40B4-BE49-F238E27FC236}">
                <a16:creationId xmlns:a16="http://schemas.microsoft.com/office/drawing/2014/main" id="{FF439C5C-C7EB-EFB9-2DF9-D06BFE28CAC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4242" t="41989" r="40162" b="1"/>
          <a:stretch/>
        </p:blipFill>
        <p:spPr>
          <a:xfrm flipV="1">
            <a:off x="-3551" y="4569434"/>
            <a:ext cx="3309819" cy="2298093"/>
          </a:xfrm>
          <a:prstGeom prst="rect">
            <a:avLst/>
          </a:prstGeom>
        </p:spPr>
      </p:pic>
      <p:sp>
        <p:nvSpPr>
          <p:cNvPr id="5" name="Text Placeholder 4">
            <a:extLst>
              <a:ext uri="{FF2B5EF4-FFF2-40B4-BE49-F238E27FC236}">
                <a16:creationId xmlns:a16="http://schemas.microsoft.com/office/drawing/2014/main" id="{EE1B4789-47E3-97EC-F257-205E347603B7}"/>
              </a:ext>
            </a:extLst>
          </p:cNvPr>
          <p:cNvSpPr>
            <a:spLocks noGrp="1"/>
          </p:cNvSpPr>
          <p:nvPr>
            <p:ph type="body" sz="quarter" idx="10"/>
          </p:nvPr>
        </p:nvSpPr>
        <p:spPr>
          <a:xfrm>
            <a:off x="1065864" y="552311"/>
            <a:ext cx="9117013" cy="573489"/>
          </a:xfrm>
        </p:spPr>
        <p:txBody>
          <a:bodyPr>
            <a:normAutofit lnSpcReduction="10000"/>
          </a:bodyPr>
          <a:lstStyle/>
          <a:p>
            <a:r>
              <a:rPr lang="en-US" sz="4400" b="1" i="1" dirty="0">
                <a:gradFill flip="none" rotWithShape="1">
                  <a:gsLst>
                    <a:gs pos="0">
                      <a:srgbClr val="9B243E"/>
                    </a:gs>
                    <a:gs pos="50000">
                      <a:srgbClr val="4F3F7D"/>
                    </a:gs>
                    <a:gs pos="100000">
                      <a:srgbClr val="005ABB"/>
                    </a:gs>
                  </a:gsLst>
                  <a:lin ang="0" scaled="1"/>
                  <a:tileRect/>
                </a:gradFill>
                <a:latin typeface="Segoe UI"/>
                <a:ea typeface="+mj-ea"/>
                <a:cs typeface="+mj-cs"/>
              </a:rPr>
              <a:t>INPO and WANO-AC </a:t>
            </a:r>
            <a:r>
              <a:rPr kumimoji="0" lang="en-US" sz="4400" b="1" i="1" u="none" strike="noStrike" kern="1200" cap="none" spc="0" normalizeH="0" baseline="0" noProof="0" dirty="0">
                <a:ln>
                  <a:noFill/>
                </a:ln>
                <a:gradFill flip="none" rotWithShape="1">
                  <a:gsLst>
                    <a:gs pos="0">
                      <a:srgbClr val="9B243E"/>
                    </a:gs>
                    <a:gs pos="50000">
                      <a:srgbClr val="4F3F7D"/>
                    </a:gs>
                    <a:gs pos="100000">
                      <a:srgbClr val="005ABB"/>
                    </a:gs>
                  </a:gsLst>
                  <a:lin ang="0" scaled="1"/>
                  <a:tileRect/>
                </a:gradFill>
                <a:effectLst/>
                <a:uLnTx/>
                <a:uFillTx/>
                <a:latin typeface="Segoe UI"/>
                <a:ea typeface="+mj-ea"/>
                <a:cs typeface="+mj-cs"/>
              </a:rPr>
              <a:t>Today</a:t>
            </a:r>
            <a:endParaRPr lang="en-US" dirty="0"/>
          </a:p>
        </p:txBody>
      </p:sp>
      <p:sp>
        <p:nvSpPr>
          <p:cNvPr id="4" name="Slide Number Placeholder 3">
            <a:extLst>
              <a:ext uri="{FF2B5EF4-FFF2-40B4-BE49-F238E27FC236}">
                <a16:creationId xmlns:a16="http://schemas.microsoft.com/office/drawing/2014/main" id="{97F800DA-539C-DD27-6A8F-FE6A9488A07F}"/>
              </a:ext>
            </a:extLst>
          </p:cNvPr>
          <p:cNvSpPr>
            <a:spLocks noGrp="1"/>
          </p:cNvSpPr>
          <p:nvPr>
            <p:ph type="sldNum" sz="quarter" idx="4294967295"/>
          </p:nvPr>
        </p:nvSpPr>
        <p:spPr>
          <a:xfrm>
            <a:off x="11768138" y="7127875"/>
            <a:ext cx="423862" cy="404813"/>
          </a:xfrm>
          <a:prstGeom prst="rect">
            <a:avLst/>
          </a:prstGeom>
        </p:spPr>
        <p:txBody>
          <a:bodyPr lIns="0" rIns="0"/>
          <a:lstStyle>
            <a:defPPr>
              <a:defRPr lang="en-US"/>
            </a:defPPr>
            <a:lvl1pPr marL="0" algn="r" defTabSz="914306" rtl="0" eaLnBrk="1" latinLnBrk="0" hangingPunct="1">
              <a:defRPr sz="1000" b="1" kern="1200">
                <a:solidFill>
                  <a:schemeClr val="tx2"/>
                </a:solidFill>
                <a:latin typeface="+mn-lt"/>
                <a:ea typeface="+mn-ea"/>
                <a:cs typeface="+mn-cs"/>
              </a:defRPr>
            </a:lvl1pPr>
            <a:lvl2pPr marL="457154" algn="l" defTabSz="914306" rtl="0" eaLnBrk="1" latinLnBrk="0" hangingPunct="1">
              <a:defRPr sz="1799" kern="1200">
                <a:solidFill>
                  <a:schemeClr val="tx1"/>
                </a:solidFill>
                <a:latin typeface="+mn-lt"/>
                <a:ea typeface="+mn-ea"/>
                <a:cs typeface="+mn-cs"/>
              </a:defRPr>
            </a:lvl2pPr>
            <a:lvl3pPr marL="914306" algn="l" defTabSz="914306" rtl="0" eaLnBrk="1" latinLnBrk="0" hangingPunct="1">
              <a:defRPr sz="1799" kern="1200">
                <a:solidFill>
                  <a:schemeClr val="tx1"/>
                </a:solidFill>
                <a:latin typeface="+mn-lt"/>
                <a:ea typeface="+mn-ea"/>
                <a:cs typeface="+mn-cs"/>
              </a:defRPr>
            </a:lvl3pPr>
            <a:lvl4pPr marL="1371460" algn="l" defTabSz="914306" rtl="0" eaLnBrk="1" latinLnBrk="0" hangingPunct="1">
              <a:defRPr sz="1799" kern="1200">
                <a:solidFill>
                  <a:schemeClr val="tx1"/>
                </a:solidFill>
                <a:latin typeface="+mn-lt"/>
                <a:ea typeface="+mn-ea"/>
                <a:cs typeface="+mn-cs"/>
              </a:defRPr>
            </a:lvl4pPr>
            <a:lvl5pPr marL="1828612" algn="l" defTabSz="914306" rtl="0" eaLnBrk="1" latinLnBrk="0" hangingPunct="1">
              <a:defRPr sz="1799" kern="1200">
                <a:solidFill>
                  <a:schemeClr val="tx1"/>
                </a:solidFill>
                <a:latin typeface="+mn-lt"/>
                <a:ea typeface="+mn-ea"/>
                <a:cs typeface="+mn-cs"/>
              </a:defRPr>
            </a:lvl5pPr>
            <a:lvl6pPr marL="2285766" algn="l" defTabSz="914306" rtl="0" eaLnBrk="1" latinLnBrk="0" hangingPunct="1">
              <a:defRPr sz="1799" kern="1200">
                <a:solidFill>
                  <a:schemeClr val="tx1"/>
                </a:solidFill>
                <a:latin typeface="+mn-lt"/>
                <a:ea typeface="+mn-ea"/>
                <a:cs typeface="+mn-cs"/>
              </a:defRPr>
            </a:lvl6pPr>
            <a:lvl7pPr marL="2742919" algn="l" defTabSz="914306" rtl="0" eaLnBrk="1" latinLnBrk="0" hangingPunct="1">
              <a:defRPr sz="1799" kern="1200">
                <a:solidFill>
                  <a:schemeClr val="tx1"/>
                </a:solidFill>
                <a:latin typeface="+mn-lt"/>
                <a:ea typeface="+mn-ea"/>
                <a:cs typeface="+mn-cs"/>
              </a:defRPr>
            </a:lvl7pPr>
            <a:lvl8pPr marL="3200072" algn="l" defTabSz="914306" rtl="0" eaLnBrk="1" latinLnBrk="0" hangingPunct="1">
              <a:defRPr sz="1799" kern="1200">
                <a:solidFill>
                  <a:schemeClr val="tx1"/>
                </a:solidFill>
                <a:latin typeface="+mn-lt"/>
                <a:ea typeface="+mn-ea"/>
                <a:cs typeface="+mn-cs"/>
              </a:defRPr>
            </a:lvl8pPr>
            <a:lvl9pPr marL="3657226" algn="l" defTabSz="914306" rtl="0" eaLnBrk="1" latinLnBrk="0" hangingPunct="1">
              <a:defRPr sz="1799" kern="1200">
                <a:solidFill>
                  <a:schemeClr val="tx1"/>
                </a:solidFill>
                <a:latin typeface="+mn-lt"/>
                <a:ea typeface="+mn-ea"/>
                <a:cs typeface="+mn-cs"/>
              </a:defRPr>
            </a:lvl9pPr>
          </a:lstStyle>
          <a:p>
            <a:fld id="{4A4E699D-56E7-4D39-94B3-BF5E825A13BD}" type="slidenum">
              <a:rPr lang="en-US" smtClean="0"/>
              <a:pPr/>
              <a:t>4</a:t>
            </a:fld>
            <a:endParaRPr lang="en-US"/>
          </a:p>
        </p:txBody>
      </p:sp>
      <p:pic>
        <p:nvPicPr>
          <p:cNvPr id="64" name="Picture 63">
            <a:extLst>
              <a:ext uri="{FF2B5EF4-FFF2-40B4-BE49-F238E27FC236}">
                <a16:creationId xmlns:a16="http://schemas.microsoft.com/office/drawing/2014/main" id="{C46076AC-19F4-C629-E0B3-D98C0053CBA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38826" t="3386" r="-19880" b="33323"/>
          <a:stretch/>
        </p:blipFill>
        <p:spPr>
          <a:xfrm flipH="1" flipV="1">
            <a:off x="7370192" y="4360209"/>
            <a:ext cx="4825359" cy="2507318"/>
          </a:xfrm>
          <a:prstGeom prst="rect">
            <a:avLst/>
          </a:prstGeom>
        </p:spPr>
      </p:pic>
      <p:sp>
        <p:nvSpPr>
          <p:cNvPr id="70" name="Slide Number Placeholder 3">
            <a:extLst>
              <a:ext uri="{FF2B5EF4-FFF2-40B4-BE49-F238E27FC236}">
                <a16:creationId xmlns:a16="http://schemas.microsoft.com/office/drawing/2014/main" id="{61625D18-2F81-CBE9-204C-AFB05F660FC3}"/>
              </a:ext>
            </a:extLst>
          </p:cNvPr>
          <p:cNvSpPr txBox="1">
            <a:spLocks/>
          </p:cNvSpPr>
          <p:nvPr/>
        </p:nvSpPr>
        <p:spPr>
          <a:xfrm>
            <a:off x="10737927" y="6414631"/>
            <a:ext cx="381128" cy="365125"/>
          </a:xfrm>
          <a:prstGeom prst="rect">
            <a:avLst/>
          </a:prstGeom>
        </p:spPr>
        <p:txBody>
          <a:bodyPr lIns="0" rIns="0"/>
          <a:lstStyle>
            <a:defPPr>
              <a:defRPr lang="en-US"/>
            </a:defPPr>
            <a:lvl1pPr marL="0" algn="r" defTabSz="914400" rtl="0" eaLnBrk="1" latinLnBrk="0" hangingPunct="1">
              <a:defRPr sz="10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4E699D-56E7-4D39-94B3-BF5E825A13BD}" type="slidenum">
              <a:rPr lang="en-US" sz="900">
                <a:solidFill>
                  <a:schemeClr val="bg1"/>
                </a:solidFill>
              </a:rPr>
              <a:pPr/>
              <a:t>4</a:t>
            </a:fld>
            <a:endParaRPr lang="en-US" sz="900">
              <a:solidFill>
                <a:schemeClr val="bg1"/>
              </a:solidFill>
            </a:endParaRPr>
          </a:p>
        </p:txBody>
      </p:sp>
      <p:grpSp>
        <p:nvGrpSpPr>
          <p:cNvPr id="8" name="Group 7">
            <a:extLst>
              <a:ext uri="{FF2B5EF4-FFF2-40B4-BE49-F238E27FC236}">
                <a16:creationId xmlns:a16="http://schemas.microsoft.com/office/drawing/2014/main" id="{442162FE-F2AE-7922-6585-895D73B2EBAB}"/>
              </a:ext>
            </a:extLst>
          </p:cNvPr>
          <p:cNvGrpSpPr/>
          <p:nvPr/>
        </p:nvGrpSpPr>
        <p:grpSpPr>
          <a:xfrm>
            <a:off x="1128642" y="2230395"/>
            <a:ext cx="2196850" cy="1902474"/>
            <a:chOff x="583471" y="2473109"/>
            <a:chExt cx="2440944" cy="2113860"/>
          </a:xfrm>
        </p:grpSpPr>
        <p:sp>
          <p:nvSpPr>
            <p:cNvPr id="14" name="Freeform: Shape 13">
              <a:extLst>
                <a:ext uri="{FF2B5EF4-FFF2-40B4-BE49-F238E27FC236}">
                  <a16:creationId xmlns:a16="http://schemas.microsoft.com/office/drawing/2014/main" id="{2BCFA7D4-E850-BBB9-694A-82AC35E03638}"/>
                </a:ext>
              </a:extLst>
            </p:cNvPr>
            <p:cNvSpPr>
              <a:spLocks/>
            </p:cNvSpPr>
            <p:nvPr/>
          </p:nvSpPr>
          <p:spPr>
            <a:xfrm>
              <a:off x="583471" y="2473109"/>
              <a:ext cx="2440944" cy="2113860"/>
            </a:xfrm>
            <a:custGeom>
              <a:avLst/>
              <a:gdLst>
                <a:gd name="connsiteX0" fmla="*/ 4547291 w 6063054"/>
                <a:gd name="connsiteY0" fmla="*/ 0 h 5250611"/>
                <a:gd name="connsiteX1" fmla="*/ 1515764 w 6063054"/>
                <a:gd name="connsiteY1" fmla="*/ 0 h 5250611"/>
                <a:gd name="connsiteX2" fmla="*/ 0 w 6063054"/>
                <a:gd name="connsiteY2" fmla="*/ 2625306 h 5250611"/>
                <a:gd name="connsiteX3" fmla="*/ 1515764 w 6063054"/>
                <a:gd name="connsiteY3" fmla="*/ 5250612 h 5250611"/>
                <a:gd name="connsiteX4" fmla="*/ 4547291 w 6063054"/>
                <a:gd name="connsiteY4" fmla="*/ 5250612 h 5250611"/>
                <a:gd name="connsiteX5" fmla="*/ 6063055 w 6063054"/>
                <a:gd name="connsiteY5" fmla="*/ 2625306 h 5250611"/>
                <a:gd name="connsiteX6" fmla="*/ 4547291 w 6063054"/>
                <a:gd name="connsiteY6" fmla="*/ 0 h 5250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63054" h="5250611">
                  <a:moveTo>
                    <a:pt x="4547291" y="0"/>
                  </a:moveTo>
                  <a:lnTo>
                    <a:pt x="1515764" y="0"/>
                  </a:lnTo>
                  <a:lnTo>
                    <a:pt x="0" y="2625306"/>
                  </a:lnTo>
                  <a:lnTo>
                    <a:pt x="1515764" y="5250612"/>
                  </a:lnTo>
                  <a:lnTo>
                    <a:pt x="4547291" y="5250612"/>
                  </a:lnTo>
                  <a:lnTo>
                    <a:pt x="6063055" y="2625306"/>
                  </a:lnTo>
                  <a:lnTo>
                    <a:pt x="4547291" y="0"/>
                  </a:lnTo>
                  <a:close/>
                </a:path>
              </a:pathLst>
            </a:custGeom>
            <a:solidFill>
              <a:schemeClr val="accent5">
                <a:alpha val="60000"/>
              </a:schemeClr>
            </a:solidFill>
            <a:ln w="19903" cap="flat">
              <a:noFill/>
              <a:prstDash val="solid"/>
              <a:miter/>
            </a:ln>
          </p:spPr>
          <p:txBody>
            <a:bodyPr rtlCol="0" anchor="ctr"/>
            <a:lstStyle/>
            <a:p>
              <a:endParaRPr lang="en-US" sz="1620"/>
            </a:p>
          </p:txBody>
        </p:sp>
        <p:sp>
          <p:nvSpPr>
            <p:cNvPr id="22" name="Freeform: Shape 21">
              <a:extLst>
                <a:ext uri="{FF2B5EF4-FFF2-40B4-BE49-F238E27FC236}">
                  <a16:creationId xmlns:a16="http://schemas.microsoft.com/office/drawing/2014/main" id="{00F46550-5CC2-F54C-A36E-2F4A77F986B5}"/>
                </a:ext>
              </a:extLst>
            </p:cNvPr>
            <p:cNvSpPr>
              <a:spLocks/>
            </p:cNvSpPr>
            <p:nvPr/>
          </p:nvSpPr>
          <p:spPr>
            <a:xfrm>
              <a:off x="866569" y="2718272"/>
              <a:ext cx="1874747" cy="1623533"/>
            </a:xfrm>
            <a:custGeom>
              <a:avLst/>
              <a:gdLst>
                <a:gd name="connsiteX0" fmla="*/ 4547291 w 6063054"/>
                <a:gd name="connsiteY0" fmla="*/ 0 h 5250611"/>
                <a:gd name="connsiteX1" fmla="*/ 1515764 w 6063054"/>
                <a:gd name="connsiteY1" fmla="*/ 0 h 5250611"/>
                <a:gd name="connsiteX2" fmla="*/ 0 w 6063054"/>
                <a:gd name="connsiteY2" fmla="*/ 2625306 h 5250611"/>
                <a:gd name="connsiteX3" fmla="*/ 1515764 w 6063054"/>
                <a:gd name="connsiteY3" fmla="*/ 5250612 h 5250611"/>
                <a:gd name="connsiteX4" fmla="*/ 4547291 w 6063054"/>
                <a:gd name="connsiteY4" fmla="*/ 5250612 h 5250611"/>
                <a:gd name="connsiteX5" fmla="*/ 6063055 w 6063054"/>
                <a:gd name="connsiteY5" fmla="*/ 2625306 h 5250611"/>
                <a:gd name="connsiteX6" fmla="*/ 4547291 w 6063054"/>
                <a:gd name="connsiteY6" fmla="*/ 0 h 5250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63054" h="5250611">
                  <a:moveTo>
                    <a:pt x="4547291" y="0"/>
                  </a:moveTo>
                  <a:lnTo>
                    <a:pt x="1515764" y="0"/>
                  </a:lnTo>
                  <a:lnTo>
                    <a:pt x="0" y="2625306"/>
                  </a:lnTo>
                  <a:lnTo>
                    <a:pt x="1515764" y="5250612"/>
                  </a:lnTo>
                  <a:lnTo>
                    <a:pt x="4547291" y="5250612"/>
                  </a:lnTo>
                  <a:lnTo>
                    <a:pt x="6063055" y="2625306"/>
                  </a:lnTo>
                  <a:lnTo>
                    <a:pt x="4547291" y="0"/>
                  </a:lnTo>
                  <a:close/>
                </a:path>
              </a:pathLst>
            </a:custGeom>
            <a:solidFill>
              <a:schemeClr val="bg1"/>
            </a:solidFill>
            <a:ln w="19903" cap="flat">
              <a:noFill/>
              <a:prstDash val="solid"/>
              <a:miter/>
            </a:ln>
          </p:spPr>
          <p:txBody>
            <a:bodyPr rtlCol="0" anchor="ctr"/>
            <a:lstStyle/>
            <a:p>
              <a:pPr defTabSz="524830">
                <a:defRPr/>
              </a:pPr>
              <a:endParaRPr lang="en-US" sz="1032">
                <a:solidFill>
                  <a:prstClr val="black"/>
                </a:solidFill>
                <a:latin typeface="Segoe UI"/>
              </a:endParaRPr>
            </a:p>
          </p:txBody>
        </p:sp>
        <p:pic>
          <p:nvPicPr>
            <p:cNvPr id="3" name="Graphic 2">
              <a:extLst>
                <a:ext uri="{FF2B5EF4-FFF2-40B4-BE49-F238E27FC236}">
                  <a16:creationId xmlns:a16="http://schemas.microsoft.com/office/drawing/2014/main" id="{02114F32-0FA3-7AAC-E4F1-6528FD35129B}"/>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a:off x="1104051" y="2805617"/>
              <a:ext cx="1399782" cy="1399782"/>
            </a:xfrm>
            <a:prstGeom prst="rect">
              <a:avLst/>
            </a:prstGeom>
          </p:spPr>
        </p:pic>
      </p:grpSp>
      <p:grpSp>
        <p:nvGrpSpPr>
          <p:cNvPr id="9" name="Group 8">
            <a:extLst>
              <a:ext uri="{FF2B5EF4-FFF2-40B4-BE49-F238E27FC236}">
                <a16:creationId xmlns:a16="http://schemas.microsoft.com/office/drawing/2014/main" id="{A803FE42-1E35-14D8-A1F4-B5FD38854465}"/>
              </a:ext>
            </a:extLst>
          </p:cNvPr>
          <p:cNvGrpSpPr/>
          <p:nvPr/>
        </p:nvGrpSpPr>
        <p:grpSpPr>
          <a:xfrm>
            <a:off x="3710629" y="2225798"/>
            <a:ext cx="2196850" cy="1902474"/>
            <a:chOff x="3445588" y="2473109"/>
            <a:chExt cx="2440944" cy="2113860"/>
          </a:xfrm>
        </p:grpSpPr>
        <p:sp>
          <p:nvSpPr>
            <p:cNvPr id="16" name="Freeform: Shape 15">
              <a:extLst>
                <a:ext uri="{FF2B5EF4-FFF2-40B4-BE49-F238E27FC236}">
                  <a16:creationId xmlns:a16="http://schemas.microsoft.com/office/drawing/2014/main" id="{75EC94BB-3120-0CB4-65AE-8127CFD5D054}"/>
                </a:ext>
              </a:extLst>
            </p:cNvPr>
            <p:cNvSpPr>
              <a:spLocks/>
            </p:cNvSpPr>
            <p:nvPr/>
          </p:nvSpPr>
          <p:spPr>
            <a:xfrm>
              <a:off x="3445588" y="2473109"/>
              <a:ext cx="2440944" cy="2113860"/>
            </a:xfrm>
            <a:custGeom>
              <a:avLst/>
              <a:gdLst>
                <a:gd name="connsiteX0" fmla="*/ 4547291 w 6063054"/>
                <a:gd name="connsiteY0" fmla="*/ 0 h 5250611"/>
                <a:gd name="connsiteX1" fmla="*/ 1515764 w 6063054"/>
                <a:gd name="connsiteY1" fmla="*/ 0 h 5250611"/>
                <a:gd name="connsiteX2" fmla="*/ 0 w 6063054"/>
                <a:gd name="connsiteY2" fmla="*/ 2625306 h 5250611"/>
                <a:gd name="connsiteX3" fmla="*/ 1515764 w 6063054"/>
                <a:gd name="connsiteY3" fmla="*/ 5250612 h 5250611"/>
                <a:gd name="connsiteX4" fmla="*/ 4547291 w 6063054"/>
                <a:gd name="connsiteY4" fmla="*/ 5250612 h 5250611"/>
                <a:gd name="connsiteX5" fmla="*/ 6063055 w 6063054"/>
                <a:gd name="connsiteY5" fmla="*/ 2625306 h 5250611"/>
                <a:gd name="connsiteX6" fmla="*/ 4547291 w 6063054"/>
                <a:gd name="connsiteY6" fmla="*/ 0 h 5250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63054" h="5250611">
                  <a:moveTo>
                    <a:pt x="4547291" y="0"/>
                  </a:moveTo>
                  <a:lnTo>
                    <a:pt x="1515764" y="0"/>
                  </a:lnTo>
                  <a:lnTo>
                    <a:pt x="0" y="2625306"/>
                  </a:lnTo>
                  <a:lnTo>
                    <a:pt x="1515764" y="5250612"/>
                  </a:lnTo>
                  <a:lnTo>
                    <a:pt x="4547291" y="5250612"/>
                  </a:lnTo>
                  <a:lnTo>
                    <a:pt x="6063055" y="2625306"/>
                  </a:lnTo>
                  <a:lnTo>
                    <a:pt x="4547291" y="0"/>
                  </a:lnTo>
                  <a:close/>
                </a:path>
              </a:pathLst>
            </a:custGeom>
            <a:solidFill>
              <a:schemeClr val="accent5">
                <a:lumMod val="90000"/>
                <a:lumOff val="10000"/>
                <a:alpha val="60000"/>
              </a:schemeClr>
            </a:solidFill>
            <a:ln w="19903" cap="flat">
              <a:noFill/>
              <a:prstDash val="solid"/>
              <a:miter/>
            </a:ln>
          </p:spPr>
          <p:txBody>
            <a:bodyPr rtlCol="0" anchor="ctr"/>
            <a:lstStyle/>
            <a:p>
              <a:endParaRPr lang="en-US" sz="1620"/>
            </a:p>
          </p:txBody>
        </p:sp>
        <p:sp>
          <p:nvSpPr>
            <p:cNvPr id="23" name="Freeform: Shape 22">
              <a:extLst>
                <a:ext uri="{FF2B5EF4-FFF2-40B4-BE49-F238E27FC236}">
                  <a16:creationId xmlns:a16="http://schemas.microsoft.com/office/drawing/2014/main" id="{D4F42BE8-C205-FFD1-209F-3F40E4B6D7CC}"/>
                </a:ext>
              </a:extLst>
            </p:cNvPr>
            <p:cNvSpPr>
              <a:spLocks/>
            </p:cNvSpPr>
            <p:nvPr/>
          </p:nvSpPr>
          <p:spPr>
            <a:xfrm>
              <a:off x="3728687" y="2718272"/>
              <a:ext cx="1874747" cy="1623533"/>
            </a:xfrm>
            <a:custGeom>
              <a:avLst/>
              <a:gdLst>
                <a:gd name="connsiteX0" fmla="*/ 4547291 w 6063054"/>
                <a:gd name="connsiteY0" fmla="*/ 0 h 5250611"/>
                <a:gd name="connsiteX1" fmla="*/ 1515764 w 6063054"/>
                <a:gd name="connsiteY1" fmla="*/ 0 h 5250611"/>
                <a:gd name="connsiteX2" fmla="*/ 0 w 6063054"/>
                <a:gd name="connsiteY2" fmla="*/ 2625306 h 5250611"/>
                <a:gd name="connsiteX3" fmla="*/ 1515764 w 6063054"/>
                <a:gd name="connsiteY3" fmla="*/ 5250612 h 5250611"/>
                <a:gd name="connsiteX4" fmla="*/ 4547291 w 6063054"/>
                <a:gd name="connsiteY4" fmla="*/ 5250612 h 5250611"/>
                <a:gd name="connsiteX5" fmla="*/ 6063055 w 6063054"/>
                <a:gd name="connsiteY5" fmla="*/ 2625306 h 5250611"/>
                <a:gd name="connsiteX6" fmla="*/ 4547291 w 6063054"/>
                <a:gd name="connsiteY6" fmla="*/ 0 h 5250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63054" h="5250611">
                  <a:moveTo>
                    <a:pt x="4547291" y="0"/>
                  </a:moveTo>
                  <a:lnTo>
                    <a:pt x="1515764" y="0"/>
                  </a:lnTo>
                  <a:lnTo>
                    <a:pt x="0" y="2625306"/>
                  </a:lnTo>
                  <a:lnTo>
                    <a:pt x="1515764" y="5250612"/>
                  </a:lnTo>
                  <a:lnTo>
                    <a:pt x="4547291" y="5250612"/>
                  </a:lnTo>
                  <a:lnTo>
                    <a:pt x="6063055" y="2625306"/>
                  </a:lnTo>
                  <a:lnTo>
                    <a:pt x="4547291" y="0"/>
                  </a:lnTo>
                  <a:close/>
                </a:path>
              </a:pathLst>
            </a:custGeom>
            <a:solidFill>
              <a:schemeClr val="bg1"/>
            </a:solidFill>
            <a:ln w="19903" cap="flat">
              <a:noFill/>
              <a:prstDash val="solid"/>
              <a:miter/>
            </a:ln>
          </p:spPr>
          <p:txBody>
            <a:bodyPr rtlCol="0" anchor="ctr"/>
            <a:lstStyle/>
            <a:p>
              <a:pPr defTabSz="524830">
                <a:defRPr/>
              </a:pPr>
              <a:endParaRPr lang="en-US" sz="1032">
                <a:solidFill>
                  <a:prstClr val="black"/>
                </a:solidFill>
                <a:latin typeface="Segoe UI"/>
              </a:endParaRPr>
            </a:p>
          </p:txBody>
        </p:sp>
        <p:pic>
          <p:nvPicPr>
            <p:cNvPr id="7" name="Graphic 6">
              <a:extLst>
                <a:ext uri="{FF2B5EF4-FFF2-40B4-BE49-F238E27FC236}">
                  <a16:creationId xmlns:a16="http://schemas.microsoft.com/office/drawing/2014/main" id="{B7DEEC35-B256-23DF-7791-EF24FAFF7BB3}"/>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265953" y="3103121"/>
              <a:ext cx="850537" cy="850537"/>
            </a:xfrm>
            <a:prstGeom prst="rect">
              <a:avLst/>
            </a:prstGeom>
          </p:spPr>
        </p:pic>
      </p:grpSp>
      <p:grpSp>
        <p:nvGrpSpPr>
          <p:cNvPr id="10" name="Group 9">
            <a:extLst>
              <a:ext uri="{FF2B5EF4-FFF2-40B4-BE49-F238E27FC236}">
                <a16:creationId xmlns:a16="http://schemas.microsoft.com/office/drawing/2014/main" id="{609DF023-262B-25A7-AC42-F4B4C420C4E2}"/>
              </a:ext>
            </a:extLst>
          </p:cNvPr>
          <p:cNvGrpSpPr/>
          <p:nvPr/>
        </p:nvGrpSpPr>
        <p:grpSpPr>
          <a:xfrm>
            <a:off x="6286534" y="2225798"/>
            <a:ext cx="2196850" cy="1902474"/>
            <a:chOff x="6307705" y="2473109"/>
            <a:chExt cx="2440944" cy="2113860"/>
          </a:xfrm>
        </p:grpSpPr>
        <p:sp>
          <p:nvSpPr>
            <p:cNvPr id="18" name="Freeform: Shape 17">
              <a:extLst>
                <a:ext uri="{FF2B5EF4-FFF2-40B4-BE49-F238E27FC236}">
                  <a16:creationId xmlns:a16="http://schemas.microsoft.com/office/drawing/2014/main" id="{0A8B9118-4AEF-8412-8976-E2F2B88B956B}"/>
                </a:ext>
              </a:extLst>
            </p:cNvPr>
            <p:cNvSpPr>
              <a:spLocks/>
            </p:cNvSpPr>
            <p:nvPr/>
          </p:nvSpPr>
          <p:spPr>
            <a:xfrm>
              <a:off x="6307705" y="2473109"/>
              <a:ext cx="2440944" cy="2113860"/>
            </a:xfrm>
            <a:custGeom>
              <a:avLst/>
              <a:gdLst>
                <a:gd name="connsiteX0" fmla="*/ 4547291 w 6063054"/>
                <a:gd name="connsiteY0" fmla="*/ 0 h 5250611"/>
                <a:gd name="connsiteX1" fmla="*/ 1515764 w 6063054"/>
                <a:gd name="connsiteY1" fmla="*/ 0 h 5250611"/>
                <a:gd name="connsiteX2" fmla="*/ 0 w 6063054"/>
                <a:gd name="connsiteY2" fmla="*/ 2625306 h 5250611"/>
                <a:gd name="connsiteX3" fmla="*/ 1515764 w 6063054"/>
                <a:gd name="connsiteY3" fmla="*/ 5250612 h 5250611"/>
                <a:gd name="connsiteX4" fmla="*/ 4547291 w 6063054"/>
                <a:gd name="connsiteY4" fmla="*/ 5250612 h 5250611"/>
                <a:gd name="connsiteX5" fmla="*/ 6063055 w 6063054"/>
                <a:gd name="connsiteY5" fmla="*/ 2625306 h 5250611"/>
                <a:gd name="connsiteX6" fmla="*/ 4547291 w 6063054"/>
                <a:gd name="connsiteY6" fmla="*/ 0 h 5250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63054" h="5250611">
                  <a:moveTo>
                    <a:pt x="4547291" y="0"/>
                  </a:moveTo>
                  <a:lnTo>
                    <a:pt x="1515764" y="0"/>
                  </a:lnTo>
                  <a:lnTo>
                    <a:pt x="0" y="2625306"/>
                  </a:lnTo>
                  <a:lnTo>
                    <a:pt x="1515764" y="5250612"/>
                  </a:lnTo>
                  <a:lnTo>
                    <a:pt x="4547291" y="5250612"/>
                  </a:lnTo>
                  <a:lnTo>
                    <a:pt x="6063055" y="2625306"/>
                  </a:lnTo>
                  <a:lnTo>
                    <a:pt x="4547291" y="0"/>
                  </a:lnTo>
                  <a:close/>
                </a:path>
              </a:pathLst>
            </a:custGeom>
            <a:solidFill>
              <a:schemeClr val="accent1">
                <a:alpha val="60000"/>
              </a:schemeClr>
            </a:solidFill>
            <a:ln w="19903" cap="flat">
              <a:noFill/>
              <a:prstDash val="solid"/>
              <a:miter/>
            </a:ln>
          </p:spPr>
          <p:txBody>
            <a:bodyPr rtlCol="0" anchor="ctr"/>
            <a:lstStyle/>
            <a:p>
              <a:endParaRPr lang="en-US" sz="1620"/>
            </a:p>
          </p:txBody>
        </p:sp>
        <p:sp>
          <p:nvSpPr>
            <p:cNvPr id="24" name="Freeform: Shape 23">
              <a:extLst>
                <a:ext uri="{FF2B5EF4-FFF2-40B4-BE49-F238E27FC236}">
                  <a16:creationId xmlns:a16="http://schemas.microsoft.com/office/drawing/2014/main" id="{790A42A2-B020-C5AF-1ACA-1CC981E8AFB4}"/>
                </a:ext>
              </a:extLst>
            </p:cNvPr>
            <p:cNvSpPr>
              <a:spLocks/>
            </p:cNvSpPr>
            <p:nvPr/>
          </p:nvSpPr>
          <p:spPr>
            <a:xfrm>
              <a:off x="6590803" y="2718272"/>
              <a:ext cx="1874747" cy="1623533"/>
            </a:xfrm>
            <a:custGeom>
              <a:avLst/>
              <a:gdLst>
                <a:gd name="connsiteX0" fmla="*/ 4547291 w 6063054"/>
                <a:gd name="connsiteY0" fmla="*/ 0 h 5250611"/>
                <a:gd name="connsiteX1" fmla="*/ 1515764 w 6063054"/>
                <a:gd name="connsiteY1" fmla="*/ 0 h 5250611"/>
                <a:gd name="connsiteX2" fmla="*/ 0 w 6063054"/>
                <a:gd name="connsiteY2" fmla="*/ 2625306 h 5250611"/>
                <a:gd name="connsiteX3" fmla="*/ 1515764 w 6063054"/>
                <a:gd name="connsiteY3" fmla="*/ 5250612 h 5250611"/>
                <a:gd name="connsiteX4" fmla="*/ 4547291 w 6063054"/>
                <a:gd name="connsiteY4" fmla="*/ 5250612 h 5250611"/>
                <a:gd name="connsiteX5" fmla="*/ 6063055 w 6063054"/>
                <a:gd name="connsiteY5" fmla="*/ 2625306 h 5250611"/>
                <a:gd name="connsiteX6" fmla="*/ 4547291 w 6063054"/>
                <a:gd name="connsiteY6" fmla="*/ 0 h 5250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63054" h="5250611">
                  <a:moveTo>
                    <a:pt x="4547291" y="0"/>
                  </a:moveTo>
                  <a:lnTo>
                    <a:pt x="1515764" y="0"/>
                  </a:lnTo>
                  <a:lnTo>
                    <a:pt x="0" y="2625306"/>
                  </a:lnTo>
                  <a:lnTo>
                    <a:pt x="1515764" y="5250612"/>
                  </a:lnTo>
                  <a:lnTo>
                    <a:pt x="4547291" y="5250612"/>
                  </a:lnTo>
                  <a:lnTo>
                    <a:pt x="6063055" y="2625306"/>
                  </a:lnTo>
                  <a:lnTo>
                    <a:pt x="4547291" y="0"/>
                  </a:lnTo>
                  <a:close/>
                </a:path>
              </a:pathLst>
            </a:custGeom>
            <a:solidFill>
              <a:schemeClr val="bg1"/>
            </a:solidFill>
            <a:ln w="19903" cap="flat">
              <a:noFill/>
              <a:prstDash val="solid"/>
              <a:miter/>
            </a:ln>
          </p:spPr>
          <p:txBody>
            <a:bodyPr rtlCol="0" anchor="ctr"/>
            <a:lstStyle/>
            <a:p>
              <a:pPr defTabSz="524830">
                <a:defRPr/>
              </a:pPr>
              <a:endParaRPr lang="en-US" sz="1032">
                <a:solidFill>
                  <a:prstClr val="black"/>
                </a:solidFill>
                <a:latin typeface="Segoe UI"/>
              </a:endParaRPr>
            </a:p>
          </p:txBody>
        </p:sp>
        <p:pic>
          <p:nvPicPr>
            <p:cNvPr id="6" name="Graphic 5">
              <a:extLst>
                <a:ext uri="{FF2B5EF4-FFF2-40B4-BE49-F238E27FC236}">
                  <a16:creationId xmlns:a16="http://schemas.microsoft.com/office/drawing/2014/main" id="{89FC0E99-07E1-4213-54B4-938A43D2FC8F}"/>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7113771" y="3080534"/>
              <a:ext cx="828810" cy="846826"/>
            </a:xfrm>
            <a:prstGeom prst="rect">
              <a:avLst/>
            </a:prstGeom>
          </p:spPr>
        </p:pic>
      </p:grpSp>
      <p:grpSp>
        <p:nvGrpSpPr>
          <p:cNvPr id="11" name="Group 10">
            <a:extLst>
              <a:ext uri="{FF2B5EF4-FFF2-40B4-BE49-F238E27FC236}">
                <a16:creationId xmlns:a16="http://schemas.microsoft.com/office/drawing/2014/main" id="{7637CDE1-E0C3-6F71-7D88-4A14C3F792C7}"/>
              </a:ext>
            </a:extLst>
          </p:cNvPr>
          <p:cNvGrpSpPr/>
          <p:nvPr/>
        </p:nvGrpSpPr>
        <p:grpSpPr>
          <a:xfrm>
            <a:off x="8862441" y="2225798"/>
            <a:ext cx="2196850" cy="1902474"/>
            <a:chOff x="9169823" y="2473109"/>
            <a:chExt cx="2440944" cy="2113860"/>
          </a:xfrm>
        </p:grpSpPr>
        <p:sp>
          <p:nvSpPr>
            <p:cNvPr id="15" name="Freeform: Shape 14">
              <a:extLst>
                <a:ext uri="{FF2B5EF4-FFF2-40B4-BE49-F238E27FC236}">
                  <a16:creationId xmlns:a16="http://schemas.microsoft.com/office/drawing/2014/main" id="{37D420D4-E64B-2C24-6E69-2A9A387B071C}"/>
                </a:ext>
              </a:extLst>
            </p:cNvPr>
            <p:cNvSpPr>
              <a:spLocks/>
            </p:cNvSpPr>
            <p:nvPr/>
          </p:nvSpPr>
          <p:spPr>
            <a:xfrm>
              <a:off x="9169823" y="2473109"/>
              <a:ext cx="2440944" cy="2113860"/>
            </a:xfrm>
            <a:custGeom>
              <a:avLst/>
              <a:gdLst>
                <a:gd name="connsiteX0" fmla="*/ 4547291 w 6063054"/>
                <a:gd name="connsiteY0" fmla="*/ 0 h 5250611"/>
                <a:gd name="connsiteX1" fmla="*/ 1515764 w 6063054"/>
                <a:gd name="connsiteY1" fmla="*/ 0 h 5250611"/>
                <a:gd name="connsiteX2" fmla="*/ 0 w 6063054"/>
                <a:gd name="connsiteY2" fmla="*/ 2625306 h 5250611"/>
                <a:gd name="connsiteX3" fmla="*/ 1515764 w 6063054"/>
                <a:gd name="connsiteY3" fmla="*/ 5250612 h 5250611"/>
                <a:gd name="connsiteX4" fmla="*/ 4547291 w 6063054"/>
                <a:gd name="connsiteY4" fmla="*/ 5250612 h 5250611"/>
                <a:gd name="connsiteX5" fmla="*/ 6063055 w 6063054"/>
                <a:gd name="connsiteY5" fmla="*/ 2625306 h 5250611"/>
                <a:gd name="connsiteX6" fmla="*/ 4547291 w 6063054"/>
                <a:gd name="connsiteY6" fmla="*/ 0 h 5250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63054" h="5250611">
                  <a:moveTo>
                    <a:pt x="4547291" y="0"/>
                  </a:moveTo>
                  <a:lnTo>
                    <a:pt x="1515764" y="0"/>
                  </a:lnTo>
                  <a:lnTo>
                    <a:pt x="0" y="2625306"/>
                  </a:lnTo>
                  <a:lnTo>
                    <a:pt x="1515764" y="5250612"/>
                  </a:lnTo>
                  <a:lnTo>
                    <a:pt x="4547291" y="5250612"/>
                  </a:lnTo>
                  <a:lnTo>
                    <a:pt x="6063055" y="2625306"/>
                  </a:lnTo>
                  <a:lnTo>
                    <a:pt x="4547291" y="0"/>
                  </a:lnTo>
                  <a:close/>
                </a:path>
              </a:pathLst>
            </a:custGeom>
            <a:solidFill>
              <a:schemeClr val="accent6">
                <a:alpha val="60000"/>
              </a:schemeClr>
            </a:solidFill>
            <a:ln w="19903" cap="flat">
              <a:noFill/>
              <a:prstDash val="solid"/>
              <a:miter/>
            </a:ln>
          </p:spPr>
          <p:txBody>
            <a:bodyPr rtlCol="0" anchor="ctr"/>
            <a:lstStyle/>
            <a:p>
              <a:endParaRPr lang="en-US" sz="1620"/>
            </a:p>
          </p:txBody>
        </p:sp>
        <p:sp>
          <p:nvSpPr>
            <p:cNvPr id="17" name="Freeform: Shape 16">
              <a:extLst>
                <a:ext uri="{FF2B5EF4-FFF2-40B4-BE49-F238E27FC236}">
                  <a16:creationId xmlns:a16="http://schemas.microsoft.com/office/drawing/2014/main" id="{4EC5697F-0E3B-1127-00F2-3B45925E06D7}"/>
                </a:ext>
              </a:extLst>
            </p:cNvPr>
            <p:cNvSpPr>
              <a:spLocks/>
            </p:cNvSpPr>
            <p:nvPr/>
          </p:nvSpPr>
          <p:spPr>
            <a:xfrm>
              <a:off x="9452921" y="2718272"/>
              <a:ext cx="1874747" cy="1623533"/>
            </a:xfrm>
            <a:custGeom>
              <a:avLst/>
              <a:gdLst>
                <a:gd name="connsiteX0" fmla="*/ 4547291 w 6063054"/>
                <a:gd name="connsiteY0" fmla="*/ 0 h 5250611"/>
                <a:gd name="connsiteX1" fmla="*/ 1515764 w 6063054"/>
                <a:gd name="connsiteY1" fmla="*/ 0 h 5250611"/>
                <a:gd name="connsiteX2" fmla="*/ 0 w 6063054"/>
                <a:gd name="connsiteY2" fmla="*/ 2625306 h 5250611"/>
                <a:gd name="connsiteX3" fmla="*/ 1515764 w 6063054"/>
                <a:gd name="connsiteY3" fmla="*/ 5250612 h 5250611"/>
                <a:gd name="connsiteX4" fmla="*/ 4547291 w 6063054"/>
                <a:gd name="connsiteY4" fmla="*/ 5250612 h 5250611"/>
                <a:gd name="connsiteX5" fmla="*/ 6063055 w 6063054"/>
                <a:gd name="connsiteY5" fmla="*/ 2625306 h 5250611"/>
                <a:gd name="connsiteX6" fmla="*/ 4547291 w 6063054"/>
                <a:gd name="connsiteY6" fmla="*/ 0 h 5250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63054" h="5250611">
                  <a:moveTo>
                    <a:pt x="4547291" y="0"/>
                  </a:moveTo>
                  <a:lnTo>
                    <a:pt x="1515764" y="0"/>
                  </a:lnTo>
                  <a:lnTo>
                    <a:pt x="0" y="2625306"/>
                  </a:lnTo>
                  <a:lnTo>
                    <a:pt x="1515764" y="5250612"/>
                  </a:lnTo>
                  <a:lnTo>
                    <a:pt x="4547291" y="5250612"/>
                  </a:lnTo>
                  <a:lnTo>
                    <a:pt x="6063055" y="2625306"/>
                  </a:lnTo>
                  <a:lnTo>
                    <a:pt x="4547291" y="0"/>
                  </a:lnTo>
                  <a:close/>
                </a:path>
              </a:pathLst>
            </a:custGeom>
            <a:solidFill>
              <a:schemeClr val="bg1"/>
            </a:solidFill>
            <a:ln w="19903" cap="flat">
              <a:noFill/>
              <a:prstDash val="solid"/>
              <a:miter/>
            </a:ln>
          </p:spPr>
          <p:txBody>
            <a:bodyPr rtlCol="0" anchor="ctr"/>
            <a:lstStyle/>
            <a:p>
              <a:pPr defTabSz="524830">
                <a:defRPr/>
              </a:pPr>
              <a:endParaRPr lang="en-US" sz="1032">
                <a:solidFill>
                  <a:prstClr val="black"/>
                </a:solidFill>
                <a:latin typeface="Segoe UI"/>
              </a:endParaRPr>
            </a:p>
          </p:txBody>
        </p:sp>
        <p:pic>
          <p:nvPicPr>
            <p:cNvPr id="2" name="Graphic 1">
              <a:extLst>
                <a:ext uri="{FF2B5EF4-FFF2-40B4-BE49-F238E27FC236}">
                  <a16:creationId xmlns:a16="http://schemas.microsoft.com/office/drawing/2014/main" id="{9EFE69F5-D2D0-882D-427D-23A3D1777176}"/>
                </a:ext>
              </a:extLst>
            </p:cNvPr>
            <p:cNvPicPr>
              <a:picLocks/>
            </p:cNvPicPr>
            <p:nvPr/>
          </p:nvPicPr>
          <p:blipFill>
            <a:blip r:embed="rId12">
              <a:extLst>
                <a:ext uri="{96DAC541-7B7A-43D3-8B79-37D633B846F1}">
                  <asvg:svgBlip xmlns:asvg="http://schemas.microsoft.com/office/drawing/2016/SVG/main" r:embed="rId13"/>
                </a:ext>
              </a:extLst>
            </a:blip>
            <a:stretch>
              <a:fillRect/>
            </a:stretch>
          </p:blipFill>
          <p:spPr>
            <a:xfrm>
              <a:off x="9702011" y="2874588"/>
              <a:ext cx="1303194" cy="1303194"/>
            </a:xfrm>
            <a:prstGeom prst="rect">
              <a:avLst/>
            </a:prstGeom>
          </p:spPr>
        </p:pic>
      </p:grpSp>
      <p:grpSp>
        <p:nvGrpSpPr>
          <p:cNvPr id="84" name="Group 83">
            <a:extLst>
              <a:ext uri="{FF2B5EF4-FFF2-40B4-BE49-F238E27FC236}">
                <a16:creationId xmlns:a16="http://schemas.microsoft.com/office/drawing/2014/main" id="{4CA70125-6CDA-A25F-38BF-68FCFCB3CC96}"/>
              </a:ext>
            </a:extLst>
          </p:cNvPr>
          <p:cNvGrpSpPr/>
          <p:nvPr/>
        </p:nvGrpSpPr>
        <p:grpSpPr>
          <a:xfrm>
            <a:off x="1065864" y="4427080"/>
            <a:ext cx="2329720" cy="1469120"/>
            <a:chOff x="508000" y="3852059"/>
            <a:chExt cx="2591464" cy="1632354"/>
          </a:xfrm>
        </p:grpSpPr>
        <p:sp>
          <p:nvSpPr>
            <p:cNvPr id="85" name="TextBox 84">
              <a:extLst>
                <a:ext uri="{FF2B5EF4-FFF2-40B4-BE49-F238E27FC236}">
                  <a16:creationId xmlns:a16="http://schemas.microsoft.com/office/drawing/2014/main" id="{F44048E3-B90D-2DE4-252A-745510F1F1A7}"/>
                </a:ext>
              </a:extLst>
            </p:cNvPr>
            <p:cNvSpPr txBox="1">
              <a:spLocks/>
            </p:cNvSpPr>
            <p:nvPr/>
          </p:nvSpPr>
          <p:spPr>
            <a:xfrm>
              <a:off x="516136" y="3852059"/>
              <a:ext cx="2583328" cy="1632354"/>
            </a:xfrm>
            <a:prstGeom prst="rect">
              <a:avLst/>
            </a:prstGeom>
            <a:noFill/>
          </p:spPr>
          <p:txBody>
            <a:bodyPr wrap="square" lIns="0" tIns="0" rIns="0" bIns="0">
              <a:spAutoFit/>
            </a:bodyPr>
            <a:lstStyle/>
            <a:p>
              <a:pPr algn="ctr" defTabSz="740664">
                <a:spcAft>
                  <a:spcPts val="1080"/>
                </a:spcAft>
                <a:defRPr/>
              </a:pPr>
              <a:r>
                <a:rPr lang="en-US" sz="1620" b="1" dirty="0">
                  <a:solidFill>
                    <a:schemeClr val="bg1"/>
                  </a:solidFill>
                </a:rPr>
                <a:t>29 Members (21 US)</a:t>
              </a:r>
            </a:p>
            <a:p>
              <a:pPr algn="ctr" defTabSz="740664">
                <a:spcAft>
                  <a:spcPts val="540"/>
                </a:spcAft>
                <a:defRPr/>
              </a:pPr>
              <a:r>
                <a:rPr lang="en-US" sz="1440" b="1" dirty="0">
                  <a:solidFill>
                    <a:schemeClr val="bg1"/>
                  </a:solidFill>
                </a:rPr>
                <a:t>66 Stations (56 US)</a:t>
              </a:r>
            </a:p>
            <a:p>
              <a:pPr algn="ctr" defTabSz="740664">
                <a:spcAft>
                  <a:spcPts val="540"/>
                </a:spcAft>
                <a:defRPr/>
              </a:pPr>
              <a:r>
                <a:rPr lang="en-US" sz="1440" b="1" dirty="0">
                  <a:solidFill>
                    <a:schemeClr val="bg1"/>
                  </a:solidFill>
                </a:rPr>
                <a:t>124 Reactors (94 US)</a:t>
              </a:r>
            </a:p>
            <a:p>
              <a:pPr algn="ctr" defTabSz="740664">
                <a:spcAft>
                  <a:spcPts val="540"/>
                </a:spcAft>
                <a:defRPr/>
              </a:pPr>
              <a:r>
                <a:rPr lang="en-US" sz="1440" b="1" dirty="0">
                  <a:solidFill>
                    <a:schemeClr val="bg1"/>
                  </a:solidFill>
                </a:rPr>
                <a:t>1 Under Construction (US)</a:t>
              </a:r>
            </a:p>
            <a:p>
              <a:pPr algn="ctr" defTabSz="740664">
                <a:spcAft>
                  <a:spcPts val="540"/>
                </a:spcAft>
                <a:defRPr/>
              </a:pPr>
              <a:r>
                <a:rPr lang="en-US" sz="1440" b="1" dirty="0">
                  <a:solidFill>
                    <a:schemeClr val="bg1"/>
                  </a:solidFill>
                </a:rPr>
                <a:t>1 being restarted (US)</a:t>
              </a:r>
            </a:p>
          </p:txBody>
        </p:sp>
        <p:cxnSp>
          <p:nvCxnSpPr>
            <p:cNvPr id="86" name="Straight Connector 85">
              <a:extLst>
                <a:ext uri="{FF2B5EF4-FFF2-40B4-BE49-F238E27FC236}">
                  <a16:creationId xmlns:a16="http://schemas.microsoft.com/office/drawing/2014/main" id="{ADA88788-E495-5CC6-0BA0-D8477CDE8620}"/>
                </a:ext>
              </a:extLst>
            </p:cNvPr>
            <p:cNvCxnSpPr>
              <a:cxnSpLocks/>
            </p:cNvCxnSpPr>
            <p:nvPr/>
          </p:nvCxnSpPr>
          <p:spPr>
            <a:xfrm>
              <a:off x="508000" y="4212916"/>
              <a:ext cx="258332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2A87E184-DBF0-C927-8D56-2F09B9767426}"/>
              </a:ext>
            </a:extLst>
          </p:cNvPr>
          <p:cNvGrpSpPr/>
          <p:nvPr/>
        </p:nvGrpSpPr>
        <p:grpSpPr>
          <a:xfrm>
            <a:off x="8798429" y="4427076"/>
            <a:ext cx="2322407" cy="658129"/>
            <a:chOff x="9103548" y="3852059"/>
            <a:chExt cx="2583328" cy="731255"/>
          </a:xfrm>
        </p:grpSpPr>
        <p:sp>
          <p:nvSpPr>
            <p:cNvPr id="88" name="TextBox 87">
              <a:extLst>
                <a:ext uri="{FF2B5EF4-FFF2-40B4-BE49-F238E27FC236}">
                  <a16:creationId xmlns:a16="http://schemas.microsoft.com/office/drawing/2014/main" id="{0F587C60-5D0C-2B37-6255-6DADA2365E00}"/>
                </a:ext>
              </a:extLst>
            </p:cNvPr>
            <p:cNvSpPr txBox="1"/>
            <p:nvPr/>
          </p:nvSpPr>
          <p:spPr>
            <a:xfrm>
              <a:off x="9103548" y="3852059"/>
              <a:ext cx="2583328" cy="731255"/>
            </a:xfrm>
            <a:prstGeom prst="rect">
              <a:avLst/>
            </a:prstGeom>
            <a:noFill/>
          </p:spPr>
          <p:txBody>
            <a:bodyPr wrap="square" lIns="0" tIns="0" rIns="0">
              <a:spAutoFit/>
            </a:bodyPr>
            <a:lstStyle/>
            <a:p>
              <a:pPr algn="ctr" defTabSz="987552" fontAlgn="base">
                <a:spcAft>
                  <a:spcPts val="1080"/>
                </a:spcAft>
                <a:buSzPct val="80000"/>
                <a:defRPr/>
              </a:pPr>
              <a:r>
                <a:rPr lang="en-US" sz="1620" b="1" dirty="0">
                  <a:solidFill>
                    <a:schemeClr val="bg1"/>
                  </a:solidFill>
                </a:rPr>
                <a:t>$110 Million Budget</a:t>
              </a:r>
              <a:endParaRPr lang="en-US" sz="1260" dirty="0">
                <a:solidFill>
                  <a:schemeClr val="bg1"/>
                </a:solidFill>
              </a:endParaRPr>
            </a:p>
            <a:p>
              <a:pPr algn="ctr" defTabSz="987552" fontAlgn="base">
                <a:spcAft>
                  <a:spcPts val="540"/>
                </a:spcAft>
                <a:buSzPct val="80000"/>
                <a:defRPr/>
              </a:pPr>
              <a:r>
                <a:rPr lang="en-US" sz="1440" b="1" dirty="0">
                  <a:solidFill>
                    <a:schemeClr val="bg1"/>
                  </a:solidFill>
                </a:rPr>
                <a:t>Includes WANO-AC</a:t>
              </a:r>
            </a:p>
          </p:txBody>
        </p:sp>
        <p:cxnSp>
          <p:nvCxnSpPr>
            <p:cNvPr id="89" name="Straight Connector 88">
              <a:extLst>
                <a:ext uri="{FF2B5EF4-FFF2-40B4-BE49-F238E27FC236}">
                  <a16:creationId xmlns:a16="http://schemas.microsoft.com/office/drawing/2014/main" id="{D34BC657-4CA5-E631-3517-C459892D54F7}"/>
                </a:ext>
              </a:extLst>
            </p:cNvPr>
            <p:cNvCxnSpPr>
              <a:cxnSpLocks/>
            </p:cNvCxnSpPr>
            <p:nvPr/>
          </p:nvCxnSpPr>
          <p:spPr>
            <a:xfrm>
              <a:off x="9103548" y="4212916"/>
              <a:ext cx="258332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0" name="Group 89">
            <a:extLst>
              <a:ext uri="{FF2B5EF4-FFF2-40B4-BE49-F238E27FC236}">
                <a16:creationId xmlns:a16="http://schemas.microsoft.com/office/drawing/2014/main" id="{F10E97FC-D33F-F5CB-B4C7-0FCF64189228}"/>
              </a:ext>
            </a:extLst>
          </p:cNvPr>
          <p:cNvGrpSpPr/>
          <p:nvPr/>
        </p:nvGrpSpPr>
        <p:grpSpPr>
          <a:xfrm>
            <a:off x="6210300" y="4427075"/>
            <a:ext cx="2322407" cy="611962"/>
            <a:chOff x="6239799" y="3852059"/>
            <a:chExt cx="2583328" cy="679958"/>
          </a:xfrm>
        </p:grpSpPr>
        <p:sp>
          <p:nvSpPr>
            <p:cNvPr id="91" name="TextBox 90">
              <a:extLst>
                <a:ext uri="{FF2B5EF4-FFF2-40B4-BE49-F238E27FC236}">
                  <a16:creationId xmlns:a16="http://schemas.microsoft.com/office/drawing/2014/main" id="{414B24A9-BB14-DEFB-532A-EA7F21130C6C}"/>
                </a:ext>
              </a:extLst>
            </p:cNvPr>
            <p:cNvSpPr txBox="1">
              <a:spLocks/>
            </p:cNvSpPr>
            <p:nvPr/>
          </p:nvSpPr>
          <p:spPr>
            <a:xfrm>
              <a:off x="6239799" y="3852059"/>
              <a:ext cx="2583328" cy="679958"/>
            </a:xfrm>
            <a:prstGeom prst="rect">
              <a:avLst/>
            </a:prstGeom>
            <a:noFill/>
          </p:spPr>
          <p:txBody>
            <a:bodyPr wrap="square" lIns="0" tIns="0" rIns="0" bIns="0">
              <a:spAutoFit/>
            </a:bodyPr>
            <a:lstStyle/>
            <a:p>
              <a:pPr algn="ctr" defTabSz="987552" fontAlgn="base">
                <a:spcAft>
                  <a:spcPts val="1080"/>
                </a:spcAft>
                <a:buSzPct val="80000"/>
                <a:defRPr/>
              </a:pPr>
              <a:r>
                <a:rPr lang="en-US" sz="1620" b="1" dirty="0">
                  <a:solidFill>
                    <a:schemeClr val="bg1"/>
                  </a:solidFill>
                </a:rPr>
                <a:t>~300 Employees</a:t>
              </a:r>
              <a:endParaRPr lang="en-US" sz="1260" dirty="0">
                <a:solidFill>
                  <a:schemeClr val="bg1"/>
                </a:solidFill>
              </a:endParaRPr>
            </a:p>
            <a:p>
              <a:pPr algn="ctr" defTabSz="987552" fontAlgn="base">
                <a:spcAft>
                  <a:spcPts val="540"/>
                </a:spcAft>
                <a:buSzPct val="80000"/>
                <a:defRPr/>
              </a:pPr>
              <a:r>
                <a:rPr lang="en-US" sz="1440" b="1" dirty="0">
                  <a:solidFill>
                    <a:schemeClr val="bg1"/>
                  </a:solidFill>
                </a:rPr>
                <a:t>+ 60 Loaned</a:t>
              </a:r>
            </a:p>
          </p:txBody>
        </p:sp>
        <p:cxnSp>
          <p:nvCxnSpPr>
            <p:cNvPr id="92" name="Straight Connector 91">
              <a:extLst>
                <a:ext uri="{FF2B5EF4-FFF2-40B4-BE49-F238E27FC236}">
                  <a16:creationId xmlns:a16="http://schemas.microsoft.com/office/drawing/2014/main" id="{59E4CA84-3577-16BF-0CCC-24E82DAD781E}"/>
                </a:ext>
              </a:extLst>
            </p:cNvPr>
            <p:cNvCxnSpPr>
              <a:cxnSpLocks/>
            </p:cNvCxnSpPr>
            <p:nvPr/>
          </p:nvCxnSpPr>
          <p:spPr>
            <a:xfrm>
              <a:off x="6239799" y="4212916"/>
              <a:ext cx="258332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3" name="Group 92">
            <a:extLst>
              <a:ext uri="{FF2B5EF4-FFF2-40B4-BE49-F238E27FC236}">
                <a16:creationId xmlns:a16="http://schemas.microsoft.com/office/drawing/2014/main" id="{95890EEC-C728-84D2-8E93-D5FF08915EB3}"/>
              </a:ext>
            </a:extLst>
          </p:cNvPr>
          <p:cNvGrpSpPr/>
          <p:nvPr/>
        </p:nvGrpSpPr>
        <p:grpSpPr>
          <a:xfrm>
            <a:off x="3648536" y="4427078"/>
            <a:ext cx="2322407" cy="1101327"/>
            <a:chOff x="3376049" y="3852059"/>
            <a:chExt cx="2583328" cy="1223697"/>
          </a:xfrm>
        </p:grpSpPr>
        <p:sp>
          <p:nvSpPr>
            <p:cNvPr id="94" name="TextBox 93">
              <a:extLst>
                <a:ext uri="{FF2B5EF4-FFF2-40B4-BE49-F238E27FC236}">
                  <a16:creationId xmlns:a16="http://schemas.microsoft.com/office/drawing/2014/main" id="{221C6CF1-BF29-E311-110A-923061670A5D}"/>
                </a:ext>
              </a:extLst>
            </p:cNvPr>
            <p:cNvSpPr txBox="1">
              <a:spLocks/>
            </p:cNvSpPr>
            <p:nvPr/>
          </p:nvSpPr>
          <p:spPr>
            <a:xfrm>
              <a:off x="3376049" y="3852059"/>
              <a:ext cx="2583328" cy="1223697"/>
            </a:xfrm>
            <a:prstGeom prst="rect">
              <a:avLst/>
            </a:prstGeom>
            <a:noFill/>
          </p:spPr>
          <p:txBody>
            <a:bodyPr wrap="square" lIns="0" tIns="0" rIns="0">
              <a:spAutoFit/>
            </a:bodyPr>
            <a:lstStyle/>
            <a:p>
              <a:pPr algn="ctr" defTabSz="987552" fontAlgn="base">
                <a:spcAft>
                  <a:spcPts val="1080"/>
                </a:spcAft>
                <a:buSzPct val="80000"/>
                <a:defRPr/>
              </a:pPr>
              <a:r>
                <a:rPr lang="en-US" sz="1620" b="1">
                  <a:solidFill>
                    <a:schemeClr val="bg1"/>
                  </a:solidFill>
                </a:rPr>
                <a:t>26 Supplier Participants</a:t>
              </a:r>
              <a:endParaRPr lang="en-US" sz="1620">
                <a:solidFill>
                  <a:schemeClr val="bg1"/>
                </a:solidFill>
              </a:endParaRPr>
            </a:p>
            <a:p>
              <a:pPr algn="ctr" defTabSz="987552" fontAlgn="base">
                <a:spcAft>
                  <a:spcPts val="540"/>
                </a:spcAft>
                <a:buSzPct val="80000"/>
                <a:defRPr/>
              </a:pPr>
              <a:r>
                <a:rPr lang="en-US" sz="1440">
                  <a:solidFill>
                    <a:schemeClr val="bg1"/>
                  </a:solidFill>
                </a:rPr>
                <a:t>Providing guidelines and standards directly applicable to nuclear suppliers.</a:t>
              </a:r>
            </a:p>
          </p:txBody>
        </p:sp>
        <p:cxnSp>
          <p:nvCxnSpPr>
            <p:cNvPr id="95" name="Straight Connector 94">
              <a:extLst>
                <a:ext uri="{FF2B5EF4-FFF2-40B4-BE49-F238E27FC236}">
                  <a16:creationId xmlns:a16="http://schemas.microsoft.com/office/drawing/2014/main" id="{3DA970A7-D3A4-5B5A-1D23-746A3A6219D1}"/>
                </a:ext>
              </a:extLst>
            </p:cNvPr>
            <p:cNvCxnSpPr>
              <a:cxnSpLocks/>
            </p:cNvCxnSpPr>
            <p:nvPr/>
          </p:nvCxnSpPr>
          <p:spPr>
            <a:xfrm>
              <a:off x="3376049" y="4212916"/>
              <a:ext cx="258332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467138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fade">
                                          <p:cBhvr>
                                            <p:cTn id="11" dur="500"/>
                                            <p:tgtEl>
                                              <p:spTgt spid="63"/>
                                            </p:tgtEl>
                                          </p:cBhvr>
                                        </p:animEffect>
                                      </p:childTnLst>
                                    </p:cTn>
                                  </p:par>
                                  <p:par>
                                    <p:cTn id="12" presetID="10" presetClass="entr" presetSubtype="0" fill="hold" nodeType="withEffect">
                                      <p:stCondLst>
                                        <p:cond delay="0"/>
                                      </p:stCondLst>
                                      <p:childTnLst>
                                        <p:set>
                                          <p:cBhvr>
                                            <p:cTn id="13" dur="1" fill="hold">
                                              <p:stCondLst>
                                                <p:cond delay="0"/>
                                              </p:stCondLst>
                                            </p:cTn>
                                            <p:tgtEl>
                                              <p:spTgt spid="64"/>
                                            </p:tgtEl>
                                            <p:attrNameLst>
                                              <p:attrName>style.visibility</p:attrName>
                                            </p:attrNameLst>
                                          </p:cBhvr>
                                          <p:to>
                                            <p:strVal val="visible"/>
                                          </p:to>
                                        </p:set>
                                        <p:animEffect transition="in" filter="fade">
                                          <p:cBhvr>
                                            <p:cTn id="14" dur="500"/>
                                            <p:tgtEl>
                                              <p:spTgt spid="64"/>
                                            </p:tgtEl>
                                          </p:cBhvr>
                                        </p:animEffect>
                                      </p:childTnLst>
                                    </p:cTn>
                                  </p:par>
                                  <p:par>
                                    <p:cTn id="15" presetID="10" presetClass="entr" presetSubtype="0" fill="hold" nodeType="with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fade">
                                          <p:cBhvr>
                                            <p:cTn id="17" dur="250"/>
                                            <p:tgtEl>
                                              <p:spTgt spid="84"/>
                                            </p:tgtEl>
                                          </p:cBhvr>
                                        </p:animEffect>
                                      </p:childTnLst>
                                    </p:cTn>
                                  </p:par>
                                  <p:par>
                                    <p:cTn id="18" presetID="42" presetClass="path" presetSubtype="0" decel="100000" fill="hold" nodeType="withEffect">
                                      <p:stCondLst>
                                        <p:cond delay="0"/>
                                      </p:stCondLst>
                                      <p:childTnLst>
                                        <p:animMotion origin="layout" path="M 3.75E-6 0.03896 L 3.75E-6 0 " pathEditMode="relative" rAng="0" ptsTypes="AA">
                                          <p:cBhvr>
                                            <p:cTn id="19" dur="500" fill="hold"/>
                                            <p:tgtEl>
                                              <p:spTgt spid="84"/>
                                            </p:tgtEl>
                                            <p:attrNameLst>
                                              <p:attrName>ppt_x</p:attrName>
                                              <p:attrName>ppt_y</p:attrName>
                                            </p:attrNameLst>
                                          </p:cBhvr>
                                          <p:rCtr x="0" y="-1958"/>
                                        </p:animMotion>
                                      </p:childTnLst>
                                    </p:cTn>
                                  </p:par>
                                  <p:par>
                                    <p:cTn id="20" presetID="10" presetClass="entr" presetSubtype="0" fill="hold" nodeType="withEffect">
                                      <p:stCondLst>
                                        <p:cond delay="10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250"/>
                                            <p:tgtEl>
                                              <p:spTgt spid="93"/>
                                            </p:tgtEl>
                                          </p:cBhvr>
                                        </p:animEffect>
                                      </p:childTnLst>
                                    </p:cTn>
                                  </p:par>
                                  <p:par>
                                    <p:cTn id="23" presetID="42" presetClass="path" presetSubtype="0" decel="100000" fill="hold" nodeType="withEffect">
                                      <p:stCondLst>
                                        <p:cond delay="100"/>
                                      </p:stCondLst>
                                      <p:childTnLst>
                                        <p:animMotion origin="layout" path="M -2.29167E-6 0.03896 L -2.29167E-6 1.66667E-6 " pathEditMode="relative" rAng="0" ptsTypes="AA">
                                          <p:cBhvr>
                                            <p:cTn id="24" dur="500" fill="hold"/>
                                            <p:tgtEl>
                                              <p:spTgt spid="93"/>
                                            </p:tgtEl>
                                            <p:attrNameLst>
                                              <p:attrName>ppt_x</p:attrName>
                                              <p:attrName>ppt_y</p:attrName>
                                            </p:attrNameLst>
                                          </p:cBhvr>
                                          <p:rCtr x="0" y="-1958"/>
                                        </p:animMotion>
                                      </p:childTnLst>
                                    </p:cTn>
                                  </p:par>
                                  <p:par>
                                    <p:cTn id="25" presetID="10" presetClass="entr" presetSubtype="0" fill="hold" nodeType="withEffect">
                                      <p:stCondLst>
                                        <p:cond delay="200"/>
                                      </p:stCondLst>
                                      <p:childTnLst>
                                        <p:set>
                                          <p:cBhvr>
                                            <p:cTn id="26" dur="1" fill="hold">
                                              <p:stCondLst>
                                                <p:cond delay="0"/>
                                              </p:stCondLst>
                                            </p:cTn>
                                            <p:tgtEl>
                                              <p:spTgt spid="90"/>
                                            </p:tgtEl>
                                            <p:attrNameLst>
                                              <p:attrName>style.visibility</p:attrName>
                                            </p:attrNameLst>
                                          </p:cBhvr>
                                          <p:to>
                                            <p:strVal val="visible"/>
                                          </p:to>
                                        </p:set>
                                        <p:animEffect transition="in" filter="fade">
                                          <p:cBhvr>
                                            <p:cTn id="27" dur="250"/>
                                            <p:tgtEl>
                                              <p:spTgt spid="90"/>
                                            </p:tgtEl>
                                          </p:cBhvr>
                                        </p:animEffect>
                                      </p:childTnLst>
                                    </p:cTn>
                                  </p:par>
                                  <p:par>
                                    <p:cTn id="28" presetID="42" presetClass="path" presetSubtype="0" decel="100000" fill="hold" nodeType="withEffect">
                                      <p:stCondLst>
                                        <p:cond delay="200"/>
                                      </p:stCondLst>
                                      <p:childTnLst>
                                        <p:animMotion origin="layout" path="M 4.16667E-6 0.03896 L 4.16667E-6 1.11022E-16 " pathEditMode="relative" rAng="0" ptsTypes="AA">
                                          <p:cBhvr>
                                            <p:cTn id="29" dur="500" fill="hold"/>
                                            <p:tgtEl>
                                              <p:spTgt spid="90"/>
                                            </p:tgtEl>
                                            <p:attrNameLst>
                                              <p:attrName>ppt_x</p:attrName>
                                              <p:attrName>ppt_y</p:attrName>
                                            </p:attrNameLst>
                                          </p:cBhvr>
                                          <p:rCtr x="0" y="-1958"/>
                                        </p:animMotion>
                                      </p:childTnLst>
                                    </p:cTn>
                                  </p:par>
                                  <p:par>
                                    <p:cTn id="30" presetID="10" presetClass="entr" presetSubtype="0" fill="hold" nodeType="withEffect">
                                      <p:stCondLst>
                                        <p:cond delay="300"/>
                                      </p:stCondLst>
                                      <p:childTnLst>
                                        <p:set>
                                          <p:cBhvr>
                                            <p:cTn id="31" dur="1" fill="hold">
                                              <p:stCondLst>
                                                <p:cond delay="0"/>
                                              </p:stCondLst>
                                            </p:cTn>
                                            <p:tgtEl>
                                              <p:spTgt spid="87"/>
                                            </p:tgtEl>
                                            <p:attrNameLst>
                                              <p:attrName>style.visibility</p:attrName>
                                            </p:attrNameLst>
                                          </p:cBhvr>
                                          <p:to>
                                            <p:strVal val="visible"/>
                                          </p:to>
                                        </p:set>
                                        <p:animEffect transition="in" filter="fade">
                                          <p:cBhvr>
                                            <p:cTn id="32" dur="250"/>
                                            <p:tgtEl>
                                              <p:spTgt spid="87"/>
                                            </p:tgtEl>
                                          </p:cBhvr>
                                        </p:animEffect>
                                      </p:childTnLst>
                                    </p:cTn>
                                  </p:par>
                                  <p:par>
                                    <p:cTn id="33" presetID="42" presetClass="path" presetSubtype="0" decel="100000" fill="hold" nodeType="withEffect">
                                      <p:stCondLst>
                                        <p:cond delay="300"/>
                                      </p:stCondLst>
                                      <p:childTnLst>
                                        <p:animMotion origin="layout" path="M -3.33333E-6 0.03896 L -3.33333E-6 3.33333E-6 " pathEditMode="relative" rAng="0" ptsTypes="AA">
                                          <p:cBhvr>
                                            <p:cTn id="34" dur="500" fill="hold"/>
                                            <p:tgtEl>
                                              <p:spTgt spid="87"/>
                                            </p:tgtEl>
                                            <p:attrNameLst>
                                              <p:attrName>ppt_x</p:attrName>
                                              <p:attrName>ppt_y</p:attrName>
                                            </p:attrNameLst>
                                          </p:cBhvr>
                                          <p:rCtr x="0" y="-1958"/>
                                        </p:animMotion>
                                      </p:childTnLst>
                                    </p:cTn>
                                  </p:par>
                                  <p:par>
                                    <p:cTn id="35" presetID="23" presetClass="entr" presetSubtype="16" fill="hold" nodeType="withEffect">
                                      <p:stCondLst>
                                        <p:cond delay="550"/>
                                      </p:stCondLst>
                                      <p:childTnLst>
                                        <p:set>
                                          <p:cBhvr>
                                            <p:cTn id="36" dur="1" fill="hold">
                                              <p:stCondLst>
                                                <p:cond delay="0"/>
                                              </p:stCondLst>
                                            </p:cTn>
                                            <p:tgtEl>
                                              <p:spTgt spid="11"/>
                                            </p:tgtEl>
                                            <p:attrNameLst>
                                              <p:attrName>style.visibility</p:attrName>
                                            </p:attrNameLst>
                                          </p:cBhvr>
                                          <p:to>
                                            <p:strVal val="visible"/>
                                          </p:to>
                                        </p:set>
                                        <p:anim calcmode="lin" valueType="num">
                                          <p:cBhvr>
                                            <p:cTn id="37" dur="200" fill="hold"/>
                                            <p:tgtEl>
                                              <p:spTgt spid="11"/>
                                            </p:tgtEl>
                                            <p:attrNameLst>
                                              <p:attrName>ppt_w</p:attrName>
                                            </p:attrNameLst>
                                          </p:cBhvr>
                                          <p:tavLst>
                                            <p:tav tm="0">
                                              <p:val>
                                                <p:fltVal val="0"/>
                                              </p:val>
                                            </p:tav>
                                            <p:tav tm="100000">
                                              <p:val>
                                                <p:strVal val="#ppt_w"/>
                                              </p:val>
                                            </p:tav>
                                          </p:tavLst>
                                        </p:anim>
                                        <p:anim calcmode="lin" valueType="num">
                                          <p:cBhvr>
                                            <p:cTn id="38" dur="200" fill="hold"/>
                                            <p:tgtEl>
                                              <p:spTgt spid="11"/>
                                            </p:tgtEl>
                                            <p:attrNameLst>
                                              <p:attrName>ppt_h</p:attrName>
                                            </p:attrNameLst>
                                          </p:cBhvr>
                                          <p:tavLst>
                                            <p:tav tm="0">
                                              <p:val>
                                                <p:fltVal val="0"/>
                                              </p:val>
                                            </p:tav>
                                            <p:tav tm="100000">
                                              <p:val>
                                                <p:strVal val="#ppt_h"/>
                                              </p:val>
                                            </p:tav>
                                          </p:tavLst>
                                        </p:anim>
                                      </p:childTnLst>
                                    </p:cTn>
                                  </p:par>
                                  <p:par>
                                    <p:cTn id="39" presetID="6" presetClass="emph" presetSubtype="0" fill="hold" nodeType="withEffect" p14:presetBounceEnd="99000">
                                      <p:stCondLst>
                                        <p:cond delay="550"/>
                                      </p:stCondLst>
                                      <p:childTnLst>
                                        <p:animScale p14:bounceEnd="99000">
                                          <p:cBhvr>
                                            <p:cTn id="40" dur="1000" fill="hold"/>
                                            <p:tgtEl>
                                              <p:spTgt spid="11"/>
                                            </p:tgtEl>
                                          </p:cBhvr>
                                          <p:by x="110000" y="110000"/>
                                        </p:animScale>
                                      </p:childTnLst>
                                    </p:cTn>
                                  </p:par>
                                  <p:par>
                                    <p:cTn id="41" presetID="6" presetClass="emph" presetSubtype="0" accel="50000" decel="50000" fill="hold" nodeType="withEffect">
                                      <p:stCondLst>
                                        <p:cond delay="550"/>
                                      </p:stCondLst>
                                      <p:childTnLst>
                                        <p:animScale>
                                          <p:cBhvr>
                                            <p:cTn id="42" dur="250" fill="hold"/>
                                            <p:tgtEl>
                                              <p:spTgt spid="11"/>
                                            </p:tgtEl>
                                          </p:cBhvr>
                                          <p:by x="91000" y="91000"/>
                                        </p:animScale>
                                      </p:childTnLst>
                                    </p:cTn>
                                  </p:par>
                                  <p:par>
                                    <p:cTn id="43" presetID="23" presetClass="entr" presetSubtype="16" fill="hold" nodeType="withEffect">
                                      <p:stCondLst>
                                        <p:cond delay="450"/>
                                      </p:stCondLst>
                                      <p:childTnLst>
                                        <p:set>
                                          <p:cBhvr>
                                            <p:cTn id="44" dur="1" fill="hold">
                                              <p:stCondLst>
                                                <p:cond delay="0"/>
                                              </p:stCondLst>
                                            </p:cTn>
                                            <p:tgtEl>
                                              <p:spTgt spid="10"/>
                                            </p:tgtEl>
                                            <p:attrNameLst>
                                              <p:attrName>style.visibility</p:attrName>
                                            </p:attrNameLst>
                                          </p:cBhvr>
                                          <p:to>
                                            <p:strVal val="visible"/>
                                          </p:to>
                                        </p:set>
                                        <p:anim calcmode="lin" valueType="num">
                                          <p:cBhvr>
                                            <p:cTn id="45" dur="200" fill="hold"/>
                                            <p:tgtEl>
                                              <p:spTgt spid="10"/>
                                            </p:tgtEl>
                                            <p:attrNameLst>
                                              <p:attrName>ppt_w</p:attrName>
                                            </p:attrNameLst>
                                          </p:cBhvr>
                                          <p:tavLst>
                                            <p:tav tm="0">
                                              <p:val>
                                                <p:fltVal val="0"/>
                                              </p:val>
                                            </p:tav>
                                            <p:tav tm="100000">
                                              <p:val>
                                                <p:strVal val="#ppt_w"/>
                                              </p:val>
                                            </p:tav>
                                          </p:tavLst>
                                        </p:anim>
                                        <p:anim calcmode="lin" valueType="num">
                                          <p:cBhvr>
                                            <p:cTn id="46" dur="200" fill="hold"/>
                                            <p:tgtEl>
                                              <p:spTgt spid="10"/>
                                            </p:tgtEl>
                                            <p:attrNameLst>
                                              <p:attrName>ppt_h</p:attrName>
                                            </p:attrNameLst>
                                          </p:cBhvr>
                                          <p:tavLst>
                                            <p:tav tm="0">
                                              <p:val>
                                                <p:fltVal val="0"/>
                                              </p:val>
                                            </p:tav>
                                            <p:tav tm="100000">
                                              <p:val>
                                                <p:strVal val="#ppt_h"/>
                                              </p:val>
                                            </p:tav>
                                          </p:tavLst>
                                        </p:anim>
                                      </p:childTnLst>
                                    </p:cTn>
                                  </p:par>
                                  <p:par>
                                    <p:cTn id="47" presetID="6" presetClass="emph" presetSubtype="0" fill="hold" nodeType="withEffect" p14:presetBounceEnd="99000">
                                      <p:stCondLst>
                                        <p:cond delay="450"/>
                                      </p:stCondLst>
                                      <p:childTnLst>
                                        <p:animScale p14:bounceEnd="99000">
                                          <p:cBhvr>
                                            <p:cTn id="48" dur="1000" fill="hold"/>
                                            <p:tgtEl>
                                              <p:spTgt spid="10"/>
                                            </p:tgtEl>
                                          </p:cBhvr>
                                          <p:by x="110000" y="110000"/>
                                        </p:animScale>
                                      </p:childTnLst>
                                    </p:cTn>
                                  </p:par>
                                  <p:par>
                                    <p:cTn id="49" presetID="6" presetClass="emph" presetSubtype="0" accel="50000" decel="50000" fill="hold" nodeType="withEffect">
                                      <p:stCondLst>
                                        <p:cond delay="450"/>
                                      </p:stCondLst>
                                      <p:childTnLst>
                                        <p:animScale>
                                          <p:cBhvr>
                                            <p:cTn id="50" dur="250" fill="hold"/>
                                            <p:tgtEl>
                                              <p:spTgt spid="10"/>
                                            </p:tgtEl>
                                          </p:cBhvr>
                                          <p:by x="91000" y="91000"/>
                                        </p:animScale>
                                      </p:childTnLst>
                                    </p:cTn>
                                  </p:par>
                                  <p:par>
                                    <p:cTn id="51" presetID="23" presetClass="entr" presetSubtype="16" fill="hold" nodeType="withEffect">
                                      <p:stCondLst>
                                        <p:cond delay="350"/>
                                      </p:stCondLst>
                                      <p:childTnLst>
                                        <p:set>
                                          <p:cBhvr>
                                            <p:cTn id="52" dur="1" fill="hold">
                                              <p:stCondLst>
                                                <p:cond delay="0"/>
                                              </p:stCondLst>
                                            </p:cTn>
                                            <p:tgtEl>
                                              <p:spTgt spid="9"/>
                                            </p:tgtEl>
                                            <p:attrNameLst>
                                              <p:attrName>style.visibility</p:attrName>
                                            </p:attrNameLst>
                                          </p:cBhvr>
                                          <p:to>
                                            <p:strVal val="visible"/>
                                          </p:to>
                                        </p:set>
                                        <p:anim calcmode="lin" valueType="num">
                                          <p:cBhvr>
                                            <p:cTn id="53" dur="200" fill="hold"/>
                                            <p:tgtEl>
                                              <p:spTgt spid="9"/>
                                            </p:tgtEl>
                                            <p:attrNameLst>
                                              <p:attrName>ppt_w</p:attrName>
                                            </p:attrNameLst>
                                          </p:cBhvr>
                                          <p:tavLst>
                                            <p:tav tm="0">
                                              <p:val>
                                                <p:fltVal val="0"/>
                                              </p:val>
                                            </p:tav>
                                            <p:tav tm="100000">
                                              <p:val>
                                                <p:strVal val="#ppt_w"/>
                                              </p:val>
                                            </p:tav>
                                          </p:tavLst>
                                        </p:anim>
                                        <p:anim calcmode="lin" valueType="num">
                                          <p:cBhvr>
                                            <p:cTn id="54" dur="200" fill="hold"/>
                                            <p:tgtEl>
                                              <p:spTgt spid="9"/>
                                            </p:tgtEl>
                                            <p:attrNameLst>
                                              <p:attrName>ppt_h</p:attrName>
                                            </p:attrNameLst>
                                          </p:cBhvr>
                                          <p:tavLst>
                                            <p:tav tm="0">
                                              <p:val>
                                                <p:fltVal val="0"/>
                                              </p:val>
                                            </p:tav>
                                            <p:tav tm="100000">
                                              <p:val>
                                                <p:strVal val="#ppt_h"/>
                                              </p:val>
                                            </p:tav>
                                          </p:tavLst>
                                        </p:anim>
                                      </p:childTnLst>
                                    </p:cTn>
                                  </p:par>
                                  <p:par>
                                    <p:cTn id="55" presetID="6" presetClass="emph" presetSubtype="0" fill="hold" nodeType="withEffect" p14:presetBounceEnd="99000">
                                      <p:stCondLst>
                                        <p:cond delay="350"/>
                                      </p:stCondLst>
                                      <p:childTnLst>
                                        <p:animScale p14:bounceEnd="99000">
                                          <p:cBhvr>
                                            <p:cTn id="56" dur="1000" fill="hold"/>
                                            <p:tgtEl>
                                              <p:spTgt spid="9"/>
                                            </p:tgtEl>
                                          </p:cBhvr>
                                          <p:by x="110000" y="110000"/>
                                        </p:animScale>
                                      </p:childTnLst>
                                    </p:cTn>
                                  </p:par>
                                  <p:par>
                                    <p:cTn id="57" presetID="6" presetClass="emph" presetSubtype="0" accel="50000" decel="50000" fill="hold" nodeType="withEffect">
                                      <p:stCondLst>
                                        <p:cond delay="350"/>
                                      </p:stCondLst>
                                      <p:childTnLst>
                                        <p:animScale>
                                          <p:cBhvr>
                                            <p:cTn id="58" dur="250" fill="hold"/>
                                            <p:tgtEl>
                                              <p:spTgt spid="9"/>
                                            </p:tgtEl>
                                          </p:cBhvr>
                                          <p:by x="91000" y="91000"/>
                                        </p:animScale>
                                      </p:childTnLst>
                                    </p:cTn>
                                  </p:par>
                                  <p:par>
                                    <p:cTn id="59" presetID="23" presetClass="entr" presetSubtype="16" fill="hold" nodeType="withEffect">
                                      <p:stCondLst>
                                        <p:cond delay="250"/>
                                      </p:stCondLst>
                                      <p:childTnLst>
                                        <p:set>
                                          <p:cBhvr>
                                            <p:cTn id="60" dur="1" fill="hold">
                                              <p:stCondLst>
                                                <p:cond delay="0"/>
                                              </p:stCondLst>
                                            </p:cTn>
                                            <p:tgtEl>
                                              <p:spTgt spid="8"/>
                                            </p:tgtEl>
                                            <p:attrNameLst>
                                              <p:attrName>style.visibility</p:attrName>
                                            </p:attrNameLst>
                                          </p:cBhvr>
                                          <p:to>
                                            <p:strVal val="visible"/>
                                          </p:to>
                                        </p:set>
                                        <p:anim calcmode="lin" valueType="num">
                                          <p:cBhvr>
                                            <p:cTn id="61" dur="200" fill="hold"/>
                                            <p:tgtEl>
                                              <p:spTgt spid="8"/>
                                            </p:tgtEl>
                                            <p:attrNameLst>
                                              <p:attrName>ppt_w</p:attrName>
                                            </p:attrNameLst>
                                          </p:cBhvr>
                                          <p:tavLst>
                                            <p:tav tm="0">
                                              <p:val>
                                                <p:fltVal val="0"/>
                                              </p:val>
                                            </p:tav>
                                            <p:tav tm="100000">
                                              <p:val>
                                                <p:strVal val="#ppt_w"/>
                                              </p:val>
                                            </p:tav>
                                          </p:tavLst>
                                        </p:anim>
                                        <p:anim calcmode="lin" valueType="num">
                                          <p:cBhvr>
                                            <p:cTn id="62" dur="200" fill="hold"/>
                                            <p:tgtEl>
                                              <p:spTgt spid="8"/>
                                            </p:tgtEl>
                                            <p:attrNameLst>
                                              <p:attrName>ppt_h</p:attrName>
                                            </p:attrNameLst>
                                          </p:cBhvr>
                                          <p:tavLst>
                                            <p:tav tm="0">
                                              <p:val>
                                                <p:fltVal val="0"/>
                                              </p:val>
                                            </p:tav>
                                            <p:tav tm="100000">
                                              <p:val>
                                                <p:strVal val="#ppt_h"/>
                                              </p:val>
                                            </p:tav>
                                          </p:tavLst>
                                        </p:anim>
                                      </p:childTnLst>
                                    </p:cTn>
                                  </p:par>
                                  <p:par>
                                    <p:cTn id="63" presetID="6" presetClass="emph" presetSubtype="0" fill="hold" nodeType="withEffect" p14:presetBounceEnd="99000">
                                      <p:stCondLst>
                                        <p:cond delay="250"/>
                                      </p:stCondLst>
                                      <p:childTnLst>
                                        <p:animScale p14:bounceEnd="99000">
                                          <p:cBhvr>
                                            <p:cTn id="64" dur="1000" fill="hold"/>
                                            <p:tgtEl>
                                              <p:spTgt spid="8"/>
                                            </p:tgtEl>
                                          </p:cBhvr>
                                          <p:by x="110000" y="110000"/>
                                        </p:animScale>
                                      </p:childTnLst>
                                    </p:cTn>
                                  </p:par>
                                  <p:par>
                                    <p:cTn id="65" presetID="6" presetClass="emph" presetSubtype="0" accel="50000" decel="50000" fill="hold" nodeType="withEffect">
                                      <p:stCondLst>
                                        <p:cond delay="250"/>
                                      </p:stCondLst>
                                      <p:childTnLst>
                                        <p:animScale>
                                          <p:cBhvr>
                                            <p:cTn id="66" dur="250" fill="hold"/>
                                            <p:tgtEl>
                                              <p:spTgt spid="8"/>
                                            </p:tgtEl>
                                          </p:cBhvr>
                                          <p:by x="91000" y="91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fade">
                                          <p:cBhvr>
                                            <p:cTn id="11" dur="500"/>
                                            <p:tgtEl>
                                              <p:spTgt spid="63"/>
                                            </p:tgtEl>
                                          </p:cBhvr>
                                        </p:animEffect>
                                      </p:childTnLst>
                                    </p:cTn>
                                  </p:par>
                                  <p:par>
                                    <p:cTn id="12" presetID="10" presetClass="entr" presetSubtype="0" fill="hold" nodeType="withEffect">
                                      <p:stCondLst>
                                        <p:cond delay="0"/>
                                      </p:stCondLst>
                                      <p:childTnLst>
                                        <p:set>
                                          <p:cBhvr>
                                            <p:cTn id="13" dur="1" fill="hold">
                                              <p:stCondLst>
                                                <p:cond delay="0"/>
                                              </p:stCondLst>
                                            </p:cTn>
                                            <p:tgtEl>
                                              <p:spTgt spid="64"/>
                                            </p:tgtEl>
                                            <p:attrNameLst>
                                              <p:attrName>style.visibility</p:attrName>
                                            </p:attrNameLst>
                                          </p:cBhvr>
                                          <p:to>
                                            <p:strVal val="visible"/>
                                          </p:to>
                                        </p:set>
                                        <p:animEffect transition="in" filter="fade">
                                          <p:cBhvr>
                                            <p:cTn id="14" dur="500"/>
                                            <p:tgtEl>
                                              <p:spTgt spid="64"/>
                                            </p:tgtEl>
                                          </p:cBhvr>
                                        </p:animEffect>
                                      </p:childTnLst>
                                    </p:cTn>
                                  </p:par>
                                  <p:par>
                                    <p:cTn id="15" presetID="10" presetClass="entr" presetSubtype="0" fill="hold" nodeType="with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fade">
                                          <p:cBhvr>
                                            <p:cTn id="17" dur="250"/>
                                            <p:tgtEl>
                                              <p:spTgt spid="84"/>
                                            </p:tgtEl>
                                          </p:cBhvr>
                                        </p:animEffect>
                                      </p:childTnLst>
                                    </p:cTn>
                                  </p:par>
                                  <p:par>
                                    <p:cTn id="18" presetID="42" presetClass="path" presetSubtype="0" decel="100000" fill="hold" nodeType="withEffect">
                                      <p:stCondLst>
                                        <p:cond delay="0"/>
                                      </p:stCondLst>
                                      <p:childTnLst>
                                        <p:animMotion origin="layout" path="M 3.75E-6 0.03896 L 3.75E-6 0 " pathEditMode="relative" rAng="0" ptsTypes="AA">
                                          <p:cBhvr>
                                            <p:cTn id="19" dur="500" fill="hold"/>
                                            <p:tgtEl>
                                              <p:spTgt spid="84"/>
                                            </p:tgtEl>
                                            <p:attrNameLst>
                                              <p:attrName>ppt_x</p:attrName>
                                              <p:attrName>ppt_y</p:attrName>
                                            </p:attrNameLst>
                                          </p:cBhvr>
                                          <p:rCtr x="0" y="-1958"/>
                                        </p:animMotion>
                                      </p:childTnLst>
                                    </p:cTn>
                                  </p:par>
                                  <p:par>
                                    <p:cTn id="20" presetID="10" presetClass="entr" presetSubtype="0" fill="hold" nodeType="withEffect">
                                      <p:stCondLst>
                                        <p:cond delay="10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250"/>
                                            <p:tgtEl>
                                              <p:spTgt spid="93"/>
                                            </p:tgtEl>
                                          </p:cBhvr>
                                        </p:animEffect>
                                      </p:childTnLst>
                                    </p:cTn>
                                  </p:par>
                                  <p:par>
                                    <p:cTn id="23" presetID="42" presetClass="path" presetSubtype="0" decel="100000" fill="hold" nodeType="withEffect">
                                      <p:stCondLst>
                                        <p:cond delay="100"/>
                                      </p:stCondLst>
                                      <p:childTnLst>
                                        <p:animMotion origin="layout" path="M -2.29167E-6 0.03896 L -2.29167E-6 1.66667E-6 " pathEditMode="relative" rAng="0" ptsTypes="AA">
                                          <p:cBhvr>
                                            <p:cTn id="24" dur="500" fill="hold"/>
                                            <p:tgtEl>
                                              <p:spTgt spid="93"/>
                                            </p:tgtEl>
                                            <p:attrNameLst>
                                              <p:attrName>ppt_x</p:attrName>
                                              <p:attrName>ppt_y</p:attrName>
                                            </p:attrNameLst>
                                          </p:cBhvr>
                                          <p:rCtr x="0" y="-1958"/>
                                        </p:animMotion>
                                      </p:childTnLst>
                                    </p:cTn>
                                  </p:par>
                                  <p:par>
                                    <p:cTn id="25" presetID="10" presetClass="entr" presetSubtype="0" fill="hold" nodeType="withEffect">
                                      <p:stCondLst>
                                        <p:cond delay="200"/>
                                      </p:stCondLst>
                                      <p:childTnLst>
                                        <p:set>
                                          <p:cBhvr>
                                            <p:cTn id="26" dur="1" fill="hold">
                                              <p:stCondLst>
                                                <p:cond delay="0"/>
                                              </p:stCondLst>
                                            </p:cTn>
                                            <p:tgtEl>
                                              <p:spTgt spid="90"/>
                                            </p:tgtEl>
                                            <p:attrNameLst>
                                              <p:attrName>style.visibility</p:attrName>
                                            </p:attrNameLst>
                                          </p:cBhvr>
                                          <p:to>
                                            <p:strVal val="visible"/>
                                          </p:to>
                                        </p:set>
                                        <p:animEffect transition="in" filter="fade">
                                          <p:cBhvr>
                                            <p:cTn id="27" dur="250"/>
                                            <p:tgtEl>
                                              <p:spTgt spid="90"/>
                                            </p:tgtEl>
                                          </p:cBhvr>
                                        </p:animEffect>
                                      </p:childTnLst>
                                    </p:cTn>
                                  </p:par>
                                  <p:par>
                                    <p:cTn id="28" presetID="42" presetClass="path" presetSubtype="0" decel="100000" fill="hold" nodeType="withEffect">
                                      <p:stCondLst>
                                        <p:cond delay="200"/>
                                      </p:stCondLst>
                                      <p:childTnLst>
                                        <p:animMotion origin="layout" path="M 4.16667E-6 0.03896 L 4.16667E-6 1.11022E-16 " pathEditMode="relative" rAng="0" ptsTypes="AA">
                                          <p:cBhvr>
                                            <p:cTn id="29" dur="500" fill="hold"/>
                                            <p:tgtEl>
                                              <p:spTgt spid="90"/>
                                            </p:tgtEl>
                                            <p:attrNameLst>
                                              <p:attrName>ppt_x</p:attrName>
                                              <p:attrName>ppt_y</p:attrName>
                                            </p:attrNameLst>
                                          </p:cBhvr>
                                          <p:rCtr x="0" y="-1958"/>
                                        </p:animMotion>
                                      </p:childTnLst>
                                    </p:cTn>
                                  </p:par>
                                  <p:par>
                                    <p:cTn id="30" presetID="10" presetClass="entr" presetSubtype="0" fill="hold" nodeType="withEffect">
                                      <p:stCondLst>
                                        <p:cond delay="300"/>
                                      </p:stCondLst>
                                      <p:childTnLst>
                                        <p:set>
                                          <p:cBhvr>
                                            <p:cTn id="31" dur="1" fill="hold">
                                              <p:stCondLst>
                                                <p:cond delay="0"/>
                                              </p:stCondLst>
                                            </p:cTn>
                                            <p:tgtEl>
                                              <p:spTgt spid="87"/>
                                            </p:tgtEl>
                                            <p:attrNameLst>
                                              <p:attrName>style.visibility</p:attrName>
                                            </p:attrNameLst>
                                          </p:cBhvr>
                                          <p:to>
                                            <p:strVal val="visible"/>
                                          </p:to>
                                        </p:set>
                                        <p:animEffect transition="in" filter="fade">
                                          <p:cBhvr>
                                            <p:cTn id="32" dur="250"/>
                                            <p:tgtEl>
                                              <p:spTgt spid="87"/>
                                            </p:tgtEl>
                                          </p:cBhvr>
                                        </p:animEffect>
                                      </p:childTnLst>
                                    </p:cTn>
                                  </p:par>
                                  <p:par>
                                    <p:cTn id="33" presetID="42" presetClass="path" presetSubtype="0" decel="100000" fill="hold" nodeType="withEffect">
                                      <p:stCondLst>
                                        <p:cond delay="300"/>
                                      </p:stCondLst>
                                      <p:childTnLst>
                                        <p:animMotion origin="layout" path="M -3.33333E-6 0.03896 L -3.33333E-6 3.33333E-6 " pathEditMode="relative" rAng="0" ptsTypes="AA">
                                          <p:cBhvr>
                                            <p:cTn id="34" dur="500" fill="hold"/>
                                            <p:tgtEl>
                                              <p:spTgt spid="87"/>
                                            </p:tgtEl>
                                            <p:attrNameLst>
                                              <p:attrName>ppt_x</p:attrName>
                                              <p:attrName>ppt_y</p:attrName>
                                            </p:attrNameLst>
                                          </p:cBhvr>
                                          <p:rCtr x="0" y="-1958"/>
                                        </p:animMotion>
                                      </p:childTnLst>
                                    </p:cTn>
                                  </p:par>
                                  <p:par>
                                    <p:cTn id="35" presetID="23" presetClass="entr" presetSubtype="16" fill="hold" nodeType="withEffect">
                                      <p:stCondLst>
                                        <p:cond delay="550"/>
                                      </p:stCondLst>
                                      <p:childTnLst>
                                        <p:set>
                                          <p:cBhvr>
                                            <p:cTn id="36" dur="1" fill="hold">
                                              <p:stCondLst>
                                                <p:cond delay="0"/>
                                              </p:stCondLst>
                                            </p:cTn>
                                            <p:tgtEl>
                                              <p:spTgt spid="11"/>
                                            </p:tgtEl>
                                            <p:attrNameLst>
                                              <p:attrName>style.visibility</p:attrName>
                                            </p:attrNameLst>
                                          </p:cBhvr>
                                          <p:to>
                                            <p:strVal val="visible"/>
                                          </p:to>
                                        </p:set>
                                        <p:anim calcmode="lin" valueType="num">
                                          <p:cBhvr>
                                            <p:cTn id="37" dur="200" fill="hold"/>
                                            <p:tgtEl>
                                              <p:spTgt spid="11"/>
                                            </p:tgtEl>
                                            <p:attrNameLst>
                                              <p:attrName>ppt_w</p:attrName>
                                            </p:attrNameLst>
                                          </p:cBhvr>
                                          <p:tavLst>
                                            <p:tav tm="0">
                                              <p:val>
                                                <p:fltVal val="0"/>
                                              </p:val>
                                            </p:tav>
                                            <p:tav tm="100000">
                                              <p:val>
                                                <p:strVal val="#ppt_w"/>
                                              </p:val>
                                            </p:tav>
                                          </p:tavLst>
                                        </p:anim>
                                        <p:anim calcmode="lin" valueType="num">
                                          <p:cBhvr>
                                            <p:cTn id="38" dur="200" fill="hold"/>
                                            <p:tgtEl>
                                              <p:spTgt spid="11"/>
                                            </p:tgtEl>
                                            <p:attrNameLst>
                                              <p:attrName>ppt_h</p:attrName>
                                            </p:attrNameLst>
                                          </p:cBhvr>
                                          <p:tavLst>
                                            <p:tav tm="0">
                                              <p:val>
                                                <p:fltVal val="0"/>
                                              </p:val>
                                            </p:tav>
                                            <p:tav tm="100000">
                                              <p:val>
                                                <p:strVal val="#ppt_h"/>
                                              </p:val>
                                            </p:tav>
                                          </p:tavLst>
                                        </p:anim>
                                      </p:childTnLst>
                                    </p:cTn>
                                  </p:par>
                                  <p:par>
                                    <p:cTn id="39" presetID="6" presetClass="emph" presetSubtype="0" fill="hold" nodeType="withEffect">
                                      <p:stCondLst>
                                        <p:cond delay="550"/>
                                      </p:stCondLst>
                                      <p:childTnLst>
                                        <p:animScale>
                                          <p:cBhvr>
                                            <p:cTn id="40" dur="1000" fill="hold"/>
                                            <p:tgtEl>
                                              <p:spTgt spid="11"/>
                                            </p:tgtEl>
                                          </p:cBhvr>
                                          <p:by x="110000" y="110000"/>
                                        </p:animScale>
                                      </p:childTnLst>
                                    </p:cTn>
                                  </p:par>
                                  <p:par>
                                    <p:cTn id="41" presetID="6" presetClass="emph" presetSubtype="0" accel="50000" decel="50000" fill="hold" nodeType="withEffect">
                                      <p:stCondLst>
                                        <p:cond delay="550"/>
                                      </p:stCondLst>
                                      <p:childTnLst>
                                        <p:animScale>
                                          <p:cBhvr>
                                            <p:cTn id="42" dur="250" fill="hold"/>
                                            <p:tgtEl>
                                              <p:spTgt spid="11"/>
                                            </p:tgtEl>
                                          </p:cBhvr>
                                          <p:by x="91000" y="91000"/>
                                        </p:animScale>
                                      </p:childTnLst>
                                    </p:cTn>
                                  </p:par>
                                  <p:par>
                                    <p:cTn id="43" presetID="23" presetClass="entr" presetSubtype="16" fill="hold" nodeType="withEffect">
                                      <p:stCondLst>
                                        <p:cond delay="450"/>
                                      </p:stCondLst>
                                      <p:childTnLst>
                                        <p:set>
                                          <p:cBhvr>
                                            <p:cTn id="44" dur="1" fill="hold">
                                              <p:stCondLst>
                                                <p:cond delay="0"/>
                                              </p:stCondLst>
                                            </p:cTn>
                                            <p:tgtEl>
                                              <p:spTgt spid="10"/>
                                            </p:tgtEl>
                                            <p:attrNameLst>
                                              <p:attrName>style.visibility</p:attrName>
                                            </p:attrNameLst>
                                          </p:cBhvr>
                                          <p:to>
                                            <p:strVal val="visible"/>
                                          </p:to>
                                        </p:set>
                                        <p:anim calcmode="lin" valueType="num">
                                          <p:cBhvr>
                                            <p:cTn id="45" dur="200" fill="hold"/>
                                            <p:tgtEl>
                                              <p:spTgt spid="10"/>
                                            </p:tgtEl>
                                            <p:attrNameLst>
                                              <p:attrName>ppt_w</p:attrName>
                                            </p:attrNameLst>
                                          </p:cBhvr>
                                          <p:tavLst>
                                            <p:tav tm="0">
                                              <p:val>
                                                <p:fltVal val="0"/>
                                              </p:val>
                                            </p:tav>
                                            <p:tav tm="100000">
                                              <p:val>
                                                <p:strVal val="#ppt_w"/>
                                              </p:val>
                                            </p:tav>
                                          </p:tavLst>
                                        </p:anim>
                                        <p:anim calcmode="lin" valueType="num">
                                          <p:cBhvr>
                                            <p:cTn id="46" dur="200" fill="hold"/>
                                            <p:tgtEl>
                                              <p:spTgt spid="10"/>
                                            </p:tgtEl>
                                            <p:attrNameLst>
                                              <p:attrName>ppt_h</p:attrName>
                                            </p:attrNameLst>
                                          </p:cBhvr>
                                          <p:tavLst>
                                            <p:tav tm="0">
                                              <p:val>
                                                <p:fltVal val="0"/>
                                              </p:val>
                                            </p:tav>
                                            <p:tav tm="100000">
                                              <p:val>
                                                <p:strVal val="#ppt_h"/>
                                              </p:val>
                                            </p:tav>
                                          </p:tavLst>
                                        </p:anim>
                                      </p:childTnLst>
                                    </p:cTn>
                                  </p:par>
                                  <p:par>
                                    <p:cTn id="47" presetID="6" presetClass="emph" presetSubtype="0" fill="hold" nodeType="withEffect">
                                      <p:stCondLst>
                                        <p:cond delay="450"/>
                                      </p:stCondLst>
                                      <p:childTnLst>
                                        <p:animScale>
                                          <p:cBhvr>
                                            <p:cTn id="48" dur="1000" fill="hold"/>
                                            <p:tgtEl>
                                              <p:spTgt spid="10"/>
                                            </p:tgtEl>
                                          </p:cBhvr>
                                          <p:by x="110000" y="110000"/>
                                        </p:animScale>
                                      </p:childTnLst>
                                    </p:cTn>
                                  </p:par>
                                  <p:par>
                                    <p:cTn id="49" presetID="6" presetClass="emph" presetSubtype="0" accel="50000" decel="50000" fill="hold" nodeType="withEffect">
                                      <p:stCondLst>
                                        <p:cond delay="450"/>
                                      </p:stCondLst>
                                      <p:childTnLst>
                                        <p:animScale>
                                          <p:cBhvr>
                                            <p:cTn id="50" dur="250" fill="hold"/>
                                            <p:tgtEl>
                                              <p:spTgt spid="10"/>
                                            </p:tgtEl>
                                          </p:cBhvr>
                                          <p:by x="91000" y="91000"/>
                                        </p:animScale>
                                      </p:childTnLst>
                                    </p:cTn>
                                  </p:par>
                                  <p:par>
                                    <p:cTn id="51" presetID="23" presetClass="entr" presetSubtype="16" fill="hold" nodeType="withEffect">
                                      <p:stCondLst>
                                        <p:cond delay="350"/>
                                      </p:stCondLst>
                                      <p:childTnLst>
                                        <p:set>
                                          <p:cBhvr>
                                            <p:cTn id="52" dur="1" fill="hold">
                                              <p:stCondLst>
                                                <p:cond delay="0"/>
                                              </p:stCondLst>
                                            </p:cTn>
                                            <p:tgtEl>
                                              <p:spTgt spid="9"/>
                                            </p:tgtEl>
                                            <p:attrNameLst>
                                              <p:attrName>style.visibility</p:attrName>
                                            </p:attrNameLst>
                                          </p:cBhvr>
                                          <p:to>
                                            <p:strVal val="visible"/>
                                          </p:to>
                                        </p:set>
                                        <p:anim calcmode="lin" valueType="num">
                                          <p:cBhvr>
                                            <p:cTn id="53" dur="200" fill="hold"/>
                                            <p:tgtEl>
                                              <p:spTgt spid="9"/>
                                            </p:tgtEl>
                                            <p:attrNameLst>
                                              <p:attrName>ppt_w</p:attrName>
                                            </p:attrNameLst>
                                          </p:cBhvr>
                                          <p:tavLst>
                                            <p:tav tm="0">
                                              <p:val>
                                                <p:fltVal val="0"/>
                                              </p:val>
                                            </p:tav>
                                            <p:tav tm="100000">
                                              <p:val>
                                                <p:strVal val="#ppt_w"/>
                                              </p:val>
                                            </p:tav>
                                          </p:tavLst>
                                        </p:anim>
                                        <p:anim calcmode="lin" valueType="num">
                                          <p:cBhvr>
                                            <p:cTn id="54" dur="200" fill="hold"/>
                                            <p:tgtEl>
                                              <p:spTgt spid="9"/>
                                            </p:tgtEl>
                                            <p:attrNameLst>
                                              <p:attrName>ppt_h</p:attrName>
                                            </p:attrNameLst>
                                          </p:cBhvr>
                                          <p:tavLst>
                                            <p:tav tm="0">
                                              <p:val>
                                                <p:fltVal val="0"/>
                                              </p:val>
                                            </p:tav>
                                            <p:tav tm="100000">
                                              <p:val>
                                                <p:strVal val="#ppt_h"/>
                                              </p:val>
                                            </p:tav>
                                          </p:tavLst>
                                        </p:anim>
                                      </p:childTnLst>
                                    </p:cTn>
                                  </p:par>
                                  <p:par>
                                    <p:cTn id="55" presetID="6" presetClass="emph" presetSubtype="0" fill="hold" nodeType="withEffect">
                                      <p:stCondLst>
                                        <p:cond delay="350"/>
                                      </p:stCondLst>
                                      <p:childTnLst>
                                        <p:animScale>
                                          <p:cBhvr>
                                            <p:cTn id="56" dur="1000" fill="hold"/>
                                            <p:tgtEl>
                                              <p:spTgt spid="9"/>
                                            </p:tgtEl>
                                          </p:cBhvr>
                                          <p:by x="110000" y="110000"/>
                                        </p:animScale>
                                      </p:childTnLst>
                                    </p:cTn>
                                  </p:par>
                                  <p:par>
                                    <p:cTn id="57" presetID="6" presetClass="emph" presetSubtype="0" accel="50000" decel="50000" fill="hold" nodeType="withEffect">
                                      <p:stCondLst>
                                        <p:cond delay="350"/>
                                      </p:stCondLst>
                                      <p:childTnLst>
                                        <p:animScale>
                                          <p:cBhvr>
                                            <p:cTn id="58" dur="250" fill="hold"/>
                                            <p:tgtEl>
                                              <p:spTgt spid="9"/>
                                            </p:tgtEl>
                                          </p:cBhvr>
                                          <p:by x="91000" y="91000"/>
                                        </p:animScale>
                                      </p:childTnLst>
                                    </p:cTn>
                                  </p:par>
                                  <p:par>
                                    <p:cTn id="59" presetID="23" presetClass="entr" presetSubtype="16" fill="hold" nodeType="withEffect">
                                      <p:stCondLst>
                                        <p:cond delay="250"/>
                                      </p:stCondLst>
                                      <p:childTnLst>
                                        <p:set>
                                          <p:cBhvr>
                                            <p:cTn id="60" dur="1" fill="hold">
                                              <p:stCondLst>
                                                <p:cond delay="0"/>
                                              </p:stCondLst>
                                            </p:cTn>
                                            <p:tgtEl>
                                              <p:spTgt spid="8"/>
                                            </p:tgtEl>
                                            <p:attrNameLst>
                                              <p:attrName>style.visibility</p:attrName>
                                            </p:attrNameLst>
                                          </p:cBhvr>
                                          <p:to>
                                            <p:strVal val="visible"/>
                                          </p:to>
                                        </p:set>
                                        <p:anim calcmode="lin" valueType="num">
                                          <p:cBhvr>
                                            <p:cTn id="61" dur="200" fill="hold"/>
                                            <p:tgtEl>
                                              <p:spTgt spid="8"/>
                                            </p:tgtEl>
                                            <p:attrNameLst>
                                              <p:attrName>ppt_w</p:attrName>
                                            </p:attrNameLst>
                                          </p:cBhvr>
                                          <p:tavLst>
                                            <p:tav tm="0">
                                              <p:val>
                                                <p:fltVal val="0"/>
                                              </p:val>
                                            </p:tav>
                                            <p:tav tm="100000">
                                              <p:val>
                                                <p:strVal val="#ppt_w"/>
                                              </p:val>
                                            </p:tav>
                                          </p:tavLst>
                                        </p:anim>
                                        <p:anim calcmode="lin" valueType="num">
                                          <p:cBhvr>
                                            <p:cTn id="62" dur="200" fill="hold"/>
                                            <p:tgtEl>
                                              <p:spTgt spid="8"/>
                                            </p:tgtEl>
                                            <p:attrNameLst>
                                              <p:attrName>ppt_h</p:attrName>
                                            </p:attrNameLst>
                                          </p:cBhvr>
                                          <p:tavLst>
                                            <p:tav tm="0">
                                              <p:val>
                                                <p:fltVal val="0"/>
                                              </p:val>
                                            </p:tav>
                                            <p:tav tm="100000">
                                              <p:val>
                                                <p:strVal val="#ppt_h"/>
                                              </p:val>
                                            </p:tav>
                                          </p:tavLst>
                                        </p:anim>
                                      </p:childTnLst>
                                    </p:cTn>
                                  </p:par>
                                  <p:par>
                                    <p:cTn id="63" presetID="6" presetClass="emph" presetSubtype="0" fill="hold" nodeType="withEffect">
                                      <p:stCondLst>
                                        <p:cond delay="250"/>
                                      </p:stCondLst>
                                      <p:childTnLst>
                                        <p:animScale>
                                          <p:cBhvr>
                                            <p:cTn id="64" dur="1000" fill="hold"/>
                                            <p:tgtEl>
                                              <p:spTgt spid="8"/>
                                            </p:tgtEl>
                                          </p:cBhvr>
                                          <p:by x="110000" y="110000"/>
                                        </p:animScale>
                                      </p:childTnLst>
                                    </p:cTn>
                                  </p:par>
                                  <p:par>
                                    <p:cTn id="65" presetID="6" presetClass="emph" presetSubtype="0" accel="50000" decel="50000" fill="hold" nodeType="withEffect">
                                      <p:stCondLst>
                                        <p:cond delay="250"/>
                                      </p:stCondLst>
                                      <p:childTnLst>
                                        <p:animScale>
                                          <p:cBhvr>
                                            <p:cTn id="66" dur="250" fill="hold"/>
                                            <p:tgtEl>
                                              <p:spTgt spid="8"/>
                                            </p:tgtEl>
                                          </p:cBhvr>
                                          <p:by x="91000" y="91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icture containing person, indoor, orange&#10;&#10;Description automatically generated">
            <a:extLst>
              <a:ext uri="{FF2B5EF4-FFF2-40B4-BE49-F238E27FC236}">
                <a16:creationId xmlns:a16="http://schemas.microsoft.com/office/drawing/2014/main" id="{5D08114A-517F-70D7-4FCE-351008084F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6637"/>
          <a:stretch/>
        </p:blipFill>
        <p:spPr>
          <a:xfrm>
            <a:off x="5590" y="0"/>
            <a:ext cx="6995873" cy="6858002"/>
          </a:xfrm>
          <a:prstGeom prst="rect">
            <a:avLst/>
          </a:prstGeom>
        </p:spPr>
      </p:pic>
      <p:pic>
        <p:nvPicPr>
          <p:cNvPr id="21" name="Picture 20" descr="A picture containing person, indoor, orange&#10;&#10;Description automatically generated">
            <a:extLst>
              <a:ext uri="{FF2B5EF4-FFF2-40B4-BE49-F238E27FC236}">
                <a16:creationId xmlns:a16="http://schemas.microsoft.com/office/drawing/2014/main" id="{046E5508-0FBF-B8F6-4299-6FF109B21EEF}"/>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artisticBlur/>
                    </a14:imgEffect>
                  </a14:imgLayer>
                </a14:imgProps>
              </a:ext>
              <a:ext uri="{28A0092B-C50C-407E-A947-70E740481C1C}">
                <a14:useLocalDpi xmlns:a14="http://schemas.microsoft.com/office/drawing/2010/main"/>
              </a:ext>
            </a:extLst>
          </a:blip>
          <a:srcRect r="26637"/>
          <a:stretch/>
        </p:blipFill>
        <p:spPr>
          <a:xfrm>
            <a:off x="5591" y="0"/>
            <a:ext cx="6995873" cy="6858000"/>
          </a:xfrm>
          <a:prstGeom prst="rect">
            <a:avLst/>
          </a:prstGeom>
        </p:spPr>
      </p:pic>
      <p:sp>
        <p:nvSpPr>
          <p:cNvPr id="20" name="Rectangle 19">
            <a:extLst>
              <a:ext uri="{FF2B5EF4-FFF2-40B4-BE49-F238E27FC236}">
                <a16:creationId xmlns:a16="http://schemas.microsoft.com/office/drawing/2014/main" id="{6095FE17-86FD-2BC4-02A2-4A47696E8AF5}"/>
              </a:ext>
            </a:extLst>
          </p:cNvPr>
          <p:cNvSpPr>
            <a:spLocks/>
          </p:cNvSpPr>
          <p:nvPr/>
        </p:nvSpPr>
        <p:spPr>
          <a:xfrm>
            <a:off x="5592" y="0"/>
            <a:ext cx="6995873" cy="6858000"/>
          </a:xfrm>
          <a:prstGeom prst="rect">
            <a:avLst/>
          </a:prstGeom>
          <a:gradFill flip="none" rotWithShape="1">
            <a:gsLst>
              <a:gs pos="56000">
                <a:schemeClr val="accent3">
                  <a:alpha val="60000"/>
                </a:schemeClr>
              </a:gs>
              <a:gs pos="0">
                <a:schemeClr val="accent4">
                  <a:alpha val="60000"/>
                </a:schemeClr>
              </a:gs>
              <a:gs pos="100000">
                <a:schemeClr val="accent1">
                  <a:alpha val="60000"/>
                </a:schemeClr>
              </a:gs>
            </a:gsLst>
            <a:lin ang="0" scaled="1"/>
            <a:tileRect/>
          </a:gradFill>
          <a:ln w="19903" cap="flat">
            <a:noFill/>
            <a:prstDash val="solid"/>
            <a:miter/>
          </a:ln>
        </p:spPr>
        <p:txBody>
          <a:bodyPr rtlCol="0" anchor="ctr">
            <a:normAutofit/>
          </a:bodyPr>
          <a:lstStyle/>
          <a:p>
            <a:endParaRPr lang="en-US" sz="1620" dirty="0"/>
          </a:p>
        </p:txBody>
      </p:sp>
      <p:pic>
        <p:nvPicPr>
          <p:cNvPr id="14" name="Picture 13">
            <a:extLst>
              <a:ext uri="{FF2B5EF4-FFF2-40B4-BE49-F238E27FC236}">
                <a16:creationId xmlns:a16="http://schemas.microsoft.com/office/drawing/2014/main" id="{140C2F17-E238-98AB-80E2-FE50B6BA301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4982" r="9845" b="23360"/>
          <a:stretch/>
        </p:blipFill>
        <p:spPr>
          <a:xfrm flipH="1">
            <a:off x="1926228" y="3821896"/>
            <a:ext cx="5075235" cy="3036105"/>
          </a:xfrm>
          <a:prstGeom prst="rect">
            <a:avLst/>
          </a:prstGeom>
        </p:spPr>
      </p:pic>
      <p:sp>
        <p:nvSpPr>
          <p:cNvPr id="13" name="Freeform: Shape 12">
            <a:extLst>
              <a:ext uri="{FF2B5EF4-FFF2-40B4-BE49-F238E27FC236}">
                <a16:creationId xmlns:a16="http://schemas.microsoft.com/office/drawing/2014/main" id="{46C02578-D8D3-EF4E-683F-DF5E87937BE7}"/>
              </a:ext>
            </a:extLst>
          </p:cNvPr>
          <p:cNvSpPr/>
          <p:nvPr/>
        </p:nvSpPr>
        <p:spPr>
          <a:xfrm>
            <a:off x="1906961" y="3351325"/>
            <a:ext cx="3476143" cy="3010862"/>
          </a:xfrm>
          <a:custGeom>
            <a:avLst/>
            <a:gdLst>
              <a:gd name="connsiteX0" fmla="*/ 4547291 w 6063054"/>
              <a:gd name="connsiteY0" fmla="*/ 0 h 5250611"/>
              <a:gd name="connsiteX1" fmla="*/ 1515764 w 6063054"/>
              <a:gd name="connsiteY1" fmla="*/ 0 h 5250611"/>
              <a:gd name="connsiteX2" fmla="*/ 0 w 6063054"/>
              <a:gd name="connsiteY2" fmla="*/ 2625306 h 5250611"/>
              <a:gd name="connsiteX3" fmla="*/ 1515764 w 6063054"/>
              <a:gd name="connsiteY3" fmla="*/ 5250612 h 5250611"/>
              <a:gd name="connsiteX4" fmla="*/ 4547291 w 6063054"/>
              <a:gd name="connsiteY4" fmla="*/ 5250612 h 5250611"/>
              <a:gd name="connsiteX5" fmla="*/ 6063055 w 6063054"/>
              <a:gd name="connsiteY5" fmla="*/ 2625306 h 5250611"/>
              <a:gd name="connsiteX6" fmla="*/ 4547291 w 6063054"/>
              <a:gd name="connsiteY6" fmla="*/ 0 h 5250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63054" h="5250611">
                <a:moveTo>
                  <a:pt x="4547291" y="0"/>
                </a:moveTo>
                <a:lnTo>
                  <a:pt x="1515764" y="0"/>
                </a:lnTo>
                <a:lnTo>
                  <a:pt x="0" y="2625306"/>
                </a:lnTo>
                <a:lnTo>
                  <a:pt x="1515764" y="5250612"/>
                </a:lnTo>
                <a:lnTo>
                  <a:pt x="4547291" y="5250612"/>
                </a:lnTo>
                <a:lnTo>
                  <a:pt x="6063055" y="2625306"/>
                </a:lnTo>
                <a:lnTo>
                  <a:pt x="4547291" y="0"/>
                </a:lnTo>
                <a:close/>
              </a:path>
            </a:pathLst>
          </a:custGeom>
          <a:gradFill>
            <a:gsLst>
              <a:gs pos="80000">
                <a:schemeClr val="accent6">
                  <a:alpha val="60000"/>
                </a:schemeClr>
              </a:gs>
              <a:gs pos="0">
                <a:schemeClr val="accent1">
                  <a:alpha val="90000"/>
                </a:schemeClr>
              </a:gs>
            </a:gsLst>
            <a:lin ang="2700000" scaled="0"/>
          </a:gradFill>
          <a:ln w="19903" cap="flat">
            <a:noFill/>
            <a:prstDash val="solid"/>
            <a:miter/>
          </a:ln>
        </p:spPr>
        <p:txBody>
          <a:bodyPr rtlCol="0" anchor="ctr"/>
          <a:lstStyle/>
          <a:p>
            <a:pPr algn="ctr" defTabSz="822875">
              <a:defRPr/>
            </a:pPr>
            <a:endParaRPr lang="en-US" sz="1619">
              <a:solidFill>
                <a:prstClr val="black"/>
              </a:solidFill>
              <a:latin typeface="Segoe UI"/>
            </a:endParaRPr>
          </a:p>
        </p:txBody>
      </p:sp>
      <p:pic>
        <p:nvPicPr>
          <p:cNvPr id="19" name="Picture 18" descr="A picture containing person, indoor, orange&#10;&#10;Description automatically generated">
            <a:extLst>
              <a:ext uri="{FF2B5EF4-FFF2-40B4-BE49-F238E27FC236}">
                <a16:creationId xmlns:a16="http://schemas.microsoft.com/office/drawing/2014/main" id="{51353C2C-3C67-C63A-55C2-EFE492E625E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257341" y="3654807"/>
            <a:ext cx="2775384" cy="2403900"/>
          </a:xfrm>
          <a:custGeom>
            <a:avLst/>
            <a:gdLst>
              <a:gd name="connsiteX0" fmla="*/ 770940 w 3083760"/>
              <a:gd name="connsiteY0" fmla="*/ 0 h 2671000"/>
              <a:gd name="connsiteX1" fmla="*/ 2312820 w 3083760"/>
              <a:gd name="connsiteY1" fmla="*/ 0 h 2671000"/>
              <a:gd name="connsiteX2" fmla="*/ 3083760 w 3083760"/>
              <a:gd name="connsiteY2" fmla="*/ 1335500 h 2671000"/>
              <a:gd name="connsiteX3" fmla="*/ 2312820 w 3083760"/>
              <a:gd name="connsiteY3" fmla="*/ 2671000 h 2671000"/>
              <a:gd name="connsiteX4" fmla="*/ 770940 w 3083760"/>
              <a:gd name="connsiteY4" fmla="*/ 2671000 h 2671000"/>
              <a:gd name="connsiteX5" fmla="*/ 0 w 3083760"/>
              <a:gd name="connsiteY5" fmla="*/ 1335500 h 267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3760" h="2671000">
                <a:moveTo>
                  <a:pt x="770940" y="0"/>
                </a:moveTo>
                <a:lnTo>
                  <a:pt x="2312820" y="0"/>
                </a:lnTo>
                <a:lnTo>
                  <a:pt x="3083760" y="1335500"/>
                </a:lnTo>
                <a:lnTo>
                  <a:pt x="2312820" y="2671000"/>
                </a:lnTo>
                <a:lnTo>
                  <a:pt x="770940" y="2671000"/>
                </a:lnTo>
                <a:lnTo>
                  <a:pt x="0" y="1335500"/>
                </a:lnTo>
                <a:close/>
              </a:path>
            </a:pathLst>
          </a:custGeom>
        </p:spPr>
      </p:pic>
      <p:sp>
        <p:nvSpPr>
          <p:cNvPr id="23" name="TextBox 22">
            <a:extLst>
              <a:ext uri="{FF2B5EF4-FFF2-40B4-BE49-F238E27FC236}">
                <a16:creationId xmlns:a16="http://schemas.microsoft.com/office/drawing/2014/main" id="{267A0152-3A86-8CD4-968F-FBEE732FDDA0}"/>
              </a:ext>
            </a:extLst>
          </p:cNvPr>
          <p:cNvSpPr txBox="1"/>
          <p:nvPr/>
        </p:nvSpPr>
        <p:spPr>
          <a:xfrm>
            <a:off x="1929634" y="2118862"/>
            <a:ext cx="3476143" cy="1089529"/>
          </a:xfrm>
          <a:prstGeom prst="rect">
            <a:avLst/>
          </a:prstGeom>
          <a:noFill/>
        </p:spPr>
        <p:txBody>
          <a:bodyPr wrap="square">
            <a:spAutoFit/>
          </a:bodyPr>
          <a:lstStyle/>
          <a:p>
            <a:pPr algn="ctr"/>
            <a:r>
              <a:rPr lang="en-US" sz="3240" b="1" dirty="0">
                <a:solidFill>
                  <a:schemeClr val="bg1"/>
                </a:solidFill>
              </a:rPr>
              <a:t>INPO</a:t>
            </a:r>
            <a:br>
              <a:rPr lang="en-US" sz="3240" b="1" dirty="0">
                <a:solidFill>
                  <a:schemeClr val="bg1"/>
                </a:solidFill>
              </a:rPr>
            </a:br>
            <a:r>
              <a:rPr lang="en-US" sz="3240" b="1" dirty="0">
                <a:solidFill>
                  <a:schemeClr val="bg1"/>
                </a:solidFill>
              </a:rPr>
              <a:t>Relationships</a:t>
            </a:r>
          </a:p>
        </p:txBody>
      </p:sp>
      <p:sp>
        <p:nvSpPr>
          <p:cNvPr id="6" name="TextBox 12, chunk 2">
            <a:extLst>
              <a:ext uri="{FF2B5EF4-FFF2-40B4-BE49-F238E27FC236}">
                <a16:creationId xmlns:a16="http://schemas.microsoft.com/office/drawing/2014/main" id="{B7E34ACE-8DA5-3696-77B8-1DB116BBFB60}"/>
              </a:ext>
            </a:extLst>
          </p:cNvPr>
          <p:cNvSpPr txBox="1"/>
          <p:nvPr/>
        </p:nvSpPr>
        <p:spPr>
          <a:xfrm>
            <a:off x="7284473" y="-92545"/>
            <a:ext cx="4901935" cy="7025000"/>
          </a:xfrm>
          <a:prstGeom prst="rect">
            <a:avLst/>
          </a:prstGeom>
          <a:noFill/>
        </p:spPr>
        <p:txBody>
          <a:bodyPr wrap="square" lIns="0" tIns="205740" numCol="1">
            <a:spAutoFit/>
          </a:bodyPr>
          <a:lstStyle>
            <a:defPPr>
              <a:defRPr lang="en-US"/>
            </a:defPPr>
            <a:lvl1pPr marL="342900" indent="-342900">
              <a:spcAft>
                <a:spcPts val="600"/>
              </a:spcAft>
              <a:buFont typeface="Arial" panose="020B0604020202020204" pitchFamily="34" charset="0"/>
              <a:buChar char="•"/>
              <a:defRPr sz="1800">
                <a:solidFill>
                  <a:srgbClr val="333333"/>
                </a:solidFill>
              </a:defRPr>
            </a:lvl1pPr>
          </a:lstStyle>
          <a:p>
            <a:pPr marL="0" indent="0">
              <a:spcAft>
                <a:spcPts val="0"/>
              </a:spcAft>
              <a:buNone/>
              <a:defRPr/>
            </a:pPr>
            <a:r>
              <a:rPr lang="en-US" sz="2000" b="1" u="sng" dirty="0">
                <a:solidFill>
                  <a:schemeClr val="accent1">
                    <a:lumMod val="50000"/>
                  </a:schemeClr>
                </a:solidFill>
                <a:latin typeface="Segoe UI"/>
              </a:rPr>
              <a:t>Membership</a:t>
            </a:r>
          </a:p>
          <a:p>
            <a:pPr marL="0" indent="0">
              <a:spcAft>
                <a:spcPts val="0"/>
              </a:spcAft>
              <a:buNone/>
              <a:defRPr/>
            </a:pPr>
            <a:r>
              <a:rPr lang="en-US" sz="2000" dirty="0">
                <a:solidFill>
                  <a:schemeClr val="accent1">
                    <a:lumMod val="50000"/>
                  </a:schemeClr>
                </a:solidFill>
                <a:latin typeface="Segoe UI"/>
              </a:rPr>
              <a:t>Member Utilities</a:t>
            </a:r>
          </a:p>
          <a:p>
            <a:pPr marL="0" indent="0">
              <a:spcAft>
                <a:spcPts val="0"/>
              </a:spcAft>
              <a:buNone/>
              <a:defRPr/>
            </a:pPr>
            <a:r>
              <a:rPr lang="en-US" sz="2000" dirty="0">
                <a:solidFill>
                  <a:schemeClr val="accent1">
                    <a:lumMod val="50000"/>
                  </a:schemeClr>
                </a:solidFill>
                <a:latin typeface="Segoe UI"/>
              </a:rPr>
              <a:t>Supplier Participants</a:t>
            </a:r>
          </a:p>
          <a:p>
            <a:pPr marL="0" indent="0">
              <a:spcAft>
                <a:spcPts val="0"/>
              </a:spcAft>
              <a:buNone/>
              <a:defRPr/>
            </a:pPr>
            <a:endParaRPr lang="en-US" sz="2000" dirty="0">
              <a:solidFill>
                <a:schemeClr val="accent1">
                  <a:lumMod val="50000"/>
                </a:schemeClr>
              </a:solidFill>
              <a:latin typeface="Segoe UI"/>
            </a:endParaRPr>
          </a:p>
          <a:p>
            <a:pPr marL="0" indent="0">
              <a:spcAft>
                <a:spcPts val="0"/>
              </a:spcAft>
              <a:buNone/>
              <a:defRPr/>
            </a:pPr>
            <a:r>
              <a:rPr lang="en-US" sz="2000" b="1" u="sng" dirty="0">
                <a:solidFill>
                  <a:schemeClr val="accent1">
                    <a:lumMod val="50000"/>
                  </a:schemeClr>
                </a:solidFill>
                <a:latin typeface="Segoe UI"/>
              </a:rPr>
              <a:t>Special Collaboration</a:t>
            </a:r>
          </a:p>
          <a:p>
            <a:pPr marL="0" indent="0">
              <a:spcAft>
                <a:spcPts val="0"/>
              </a:spcAft>
              <a:buNone/>
              <a:defRPr/>
            </a:pPr>
            <a:r>
              <a:rPr lang="en-US" sz="2000" dirty="0">
                <a:solidFill>
                  <a:schemeClr val="accent1">
                    <a:lumMod val="50000"/>
                  </a:schemeClr>
                </a:solidFill>
                <a:latin typeface="Segoe UI"/>
              </a:rPr>
              <a:t>U.S. Nuclear Regulatory Commission (NRC)</a:t>
            </a:r>
          </a:p>
          <a:p>
            <a:pPr marL="0" indent="0">
              <a:spcAft>
                <a:spcPts val="0"/>
              </a:spcAft>
              <a:buNone/>
              <a:defRPr/>
            </a:pPr>
            <a:endParaRPr lang="en-US" sz="2000" dirty="0">
              <a:solidFill>
                <a:schemeClr val="accent1">
                  <a:lumMod val="50000"/>
                </a:schemeClr>
              </a:solidFill>
              <a:latin typeface="Segoe UI"/>
            </a:endParaRPr>
          </a:p>
          <a:p>
            <a:pPr marL="0" indent="0">
              <a:spcAft>
                <a:spcPts val="0"/>
              </a:spcAft>
              <a:buNone/>
              <a:defRPr/>
            </a:pPr>
            <a:r>
              <a:rPr lang="en-US" sz="2000" b="1" u="sng" dirty="0">
                <a:solidFill>
                  <a:schemeClr val="accent1">
                    <a:lumMod val="50000"/>
                  </a:schemeClr>
                </a:solidFill>
                <a:latin typeface="Segoe UI"/>
              </a:rPr>
              <a:t>Partners/Alliances</a:t>
            </a:r>
          </a:p>
          <a:p>
            <a:pPr marL="0" indent="0">
              <a:spcAft>
                <a:spcPts val="0"/>
              </a:spcAft>
              <a:buNone/>
              <a:defRPr/>
            </a:pPr>
            <a:r>
              <a:rPr lang="en-US" sz="2000" dirty="0">
                <a:solidFill>
                  <a:schemeClr val="accent1">
                    <a:lumMod val="50000"/>
                  </a:schemeClr>
                </a:solidFill>
                <a:latin typeface="Segoe UI"/>
              </a:rPr>
              <a:t>American Nuclear Insurers (ANI)</a:t>
            </a:r>
          </a:p>
          <a:p>
            <a:pPr marL="0" indent="0">
              <a:spcAft>
                <a:spcPts val="0"/>
              </a:spcAft>
              <a:buNone/>
              <a:defRPr/>
            </a:pPr>
            <a:r>
              <a:rPr lang="en-US" sz="2000" dirty="0">
                <a:solidFill>
                  <a:schemeClr val="accent1">
                    <a:lumMod val="50000"/>
                  </a:schemeClr>
                </a:solidFill>
                <a:latin typeface="Segoe UI"/>
              </a:rPr>
              <a:t>Electric Power Research Institute (EPRI)</a:t>
            </a:r>
          </a:p>
          <a:p>
            <a:pPr marL="0" indent="0">
              <a:spcAft>
                <a:spcPts val="0"/>
              </a:spcAft>
              <a:buNone/>
              <a:defRPr/>
            </a:pPr>
            <a:r>
              <a:rPr lang="en-US" sz="2000" dirty="0">
                <a:solidFill>
                  <a:schemeClr val="accent1">
                    <a:lumMod val="50000"/>
                  </a:schemeClr>
                </a:solidFill>
                <a:latin typeface="Segoe UI"/>
              </a:rPr>
              <a:t>International Atomic Energy Agency (IAEA)</a:t>
            </a:r>
          </a:p>
          <a:p>
            <a:pPr marL="0" indent="0">
              <a:spcAft>
                <a:spcPts val="0"/>
              </a:spcAft>
              <a:buNone/>
              <a:defRPr/>
            </a:pPr>
            <a:r>
              <a:rPr lang="en-US" sz="2000" dirty="0">
                <a:solidFill>
                  <a:schemeClr val="accent1">
                    <a:lumMod val="50000"/>
                  </a:schemeClr>
                </a:solidFill>
                <a:latin typeface="Segoe UI"/>
              </a:rPr>
              <a:t>Japan Nuclear Safety Institute (JANSI)</a:t>
            </a:r>
          </a:p>
          <a:p>
            <a:pPr marL="0" indent="0">
              <a:spcAft>
                <a:spcPts val="0"/>
              </a:spcAft>
              <a:buNone/>
              <a:defRPr/>
            </a:pPr>
            <a:r>
              <a:rPr lang="en-US" sz="2000" dirty="0">
                <a:solidFill>
                  <a:schemeClr val="accent1">
                    <a:lumMod val="50000"/>
                  </a:schemeClr>
                </a:solidFill>
                <a:latin typeface="Segoe UI"/>
              </a:rPr>
              <a:t>Nuclear Energy Institute (NEI)</a:t>
            </a:r>
          </a:p>
          <a:p>
            <a:pPr marL="0" indent="0">
              <a:spcAft>
                <a:spcPts val="0"/>
              </a:spcAft>
              <a:buNone/>
              <a:defRPr/>
            </a:pPr>
            <a:r>
              <a:rPr lang="en-US" sz="2000" dirty="0">
                <a:solidFill>
                  <a:schemeClr val="accent1">
                    <a:lumMod val="50000"/>
                  </a:schemeClr>
                </a:solidFill>
                <a:latin typeface="Segoe UI"/>
              </a:rPr>
              <a:t>Nuclear Energy Insurers Limited (NEIL)	</a:t>
            </a:r>
          </a:p>
          <a:p>
            <a:pPr marL="0" indent="0">
              <a:spcAft>
                <a:spcPts val="0"/>
              </a:spcAft>
              <a:buNone/>
              <a:defRPr/>
            </a:pPr>
            <a:endParaRPr lang="en-US" sz="2000" dirty="0">
              <a:solidFill>
                <a:schemeClr val="accent1">
                  <a:lumMod val="50000"/>
                </a:schemeClr>
              </a:solidFill>
              <a:latin typeface="Segoe UI"/>
            </a:endParaRPr>
          </a:p>
          <a:p>
            <a:pPr marL="0" indent="0">
              <a:spcAft>
                <a:spcPts val="0"/>
              </a:spcAft>
              <a:buNone/>
              <a:defRPr/>
            </a:pPr>
            <a:r>
              <a:rPr lang="en-US" sz="2000" b="1" u="sng" dirty="0">
                <a:solidFill>
                  <a:schemeClr val="accent1">
                    <a:lumMod val="50000"/>
                  </a:schemeClr>
                </a:solidFill>
                <a:latin typeface="Segoe UI"/>
              </a:rPr>
              <a:t>Councils and Advisors</a:t>
            </a:r>
          </a:p>
          <a:p>
            <a:pPr marL="0" indent="0">
              <a:spcAft>
                <a:spcPts val="0"/>
              </a:spcAft>
              <a:buNone/>
              <a:defRPr/>
            </a:pPr>
            <a:r>
              <a:rPr lang="en-US" sz="2000" dirty="0">
                <a:solidFill>
                  <a:schemeClr val="accent1">
                    <a:lumMod val="50000"/>
                  </a:schemeClr>
                </a:solidFill>
                <a:latin typeface="Segoe UI"/>
              </a:rPr>
              <a:t>Advisory Council</a:t>
            </a:r>
          </a:p>
          <a:p>
            <a:pPr marL="0" indent="0">
              <a:spcAft>
                <a:spcPts val="0"/>
              </a:spcAft>
              <a:buNone/>
              <a:defRPr/>
            </a:pPr>
            <a:r>
              <a:rPr lang="en-US" sz="2000" dirty="0">
                <a:solidFill>
                  <a:schemeClr val="accent1">
                    <a:lumMod val="50000"/>
                  </a:schemeClr>
                </a:solidFill>
                <a:latin typeface="Segoe UI"/>
              </a:rPr>
              <a:t>Executive Advisory Group</a:t>
            </a:r>
          </a:p>
          <a:p>
            <a:pPr marL="0" indent="0">
              <a:spcAft>
                <a:spcPts val="0"/>
              </a:spcAft>
              <a:buNone/>
              <a:defRPr/>
            </a:pPr>
            <a:r>
              <a:rPr lang="en-US" sz="2000" dirty="0">
                <a:solidFill>
                  <a:schemeClr val="accent1">
                    <a:lumMod val="50000"/>
                  </a:schemeClr>
                </a:solidFill>
                <a:latin typeface="Segoe UI"/>
              </a:rPr>
              <a:t>National Nuclear Accrediting Board</a:t>
            </a:r>
          </a:p>
          <a:p>
            <a:pPr marL="0" indent="0">
              <a:spcAft>
                <a:spcPts val="0"/>
              </a:spcAft>
              <a:buNone/>
              <a:defRPr/>
            </a:pPr>
            <a:r>
              <a:rPr lang="en-US" sz="2000" dirty="0">
                <a:solidFill>
                  <a:schemeClr val="accent1">
                    <a:lumMod val="50000"/>
                  </a:schemeClr>
                </a:solidFill>
                <a:latin typeface="Segoe UI"/>
              </a:rPr>
              <a:t>Supplier Participant Advisory Committee</a:t>
            </a:r>
          </a:p>
          <a:p>
            <a:pPr marL="0" indent="0">
              <a:spcAft>
                <a:spcPts val="0"/>
              </a:spcAft>
              <a:buNone/>
              <a:defRPr/>
            </a:pPr>
            <a:endParaRPr lang="en-US" sz="2000" dirty="0">
              <a:solidFill>
                <a:schemeClr val="accent1">
                  <a:lumMod val="50000"/>
                </a:schemeClr>
              </a:solidFill>
              <a:latin typeface="Segoe UI"/>
            </a:endParaRPr>
          </a:p>
          <a:p>
            <a:pPr marL="0" indent="0">
              <a:spcAft>
                <a:spcPts val="0"/>
              </a:spcAft>
              <a:buNone/>
              <a:defRPr/>
            </a:pPr>
            <a:endParaRPr lang="en-US" sz="2000" dirty="0">
              <a:solidFill>
                <a:schemeClr val="accent1">
                  <a:lumMod val="50000"/>
                </a:schemeClr>
              </a:solidFill>
              <a:latin typeface="Segoe UI"/>
            </a:endParaRPr>
          </a:p>
        </p:txBody>
      </p:sp>
    </p:spTree>
    <p:extLst>
      <p:ext uri="{BB962C8B-B14F-4D97-AF65-F5344CB8AC3E}">
        <p14:creationId xmlns:p14="http://schemas.microsoft.com/office/powerpoint/2010/main" val="2970349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250"/>
                                        <p:tgtEl>
                                          <p:spTgt spid="23"/>
                                        </p:tgtEl>
                                      </p:cBhvr>
                                    </p:animEffect>
                                  </p:childTnLst>
                                </p:cTn>
                              </p:par>
                              <p:par>
                                <p:cTn id="20" presetID="42" presetClass="path" presetSubtype="0" decel="100000" fill="hold" grpId="1" nodeType="withEffect">
                                  <p:stCondLst>
                                    <p:cond delay="0"/>
                                  </p:stCondLst>
                                  <p:childTnLst>
                                    <p:animMotion origin="layout" path="M -1.25E-6 0.03888 L -1.25E-6 4.07407E-6 " pathEditMode="relative" rAng="0" ptsTypes="AA">
                                      <p:cBhvr>
                                        <p:cTn id="21" dur="500" fill="hold"/>
                                        <p:tgtEl>
                                          <p:spTgt spid="23"/>
                                        </p:tgtEl>
                                        <p:attrNameLst>
                                          <p:attrName>ppt_x</p:attrName>
                                          <p:attrName>ppt_y</p:attrName>
                                        </p:attrNameLst>
                                      </p:cBhvr>
                                      <p:rCtr x="0" y="-1944"/>
                                    </p:animMotion>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250"/>
                                        <p:tgtEl>
                                          <p:spTgt spid="6"/>
                                        </p:tgtEl>
                                      </p:cBhvr>
                                    </p:animEffect>
                                  </p:childTnLst>
                                </p:cTn>
                              </p:par>
                              <p:par>
                                <p:cTn id="26" presetID="42" presetClass="path" presetSubtype="0" decel="100000" fill="hold" grpId="1" nodeType="withEffect">
                                  <p:stCondLst>
                                    <p:cond delay="0"/>
                                  </p:stCondLst>
                                  <p:childTnLst>
                                    <p:animMotion origin="layout" path="M 0.01666 -0.00046 L 2.5E-6 -1.11111E-6 " pathEditMode="relative" rAng="0" ptsTypes="AA">
                                      <p:cBhvr>
                                        <p:cTn id="27" dur="500" fill="hold"/>
                                        <p:tgtEl>
                                          <p:spTgt spid="6"/>
                                        </p:tgtEl>
                                        <p:attrNameLst>
                                          <p:attrName>ppt_x</p:attrName>
                                          <p:attrName>ppt_y</p:attrName>
                                        </p:attrNameLst>
                                      </p:cBhvr>
                                      <p:rCtr x="-833"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3" grpId="0" animBg="1"/>
      <p:bldP spid="23" grpId="0"/>
      <p:bldP spid="23" grpId="1"/>
      <p:bldP spid="6" grpId="0"/>
      <p:bldP spid="6"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59CC12-5E51-A555-1900-5E16BE755CAA}"/>
              </a:ext>
            </a:extLst>
          </p:cNvPr>
          <p:cNvPicPr>
            <a:picLocks noChangeAspect="1"/>
          </p:cNvPicPr>
          <p:nvPr/>
        </p:nvPicPr>
        <p:blipFill>
          <a:blip r:embed="rId2"/>
          <a:stretch>
            <a:fillRect/>
          </a:stretch>
        </p:blipFill>
        <p:spPr>
          <a:xfrm>
            <a:off x="65314" y="266258"/>
            <a:ext cx="12192000" cy="6064226"/>
          </a:xfrm>
          <a:prstGeom prst="rect">
            <a:avLst/>
          </a:prstGeom>
        </p:spPr>
      </p:pic>
    </p:spTree>
    <p:extLst>
      <p:ext uri="{BB962C8B-B14F-4D97-AF65-F5344CB8AC3E}">
        <p14:creationId xmlns:p14="http://schemas.microsoft.com/office/powerpoint/2010/main" val="3311244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2535A-638E-4E4F-AA22-4449468D9A8C}"/>
              </a:ext>
            </a:extLst>
          </p:cNvPr>
          <p:cNvSpPr>
            <a:spLocks noGrp="1"/>
          </p:cNvSpPr>
          <p:nvPr>
            <p:ph type="title"/>
          </p:nvPr>
        </p:nvSpPr>
        <p:spPr>
          <a:xfrm>
            <a:off x="424088" y="243703"/>
            <a:ext cx="11169651" cy="984087"/>
          </a:xfrm>
        </p:spPr>
        <p:txBody>
          <a:bodyPr anchor="b">
            <a:normAutofit/>
          </a:bodyPr>
          <a:lstStyle/>
          <a:p>
            <a:r>
              <a:rPr lang="en-US" sz="4800" dirty="0"/>
              <a:t>    </a:t>
            </a:r>
            <a:r>
              <a:rPr lang="en-US" sz="4000" b="1" i="1" dirty="0">
                <a:gradFill flip="none" rotWithShape="1">
                  <a:gsLst>
                    <a:gs pos="0">
                      <a:srgbClr val="9B243E"/>
                    </a:gs>
                    <a:gs pos="50000">
                      <a:srgbClr val="4F3F7D"/>
                    </a:gs>
                    <a:gs pos="100000">
                      <a:srgbClr val="005ABB"/>
                    </a:gs>
                  </a:gsLst>
                  <a:lin ang="0" scaled="1"/>
                  <a:tileRect/>
                </a:gradFill>
                <a:latin typeface="Segoe UI"/>
                <a:ea typeface="+mn-ea"/>
                <a:cs typeface="+mn-cs"/>
              </a:rPr>
              <a:t>Strategic Design 2021 – 2030 </a:t>
            </a:r>
          </a:p>
        </p:txBody>
      </p:sp>
      <p:cxnSp>
        <p:nvCxnSpPr>
          <p:cNvPr id="4" name="Straight Connector 3">
            <a:extLst>
              <a:ext uri="{FF2B5EF4-FFF2-40B4-BE49-F238E27FC236}">
                <a16:creationId xmlns:a16="http://schemas.microsoft.com/office/drawing/2014/main" id="{770CD211-0769-945E-FAC5-C0E55CC23B17}"/>
              </a:ext>
            </a:extLst>
          </p:cNvPr>
          <p:cNvCxnSpPr/>
          <p:nvPr/>
        </p:nvCxnSpPr>
        <p:spPr>
          <a:xfrm>
            <a:off x="65314" y="3691656"/>
            <a:ext cx="12061371" cy="0"/>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10" name="Straight Connector 9">
            <a:extLst>
              <a:ext uri="{FF2B5EF4-FFF2-40B4-BE49-F238E27FC236}">
                <a16:creationId xmlns:a16="http://schemas.microsoft.com/office/drawing/2014/main" id="{77491BF6-C260-0E44-5500-910154915FA7}"/>
              </a:ext>
            </a:extLst>
          </p:cNvPr>
          <p:cNvCxnSpPr>
            <a:cxnSpLocks/>
          </p:cNvCxnSpPr>
          <p:nvPr/>
        </p:nvCxnSpPr>
        <p:spPr>
          <a:xfrm>
            <a:off x="5765074" y="1466661"/>
            <a:ext cx="0" cy="4507419"/>
          </a:xfrm>
          <a:prstGeom prst="line">
            <a:avLst/>
          </a:prstGeom>
        </p:spPr>
        <p:style>
          <a:lnRef idx="3">
            <a:schemeClr val="accent1"/>
          </a:lnRef>
          <a:fillRef idx="0">
            <a:schemeClr val="accent1"/>
          </a:fillRef>
          <a:effectRef idx="2">
            <a:schemeClr val="accent1"/>
          </a:effectRef>
          <a:fontRef idx="minor">
            <a:schemeClr val="tx1"/>
          </a:fontRef>
        </p:style>
      </p:cxnSp>
      <p:pic>
        <p:nvPicPr>
          <p:cNvPr id="11" name="Picture 10" descr="Logo, icon&#10;&#10;Description automatically generated">
            <a:extLst>
              <a:ext uri="{FF2B5EF4-FFF2-40B4-BE49-F238E27FC236}">
                <a16:creationId xmlns:a16="http://schemas.microsoft.com/office/drawing/2014/main" id="{19E57E26-6610-089E-3589-1803E990C270}"/>
              </a:ext>
            </a:extLst>
          </p:cNvPr>
          <p:cNvPicPr preferRelativeResize="0">
            <a:picLocks/>
          </p:cNvPicPr>
          <p:nvPr/>
        </p:nvPicPr>
        <p:blipFill>
          <a:blip r:embed="rId4" cstate="print">
            <a:extLst>
              <a:ext uri="{28A0092B-C50C-407E-A947-70E740481C1C}">
                <a14:useLocalDpi xmlns:a14="http://schemas.microsoft.com/office/drawing/2010/main"/>
              </a:ext>
            </a:extLst>
          </a:blip>
          <a:stretch>
            <a:fillRect/>
          </a:stretch>
        </p:blipFill>
        <p:spPr>
          <a:xfrm>
            <a:off x="237073" y="532543"/>
            <a:ext cx="722375" cy="624718"/>
          </a:xfrm>
          <a:prstGeom prst="rect">
            <a:avLst/>
          </a:prstGeom>
        </p:spPr>
      </p:pic>
      <p:grpSp>
        <p:nvGrpSpPr>
          <p:cNvPr id="5" name="Group 4">
            <a:extLst>
              <a:ext uri="{FF2B5EF4-FFF2-40B4-BE49-F238E27FC236}">
                <a16:creationId xmlns:a16="http://schemas.microsoft.com/office/drawing/2014/main" id="{C89E3E95-ED85-6B88-188A-031A453B2299}"/>
              </a:ext>
            </a:extLst>
          </p:cNvPr>
          <p:cNvGrpSpPr/>
          <p:nvPr/>
        </p:nvGrpSpPr>
        <p:grpSpPr>
          <a:xfrm>
            <a:off x="5837375" y="3720370"/>
            <a:ext cx="5258080" cy="1905000"/>
            <a:chOff x="506994" y="1779853"/>
            <a:chExt cx="5258080" cy="1905000"/>
          </a:xfrm>
        </p:grpSpPr>
        <p:sp>
          <p:nvSpPr>
            <p:cNvPr id="3" name="Rectangle 2">
              <a:extLst>
                <a:ext uri="{FF2B5EF4-FFF2-40B4-BE49-F238E27FC236}">
                  <a16:creationId xmlns:a16="http://schemas.microsoft.com/office/drawing/2014/main" id="{092734F3-D1FF-02C1-FA02-3AC6F1ADA0BC}"/>
                </a:ext>
              </a:extLst>
            </p:cNvPr>
            <p:cNvSpPr/>
            <p:nvPr/>
          </p:nvSpPr>
          <p:spPr>
            <a:xfrm>
              <a:off x="506994" y="1828800"/>
              <a:ext cx="5205828" cy="1793966"/>
            </a:xfrm>
            <a:prstGeom prst="rect">
              <a:avLst/>
            </a:prstGeom>
            <a:gradFill>
              <a:gsLst>
                <a:gs pos="10000">
                  <a:srgbClr val="92D050"/>
                </a:gs>
                <a:gs pos="90000">
                  <a:srgbClr val="0072BB"/>
                </a:gs>
              </a:gsLst>
              <a:path path="circle">
                <a:fillToRect l="100000" t="10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rtlCol="0" anchor="t"/>
            <a:lstStyle/>
            <a:p>
              <a:pPr algn="l"/>
              <a:r>
                <a:rPr lang="en-US" sz="2400" b="1" i="1" dirty="0">
                  <a:solidFill>
                    <a:schemeClr val="bg1"/>
                  </a:solidFill>
                </a:rPr>
                <a:t>Corporate Strategy</a:t>
              </a:r>
            </a:p>
            <a:p>
              <a:pPr marL="171450" indent="-171450" algn="l">
                <a:buFont typeface="Arial" panose="020B0604020202020204" pitchFamily="34" charset="0"/>
                <a:buChar char="•"/>
              </a:pPr>
              <a:r>
                <a:rPr lang="en-US" sz="2000" b="1" i="1" dirty="0">
                  <a:solidFill>
                    <a:schemeClr val="bg1"/>
                  </a:solidFill>
                </a:rPr>
                <a:t>Optimum Workforce</a:t>
              </a:r>
            </a:p>
            <a:p>
              <a:pPr marL="171450" indent="-171450" algn="l">
                <a:buFont typeface="Arial" panose="020B0604020202020204" pitchFamily="34" charset="0"/>
                <a:buChar char="•"/>
              </a:pPr>
              <a:r>
                <a:rPr lang="en-US" sz="2000" b="1" i="1" dirty="0">
                  <a:solidFill>
                    <a:schemeClr val="bg1"/>
                  </a:solidFill>
                </a:rPr>
                <a:t>IT and Data</a:t>
              </a:r>
            </a:p>
          </p:txBody>
        </p:sp>
        <p:pic>
          <p:nvPicPr>
            <p:cNvPr id="1026" name="Picture 2" descr="Corporate Icons - Free SVG &amp; PNG Corporate Images - Noun Project">
              <a:extLst>
                <a:ext uri="{FF2B5EF4-FFF2-40B4-BE49-F238E27FC236}">
                  <a16:creationId xmlns:a16="http://schemas.microsoft.com/office/drawing/2014/main" id="{757FEA61-07C7-2908-CC14-1CF60FABBC92}"/>
                </a:ext>
              </a:extLst>
            </p:cNvPr>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60074" y="1779853"/>
              <a:ext cx="1905000" cy="1905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DC5DC59F-6B47-0BE7-EE35-51A45CD820BB}"/>
              </a:ext>
            </a:extLst>
          </p:cNvPr>
          <p:cNvGrpSpPr/>
          <p:nvPr/>
        </p:nvGrpSpPr>
        <p:grpSpPr>
          <a:xfrm>
            <a:off x="5837375" y="1828800"/>
            <a:ext cx="5205092" cy="1793965"/>
            <a:chOff x="5837375" y="1828800"/>
            <a:chExt cx="5205092" cy="1793965"/>
          </a:xfrm>
        </p:grpSpPr>
        <p:sp>
          <p:nvSpPr>
            <p:cNvPr id="7" name="TextBox 6">
              <a:extLst>
                <a:ext uri="{FF2B5EF4-FFF2-40B4-BE49-F238E27FC236}">
                  <a16:creationId xmlns:a16="http://schemas.microsoft.com/office/drawing/2014/main" id="{54364DB6-7C0C-F421-6206-56155AE4BA0C}"/>
                </a:ext>
              </a:extLst>
            </p:cNvPr>
            <p:cNvSpPr txBox="1"/>
            <p:nvPr/>
          </p:nvSpPr>
          <p:spPr>
            <a:xfrm>
              <a:off x="5837375" y="1828800"/>
              <a:ext cx="5205092" cy="1793965"/>
            </a:xfrm>
            <a:prstGeom prst="rect">
              <a:avLst/>
            </a:prstGeom>
            <a:gradFill flip="none" rotWithShape="1">
              <a:gsLst>
                <a:gs pos="10000">
                  <a:srgbClr val="92D050"/>
                </a:gs>
                <a:gs pos="90000">
                  <a:srgbClr val="0072BB"/>
                </a:gs>
              </a:gsLst>
              <a:path path="circle">
                <a:fillToRect l="100000" t="10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rtlCol="0" anchor="t"/>
            <a:lstStyle>
              <a:defPPr>
                <a:defRPr lang="en-US"/>
              </a:defPPr>
              <a:lvl1pPr>
                <a:defRPr sz="2400" b="1" i="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International Strategy</a:t>
              </a:r>
            </a:p>
            <a:p>
              <a:pPr marL="171450" indent="-171450">
                <a:buFont typeface="Arial" panose="020B0604020202020204" pitchFamily="34" charset="0"/>
                <a:buChar char="•"/>
              </a:pPr>
              <a:r>
                <a:rPr lang="en-US" sz="2000" dirty="0"/>
                <a:t>WANO’s Success</a:t>
              </a:r>
            </a:p>
          </p:txBody>
        </p:sp>
        <p:pic>
          <p:nvPicPr>
            <p:cNvPr id="1028" name="Picture 4" descr="International Icons - Free SVG &amp; PNG International Images ...">
              <a:extLst>
                <a:ext uri="{FF2B5EF4-FFF2-40B4-BE49-F238E27FC236}">
                  <a16:creationId xmlns:a16="http://schemas.microsoft.com/office/drawing/2014/main" id="{8D6FCBAF-2B12-AB21-056E-76A4D35FA536}"/>
                </a:ext>
              </a:extLst>
            </p:cNvPr>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279803" y="1946083"/>
              <a:ext cx="1572540" cy="157254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a:extLst>
              <a:ext uri="{FF2B5EF4-FFF2-40B4-BE49-F238E27FC236}">
                <a16:creationId xmlns:a16="http://schemas.microsoft.com/office/drawing/2014/main" id="{3BB3BE2F-C27C-8CF5-3DC3-4B37A335A58D}"/>
              </a:ext>
            </a:extLst>
          </p:cNvPr>
          <p:cNvGrpSpPr/>
          <p:nvPr/>
        </p:nvGrpSpPr>
        <p:grpSpPr>
          <a:xfrm>
            <a:off x="424088" y="3760547"/>
            <a:ext cx="5268685" cy="1802733"/>
            <a:chOff x="506994" y="3760548"/>
            <a:chExt cx="5185779" cy="1725070"/>
          </a:xfrm>
        </p:grpSpPr>
        <p:sp>
          <p:nvSpPr>
            <p:cNvPr id="6" name="TextBox 5">
              <a:extLst>
                <a:ext uri="{FF2B5EF4-FFF2-40B4-BE49-F238E27FC236}">
                  <a16:creationId xmlns:a16="http://schemas.microsoft.com/office/drawing/2014/main" id="{876995DF-476F-38D4-DEC3-3DF258E9A5C4}"/>
                </a:ext>
              </a:extLst>
            </p:cNvPr>
            <p:cNvSpPr txBox="1"/>
            <p:nvPr/>
          </p:nvSpPr>
          <p:spPr>
            <a:xfrm>
              <a:off x="506994" y="3760548"/>
              <a:ext cx="5185779" cy="1725070"/>
            </a:xfrm>
            <a:prstGeom prst="rect">
              <a:avLst/>
            </a:prstGeom>
            <a:gradFill>
              <a:gsLst>
                <a:gs pos="10000">
                  <a:srgbClr val="92D050"/>
                </a:gs>
                <a:gs pos="90000">
                  <a:srgbClr val="0072BB"/>
                </a:gs>
              </a:gsLst>
              <a:path path="circle">
                <a:fillToRect l="100000" t="10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rtlCol="0" anchor="t"/>
            <a:lstStyle>
              <a:defPPr>
                <a:defRPr lang="en-US"/>
              </a:defPPr>
              <a:lvl1pPr>
                <a:defRPr sz="2400" b="1" i="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New Nuclear</a:t>
              </a:r>
            </a:p>
            <a:p>
              <a:pPr marL="171450" indent="-171450">
                <a:buFont typeface="Arial" panose="020B0604020202020204" pitchFamily="34" charset="0"/>
                <a:buChar char="•"/>
              </a:pPr>
              <a:r>
                <a:rPr lang="en-US" sz="2000" dirty="0"/>
                <a:t>The Nuclear Community</a:t>
              </a:r>
            </a:p>
            <a:p>
              <a:pPr marL="171450" indent="-171450">
                <a:buFont typeface="Arial" panose="020B0604020202020204" pitchFamily="34" charset="0"/>
                <a:buChar char="•"/>
              </a:pPr>
              <a:r>
                <a:rPr lang="en-US" sz="2000" dirty="0"/>
                <a:t>INPO’s Workforce and Programs</a:t>
              </a:r>
            </a:p>
            <a:p>
              <a:pPr marL="171450" indent="-171450">
                <a:buFont typeface="Arial" panose="020B0604020202020204" pitchFamily="34" charset="0"/>
                <a:buChar char="•"/>
              </a:pPr>
              <a:r>
                <a:rPr lang="en-US" sz="2000" dirty="0"/>
                <a:t>Proven Deployment Results</a:t>
              </a:r>
            </a:p>
          </p:txBody>
        </p:sp>
        <p:pic>
          <p:nvPicPr>
            <p:cNvPr id="1036" name="Picture 12" descr="Atom Icons - Free SVG &amp; PNG Atom Images - Noun Project">
              <a:extLst>
                <a:ext uri="{FF2B5EF4-FFF2-40B4-BE49-F238E27FC236}">
                  <a16:creationId xmlns:a16="http://schemas.microsoft.com/office/drawing/2014/main" id="{56C36287-A53E-EFEA-2BB9-0CF2FB44D722}"/>
                </a:ext>
              </a:extLst>
            </p:cNvPr>
            <p:cNvPicPr>
              <a:picLocks noChangeAspect="1" noChangeArrowheads="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12163" y="3824766"/>
              <a:ext cx="1596634" cy="159663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a:extLst>
              <a:ext uri="{FF2B5EF4-FFF2-40B4-BE49-F238E27FC236}">
                <a16:creationId xmlns:a16="http://schemas.microsoft.com/office/drawing/2014/main" id="{CC1EEF1F-E894-B462-0A22-4BCBAA0771FA}"/>
              </a:ext>
            </a:extLst>
          </p:cNvPr>
          <p:cNvGrpSpPr/>
          <p:nvPr/>
        </p:nvGrpSpPr>
        <p:grpSpPr>
          <a:xfrm>
            <a:off x="424088" y="1828800"/>
            <a:ext cx="5268685" cy="1782605"/>
            <a:chOff x="5773780" y="3760547"/>
            <a:chExt cx="5268685" cy="1782605"/>
          </a:xfrm>
        </p:grpSpPr>
        <p:sp>
          <p:nvSpPr>
            <p:cNvPr id="8" name="TextBox 7">
              <a:extLst>
                <a:ext uri="{FF2B5EF4-FFF2-40B4-BE49-F238E27FC236}">
                  <a16:creationId xmlns:a16="http://schemas.microsoft.com/office/drawing/2014/main" id="{4BBDE8AF-D9C7-38C9-968A-38B25E5721A1}"/>
                </a:ext>
              </a:extLst>
            </p:cNvPr>
            <p:cNvSpPr txBox="1"/>
            <p:nvPr/>
          </p:nvSpPr>
          <p:spPr>
            <a:xfrm>
              <a:off x="5773780" y="3760547"/>
              <a:ext cx="5268685" cy="1782605"/>
            </a:xfrm>
            <a:prstGeom prst="rect">
              <a:avLst/>
            </a:prstGeom>
            <a:gradFill>
              <a:gsLst>
                <a:gs pos="10000">
                  <a:srgbClr val="92D050"/>
                </a:gs>
                <a:gs pos="90000">
                  <a:srgbClr val="0072BB"/>
                </a:gs>
              </a:gsLst>
              <a:path path="circle">
                <a:fillToRect l="100000" t="10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rtlCol="0" anchor="t"/>
            <a:lstStyle>
              <a:defPPr>
                <a:defRPr lang="en-US"/>
              </a:defPPr>
              <a:lvl1pPr>
                <a:defRPr sz="2400" b="1" i="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Industry Strategy</a:t>
              </a:r>
            </a:p>
            <a:p>
              <a:pPr marL="171450" indent="-171450">
                <a:buFont typeface="Arial" panose="020B0604020202020204" pitchFamily="34" charset="0"/>
                <a:buChar char="•"/>
              </a:pPr>
              <a:r>
                <a:rPr lang="en-US" sz="2000" dirty="0"/>
                <a:t>Station Performance</a:t>
              </a:r>
            </a:p>
            <a:p>
              <a:pPr marL="171450" indent="-171450">
                <a:buFont typeface="Arial" panose="020B0604020202020204" pitchFamily="34" charset="0"/>
                <a:buChar char="•"/>
              </a:pPr>
              <a:r>
                <a:rPr lang="en-US" sz="2000" dirty="0"/>
                <a:t>Continuous Improvement Culture</a:t>
              </a:r>
            </a:p>
            <a:p>
              <a:pPr marL="171450" indent="-171450">
                <a:buFont typeface="Arial" panose="020B0604020202020204" pitchFamily="34" charset="0"/>
                <a:buChar char="•"/>
              </a:pPr>
              <a:r>
                <a:rPr lang="en-US" sz="2000" dirty="0"/>
                <a:t>Data Science Tools</a:t>
              </a:r>
            </a:p>
            <a:p>
              <a:pPr marL="171450" indent="-171450">
                <a:buFont typeface="Arial" panose="020B0604020202020204" pitchFamily="34" charset="0"/>
                <a:buChar char="•"/>
              </a:pPr>
              <a:r>
                <a:rPr lang="en-US" sz="2000" dirty="0"/>
                <a:t>Teaching and Learning</a:t>
              </a:r>
            </a:p>
          </p:txBody>
        </p:sp>
        <p:pic>
          <p:nvPicPr>
            <p:cNvPr id="1044" name="Picture 20" descr="Nuclear-Power-Plant Icons - Free SVG &amp; PNG Nuclear-Power ...">
              <a:extLst>
                <a:ext uri="{FF2B5EF4-FFF2-40B4-BE49-F238E27FC236}">
                  <a16:creationId xmlns:a16="http://schemas.microsoft.com/office/drawing/2014/main" id="{67BC6FDE-8255-BE77-7067-58311846704C}"/>
                </a:ext>
              </a:extLst>
            </p:cNvPr>
            <p:cNvPicPr>
              <a:picLocks noChangeAspect="1" noChangeArrowheads="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469924" y="3760547"/>
              <a:ext cx="1572541" cy="15725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57691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anim calcmode="lin" valueType="num">
                                      <p:cBhvr>
                                        <p:cTn id="18" dur="500" fill="hold"/>
                                        <p:tgtEl>
                                          <p:spTgt spid="12"/>
                                        </p:tgtEl>
                                        <p:attrNameLst>
                                          <p:attrName>ppt_x</p:attrName>
                                        </p:attrNameLst>
                                      </p:cBhvr>
                                      <p:tavLst>
                                        <p:tav tm="0">
                                          <p:val>
                                            <p:strVal val="#ppt_x"/>
                                          </p:val>
                                        </p:tav>
                                        <p:tav tm="100000">
                                          <p:val>
                                            <p:strVal val="#ppt_x"/>
                                          </p:val>
                                        </p:tav>
                                      </p:tavLst>
                                    </p:anim>
                                    <p:anim calcmode="lin" valueType="num">
                                      <p:cBhvr>
                                        <p:cTn id="1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anim calcmode="lin" valueType="num">
                                      <p:cBhvr>
                                        <p:cTn id="25" dur="500" fill="hold"/>
                                        <p:tgtEl>
                                          <p:spTgt spid="9"/>
                                        </p:tgtEl>
                                        <p:attrNameLst>
                                          <p:attrName>ppt_x</p:attrName>
                                        </p:attrNameLst>
                                      </p:cBhvr>
                                      <p:tavLst>
                                        <p:tav tm="0">
                                          <p:val>
                                            <p:strVal val="#ppt_x"/>
                                          </p:val>
                                        </p:tav>
                                        <p:tav tm="100000">
                                          <p:val>
                                            <p:strVal val="#ppt_x"/>
                                          </p:val>
                                        </p:tav>
                                      </p:tavLst>
                                    </p:anim>
                                    <p:anim calcmode="lin" valueType="num">
                                      <p:cBhvr>
                                        <p:cTn id="26"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anim calcmode="lin" valueType="num">
                                      <p:cBhvr>
                                        <p:cTn id="32" dur="500" fill="hold"/>
                                        <p:tgtEl>
                                          <p:spTgt spid="13"/>
                                        </p:tgtEl>
                                        <p:attrNameLst>
                                          <p:attrName>ppt_x</p:attrName>
                                        </p:attrNameLst>
                                      </p:cBhvr>
                                      <p:tavLst>
                                        <p:tav tm="0">
                                          <p:val>
                                            <p:strVal val="#ppt_x"/>
                                          </p:val>
                                        </p:tav>
                                        <p:tav tm="100000">
                                          <p:val>
                                            <p:strVal val="#ppt_x"/>
                                          </p:val>
                                        </p:tav>
                                      </p:tavLst>
                                    </p:anim>
                                    <p:anim calcmode="lin" valueType="num">
                                      <p:cBhvr>
                                        <p:cTn id="33"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anim calcmode="lin" valueType="num">
                                      <p:cBhvr>
                                        <p:cTn id="39" dur="500" fill="hold"/>
                                        <p:tgtEl>
                                          <p:spTgt spid="5"/>
                                        </p:tgtEl>
                                        <p:attrNameLst>
                                          <p:attrName>ppt_x</p:attrName>
                                        </p:attrNameLst>
                                      </p:cBhvr>
                                      <p:tavLst>
                                        <p:tav tm="0">
                                          <p:val>
                                            <p:strVal val="#ppt_x"/>
                                          </p:val>
                                        </p:tav>
                                        <p:tav tm="100000">
                                          <p:val>
                                            <p:strVal val="#ppt_x"/>
                                          </p:val>
                                        </p:tav>
                                      </p:tavLst>
                                    </p:anim>
                                    <p:anim calcmode="lin" valueType="num">
                                      <p:cBhvr>
                                        <p:cTn id="40"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4DD95C17-4A5A-E157-D210-BC1720F3E52E}"/>
              </a:ext>
            </a:extLst>
          </p:cNvPr>
          <p:cNvGrpSpPr/>
          <p:nvPr/>
        </p:nvGrpSpPr>
        <p:grpSpPr>
          <a:xfrm>
            <a:off x="4116713" y="1583659"/>
            <a:ext cx="2337435" cy="3058400"/>
            <a:chOff x="3990085" y="1655773"/>
            <a:chExt cx="2337435" cy="3058400"/>
          </a:xfrm>
        </p:grpSpPr>
        <p:sp>
          <p:nvSpPr>
            <p:cNvPr id="18" name="Content Placeholder 2, chunk 2">
              <a:extLst>
                <a:ext uri="{FF2B5EF4-FFF2-40B4-BE49-F238E27FC236}">
                  <a16:creationId xmlns:a16="http://schemas.microsoft.com/office/drawing/2014/main" id="{C5301D99-F5A3-9767-3B11-1C04F80F57EE}"/>
                </a:ext>
              </a:extLst>
            </p:cNvPr>
            <p:cNvSpPr txBox="1">
              <a:spLocks/>
            </p:cNvSpPr>
            <p:nvPr/>
          </p:nvSpPr>
          <p:spPr>
            <a:xfrm>
              <a:off x="3990085" y="3236332"/>
              <a:ext cx="2337435" cy="1477841"/>
            </a:xfrm>
            <a:prstGeom prst="rect">
              <a:avLst/>
            </a:prstGeom>
            <a:noFill/>
          </p:spPr>
          <p:txBody>
            <a:bodyPr wrap="square" lIns="164592" tIns="164592" rIns="164592" numCol="1">
              <a:noAutofit/>
            </a:bodyPr>
            <a:lstStyle>
              <a:defPPr>
                <a:defRPr lang="en-US"/>
              </a:defPPr>
              <a:lvl1pPr marL="230186" indent="-230186" defTabSz="914391">
                <a:lnSpc>
                  <a:spcPct val="90000"/>
                </a:lnSpc>
                <a:spcBef>
                  <a:spcPts val="1000"/>
                </a:spcBef>
                <a:buClr>
                  <a:schemeClr val="accent5">
                    <a:lumMod val="50000"/>
                  </a:schemeClr>
                </a:buClr>
                <a:buFont typeface="Arial" panose="020B0604020202020204" pitchFamily="34" charset="0"/>
                <a:buChar char="•"/>
                <a:defRPr sz="3600" i="0">
                  <a:solidFill>
                    <a:srgbClr val="BC4800"/>
                  </a:solidFill>
                  <a:ea typeface="Calibri" panose="020F0502020204030204" pitchFamily="34" charset="0"/>
                </a:defRPr>
              </a:lvl1pPr>
              <a:lvl2pPr marL="684206" lvl="1" indent="-222248" defTabSz="914391">
                <a:lnSpc>
                  <a:spcPct val="90000"/>
                </a:lnSpc>
                <a:spcBef>
                  <a:spcPts val="500"/>
                </a:spcBef>
                <a:buClr>
                  <a:schemeClr val="accent5">
                    <a:lumMod val="50000"/>
                  </a:schemeClr>
                </a:buClr>
                <a:buFont typeface="Calibri" panose="020F0502020204030204" pitchFamily="34" charset="0"/>
                <a:buChar char="−"/>
                <a:defRPr sz="3200" i="0">
                  <a:solidFill>
                    <a:srgbClr val="BC4800"/>
                  </a:solidFill>
                  <a:ea typeface="Calibri" panose="020F0502020204030204" pitchFamily="34" charset="0"/>
                </a:defRPr>
              </a:lvl2pPr>
              <a:lvl3pPr marL="1144577" indent="-230186" defTabSz="914391">
                <a:lnSpc>
                  <a:spcPct val="90000"/>
                </a:lnSpc>
                <a:spcBef>
                  <a:spcPts val="500"/>
                </a:spcBef>
                <a:buClr>
                  <a:srgbClr val="032C5D"/>
                </a:buClr>
                <a:buFont typeface="Arial" panose="020B0604020202020204" pitchFamily="34" charset="0"/>
                <a:buChar char="•"/>
                <a:defRPr sz="2000" i="0">
                  <a:solidFill>
                    <a:srgbClr val="BC4800"/>
                  </a:solidFill>
                </a:defRPr>
              </a:lvl3pPr>
              <a:lvl4pPr marL="1598597" indent="-222248" defTabSz="914391">
                <a:lnSpc>
                  <a:spcPct val="90000"/>
                </a:lnSpc>
                <a:spcBef>
                  <a:spcPts val="500"/>
                </a:spcBef>
                <a:buClr>
                  <a:srgbClr val="032C5D"/>
                </a:buClr>
                <a:buFont typeface="Calibri" panose="020F0502020204030204" pitchFamily="34" charset="0"/>
                <a:buChar char="−"/>
                <a:defRPr sz="2000" i="0">
                  <a:solidFill>
                    <a:srgbClr val="BC4800"/>
                  </a:solidFill>
                </a:defRPr>
              </a:lvl4pPr>
              <a:lvl5pPr marL="2057379" indent="-228597" defTabSz="914391">
                <a:lnSpc>
                  <a:spcPct val="90000"/>
                </a:lnSpc>
                <a:spcBef>
                  <a:spcPts val="500"/>
                </a:spcBef>
                <a:buClr>
                  <a:srgbClr val="032C5D"/>
                </a:buClr>
                <a:buFont typeface="Arial" panose="020B0604020202020204" pitchFamily="34" charset="0"/>
                <a:buChar char="•"/>
                <a:defRPr sz="2400">
                  <a:solidFill>
                    <a:srgbClr val="567086"/>
                  </a:solidFill>
                </a:defRPr>
              </a:lvl5pPr>
              <a:lvl6pPr marL="2514575" indent="-228597" defTabSz="914391">
                <a:lnSpc>
                  <a:spcPct val="90000"/>
                </a:lnSpc>
                <a:spcBef>
                  <a:spcPts val="500"/>
                </a:spcBef>
                <a:buFont typeface="Arial" panose="020B0604020202020204" pitchFamily="34" charset="0"/>
                <a:buChar char="•"/>
              </a:lvl6pPr>
              <a:lvl7pPr marL="2971770" indent="-228597" defTabSz="914391">
                <a:lnSpc>
                  <a:spcPct val="90000"/>
                </a:lnSpc>
                <a:spcBef>
                  <a:spcPts val="500"/>
                </a:spcBef>
                <a:buFont typeface="Arial" panose="020B0604020202020204" pitchFamily="34" charset="0"/>
                <a:buChar char="•"/>
              </a:lvl7pPr>
              <a:lvl8pPr marL="3428966" indent="-228597" defTabSz="914391">
                <a:lnSpc>
                  <a:spcPct val="90000"/>
                </a:lnSpc>
                <a:spcBef>
                  <a:spcPts val="500"/>
                </a:spcBef>
                <a:buFont typeface="Arial" panose="020B0604020202020204" pitchFamily="34" charset="0"/>
                <a:buChar char="•"/>
              </a:lvl8pPr>
              <a:lvl9pPr marL="3886161" indent="-228597" defTabSz="914391">
                <a:lnSpc>
                  <a:spcPct val="90000"/>
                </a:lnSpc>
                <a:spcBef>
                  <a:spcPts val="500"/>
                </a:spcBef>
                <a:buFont typeface="Arial" panose="020B0604020202020204" pitchFamily="34" charset="0"/>
                <a:buChar char="•"/>
              </a:lvl9pPr>
            </a:lstStyle>
            <a:p>
              <a:pPr marL="0" indent="0" algn="ctr">
                <a:lnSpc>
                  <a:spcPct val="100000"/>
                </a:lnSpc>
                <a:buNone/>
              </a:pPr>
              <a:r>
                <a:rPr lang="en-US" sz="1620" dirty="0">
                  <a:solidFill>
                    <a:schemeClr val="accent1">
                      <a:lumMod val="50000"/>
                    </a:schemeClr>
                  </a:solidFill>
                  <a:ea typeface="+mn-ea"/>
                </a:rPr>
                <a:t>Industry Collaboration</a:t>
              </a:r>
            </a:p>
          </p:txBody>
        </p:sp>
        <p:grpSp>
          <p:nvGrpSpPr>
            <p:cNvPr id="33" name="Group 32">
              <a:extLst>
                <a:ext uri="{FF2B5EF4-FFF2-40B4-BE49-F238E27FC236}">
                  <a16:creationId xmlns:a16="http://schemas.microsoft.com/office/drawing/2014/main" id="{4EAE97A5-8A96-41FE-0A9F-2BA5AECC2FCF}"/>
                </a:ext>
              </a:extLst>
            </p:cNvPr>
            <p:cNvGrpSpPr/>
            <p:nvPr/>
          </p:nvGrpSpPr>
          <p:grpSpPr>
            <a:xfrm>
              <a:off x="4153653" y="1655773"/>
              <a:ext cx="1979034" cy="1713848"/>
              <a:chOff x="3574022" y="2014321"/>
              <a:chExt cx="2198927" cy="1904275"/>
            </a:xfrm>
          </p:grpSpPr>
          <p:sp>
            <p:nvSpPr>
              <p:cNvPr id="34" name="Freeform: Shape 33">
                <a:extLst>
                  <a:ext uri="{FF2B5EF4-FFF2-40B4-BE49-F238E27FC236}">
                    <a16:creationId xmlns:a16="http://schemas.microsoft.com/office/drawing/2014/main" id="{779CD89D-4D0A-0062-9BB4-93CFC5085D56}"/>
                  </a:ext>
                </a:extLst>
              </p:cNvPr>
              <p:cNvSpPr>
                <a:spLocks/>
              </p:cNvSpPr>
              <p:nvPr/>
            </p:nvSpPr>
            <p:spPr>
              <a:xfrm>
                <a:off x="3574022" y="2014321"/>
                <a:ext cx="2198927" cy="1904275"/>
              </a:xfrm>
              <a:custGeom>
                <a:avLst/>
                <a:gdLst>
                  <a:gd name="connsiteX0" fmla="*/ 4547291 w 6063054"/>
                  <a:gd name="connsiteY0" fmla="*/ 0 h 5250611"/>
                  <a:gd name="connsiteX1" fmla="*/ 1515764 w 6063054"/>
                  <a:gd name="connsiteY1" fmla="*/ 0 h 5250611"/>
                  <a:gd name="connsiteX2" fmla="*/ 0 w 6063054"/>
                  <a:gd name="connsiteY2" fmla="*/ 2625306 h 5250611"/>
                  <a:gd name="connsiteX3" fmla="*/ 1515764 w 6063054"/>
                  <a:gd name="connsiteY3" fmla="*/ 5250612 h 5250611"/>
                  <a:gd name="connsiteX4" fmla="*/ 4547291 w 6063054"/>
                  <a:gd name="connsiteY4" fmla="*/ 5250612 h 5250611"/>
                  <a:gd name="connsiteX5" fmla="*/ 6063055 w 6063054"/>
                  <a:gd name="connsiteY5" fmla="*/ 2625306 h 5250611"/>
                  <a:gd name="connsiteX6" fmla="*/ 4547291 w 6063054"/>
                  <a:gd name="connsiteY6" fmla="*/ 0 h 5250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63054" h="5250611">
                    <a:moveTo>
                      <a:pt x="4547291" y="0"/>
                    </a:moveTo>
                    <a:lnTo>
                      <a:pt x="1515764" y="0"/>
                    </a:lnTo>
                    <a:lnTo>
                      <a:pt x="0" y="2625306"/>
                    </a:lnTo>
                    <a:lnTo>
                      <a:pt x="1515764" y="5250612"/>
                    </a:lnTo>
                    <a:lnTo>
                      <a:pt x="4547291" y="5250612"/>
                    </a:lnTo>
                    <a:lnTo>
                      <a:pt x="6063055" y="2625306"/>
                    </a:lnTo>
                    <a:lnTo>
                      <a:pt x="4547291" y="0"/>
                    </a:lnTo>
                    <a:close/>
                  </a:path>
                </a:pathLst>
              </a:custGeom>
              <a:gradFill flip="none" rotWithShape="1">
                <a:gsLst>
                  <a:gs pos="1000">
                    <a:schemeClr val="accent3">
                      <a:lumMod val="40000"/>
                      <a:lumOff val="60000"/>
                      <a:alpha val="60000"/>
                    </a:schemeClr>
                  </a:gs>
                  <a:gs pos="100000">
                    <a:schemeClr val="accent3">
                      <a:lumMod val="60000"/>
                      <a:lumOff val="40000"/>
                      <a:alpha val="60000"/>
                    </a:schemeClr>
                  </a:gs>
                </a:gsLst>
                <a:lin ang="5400000" scaled="1"/>
                <a:tileRect/>
              </a:gradFill>
              <a:ln w="19903" cap="flat">
                <a:noFill/>
                <a:prstDash val="solid"/>
                <a:miter/>
              </a:ln>
            </p:spPr>
            <p:txBody>
              <a:bodyPr rtlCol="0" anchor="ctr"/>
              <a:lstStyle/>
              <a:p>
                <a:pPr defTabSz="524830">
                  <a:defRPr/>
                </a:pPr>
                <a:endParaRPr lang="en-US" sz="1032">
                  <a:solidFill>
                    <a:prstClr val="black"/>
                  </a:solidFill>
                  <a:latin typeface="Segoe UI"/>
                </a:endParaRPr>
              </a:p>
            </p:txBody>
          </p:sp>
          <p:sp>
            <p:nvSpPr>
              <p:cNvPr id="35" name="Freeform: Shape 34">
                <a:extLst>
                  <a:ext uri="{FF2B5EF4-FFF2-40B4-BE49-F238E27FC236}">
                    <a16:creationId xmlns:a16="http://schemas.microsoft.com/office/drawing/2014/main" id="{212AE2BC-7FDB-C027-990A-C536F2E83B2B}"/>
                  </a:ext>
                </a:extLst>
              </p:cNvPr>
              <p:cNvSpPr>
                <a:spLocks/>
              </p:cNvSpPr>
              <p:nvPr/>
            </p:nvSpPr>
            <p:spPr>
              <a:xfrm>
                <a:off x="3835702" y="2240936"/>
                <a:ext cx="1675567" cy="1451045"/>
              </a:xfrm>
              <a:custGeom>
                <a:avLst/>
                <a:gdLst>
                  <a:gd name="connsiteX0" fmla="*/ 4547291 w 6063054"/>
                  <a:gd name="connsiteY0" fmla="*/ 0 h 5250611"/>
                  <a:gd name="connsiteX1" fmla="*/ 1515764 w 6063054"/>
                  <a:gd name="connsiteY1" fmla="*/ 0 h 5250611"/>
                  <a:gd name="connsiteX2" fmla="*/ 0 w 6063054"/>
                  <a:gd name="connsiteY2" fmla="*/ 2625306 h 5250611"/>
                  <a:gd name="connsiteX3" fmla="*/ 1515764 w 6063054"/>
                  <a:gd name="connsiteY3" fmla="*/ 5250612 h 5250611"/>
                  <a:gd name="connsiteX4" fmla="*/ 4547291 w 6063054"/>
                  <a:gd name="connsiteY4" fmla="*/ 5250612 h 5250611"/>
                  <a:gd name="connsiteX5" fmla="*/ 6063055 w 6063054"/>
                  <a:gd name="connsiteY5" fmla="*/ 2625306 h 5250611"/>
                  <a:gd name="connsiteX6" fmla="*/ 4547291 w 6063054"/>
                  <a:gd name="connsiteY6" fmla="*/ 0 h 5250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63054" h="5250611">
                    <a:moveTo>
                      <a:pt x="4547291" y="0"/>
                    </a:moveTo>
                    <a:lnTo>
                      <a:pt x="1515764" y="0"/>
                    </a:lnTo>
                    <a:lnTo>
                      <a:pt x="0" y="2625306"/>
                    </a:lnTo>
                    <a:lnTo>
                      <a:pt x="1515764" y="5250612"/>
                    </a:lnTo>
                    <a:lnTo>
                      <a:pt x="4547291" y="5250612"/>
                    </a:lnTo>
                    <a:lnTo>
                      <a:pt x="6063055" y="2625306"/>
                    </a:lnTo>
                    <a:lnTo>
                      <a:pt x="4547291" y="0"/>
                    </a:lnTo>
                    <a:close/>
                  </a:path>
                </a:pathLst>
              </a:custGeom>
              <a:solidFill>
                <a:schemeClr val="accent3"/>
              </a:solidFill>
              <a:ln w="19903" cap="flat">
                <a:noFill/>
                <a:prstDash val="solid"/>
                <a:miter/>
              </a:ln>
            </p:spPr>
            <p:txBody>
              <a:bodyPr rtlCol="0" anchor="ctr"/>
              <a:lstStyle/>
              <a:p>
                <a:pPr algn="ctr" defTabSz="720090">
                  <a:lnSpc>
                    <a:spcPct val="90000"/>
                  </a:lnSpc>
                  <a:spcBef>
                    <a:spcPct val="0"/>
                  </a:spcBef>
                  <a:spcAft>
                    <a:spcPct val="35000"/>
                  </a:spcAft>
                </a:pPr>
                <a:endParaRPr lang="en-US" sz="2160">
                  <a:solidFill>
                    <a:schemeClr val="bg1"/>
                  </a:solidFill>
                </a:endParaRPr>
              </a:p>
            </p:txBody>
          </p:sp>
          <p:pic>
            <p:nvPicPr>
              <p:cNvPr id="36" name="Graphic 35">
                <a:extLst>
                  <a:ext uri="{FF2B5EF4-FFF2-40B4-BE49-F238E27FC236}">
                    <a16:creationId xmlns:a16="http://schemas.microsoft.com/office/drawing/2014/main" id="{B94AD125-7796-06A6-51E3-BA35B15FD69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3967972" y="2260945"/>
                <a:ext cx="1411026" cy="1411026"/>
              </a:xfrm>
              <a:prstGeom prst="rect">
                <a:avLst/>
              </a:prstGeom>
            </p:spPr>
          </p:pic>
        </p:grpSp>
      </p:grpSp>
      <p:grpSp>
        <p:nvGrpSpPr>
          <p:cNvPr id="15" name="Group 14">
            <a:extLst>
              <a:ext uri="{FF2B5EF4-FFF2-40B4-BE49-F238E27FC236}">
                <a16:creationId xmlns:a16="http://schemas.microsoft.com/office/drawing/2014/main" id="{FABA2D67-AB37-FD46-454F-6852C66B9E7A}"/>
              </a:ext>
            </a:extLst>
          </p:cNvPr>
          <p:cNvGrpSpPr/>
          <p:nvPr/>
        </p:nvGrpSpPr>
        <p:grpSpPr>
          <a:xfrm>
            <a:off x="270829" y="1591221"/>
            <a:ext cx="2337435" cy="3082274"/>
            <a:chOff x="406523" y="1543226"/>
            <a:chExt cx="2337435" cy="3082274"/>
          </a:xfrm>
        </p:grpSpPr>
        <p:sp>
          <p:nvSpPr>
            <p:cNvPr id="20" name="Content Placeholder 2, chunk 4">
              <a:extLst>
                <a:ext uri="{FF2B5EF4-FFF2-40B4-BE49-F238E27FC236}">
                  <a16:creationId xmlns:a16="http://schemas.microsoft.com/office/drawing/2014/main" id="{55B5A9C0-6C37-4E24-37E7-C6CB3E0D2B78}"/>
                </a:ext>
              </a:extLst>
            </p:cNvPr>
            <p:cNvSpPr txBox="1"/>
            <p:nvPr/>
          </p:nvSpPr>
          <p:spPr>
            <a:xfrm>
              <a:off x="406523" y="3147659"/>
              <a:ext cx="2337435" cy="1477841"/>
            </a:xfrm>
            <a:prstGeom prst="rect">
              <a:avLst/>
            </a:prstGeom>
            <a:noFill/>
          </p:spPr>
          <p:txBody>
            <a:bodyPr wrap="square" lIns="164592" tIns="164592" rIns="164592" numCol="1">
              <a:noAutofit/>
            </a:bodyPr>
            <a:lstStyle>
              <a:defPPr>
                <a:defRPr lang="en-US"/>
              </a:defPPr>
              <a:lvl1pPr marL="230186" indent="-230186" defTabSz="914391">
                <a:lnSpc>
                  <a:spcPct val="90000"/>
                </a:lnSpc>
                <a:spcBef>
                  <a:spcPts val="1000"/>
                </a:spcBef>
                <a:buClr>
                  <a:schemeClr val="accent5">
                    <a:lumMod val="50000"/>
                  </a:schemeClr>
                </a:buClr>
                <a:buFont typeface="Arial" panose="020B0604020202020204" pitchFamily="34" charset="0"/>
                <a:buChar char="•"/>
                <a:defRPr sz="3600" i="0">
                  <a:solidFill>
                    <a:srgbClr val="BC4800"/>
                  </a:solidFill>
                  <a:ea typeface="Calibri" panose="020F0502020204030204" pitchFamily="34" charset="0"/>
                </a:defRPr>
              </a:lvl1pPr>
              <a:lvl2pPr marL="684206" lvl="1" indent="-222248" defTabSz="914391">
                <a:lnSpc>
                  <a:spcPct val="90000"/>
                </a:lnSpc>
                <a:spcBef>
                  <a:spcPts val="500"/>
                </a:spcBef>
                <a:buClr>
                  <a:schemeClr val="accent5">
                    <a:lumMod val="50000"/>
                  </a:schemeClr>
                </a:buClr>
                <a:buFont typeface="Calibri" panose="020F0502020204030204" pitchFamily="34" charset="0"/>
                <a:buChar char="−"/>
                <a:defRPr sz="3200" i="0">
                  <a:solidFill>
                    <a:srgbClr val="BC4800"/>
                  </a:solidFill>
                  <a:ea typeface="Calibri" panose="020F0502020204030204" pitchFamily="34" charset="0"/>
                </a:defRPr>
              </a:lvl2pPr>
              <a:lvl3pPr marL="1144577" indent="-230186" defTabSz="914391">
                <a:lnSpc>
                  <a:spcPct val="90000"/>
                </a:lnSpc>
                <a:spcBef>
                  <a:spcPts val="500"/>
                </a:spcBef>
                <a:buClr>
                  <a:srgbClr val="032C5D"/>
                </a:buClr>
                <a:buFont typeface="Arial" panose="020B0604020202020204" pitchFamily="34" charset="0"/>
                <a:buChar char="•"/>
                <a:defRPr sz="2000" i="0">
                  <a:solidFill>
                    <a:srgbClr val="BC4800"/>
                  </a:solidFill>
                </a:defRPr>
              </a:lvl3pPr>
              <a:lvl4pPr marL="1598597" indent="-222248" defTabSz="914391">
                <a:lnSpc>
                  <a:spcPct val="90000"/>
                </a:lnSpc>
                <a:spcBef>
                  <a:spcPts val="500"/>
                </a:spcBef>
                <a:buClr>
                  <a:srgbClr val="032C5D"/>
                </a:buClr>
                <a:buFont typeface="Calibri" panose="020F0502020204030204" pitchFamily="34" charset="0"/>
                <a:buChar char="−"/>
                <a:defRPr sz="2000" i="0">
                  <a:solidFill>
                    <a:srgbClr val="BC4800"/>
                  </a:solidFill>
                </a:defRPr>
              </a:lvl4pPr>
              <a:lvl5pPr marL="2057379" indent="-228597" defTabSz="914391">
                <a:lnSpc>
                  <a:spcPct val="90000"/>
                </a:lnSpc>
                <a:spcBef>
                  <a:spcPts val="500"/>
                </a:spcBef>
                <a:buClr>
                  <a:srgbClr val="032C5D"/>
                </a:buClr>
                <a:buFont typeface="Arial" panose="020B0604020202020204" pitchFamily="34" charset="0"/>
                <a:buChar char="•"/>
                <a:defRPr sz="2400">
                  <a:solidFill>
                    <a:srgbClr val="567086"/>
                  </a:solidFill>
                </a:defRPr>
              </a:lvl5pPr>
              <a:lvl6pPr marL="2514575" indent="-228597" defTabSz="914391">
                <a:lnSpc>
                  <a:spcPct val="90000"/>
                </a:lnSpc>
                <a:spcBef>
                  <a:spcPts val="500"/>
                </a:spcBef>
                <a:buFont typeface="Arial" panose="020B0604020202020204" pitchFamily="34" charset="0"/>
                <a:buChar char="•"/>
              </a:lvl6pPr>
              <a:lvl7pPr marL="2971770" indent="-228597" defTabSz="914391">
                <a:lnSpc>
                  <a:spcPct val="90000"/>
                </a:lnSpc>
                <a:spcBef>
                  <a:spcPts val="500"/>
                </a:spcBef>
                <a:buFont typeface="Arial" panose="020B0604020202020204" pitchFamily="34" charset="0"/>
                <a:buChar char="•"/>
              </a:lvl7pPr>
              <a:lvl8pPr marL="3428966" indent="-228597" defTabSz="914391">
                <a:lnSpc>
                  <a:spcPct val="90000"/>
                </a:lnSpc>
                <a:spcBef>
                  <a:spcPts val="500"/>
                </a:spcBef>
                <a:buFont typeface="Arial" panose="020B0604020202020204" pitchFamily="34" charset="0"/>
                <a:buChar char="•"/>
              </a:lvl8pPr>
              <a:lvl9pPr marL="3886161" indent="-228597" defTabSz="914391">
                <a:lnSpc>
                  <a:spcPct val="90000"/>
                </a:lnSpc>
                <a:spcBef>
                  <a:spcPts val="500"/>
                </a:spcBef>
                <a:buFont typeface="Arial" panose="020B0604020202020204" pitchFamily="34" charset="0"/>
                <a:buChar char="•"/>
              </a:lvl9pPr>
            </a:lstStyle>
            <a:p>
              <a:pPr marL="0" indent="0" algn="ctr" defTabSz="822960">
                <a:lnSpc>
                  <a:spcPct val="100000"/>
                </a:lnSpc>
                <a:spcBef>
                  <a:spcPts val="0"/>
                </a:spcBef>
                <a:buClr>
                  <a:srgbClr val="006544">
                    <a:lumMod val="50000"/>
                  </a:srgbClr>
                </a:buClr>
                <a:buNone/>
                <a:defRPr/>
              </a:pPr>
              <a:r>
                <a:rPr lang="en-US" sz="1620" dirty="0">
                  <a:solidFill>
                    <a:schemeClr val="accent1">
                      <a:lumMod val="50000"/>
                    </a:schemeClr>
                  </a:solidFill>
                  <a:ea typeface="+mn-ea"/>
                </a:rPr>
                <a:t>CEO</a:t>
              </a:r>
              <a:br>
                <a:rPr lang="en-US" sz="1620" dirty="0">
                  <a:solidFill>
                    <a:schemeClr val="accent1">
                      <a:lumMod val="50000"/>
                    </a:schemeClr>
                  </a:solidFill>
                  <a:ea typeface="+mn-ea"/>
                </a:rPr>
              </a:br>
              <a:r>
                <a:rPr lang="en-US" sz="1620" dirty="0">
                  <a:solidFill>
                    <a:schemeClr val="accent1">
                      <a:lumMod val="50000"/>
                    </a:schemeClr>
                  </a:solidFill>
                  <a:ea typeface="+mn-ea"/>
                </a:rPr>
                <a:t>accountability</a:t>
              </a:r>
            </a:p>
          </p:txBody>
        </p:sp>
        <p:grpSp>
          <p:nvGrpSpPr>
            <p:cNvPr id="47" name="Group 46">
              <a:extLst>
                <a:ext uri="{FF2B5EF4-FFF2-40B4-BE49-F238E27FC236}">
                  <a16:creationId xmlns:a16="http://schemas.microsoft.com/office/drawing/2014/main" id="{8E9A2173-EAEB-60D6-1FF6-B7BD5BF0DBE5}"/>
                </a:ext>
              </a:extLst>
            </p:cNvPr>
            <p:cNvGrpSpPr/>
            <p:nvPr/>
          </p:nvGrpSpPr>
          <p:grpSpPr>
            <a:xfrm>
              <a:off x="586825" y="1543226"/>
              <a:ext cx="1979034" cy="1713848"/>
              <a:chOff x="9289301" y="2014321"/>
              <a:chExt cx="2198927" cy="1904275"/>
            </a:xfrm>
          </p:grpSpPr>
          <p:sp>
            <p:nvSpPr>
              <p:cNvPr id="48" name="Freeform: Shape 47">
                <a:extLst>
                  <a:ext uri="{FF2B5EF4-FFF2-40B4-BE49-F238E27FC236}">
                    <a16:creationId xmlns:a16="http://schemas.microsoft.com/office/drawing/2014/main" id="{EA8947C1-D694-2725-DA48-CF545D48F4F9}"/>
                  </a:ext>
                </a:extLst>
              </p:cNvPr>
              <p:cNvSpPr>
                <a:spLocks/>
              </p:cNvSpPr>
              <p:nvPr/>
            </p:nvSpPr>
            <p:spPr>
              <a:xfrm>
                <a:off x="9289301" y="2014321"/>
                <a:ext cx="2198927" cy="1904275"/>
              </a:xfrm>
              <a:custGeom>
                <a:avLst/>
                <a:gdLst>
                  <a:gd name="connsiteX0" fmla="*/ 4547291 w 6063054"/>
                  <a:gd name="connsiteY0" fmla="*/ 0 h 5250611"/>
                  <a:gd name="connsiteX1" fmla="*/ 1515764 w 6063054"/>
                  <a:gd name="connsiteY1" fmla="*/ 0 h 5250611"/>
                  <a:gd name="connsiteX2" fmla="*/ 0 w 6063054"/>
                  <a:gd name="connsiteY2" fmla="*/ 2625306 h 5250611"/>
                  <a:gd name="connsiteX3" fmla="*/ 1515764 w 6063054"/>
                  <a:gd name="connsiteY3" fmla="*/ 5250612 h 5250611"/>
                  <a:gd name="connsiteX4" fmla="*/ 4547291 w 6063054"/>
                  <a:gd name="connsiteY4" fmla="*/ 5250612 h 5250611"/>
                  <a:gd name="connsiteX5" fmla="*/ 6063055 w 6063054"/>
                  <a:gd name="connsiteY5" fmla="*/ 2625306 h 5250611"/>
                  <a:gd name="connsiteX6" fmla="*/ 4547291 w 6063054"/>
                  <a:gd name="connsiteY6" fmla="*/ 0 h 5250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63054" h="5250611">
                    <a:moveTo>
                      <a:pt x="4547291" y="0"/>
                    </a:moveTo>
                    <a:lnTo>
                      <a:pt x="1515764" y="0"/>
                    </a:lnTo>
                    <a:lnTo>
                      <a:pt x="0" y="2625306"/>
                    </a:lnTo>
                    <a:lnTo>
                      <a:pt x="1515764" y="5250612"/>
                    </a:lnTo>
                    <a:lnTo>
                      <a:pt x="4547291" y="5250612"/>
                    </a:lnTo>
                    <a:lnTo>
                      <a:pt x="6063055" y="2625306"/>
                    </a:lnTo>
                    <a:lnTo>
                      <a:pt x="4547291" y="0"/>
                    </a:lnTo>
                    <a:close/>
                  </a:path>
                </a:pathLst>
              </a:custGeom>
              <a:gradFill flip="none" rotWithShape="1">
                <a:gsLst>
                  <a:gs pos="0">
                    <a:schemeClr val="accent2">
                      <a:lumMod val="40000"/>
                      <a:lumOff val="60000"/>
                      <a:alpha val="60000"/>
                    </a:schemeClr>
                  </a:gs>
                  <a:gs pos="100000">
                    <a:schemeClr val="accent2">
                      <a:lumMod val="60000"/>
                      <a:lumOff val="40000"/>
                      <a:alpha val="60000"/>
                    </a:schemeClr>
                  </a:gs>
                </a:gsLst>
                <a:lin ang="5400000" scaled="1"/>
                <a:tileRect/>
              </a:gradFill>
              <a:ln w="19903" cap="flat">
                <a:noFill/>
                <a:prstDash val="solid"/>
                <a:miter/>
              </a:ln>
            </p:spPr>
            <p:txBody>
              <a:bodyPr rtlCol="0" anchor="ctr"/>
              <a:lstStyle/>
              <a:p>
                <a:pPr defTabSz="524830">
                  <a:defRPr/>
                </a:pPr>
                <a:endParaRPr lang="en-US" sz="1032">
                  <a:solidFill>
                    <a:prstClr val="black"/>
                  </a:solidFill>
                  <a:latin typeface="Segoe UI"/>
                </a:endParaRPr>
              </a:p>
            </p:txBody>
          </p:sp>
          <p:sp>
            <p:nvSpPr>
              <p:cNvPr id="49" name="Freeform: Shape 48">
                <a:extLst>
                  <a:ext uri="{FF2B5EF4-FFF2-40B4-BE49-F238E27FC236}">
                    <a16:creationId xmlns:a16="http://schemas.microsoft.com/office/drawing/2014/main" id="{046BD841-45D4-252F-5D62-FA40A68A2D4A}"/>
                  </a:ext>
                </a:extLst>
              </p:cNvPr>
              <p:cNvSpPr>
                <a:spLocks/>
              </p:cNvSpPr>
              <p:nvPr/>
            </p:nvSpPr>
            <p:spPr>
              <a:xfrm>
                <a:off x="9550981" y="2240936"/>
                <a:ext cx="1675567" cy="1451045"/>
              </a:xfrm>
              <a:custGeom>
                <a:avLst/>
                <a:gdLst>
                  <a:gd name="connsiteX0" fmla="*/ 4547291 w 6063054"/>
                  <a:gd name="connsiteY0" fmla="*/ 0 h 5250611"/>
                  <a:gd name="connsiteX1" fmla="*/ 1515764 w 6063054"/>
                  <a:gd name="connsiteY1" fmla="*/ 0 h 5250611"/>
                  <a:gd name="connsiteX2" fmla="*/ 0 w 6063054"/>
                  <a:gd name="connsiteY2" fmla="*/ 2625306 h 5250611"/>
                  <a:gd name="connsiteX3" fmla="*/ 1515764 w 6063054"/>
                  <a:gd name="connsiteY3" fmla="*/ 5250612 h 5250611"/>
                  <a:gd name="connsiteX4" fmla="*/ 4547291 w 6063054"/>
                  <a:gd name="connsiteY4" fmla="*/ 5250612 h 5250611"/>
                  <a:gd name="connsiteX5" fmla="*/ 6063055 w 6063054"/>
                  <a:gd name="connsiteY5" fmla="*/ 2625306 h 5250611"/>
                  <a:gd name="connsiteX6" fmla="*/ 4547291 w 6063054"/>
                  <a:gd name="connsiteY6" fmla="*/ 0 h 5250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63054" h="5250611">
                    <a:moveTo>
                      <a:pt x="4547291" y="0"/>
                    </a:moveTo>
                    <a:lnTo>
                      <a:pt x="1515764" y="0"/>
                    </a:lnTo>
                    <a:lnTo>
                      <a:pt x="0" y="2625306"/>
                    </a:lnTo>
                    <a:lnTo>
                      <a:pt x="1515764" y="5250612"/>
                    </a:lnTo>
                    <a:lnTo>
                      <a:pt x="4547291" y="5250612"/>
                    </a:lnTo>
                    <a:lnTo>
                      <a:pt x="6063055" y="2625306"/>
                    </a:lnTo>
                    <a:lnTo>
                      <a:pt x="4547291" y="0"/>
                    </a:lnTo>
                    <a:close/>
                  </a:path>
                </a:pathLst>
              </a:custGeom>
              <a:solidFill>
                <a:schemeClr val="accent2"/>
              </a:solidFill>
              <a:ln w="19903" cap="flat">
                <a:noFill/>
                <a:prstDash val="solid"/>
                <a:miter/>
              </a:ln>
            </p:spPr>
            <p:txBody>
              <a:bodyPr rtlCol="0" anchor="ctr"/>
              <a:lstStyle/>
              <a:p>
                <a:pPr algn="ctr" defTabSz="720090">
                  <a:lnSpc>
                    <a:spcPct val="90000"/>
                  </a:lnSpc>
                  <a:spcBef>
                    <a:spcPct val="0"/>
                  </a:spcBef>
                  <a:spcAft>
                    <a:spcPct val="35000"/>
                  </a:spcAft>
                </a:pPr>
                <a:endParaRPr lang="en-US" sz="2160" b="1">
                  <a:solidFill>
                    <a:schemeClr val="bg1"/>
                  </a:solidFill>
                </a:endParaRPr>
              </a:p>
            </p:txBody>
          </p:sp>
          <p:pic>
            <p:nvPicPr>
              <p:cNvPr id="50" name="Graphic 49">
                <a:extLst>
                  <a:ext uri="{FF2B5EF4-FFF2-40B4-BE49-F238E27FC236}">
                    <a16:creationId xmlns:a16="http://schemas.microsoft.com/office/drawing/2014/main" id="{DA67B229-F99C-87A6-BDC9-3172D2788FB3}"/>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9663242" y="2240936"/>
                <a:ext cx="1451045" cy="1451045"/>
              </a:xfrm>
              <a:prstGeom prst="rect">
                <a:avLst/>
              </a:prstGeom>
            </p:spPr>
          </p:pic>
        </p:grpSp>
      </p:grpSp>
      <p:sp>
        <p:nvSpPr>
          <p:cNvPr id="3" name="Content Placeholder 2">
            <a:extLst>
              <a:ext uri="{FF2B5EF4-FFF2-40B4-BE49-F238E27FC236}">
                <a16:creationId xmlns:a16="http://schemas.microsoft.com/office/drawing/2014/main" id="{453342D7-4B33-4668-84BF-D7DF55B60569}"/>
              </a:ext>
            </a:extLst>
          </p:cNvPr>
          <p:cNvSpPr>
            <a:spLocks noGrp="1"/>
          </p:cNvSpPr>
          <p:nvPr>
            <p:ph type="body" sz="quarter" idx="10"/>
          </p:nvPr>
        </p:nvSpPr>
        <p:spPr>
          <a:xfrm>
            <a:off x="1078527" y="468928"/>
            <a:ext cx="8205312" cy="573489"/>
          </a:xfrm>
        </p:spPr>
        <p:txBody>
          <a:bodyPr/>
          <a:lstStyle/>
          <a:p>
            <a:pPr marL="0" marR="0" lvl="0" indent="0" algn="l" defTabSz="914400" rtl="0" eaLnBrk="1" fontAlgn="auto" latinLnBrk="0" hangingPunct="1">
              <a:lnSpc>
                <a:spcPct val="90000"/>
              </a:lnSpc>
              <a:spcBef>
                <a:spcPts val="1000"/>
              </a:spcBef>
              <a:spcAft>
                <a:spcPts val="0"/>
              </a:spcAft>
              <a:buClr>
                <a:srgbClr val="032C5D"/>
              </a:buClr>
              <a:buSzTx/>
              <a:buFont typeface="Arial" panose="020B0604020202020204" pitchFamily="34" charset="0"/>
              <a:buNone/>
              <a:tabLst/>
              <a:defRPr/>
            </a:pPr>
            <a:r>
              <a:rPr lang="en-US" sz="4000" b="1" i="1" dirty="0">
                <a:gradFill flip="none" rotWithShape="1">
                  <a:gsLst>
                    <a:gs pos="0">
                      <a:srgbClr val="9B243E"/>
                    </a:gs>
                    <a:gs pos="50000">
                      <a:srgbClr val="4F3F7D"/>
                    </a:gs>
                    <a:gs pos="100000">
                      <a:srgbClr val="005ABB"/>
                    </a:gs>
                  </a:gsLst>
                  <a:lin ang="0" scaled="1"/>
                  <a:tileRect/>
                </a:gradFill>
                <a:latin typeface="Segoe UI"/>
              </a:rPr>
              <a:t>Keys to INPO’s Success</a:t>
            </a:r>
            <a:endParaRPr kumimoji="0" lang="en-US" sz="4000" b="0" i="0" u="none" strike="noStrike" kern="1200" cap="none" spc="0" normalizeH="0" baseline="0" noProof="0" dirty="0">
              <a:ln>
                <a:noFill/>
              </a:ln>
              <a:solidFill>
                <a:prstClr val="black"/>
              </a:solidFill>
              <a:effectLst/>
              <a:uLnTx/>
              <a:uFillTx/>
              <a:latin typeface="Segoe UI"/>
              <a:ea typeface="+mn-ea"/>
              <a:cs typeface="+mn-cs"/>
            </a:endParaRPr>
          </a:p>
        </p:txBody>
      </p:sp>
      <p:grpSp>
        <p:nvGrpSpPr>
          <p:cNvPr id="21" name="Group 20">
            <a:extLst>
              <a:ext uri="{FF2B5EF4-FFF2-40B4-BE49-F238E27FC236}">
                <a16:creationId xmlns:a16="http://schemas.microsoft.com/office/drawing/2014/main" id="{95CC9EE5-9564-F77D-943A-2E84AD635105}"/>
              </a:ext>
            </a:extLst>
          </p:cNvPr>
          <p:cNvGrpSpPr/>
          <p:nvPr/>
        </p:nvGrpSpPr>
        <p:grpSpPr>
          <a:xfrm>
            <a:off x="5834910" y="3545170"/>
            <a:ext cx="2337435" cy="3169334"/>
            <a:chOff x="5753391" y="2918558"/>
            <a:chExt cx="2337435" cy="3169334"/>
          </a:xfrm>
        </p:grpSpPr>
        <p:sp>
          <p:nvSpPr>
            <p:cNvPr id="19" name="Content Placeholder 2, chunk 3">
              <a:extLst>
                <a:ext uri="{FF2B5EF4-FFF2-40B4-BE49-F238E27FC236}">
                  <a16:creationId xmlns:a16="http://schemas.microsoft.com/office/drawing/2014/main" id="{49378BA7-9DF8-7D9A-818E-78371673609F}"/>
                </a:ext>
              </a:extLst>
            </p:cNvPr>
            <p:cNvSpPr txBox="1">
              <a:spLocks/>
            </p:cNvSpPr>
            <p:nvPr/>
          </p:nvSpPr>
          <p:spPr>
            <a:xfrm>
              <a:off x="5753391" y="4610051"/>
              <a:ext cx="2337435" cy="1477841"/>
            </a:xfrm>
            <a:prstGeom prst="rect">
              <a:avLst/>
            </a:prstGeom>
            <a:noFill/>
          </p:spPr>
          <p:txBody>
            <a:bodyPr wrap="square" lIns="164592" tIns="164592" rIns="164592" numCol="1">
              <a:noAutofit/>
            </a:bodyPr>
            <a:lstStyle>
              <a:defPPr>
                <a:defRPr lang="en-US"/>
              </a:defPPr>
              <a:lvl1pPr marL="230186" indent="-230186" defTabSz="914391">
                <a:lnSpc>
                  <a:spcPct val="90000"/>
                </a:lnSpc>
                <a:spcBef>
                  <a:spcPts val="1000"/>
                </a:spcBef>
                <a:buClr>
                  <a:schemeClr val="accent5">
                    <a:lumMod val="50000"/>
                  </a:schemeClr>
                </a:buClr>
                <a:buFont typeface="Arial" panose="020B0604020202020204" pitchFamily="34" charset="0"/>
                <a:buChar char="•"/>
                <a:defRPr sz="3600" i="0">
                  <a:solidFill>
                    <a:srgbClr val="BC4800"/>
                  </a:solidFill>
                  <a:ea typeface="Calibri" panose="020F0502020204030204" pitchFamily="34" charset="0"/>
                </a:defRPr>
              </a:lvl1pPr>
              <a:lvl2pPr marL="684206" lvl="1" indent="-222248" defTabSz="914391">
                <a:lnSpc>
                  <a:spcPct val="90000"/>
                </a:lnSpc>
                <a:spcBef>
                  <a:spcPts val="500"/>
                </a:spcBef>
                <a:buClr>
                  <a:schemeClr val="accent5">
                    <a:lumMod val="50000"/>
                  </a:schemeClr>
                </a:buClr>
                <a:buFont typeface="Calibri" panose="020F0502020204030204" pitchFamily="34" charset="0"/>
                <a:buChar char="−"/>
                <a:defRPr sz="3200" i="0">
                  <a:solidFill>
                    <a:srgbClr val="BC4800"/>
                  </a:solidFill>
                  <a:ea typeface="Calibri" panose="020F0502020204030204" pitchFamily="34" charset="0"/>
                </a:defRPr>
              </a:lvl2pPr>
              <a:lvl3pPr marL="1144577" indent="-230186" defTabSz="914391">
                <a:lnSpc>
                  <a:spcPct val="90000"/>
                </a:lnSpc>
                <a:spcBef>
                  <a:spcPts val="500"/>
                </a:spcBef>
                <a:buClr>
                  <a:srgbClr val="032C5D"/>
                </a:buClr>
                <a:buFont typeface="Arial" panose="020B0604020202020204" pitchFamily="34" charset="0"/>
                <a:buChar char="•"/>
                <a:defRPr sz="2000" i="0">
                  <a:solidFill>
                    <a:srgbClr val="BC4800"/>
                  </a:solidFill>
                </a:defRPr>
              </a:lvl3pPr>
              <a:lvl4pPr marL="1598597" indent="-222248" defTabSz="914391">
                <a:lnSpc>
                  <a:spcPct val="90000"/>
                </a:lnSpc>
                <a:spcBef>
                  <a:spcPts val="500"/>
                </a:spcBef>
                <a:buClr>
                  <a:srgbClr val="032C5D"/>
                </a:buClr>
                <a:buFont typeface="Calibri" panose="020F0502020204030204" pitchFamily="34" charset="0"/>
                <a:buChar char="−"/>
                <a:defRPr sz="2000" i="0">
                  <a:solidFill>
                    <a:srgbClr val="BC4800"/>
                  </a:solidFill>
                </a:defRPr>
              </a:lvl4pPr>
              <a:lvl5pPr marL="2057379" indent="-228597" defTabSz="914391">
                <a:lnSpc>
                  <a:spcPct val="90000"/>
                </a:lnSpc>
                <a:spcBef>
                  <a:spcPts val="500"/>
                </a:spcBef>
                <a:buClr>
                  <a:srgbClr val="032C5D"/>
                </a:buClr>
                <a:buFont typeface="Arial" panose="020B0604020202020204" pitchFamily="34" charset="0"/>
                <a:buChar char="•"/>
                <a:defRPr sz="2400">
                  <a:solidFill>
                    <a:srgbClr val="567086"/>
                  </a:solidFill>
                </a:defRPr>
              </a:lvl5pPr>
              <a:lvl6pPr marL="2514575" indent="-228597" defTabSz="914391">
                <a:lnSpc>
                  <a:spcPct val="90000"/>
                </a:lnSpc>
                <a:spcBef>
                  <a:spcPts val="500"/>
                </a:spcBef>
                <a:buFont typeface="Arial" panose="020B0604020202020204" pitchFamily="34" charset="0"/>
                <a:buChar char="•"/>
              </a:lvl6pPr>
              <a:lvl7pPr marL="2971770" indent="-228597" defTabSz="914391">
                <a:lnSpc>
                  <a:spcPct val="90000"/>
                </a:lnSpc>
                <a:spcBef>
                  <a:spcPts val="500"/>
                </a:spcBef>
                <a:buFont typeface="Arial" panose="020B0604020202020204" pitchFamily="34" charset="0"/>
                <a:buChar char="•"/>
              </a:lvl7pPr>
              <a:lvl8pPr marL="3428966" indent="-228597" defTabSz="914391">
                <a:lnSpc>
                  <a:spcPct val="90000"/>
                </a:lnSpc>
                <a:spcBef>
                  <a:spcPts val="500"/>
                </a:spcBef>
                <a:buFont typeface="Arial" panose="020B0604020202020204" pitchFamily="34" charset="0"/>
                <a:buChar char="•"/>
              </a:lvl8pPr>
              <a:lvl9pPr marL="3886161" indent="-228597" defTabSz="914391">
                <a:lnSpc>
                  <a:spcPct val="90000"/>
                </a:lnSpc>
                <a:spcBef>
                  <a:spcPts val="500"/>
                </a:spcBef>
                <a:buFont typeface="Arial" panose="020B0604020202020204" pitchFamily="34" charset="0"/>
                <a:buChar char="•"/>
              </a:lvl9pPr>
            </a:lstStyle>
            <a:p>
              <a:pPr marL="0" indent="0" algn="ctr" defTabSz="822960">
                <a:lnSpc>
                  <a:spcPct val="100000"/>
                </a:lnSpc>
                <a:spcBef>
                  <a:spcPts val="0"/>
                </a:spcBef>
                <a:buClr>
                  <a:srgbClr val="006544">
                    <a:lumMod val="50000"/>
                  </a:srgbClr>
                </a:buClr>
                <a:buNone/>
                <a:defRPr/>
              </a:pPr>
              <a:r>
                <a:rPr lang="en-US" sz="1620" dirty="0">
                  <a:solidFill>
                    <a:schemeClr val="accent1">
                      <a:lumMod val="50000"/>
                    </a:schemeClr>
                  </a:solidFill>
                </a:rPr>
                <a:t>Independence</a:t>
              </a:r>
            </a:p>
          </p:txBody>
        </p:sp>
        <p:grpSp>
          <p:nvGrpSpPr>
            <p:cNvPr id="51" name="Group 50">
              <a:extLst>
                <a:ext uri="{FF2B5EF4-FFF2-40B4-BE49-F238E27FC236}">
                  <a16:creationId xmlns:a16="http://schemas.microsoft.com/office/drawing/2014/main" id="{BC477287-ABE6-5E87-28A8-368B5AE8CC77}"/>
                </a:ext>
              </a:extLst>
            </p:cNvPr>
            <p:cNvGrpSpPr/>
            <p:nvPr/>
          </p:nvGrpSpPr>
          <p:grpSpPr>
            <a:xfrm>
              <a:off x="5969817" y="2918558"/>
              <a:ext cx="1979034" cy="1713848"/>
              <a:chOff x="6431662" y="2491749"/>
              <a:chExt cx="2198927" cy="1904275"/>
            </a:xfrm>
          </p:grpSpPr>
          <p:sp>
            <p:nvSpPr>
              <p:cNvPr id="38" name="Freeform: Shape 37">
                <a:extLst>
                  <a:ext uri="{FF2B5EF4-FFF2-40B4-BE49-F238E27FC236}">
                    <a16:creationId xmlns:a16="http://schemas.microsoft.com/office/drawing/2014/main" id="{1D658AC5-0C4A-51D4-C9C3-4331F9A22513}"/>
                  </a:ext>
                </a:extLst>
              </p:cNvPr>
              <p:cNvSpPr>
                <a:spLocks/>
              </p:cNvSpPr>
              <p:nvPr/>
            </p:nvSpPr>
            <p:spPr>
              <a:xfrm>
                <a:off x="6431662" y="2491749"/>
                <a:ext cx="2198927" cy="1904275"/>
              </a:xfrm>
              <a:custGeom>
                <a:avLst/>
                <a:gdLst>
                  <a:gd name="connsiteX0" fmla="*/ 4547291 w 6063054"/>
                  <a:gd name="connsiteY0" fmla="*/ 0 h 5250611"/>
                  <a:gd name="connsiteX1" fmla="*/ 1515764 w 6063054"/>
                  <a:gd name="connsiteY1" fmla="*/ 0 h 5250611"/>
                  <a:gd name="connsiteX2" fmla="*/ 0 w 6063054"/>
                  <a:gd name="connsiteY2" fmla="*/ 2625306 h 5250611"/>
                  <a:gd name="connsiteX3" fmla="*/ 1515764 w 6063054"/>
                  <a:gd name="connsiteY3" fmla="*/ 5250612 h 5250611"/>
                  <a:gd name="connsiteX4" fmla="*/ 4547291 w 6063054"/>
                  <a:gd name="connsiteY4" fmla="*/ 5250612 h 5250611"/>
                  <a:gd name="connsiteX5" fmla="*/ 6063055 w 6063054"/>
                  <a:gd name="connsiteY5" fmla="*/ 2625306 h 5250611"/>
                  <a:gd name="connsiteX6" fmla="*/ 4547291 w 6063054"/>
                  <a:gd name="connsiteY6" fmla="*/ 0 h 5250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63054" h="5250611">
                    <a:moveTo>
                      <a:pt x="4547291" y="0"/>
                    </a:moveTo>
                    <a:lnTo>
                      <a:pt x="1515764" y="0"/>
                    </a:lnTo>
                    <a:lnTo>
                      <a:pt x="0" y="2625306"/>
                    </a:lnTo>
                    <a:lnTo>
                      <a:pt x="1515764" y="5250612"/>
                    </a:lnTo>
                    <a:lnTo>
                      <a:pt x="4547291" y="5250612"/>
                    </a:lnTo>
                    <a:lnTo>
                      <a:pt x="6063055" y="2625306"/>
                    </a:lnTo>
                    <a:lnTo>
                      <a:pt x="4547291" y="0"/>
                    </a:lnTo>
                    <a:close/>
                  </a:path>
                </a:pathLst>
              </a:custGeom>
              <a:gradFill flip="none" rotWithShape="1">
                <a:gsLst>
                  <a:gs pos="0">
                    <a:schemeClr val="accent4">
                      <a:lumMod val="40000"/>
                      <a:lumOff val="60000"/>
                      <a:alpha val="60000"/>
                    </a:schemeClr>
                  </a:gs>
                  <a:gs pos="100000">
                    <a:schemeClr val="accent4">
                      <a:lumMod val="60000"/>
                      <a:lumOff val="40000"/>
                      <a:alpha val="60000"/>
                    </a:schemeClr>
                  </a:gs>
                </a:gsLst>
                <a:lin ang="5400000" scaled="1"/>
                <a:tileRect/>
              </a:gradFill>
              <a:ln w="19903" cap="flat">
                <a:noFill/>
                <a:prstDash val="solid"/>
                <a:miter/>
              </a:ln>
            </p:spPr>
            <p:txBody>
              <a:bodyPr rtlCol="0" anchor="ctr"/>
              <a:lstStyle/>
              <a:p>
                <a:pPr defTabSz="524830">
                  <a:defRPr/>
                </a:pPr>
                <a:endParaRPr lang="en-US" sz="1032">
                  <a:solidFill>
                    <a:prstClr val="black"/>
                  </a:solidFill>
                  <a:latin typeface="Segoe UI"/>
                </a:endParaRPr>
              </a:p>
            </p:txBody>
          </p:sp>
          <p:sp>
            <p:nvSpPr>
              <p:cNvPr id="39" name="Freeform: Shape 38">
                <a:extLst>
                  <a:ext uri="{FF2B5EF4-FFF2-40B4-BE49-F238E27FC236}">
                    <a16:creationId xmlns:a16="http://schemas.microsoft.com/office/drawing/2014/main" id="{34261ACA-27F1-B4E5-8DC1-E32B68B7672E}"/>
                  </a:ext>
                </a:extLst>
              </p:cNvPr>
              <p:cNvSpPr>
                <a:spLocks/>
              </p:cNvSpPr>
              <p:nvPr/>
            </p:nvSpPr>
            <p:spPr>
              <a:xfrm>
                <a:off x="6693342" y="2718364"/>
                <a:ext cx="1675567" cy="1451045"/>
              </a:xfrm>
              <a:custGeom>
                <a:avLst/>
                <a:gdLst>
                  <a:gd name="connsiteX0" fmla="*/ 4547291 w 6063054"/>
                  <a:gd name="connsiteY0" fmla="*/ 0 h 5250611"/>
                  <a:gd name="connsiteX1" fmla="*/ 1515764 w 6063054"/>
                  <a:gd name="connsiteY1" fmla="*/ 0 h 5250611"/>
                  <a:gd name="connsiteX2" fmla="*/ 0 w 6063054"/>
                  <a:gd name="connsiteY2" fmla="*/ 2625306 h 5250611"/>
                  <a:gd name="connsiteX3" fmla="*/ 1515764 w 6063054"/>
                  <a:gd name="connsiteY3" fmla="*/ 5250612 h 5250611"/>
                  <a:gd name="connsiteX4" fmla="*/ 4547291 w 6063054"/>
                  <a:gd name="connsiteY4" fmla="*/ 5250612 h 5250611"/>
                  <a:gd name="connsiteX5" fmla="*/ 6063055 w 6063054"/>
                  <a:gd name="connsiteY5" fmla="*/ 2625306 h 5250611"/>
                  <a:gd name="connsiteX6" fmla="*/ 4547291 w 6063054"/>
                  <a:gd name="connsiteY6" fmla="*/ 0 h 5250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63054" h="5250611">
                    <a:moveTo>
                      <a:pt x="4547291" y="0"/>
                    </a:moveTo>
                    <a:lnTo>
                      <a:pt x="1515764" y="0"/>
                    </a:lnTo>
                    <a:lnTo>
                      <a:pt x="0" y="2625306"/>
                    </a:lnTo>
                    <a:lnTo>
                      <a:pt x="1515764" y="5250612"/>
                    </a:lnTo>
                    <a:lnTo>
                      <a:pt x="4547291" y="5250612"/>
                    </a:lnTo>
                    <a:lnTo>
                      <a:pt x="6063055" y="2625306"/>
                    </a:lnTo>
                    <a:lnTo>
                      <a:pt x="4547291" y="0"/>
                    </a:lnTo>
                    <a:close/>
                  </a:path>
                </a:pathLst>
              </a:custGeom>
              <a:solidFill>
                <a:schemeClr val="accent4"/>
              </a:solidFill>
              <a:ln w="19903" cap="flat">
                <a:noFill/>
                <a:prstDash val="solid"/>
                <a:miter/>
              </a:ln>
            </p:spPr>
            <p:txBody>
              <a:bodyPr rtlCol="0" anchor="ctr"/>
              <a:lstStyle/>
              <a:p>
                <a:pPr algn="ctr" defTabSz="720090">
                  <a:lnSpc>
                    <a:spcPct val="90000"/>
                  </a:lnSpc>
                  <a:spcBef>
                    <a:spcPct val="0"/>
                  </a:spcBef>
                  <a:spcAft>
                    <a:spcPct val="35000"/>
                  </a:spcAft>
                </a:pPr>
                <a:endParaRPr lang="en-US" sz="2160" dirty="0">
                  <a:solidFill>
                    <a:schemeClr val="bg1"/>
                  </a:solidFill>
                </a:endParaRPr>
              </a:p>
            </p:txBody>
          </p:sp>
          <p:pic>
            <p:nvPicPr>
              <p:cNvPr id="8" name="Graphic 7">
                <a:extLst>
                  <a:ext uri="{FF2B5EF4-FFF2-40B4-BE49-F238E27FC236}">
                    <a16:creationId xmlns:a16="http://schemas.microsoft.com/office/drawing/2014/main" id="{74B04A46-4236-F532-0E2B-171D76D832C9}"/>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6884770" y="2797531"/>
                <a:ext cx="1292711" cy="1292711"/>
              </a:xfrm>
              <a:prstGeom prst="rect">
                <a:avLst/>
              </a:prstGeom>
            </p:spPr>
          </p:pic>
        </p:grpSp>
      </p:grpSp>
      <p:sp>
        <p:nvSpPr>
          <p:cNvPr id="2" name="Slide Number Placeholder 1">
            <a:extLst>
              <a:ext uri="{FF2B5EF4-FFF2-40B4-BE49-F238E27FC236}">
                <a16:creationId xmlns:a16="http://schemas.microsoft.com/office/drawing/2014/main" id="{F7716621-168C-564B-18B8-88666F21043D}"/>
              </a:ext>
            </a:extLst>
          </p:cNvPr>
          <p:cNvSpPr>
            <a:spLocks noGrp="1"/>
          </p:cNvSpPr>
          <p:nvPr>
            <p:ph type="sldNum" sz="quarter" idx="4"/>
          </p:nvPr>
        </p:nvSpPr>
        <p:spPr>
          <a:xfrm>
            <a:off x="11253696" y="6414631"/>
            <a:ext cx="423476" cy="365125"/>
          </a:xfrm>
          <a:prstGeom prst="rect">
            <a:avLst/>
          </a:prstGeom>
        </p:spPr>
        <p:txBody>
          <a:bodyPr lIns="0" rIns="0"/>
          <a:lstStyle>
            <a:defPPr>
              <a:defRPr lang="en-US"/>
            </a:defPPr>
            <a:lvl1pPr marL="0" algn="r" defTabSz="914400" rtl="0" eaLnBrk="1" latinLnBrk="0" hangingPunct="1">
              <a:defRPr sz="9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4E699D-56E7-4D39-94B3-BF5E825A13BD}" type="slidenum">
              <a:rPr lang="en-US" smtClean="0"/>
              <a:pPr/>
              <a:t>8</a:t>
            </a:fld>
            <a:endParaRPr lang="en-US" dirty="0"/>
          </a:p>
        </p:txBody>
      </p:sp>
      <p:grpSp>
        <p:nvGrpSpPr>
          <p:cNvPr id="13" name="Group 12">
            <a:extLst>
              <a:ext uri="{FF2B5EF4-FFF2-40B4-BE49-F238E27FC236}">
                <a16:creationId xmlns:a16="http://schemas.microsoft.com/office/drawing/2014/main" id="{1F236A12-2A74-02C6-8BED-BE4A928D29D8}"/>
              </a:ext>
            </a:extLst>
          </p:cNvPr>
          <p:cNvGrpSpPr/>
          <p:nvPr/>
        </p:nvGrpSpPr>
        <p:grpSpPr>
          <a:xfrm>
            <a:off x="9674800" y="3510743"/>
            <a:ext cx="2337435" cy="3176917"/>
            <a:chOff x="9387854" y="2910974"/>
            <a:chExt cx="2337435" cy="3176917"/>
          </a:xfrm>
        </p:grpSpPr>
        <p:grpSp>
          <p:nvGrpSpPr>
            <p:cNvPr id="5" name="Group 4">
              <a:extLst>
                <a:ext uri="{FF2B5EF4-FFF2-40B4-BE49-F238E27FC236}">
                  <a16:creationId xmlns:a16="http://schemas.microsoft.com/office/drawing/2014/main" id="{41D192A1-2F9A-2087-7DEE-49167AF935E9}"/>
                </a:ext>
              </a:extLst>
            </p:cNvPr>
            <p:cNvGrpSpPr/>
            <p:nvPr/>
          </p:nvGrpSpPr>
          <p:grpSpPr>
            <a:xfrm>
              <a:off x="9543482" y="2910974"/>
              <a:ext cx="1979034" cy="1697322"/>
              <a:chOff x="1063085" y="2395583"/>
              <a:chExt cx="2619985" cy="2268911"/>
            </a:xfrm>
          </p:grpSpPr>
          <p:sp>
            <p:nvSpPr>
              <p:cNvPr id="7" name="Freeform: Shape 6">
                <a:extLst>
                  <a:ext uri="{FF2B5EF4-FFF2-40B4-BE49-F238E27FC236}">
                    <a16:creationId xmlns:a16="http://schemas.microsoft.com/office/drawing/2014/main" id="{267E03F0-A59A-FCBF-949A-28F6A2EBECFA}"/>
                  </a:ext>
                </a:extLst>
              </p:cNvPr>
              <p:cNvSpPr>
                <a:spLocks/>
              </p:cNvSpPr>
              <p:nvPr/>
            </p:nvSpPr>
            <p:spPr>
              <a:xfrm>
                <a:off x="1063085" y="2395583"/>
                <a:ext cx="2619985" cy="2268911"/>
              </a:xfrm>
              <a:custGeom>
                <a:avLst/>
                <a:gdLst>
                  <a:gd name="connsiteX0" fmla="*/ 4547291 w 6063054"/>
                  <a:gd name="connsiteY0" fmla="*/ 0 h 5250611"/>
                  <a:gd name="connsiteX1" fmla="*/ 1515764 w 6063054"/>
                  <a:gd name="connsiteY1" fmla="*/ 0 h 5250611"/>
                  <a:gd name="connsiteX2" fmla="*/ 0 w 6063054"/>
                  <a:gd name="connsiteY2" fmla="*/ 2625306 h 5250611"/>
                  <a:gd name="connsiteX3" fmla="*/ 1515764 w 6063054"/>
                  <a:gd name="connsiteY3" fmla="*/ 5250612 h 5250611"/>
                  <a:gd name="connsiteX4" fmla="*/ 4547291 w 6063054"/>
                  <a:gd name="connsiteY4" fmla="*/ 5250612 h 5250611"/>
                  <a:gd name="connsiteX5" fmla="*/ 6063055 w 6063054"/>
                  <a:gd name="connsiteY5" fmla="*/ 2625306 h 5250611"/>
                  <a:gd name="connsiteX6" fmla="*/ 4547291 w 6063054"/>
                  <a:gd name="connsiteY6" fmla="*/ 0 h 5250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63054" h="5250611">
                    <a:moveTo>
                      <a:pt x="4547291" y="0"/>
                    </a:moveTo>
                    <a:lnTo>
                      <a:pt x="1515764" y="0"/>
                    </a:lnTo>
                    <a:lnTo>
                      <a:pt x="0" y="2625306"/>
                    </a:lnTo>
                    <a:lnTo>
                      <a:pt x="1515764" y="5250612"/>
                    </a:lnTo>
                    <a:lnTo>
                      <a:pt x="4547291" y="5250612"/>
                    </a:lnTo>
                    <a:lnTo>
                      <a:pt x="6063055" y="2625306"/>
                    </a:lnTo>
                    <a:lnTo>
                      <a:pt x="4547291" y="0"/>
                    </a:lnTo>
                    <a:close/>
                  </a:path>
                </a:pathLst>
              </a:custGeom>
              <a:solidFill>
                <a:schemeClr val="accent4">
                  <a:lumMod val="60000"/>
                  <a:lumOff val="40000"/>
                  <a:alpha val="60000"/>
                </a:schemeClr>
              </a:solidFill>
              <a:ln w="19903" cap="flat">
                <a:noFill/>
                <a:prstDash val="solid"/>
                <a:miter/>
              </a:ln>
            </p:spPr>
            <p:txBody>
              <a:bodyPr rtlCol="0" anchor="ctr"/>
              <a:lstStyle/>
              <a:p>
                <a:endParaRPr lang="en-US" sz="1620"/>
              </a:p>
            </p:txBody>
          </p:sp>
          <p:sp>
            <p:nvSpPr>
              <p:cNvPr id="9" name="Freeform: Shape 8">
                <a:extLst>
                  <a:ext uri="{FF2B5EF4-FFF2-40B4-BE49-F238E27FC236}">
                    <a16:creationId xmlns:a16="http://schemas.microsoft.com/office/drawing/2014/main" id="{A76AF68C-45F0-2527-B2E7-05570FF54926}"/>
                  </a:ext>
                </a:extLst>
              </p:cNvPr>
              <p:cNvSpPr>
                <a:spLocks/>
              </p:cNvSpPr>
              <p:nvPr/>
            </p:nvSpPr>
            <p:spPr>
              <a:xfrm>
                <a:off x="1366948" y="2658729"/>
                <a:ext cx="2012258" cy="1742619"/>
              </a:xfrm>
              <a:custGeom>
                <a:avLst/>
                <a:gdLst>
                  <a:gd name="connsiteX0" fmla="*/ 4547291 w 6063054"/>
                  <a:gd name="connsiteY0" fmla="*/ 0 h 5250611"/>
                  <a:gd name="connsiteX1" fmla="*/ 1515764 w 6063054"/>
                  <a:gd name="connsiteY1" fmla="*/ 0 h 5250611"/>
                  <a:gd name="connsiteX2" fmla="*/ 0 w 6063054"/>
                  <a:gd name="connsiteY2" fmla="*/ 2625306 h 5250611"/>
                  <a:gd name="connsiteX3" fmla="*/ 1515764 w 6063054"/>
                  <a:gd name="connsiteY3" fmla="*/ 5250612 h 5250611"/>
                  <a:gd name="connsiteX4" fmla="*/ 4547291 w 6063054"/>
                  <a:gd name="connsiteY4" fmla="*/ 5250612 h 5250611"/>
                  <a:gd name="connsiteX5" fmla="*/ 6063055 w 6063054"/>
                  <a:gd name="connsiteY5" fmla="*/ 2625306 h 5250611"/>
                  <a:gd name="connsiteX6" fmla="*/ 4547291 w 6063054"/>
                  <a:gd name="connsiteY6" fmla="*/ 0 h 5250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63054" h="5250611">
                    <a:moveTo>
                      <a:pt x="4547291" y="0"/>
                    </a:moveTo>
                    <a:lnTo>
                      <a:pt x="1515764" y="0"/>
                    </a:lnTo>
                    <a:lnTo>
                      <a:pt x="0" y="2625306"/>
                    </a:lnTo>
                    <a:lnTo>
                      <a:pt x="1515764" y="5250612"/>
                    </a:lnTo>
                    <a:lnTo>
                      <a:pt x="4547291" y="5250612"/>
                    </a:lnTo>
                    <a:lnTo>
                      <a:pt x="6063055" y="2625306"/>
                    </a:lnTo>
                    <a:lnTo>
                      <a:pt x="4547291" y="0"/>
                    </a:lnTo>
                    <a:close/>
                  </a:path>
                </a:pathLst>
              </a:custGeom>
              <a:solidFill>
                <a:schemeClr val="bg1"/>
              </a:solidFill>
              <a:ln w="19903" cap="flat">
                <a:noFill/>
                <a:prstDash val="solid"/>
                <a:miter/>
              </a:ln>
            </p:spPr>
            <p:txBody>
              <a:bodyPr rtlCol="0" anchor="ctr"/>
              <a:lstStyle/>
              <a:p>
                <a:pPr defTabSz="524830">
                  <a:defRPr/>
                </a:pPr>
                <a:endParaRPr lang="en-US" sz="1032">
                  <a:solidFill>
                    <a:prstClr val="black"/>
                  </a:solidFill>
                  <a:latin typeface="Segoe UI"/>
                </a:endParaRPr>
              </a:p>
            </p:txBody>
          </p:sp>
          <p:pic>
            <p:nvPicPr>
              <p:cNvPr id="10" name="Graphic 9">
                <a:extLst>
                  <a:ext uri="{FF2B5EF4-FFF2-40B4-BE49-F238E27FC236}">
                    <a16:creationId xmlns:a16="http://schemas.microsoft.com/office/drawing/2014/main" id="{E9FCD034-494A-8D29-0C13-4916693AF365}"/>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1621231" y="2795295"/>
                <a:ext cx="1413874" cy="1413874"/>
              </a:xfrm>
              <a:prstGeom prst="rect">
                <a:avLst/>
              </a:prstGeom>
            </p:spPr>
          </p:pic>
        </p:grpSp>
        <p:sp>
          <p:nvSpPr>
            <p:cNvPr id="44" name="Content Placeholder 2, chunk 3">
              <a:extLst>
                <a:ext uri="{FF2B5EF4-FFF2-40B4-BE49-F238E27FC236}">
                  <a16:creationId xmlns:a16="http://schemas.microsoft.com/office/drawing/2014/main" id="{4DE60D91-D378-51C0-7CEB-CB0AEB4B2BB8}"/>
                </a:ext>
              </a:extLst>
            </p:cNvPr>
            <p:cNvSpPr txBox="1">
              <a:spLocks/>
            </p:cNvSpPr>
            <p:nvPr/>
          </p:nvSpPr>
          <p:spPr>
            <a:xfrm>
              <a:off x="9387854" y="4610050"/>
              <a:ext cx="2337435" cy="1477841"/>
            </a:xfrm>
            <a:prstGeom prst="rect">
              <a:avLst/>
            </a:prstGeom>
            <a:noFill/>
          </p:spPr>
          <p:txBody>
            <a:bodyPr wrap="square" lIns="164592" tIns="164592" rIns="164592" numCol="1">
              <a:noAutofit/>
            </a:bodyPr>
            <a:lstStyle>
              <a:defPPr>
                <a:defRPr lang="en-US"/>
              </a:defPPr>
              <a:lvl1pPr marL="230186" indent="-230186" defTabSz="914391">
                <a:lnSpc>
                  <a:spcPct val="90000"/>
                </a:lnSpc>
                <a:spcBef>
                  <a:spcPts val="1000"/>
                </a:spcBef>
                <a:buClr>
                  <a:schemeClr val="accent5">
                    <a:lumMod val="50000"/>
                  </a:schemeClr>
                </a:buClr>
                <a:buFont typeface="Arial" panose="020B0604020202020204" pitchFamily="34" charset="0"/>
                <a:buChar char="•"/>
                <a:defRPr sz="3600" i="0">
                  <a:solidFill>
                    <a:srgbClr val="BC4800"/>
                  </a:solidFill>
                  <a:ea typeface="Calibri" panose="020F0502020204030204" pitchFamily="34" charset="0"/>
                </a:defRPr>
              </a:lvl1pPr>
              <a:lvl2pPr marL="684206" lvl="1" indent="-222248" defTabSz="914391">
                <a:lnSpc>
                  <a:spcPct val="90000"/>
                </a:lnSpc>
                <a:spcBef>
                  <a:spcPts val="500"/>
                </a:spcBef>
                <a:buClr>
                  <a:schemeClr val="accent5">
                    <a:lumMod val="50000"/>
                  </a:schemeClr>
                </a:buClr>
                <a:buFont typeface="Calibri" panose="020F0502020204030204" pitchFamily="34" charset="0"/>
                <a:buChar char="−"/>
                <a:defRPr sz="3200" i="0">
                  <a:solidFill>
                    <a:srgbClr val="BC4800"/>
                  </a:solidFill>
                  <a:ea typeface="Calibri" panose="020F0502020204030204" pitchFamily="34" charset="0"/>
                </a:defRPr>
              </a:lvl2pPr>
              <a:lvl3pPr marL="1144577" indent="-230186" defTabSz="914391">
                <a:lnSpc>
                  <a:spcPct val="90000"/>
                </a:lnSpc>
                <a:spcBef>
                  <a:spcPts val="500"/>
                </a:spcBef>
                <a:buClr>
                  <a:srgbClr val="032C5D"/>
                </a:buClr>
                <a:buFont typeface="Arial" panose="020B0604020202020204" pitchFamily="34" charset="0"/>
                <a:buChar char="•"/>
                <a:defRPr sz="2000" i="0">
                  <a:solidFill>
                    <a:srgbClr val="BC4800"/>
                  </a:solidFill>
                </a:defRPr>
              </a:lvl3pPr>
              <a:lvl4pPr marL="1598597" indent="-222248" defTabSz="914391">
                <a:lnSpc>
                  <a:spcPct val="90000"/>
                </a:lnSpc>
                <a:spcBef>
                  <a:spcPts val="500"/>
                </a:spcBef>
                <a:buClr>
                  <a:srgbClr val="032C5D"/>
                </a:buClr>
                <a:buFont typeface="Calibri" panose="020F0502020204030204" pitchFamily="34" charset="0"/>
                <a:buChar char="−"/>
                <a:defRPr sz="2000" i="0">
                  <a:solidFill>
                    <a:srgbClr val="BC4800"/>
                  </a:solidFill>
                </a:defRPr>
              </a:lvl4pPr>
              <a:lvl5pPr marL="2057379" indent="-228597" defTabSz="914391">
                <a:lnSpc>
                  <a:spcPct val="90000"/>
                </a:lnSpc>
                <a:spcBef>
                  <a:spcPts val="500"/>
                </a:spcBef>
                <a:buClr>
                  <a:srgbClr val="032C5D"/>
                </a:buClr>
                <a:buFont typeface="Arial" panose="020B0604020202020204" pitchFamily="34" charset="0"/>
                <a:buChar char="•"/>
                <a:defRPr sz="2400">
                  <a:solidFill>
                    <a:srgbClr val="567086"/>
                  </a:solidFill>
                </a:defRPr>
              </a:lvl5pPr>
              <a:lvl6pPr marL="2514575" indent="-228597" defTabSz="914391">
                <a:lnSpc>
                  <a:spcPct val="90000"/>
                </a:lnSpc>
                <a:spcBef>
                  <a:spcPts val="500"/>
                </a:spcBef>
                <a:buFont typeface="Arial" panose="020B0604020202020204" pitchFamily="34" charset="0"/>
                <a:buChar char="•"/>
              </a:lvl6pPr>
              <a:lvl7pPr marL="2971770" indent="-228597" defTabSz="914391">
                <a:lnSpc>
                  <a:spcPct val="90000"/>
                </a:lnSpc>
                <a:spcBef>
                  <a:spcPts val="500"/>
                </a:spcBef>
                <a:buFont typeface="Arial" panose="020B0604020202020204" pitchFamily="34" charset="0"/>
                <a:buChar char="•"/>
              </a:lvl7pPr>
              <a:lvl8pPr marL="3428966" indent="-228597" defTabSz="914391">
                <a:lnSpc>
                  <a:spcPct val="90000"/>
                </a:lnSpc>
                <a:spcBef>
                  <a:spcPts val="500"/>
                </a:spcBef>
                <a:buFont typeface="Arial" panose="020B0604020202020204" pitchFamily="34" charset="0"/>
                <a:buChar char="•"/>
              </a:lvl8pPr>
              <a:lvl9pPr marL="3886161" indent="-228597" defTabSz="914391">
                <a:lnSpc>
                  <a:spcPct val="90000"/>
                </a:lnSpc>
                <a:spcBef>
                  <a:spcPts val="500"/>
                </a:spcBef>
                <a:buFont typeface="Arial" panose="020B0604020202020204" pitchFamily="34" charset="0"/>
                <a:buChar char="•"/>
              </a:lvl9pPr>
            </a:lstStyle>
            <a:p>
              <a:pPr marL="0" indent="0" algn="ctr" defTabSz="822960">
                <a:lnSpc>
                  <a:spcPct val="100000"/>
                </a:lnSpc>
                <a:spcBef>
                  <a:spcPts val="0"/>
                </a:spcBef>
                <a:buClr>
                  <a:srgbClr val="006544">
                    <a:lumMod val="50000"/>
                  </a:srgbClr>
                </a:buClr>
                <a:buNone/>
                <a:defRPr/>
              </a:pPr>
              <a:r>
                <a:rPr lang="en-US" sz="1620" dirty="0">
                  <a:solidFill>
                    <a:schemeClr val="accent1">
                      <a:lumMod val="50000"/>
                    </a:schemeClr>
                  </a:solidFill>
                </a:rPr>
                <a:t>Self-regulatory Authority</a:t>
              </a:r>
            </a:p>
          </p:txBody>
        </p:sp>
      </p:grpSp>
      <p:grpSp>
        <p:nvGrpSpPr>
          <p:cNvPr id="14" name="Group 13">
            <a:extLst>
              <a:ext uri="{FF2B5EF4-FFF2-40B4-BE49-F238E27FC236}">
                <a16:creationId xmlns:a16="http://schemas.microsoft.com/office/drawing/2014/main" id="{8F9B4B6A-82FC-52CD-D868-8367C2631C26}"/>
              </a:ext>
            </a:extLst>
          </p:cNvPr>
          <p:cNvGrpSpPr/>
          <p:nvPr/>
        </p:nvGrpSpPr>
        <p:grpSpPr>
          <a:xfrm>
            <a:off x="7907588" y="1587559"/>
            <a:ext cx="2337435" cy="3110812"/>
            <a:chOff x="7559361" y="1660854"/>
            <a:chExt cx="2337435" cy="3110812"/>
          </a:xfrm>
        </p:grpSpPr>
        <p:grpSp>
          <p:nvGrpSpPr>
            <p:cNvPr id="11" name="Group 10">
              <a:extLst>
                <a:ext uri="{FF2B5EF4-FFF2-40B4-BE49-F238E27FC236}">
                  <a16:creationId xmlns:a16="http://schemas.microsoft.com/office/drawing/2014/main" id="{E6DD90A0-1F0F-1A9A-9F71-967CE103529A}"/>
                </a:ext>
              </a:extLst>
            </p:cNvPr>
            <p:cNvGrpSpPr/>
            <p:nvPr/>
          </p:nvGrpSpPr>
          <p:grpSpPr>
            <a:xfrm>
              <a:off x="7738562" y="1660854"/>
              <a:ext cx="1979034" cy="1713848"/>
              <a:chOff x="7738562" y="1660854"/>
              <a:chExt cx="1979034" cy="1713848"/>
            </a:xfrm>
          </p:grpSpPr>
          <p:grpSp>
            <p:nvGrpSpPr>
              <p:cNvPr id="6" name="Group 5">
                <a:extLst>
                  <a:ext uri="{FF2B5EF4-FFF2-40B4-BE49-F238E27FC236}">
                    <a16:creationId xmlns:a16="http://schemas.microsoft.com/office/drawing/2014/main" id="{94DE2B02-C8FD-9704-FE44-A6590540FEF8}"/>
                  </a:ext>
                </a:extLst>
              </p:cNvPr>
              <p:cNvGrpSpPr/>
              <p:nvPr/>
            </p:nvGrpSpPr>
            <p:grpSpPr>
              <a:xfrm>
                <a:off x="7738562" y="1660854"/>
                <a:ext cx="1979034" cy="1713848"/>
                <a:chOff x="716382" y="2491749"/>
                <a:chExt cx="2198927" cy="1904275"/>
              </a:xfrm>
            </p:grpSpPr>
            <p:sp>
              <p:nvSpPr>
                <p:cNvPr id="22" name="Freeform: Shape 21">
                  <a:extLst>
                    <a:ext uri="{FF2B5EF4-FFF2-40B4-BE49-F238E27FC236}">
                      <a16:creationId xmlns:a16="http://schemas.microsoft.com/office/drawing/2014/main" id="{EEE29C26-817D-F92D-45E3-4BB167DAF812}"/>
                    </a:ext>
                  </a:extLst>
                </p:cNvPr>
                <p:cNvSpPr>
                  <a:spLocks/>
                </p:cNvSpPr>
                <p:nvPr/>
              </p:nvSpPr>
              <p:spPr>
                <a:xfrm>
                  <a:off x="716382" y="2491749"/>
                  <a:ext cx="2198927" cy="1904275"/>
                </a:xfrm>
                <a:custGeom>
                  <a:avLst/>
                  <a:gdLst>
                    <a:gd name="connsiteX0" fmla="*/ 4547291 w 6063054"/>
                    <a:gd name="connsiteY0" fmla="*/ 0 h 5250611"/>
                    <a:gd name="connsiteX1" fmla="*/ 1515764 w 6063054"/>
                    <a:gd name="connsiteY1" fmla="*/ 0 h 5250611"/>
                    <a:gd name="connsiteX2" fmla="*/ 0 w 6063054"/>
                    <a:gd name="connsiteY2" fmla="*/ 2625306 h 5250611"/>
                    <a:gd name="connsiteX3" fmla="*/ 1515764 w 6063054"/>
                    <a:gd name="connsiteY3" fmla="*/ 5250612 h 5250611"/>
                    <a:gd name="connsiteX4" fmla="*/ 4547291 w 6063054"/>
                    <a:gd name="connsiteY4" fmla="*/ 5250612 h 5250611"/>
                    <a:gd name="connsiteX5" fmla="*/ 6063055 w 6063054"/>
                    <a:gd name="connsiteY5" fmla="*/ 2625306 h 5250611"/>
                    <a:gd name="connsiteX6" fmla="*/ 4547291 w 6063054"/>
                    <a:gd name="connsiteY6" fmla="*/ 0 h 5250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63054" h="5250611">
                      <a:moveTo>
                        <a:pt x="4547291" y="0"/>
                      </a:moveTo>
                      <a:lnTo>
                        <a:pt x="1515764" y="0"/>
                      </a:lnTo>
                      <a:lnTo>
                        <a:pt x="0" y="2625306"/>
                      </a:lnTo>
                      <a:lnTo>
                        <a:pt x="1515764" y="5250612"/>
                      </a:lnTo>
                      <a:lnTo>
                        <a:pt x="4547291" y="5250612"/>
                      </a:lnTo>
                      <a:lnTo>
                        <a:pt x="6063055" y="2625306"/>
                      </a:lnTo>
                      <a:lnTo>
                        <a:pt x="4547291" y="0"/>
                      </a:lnTo>
                      <a:close/>
                    </a:path>
                  </a:pathLst>
                </a:custGeom>
                <a:gradFill flip="none" rotWithShape="1">
                  <a:gsLst>
                    <a:gs pos="0">
                      <a:schemeClr val="accent1">
                        <a:lumMod val="60000"/>
                        <a:lumOff val="40000"/>
                        <a:alpha val="60000"/>
                      </a:schemeClr>
                    </a:gs>
                    <a:gs pos="100000">
                      <a:schemeClr val="accent1">
                        <a:lumMod val="60000"/>
                        <a:lumOff val="40000"/>
                        <a:alpha val="60000"/>
                      </a:schemeClr>
                    </a:gs>
                  </a:gsLst>
                  <a:lin ang="5400000" scaled="1"/>
                  <a:tileRect/>
                </a:gradFill>
                <a:ln w="19903" cap="flat">
                  <a:noFill/>
                  <a:prstDash val="solid"/>
                  <a:miter/>
                </a:ln>
              </p:spPr>
              <p:txBody>
                <a:bodyPr rtlCol="0" anchor="ctr"/>
                <a:lstStyle/>
                <a:p>
                  <a:pPr defTabSz="524830">
                    <a:defRPr/>
                  </a:pPr>
                  <a:endParaRPr lang="en-US" sz="1032">
                    <a:solidFill>
                      <a:prstClr val="black"/>
                    </a:solidFill>
                    <a:latin typeface="Segoe UI"/>
                  </a:endParaRPr>
                </a:p>
              </p:txBody>
            </p:sp>
            <p:sp>
              <p:nvSpPr>
                <p:cNvPr id="23" name="Freeform: Shape 22">
                  <a:extLst>
                    <a:ext uri="{FF2B5EF4-FFF2-40B4-BE49-F238E27FC236}">
                      <a16:creationId xmlns:a16="http://schemas.microsoft.com/office/drawing/2014/main" id="{D1F9124C-F203-E4DC-AA9F-FDCE318FD81F}"/>
                    </a:ext>
                  </a:extLst>
                </p:cNvPr>
                <p:cNvSpPr>
                  <a:spLocks/>
                </p:cNvSpPr>
                <p:nvPr/>
              </p:nvSpPr>
              <p:spPr>
                <a:xfrm>
                  <a:off x="978062" y="2718364"/>
                  <a:ext cx="1675567" cy="1451045"/>
                </a:xfrm>
                <a:custGeom>
                  <a:avLst/>
                  <a:gdLst>
                    <a:gd name="connsiteX0" fmla="*/ 4547291 w 6063054"/>
                    <a:gd name="connsiteY0" fmla="*/ 0 h 5250611"/>
                    <a:gd name="connsiteX1" fmla="*/ 1515764 w 6063054"/>
                    <a:gd name="connsiteY1" fmla="*/ 0 h 5250611"/>
                    <a:gd name="connsiteX2" fmla="*/ 0 w 6063054"/>
                    <a:gd name="connsiteY2" fmla="*/ 2625306 h 5250611"/>
                    <a:gd name="connsiteX3" fmla="*/ 1515764 w 6063054"/>
                    <a:gd name="connsiteY3" fmla="*/ 5250612 h 5250611"/>
                    <a:gd name="connsiteX4" fmla="*/ 4547291 w 6063054"/>
                    <a:gd name="connsiteY4" fmla="*/ 5250612 h 5250611"/>
                    <a:gd name="connsiteX5" fmla="*/ 6063055 w 6063054"/>
                    <a:gd name="connsiteY5" fmla="*/ 2625306 h 5250611"/>
                    <a:gd name="connsiteX6" fmla="*/ 4547291 w 6063054"/>
                    <a:gd name="connsiteY6" fmla="*/ 0 h 5250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63054" h="5250611">
                      <a:moveTo>
                        <a:pt x="4547291" y="0"/>
                      </a:moveTo>
                      <a:lnTo>
                        <a:pt x="1515764" y="0"/>
                      </a:lnTo>
                      <a:lnTo>
                        <a:pt x="0" y="2625306"/>
                      </a:lnTo>
                      <a:lnTo>
                        <a:pt x="1515764" y="5250612"/>
                      </a:lnTo>
                      <a:lnTo>
                        <a:pt x="4547291" y="5250612"/>
                      </a:lnTo>
                      <a:lnTo>
                        <a:pt x="6063055" y="2625306"/>
                      </a:lnTo>
                      <a:lnTo>
                        <a:pt x="4547291" y="0"/>
                      </a:lnTo>
                      <a:close/>
                    </a:path>
                  </a:pathLst>
                </a:custGeom>
                <a:solidFill>
                  <a:schemeClr val="accent1"/>
                </a:solidFill>
                <a:ln w="19903" cap="flat">
                  <a:noFill/>
                  <a:prstDash val="solid"/>
                  <a:miter/>
                </a:ln>
              </p:spPr>
              <p:txBody>
                <a:bodyPr rtlCol="0" anchor="ctr"/>
                <a:lstStyle/>
                <a:p>
                  <a:pPr algn="ctr" defTabSz="720090">
                    <a:lnSpc>
                      <a:spcPct val="90000"/>
                    </a:lnSpc>
                    <a:spcBef>
                      <a:spcPct val="0"/>
                    </a:spcBef>
                    <a:spcAft>
                      <a:spcPct val="35000"/>
                    </a:spcAft>
                  </a:pPr>
                  <a:endParaRPr lang="en-US" sz="2160"/>
                </a:p>
              </p:txBody>
            </p:sp>
          </p:grpSp>
          <p:pic>
            <p:nvPicPr>
              <p:cNvPr id="45" name="Graphic 44" descr="Books outline">
                <a:extLst>
                  <a:ext uri="{FF2B5EF4-FFF2-40B4-BE49-F238E27FC236}">
                    <a16:creationId xmlns:a16="http://schemas.microsoft.com/office/drawing/2014/main" id="{758BB6A9-60BE-0BF2-3FB1-8B7A4284338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270879" y="2055497"/>
                <a:ext cx="914400" cy="914400"/>
              </a:xfrm>
              <a:prstGeom prst="rect">
                <a:avLst/>
              </a:prstGeom>
            </p:spPr>
          </p:pic>
        </p:grpSp>
        <p:sp>
          <p:nvSpPr>
            <p:cNvPr id="46" name="Content Placeholder 2, chunk 3">
              <a:extLst>
                <a:ext uri="{FF2B5EF4-FFF2-40B4-BE49-F238E27FC236}">
                  <a16:creationId xmlns:a16="http://schemas.microsoft.com/office/drawing/2014/main" id="{EAE6FBCC-8908-90AE-8DC1-79CA3A903E8D}"/>
                </a:ext>
              </a:extLst>
            </p:cNvPr>
            <p:cNvSpPr txBox="1">
              <a:spLocks/>
            </p:cNvSpPr>
            <p:nvPr/>
          </p:nvSpPr>
          <p:spPr>
            <a:xfrm>
              <a:off x="7559361" y="3293825"/>
              <a:ext cx="2337435" cy="1477841"/>
            </a:xfrm>
            <a:prstGeom prst="rect">
              <a:avLst/>
            </a:prstGeom>
            <a:noFill/>
          </p:spPr>
          <p:txBody>
            <a:bodyPr wrap="square" lIns="164592" tIns="164592" rIns="164592" numCol="1">
              <a:noAutofit/>
            </a:bodyPr>
            <a:lstStyle>
              <a:defPPr>
                <a:defRPr lang="en-US"/>
              </a:defPPr>
              <a:lvl1pPr marL="230186" indent="-230186" defTabSz="914391">
                <a:lnSpc>
                  <a:spcPct val="90000"/>
                </a:lnSpc>
                <a:spcBef>
                  <a:spcPts val="1000"/>
                </a:spcBef>
                <a:buClr>
                  <a:schemeClr val="accent5">
                    <a:lumMod val="50000"/>
                  </a:schemeClr>
                </a:buClr>
                <a:buFont typeface="Arial" panose="020B0604020202020204" pitchFamily="34" charset="0"/>
                <a:buChar char="•"/>
                <a:defRPr sz="3600" i="0">
                  <a:solidFill>
                    <a:srgbClr val="BC4800"/>
                  </a:solidFill>
                  <a:ea typeface="Calibri" panose="020F0502020204030204" pitchFamily="34" charset="0"/>
                </a:defRPr>
              </a:lvl1pPr>
              <a:lvl2pPr marL="684206" lvl="1" indent="-222248" defTabSz="914391">
                <a:lnSpc>
                  <a:spcPct val="90000"/>
                </a:lnSpc>
                <a:spcBef>
                  <a:spcPts val="500"/>
                </a:spcBef>
                <a:buClr>
                  <a:schemeClr val="accent5">
                    <a:lumMod val="50000"/>
                  </a:schemeClr>
                </a:buClr>
                <a:buFont typeface="Calibri" panose="020F0502020204030204" pitchFamily="34" charset="0"/>
                <a:buChar char="−"/>
                <a:defRPr sz="3200" i="0">
                  <a:solidFill>
                    <a:srgbClr val="BC4800"/>
                  </a:solidFill>
                  <a:ea typeface="Calibri" panose="020F0502020204030204" pitchFamily="34" charset="0"/>
                </a:defRPr>
              </a:lvl2pPr>
              <a:lvl3pPr marL="1144577" indent="-230186" defTabSz="914391">
                <a:lnSpc>
                  <a:spcPct val="90000"/>
                </a:lnSpc>
                <a:spcBef>
                  <a:spcPts val="500"/>
                </a:spcBef>
                <a:buClr>
                  <a:srgbClr val="032C5D"/>
                </a:buClr>
                <a:buFont typeface="Arial" panose="020B0604020202020204" pitchFamily="34" charset="0"/>
                <a:buChar char="•"/>
                <a:defRPr sz="2000" i="0">
                  <a:solidFill>
                    <a:srgbClr val="BC4800"/>
                  </a:solidFill>
                </a:defRPr>
              </a:lvl3pPr>
              <a:lvl4pPr marL="1598597" indent="-222248" defTabSz="914391">
                <a:lnSpc>
                  <a:spcPct val="90000"/>
                </a:lnSpc>
                <a:spcBef>
                  <a:spcPts val="500"/>
                </a:spcBef>
                <a:buClr>
                  <a:srgbClr val="032C5D"/>
                </a:buClr>
                <a:buFont typeface="Calibri" panose="020F0502020204030204" pitchFamily="34" charset="0"/>
                <a:buChar char="−"/>
                <a:defRPr sz="2000" i="0">
                  <a:solidFill>
                    <a:srgbClr val="BC4800"/>
                  </a:solidFill>
                </a:defRPr>
              </a:lvl4pPr>
              <a:lvl5pPr marL="2057379" indent="-228597" defTabSz="914391">
                <a:lnSpc>
                  <a:spcPct val="90000"/>
                </a:lnSpc>
                <a:spcBef>
                  <a:spcPts val="500"/>
                </a:spcBef>
                <a:buClr>
                  <a:srgbClr val="032C5D"/>
                </a:buClr>
                <a:buFont typeface="Arial" panose="020B0604020202020204" pitchFamily="34" charset="0"/>
                <a:buChar char="•"/>
                <a:defRPr sz="2400">
                  <a:solidFill>
                    <a:srgbClr val="567086"/>
                  </a:solidFill>
                </a:defRPr>
              </a:lvl5pPr>
              <a:lvl6pPr marL="2514575" indent="-228597" defTabSz="914391">
                <a:lnSpc>
                  <a:spcPct val="90000"/>
                </a:lnSpc>
                <a:spcBef>
                  <a:spcPts val="500"/>
                </a:spcBef>
                <a:buFont typeface="Arial" panose="020B0604020202020204" pitchFamily="34" charset="0"/>
                <a:buChar char="•"/>
              </a:lvl6pPr>
              <a:lvl7pPr marL="2971770" indent="-228597" defTabSz="914391">
                <a:lnSpc>
                  <a:spcPct val="90000"/>
                </a:lnSpc>
                <a:spcBef>
                  <a:spcPts val="500"/>
                </a:spcBef>
                <a:buFont typeface="Arial" panose="020B0604020202020204" pitchFamily="34" charset="0"/>
                <a:buChar char="•"/>
              </a:lvl7pPr>
              <a:lvl8pPr marL="3428966" indent="-228597" defTabSz="914391">
                <a:lnSpc>
                  <a:spcPct val="90000"/>
                </a:lnSpc>
                <a:spcBef>
                  <a:spcPts val="500"/>
                </a:spcBef>
                <a:buFont typeface="Arial" panose="020B0604020202020204" pitchFamily="34" charset="0"/>
                <a:buChar char="•"/>
              </a:lvl8pPr>
              <a:lvl9pPr marL="3886161" indent="-228597" defTabSz="914391">
                <a:lnSpc>
                  <a:spcPct val="90000"/>
                </a:lnSpc>
                <a:spcBef>
                  <a:spcPts val="500"/>
                </a:spcBef>
                <a:buFont typeface="Arial" panose="020B0604020202020204" pitchFamily="34" charset="0"/>
                <a:buChar char="•"/>
              </a:lvl9pPr>
            </a:lstStyle>
            <a:p>
              <a:pPr marL="0" indent="0" algn="ctr" defTabSz="822960">
                <a:lnSpc>
                  <a:spcPct val="100000"/>
                </a:lnSpc>
                <a:spcBef>
                  <a:spcPts val="0"/>
                </a:spcBef>
                <a:buClr>
                  <a:srgbClr val="006544">
                    <a:lumMod val="50000"/>
                  </a:srgbClr>
                </a:buClr>
                <a:buNone/>
                <a:defRPr/>
              </a:pPr>
              <a:r>
                <a:rPr lang="en-US" sz="1620" dirty="0">
                  <a:solidFill>
                    <a:schemeClr val="accent1">
                      <a:lumMod val="50000"/>
                    </a:schemeClr>
                  </a:solidFill>
                </a:rPr>
                <a:t>Confidentiality</a:t>
              </a:r>
            </a:p>
          </p:txBody>
        </p:sp>
      </p:grpSp>
      <p:grpSp>
        <p:nvGrpSpPr>
          <p:cNvPr id="12" name="Group 11">
            <a:extLst>
              <a:ext uri="{FF2B5EF4-FFF2-40B4-BE49-F238E27FC236}">
                <a16:creationId xmlns:a16="http://schemas.microsoft.com/office/drawing/2014/main" id="{2F22A0D9-C0E5-B0E5-8929-8B1481D2C328}"/>
              </a:ext>
            </a:extLst>
          </p:cNvPr>
          <p:cNvGrpSpPr/>
          <p:nvPr/>
        </p:nvGrpSpPr>
        <p:grpSpPr>
          <a:xfrm>
            <a:off x="1956538" y="3567573"/>
            <a:ext cx="2337435" cy="3169335"/>
            <a:chOff x="2083779" y="2918558"/>
            <a:chExt cx="2337435" cy="3169335"/>
          </a:xfrm>
        </p:grpSpPr>
        <p:sp>
          <p:nvSpPr>
            <p:cNvPr id="17" name="Content Placeholder 2, chunk 1">
              <a:extLst>
                <a:ext uri="{FF2B5EF4-FFF2-40B4-BE49-F238E27FC236}">
                  <a16:creationId xmlns:a16="http://schemas.microsoft.com/office/drawing/2014/main" id="{04099C47-07C8-C2B2-D5A7-5FF2072CB114}"/>
                </a:ext>
              </a:extLst>
            </p:cNvPr>
            <p:cNvSpPr txBox="1">
              <a:spLocks/>
            </p:cNvSpPr>
            <p:nvPr/>
          </p:nvSpPr>
          <p:spPr>
            <a:xfrm>
              <a:off x="2083779" y="4610052"/>
              <a:ext cx="2337435" cy="1477841"/>
            </a:xfrm>
            <a:prstGeom prst="rect">
              <a:avLst/>
            </a:prstGeom>
            <a:noFill/>
          </p:spPr>
          <p:txBody>
            <a:bodyPr wrap="square" lIns="164592" tIns="164592" rIns="164592" numCol="1">
              <a:noAutofit/>
            </a:bodyPr>
            <a:lstStyle>
              <a:defPPr>
                <a:defRPr lang="en-US"/>
              </a:defPPr>
              <a:lvl1pPr marL="230186" indent="-230186" defTabSz="914391">
                <a:lnSpc>
                  <a:spcPct val="90000"/>
                </a:lnSpc>
                <a:spcBef>
                  <a:spcPts val="1000"/>
                </a:spcBef>
                <a:buClr>
                  <a:schemeClr val="accent5">
                    <a:lumMod val="50000"/>
                  </a:schemeClr>
                </a:buClr>
                <a:buFont typeface="Arial" panose="020B0604020202020204" pitchFamily="34" charset="0"/>
                <a:buChar char="•"/>
                <a:defRPr sz="3600" i="0">
                  <a:solidFill>
                    <a:srgbClr val="BC4800"/>
                  </a:solidFill>
                  <a:ea typeface="Calibri" panose="020F0502020204030204" pitchFamily="34" charset="0"/>
                </a:defRPr>
              </a:lvl1pPr>
              <a:lvl2pPr marL="684206" lvl="1" indent="-222248" defTabSz="914391">
                <a:lnSpc>
                  <a:spcPct val="90000"/>
                </a:lnSpc>
                <a:spcBef>
                  <a:spcPts val="500"/>
                </a:spcBef>
                <a:buClr>
                  <a:schemeClr val="accent5">
                    <a:lumMod val="50000"/>
                  </a:schemeClr>
                </a:buClr>
                <a:buFont typeface="Calibri" panose="020F0502020204030204" pitchFamily="34" charset="0"/>
                <a:buChar char="−"/>
                <a:defRPr sz="3200" i="0">
                  <a:solidFill>
                    <a:srgbClr val="BC4800"/>
                  </a:solidFill>
                  <a:ea typeface="Calibri" panose="020F0502020204030204" pitchFamily="34" charset="0"/>
                </a:defRPr>
              </a:lvl2pPr>
              <a:lvl3pPr marL="1144577" indent="-230186" defTabSz="914391">
                <a:lnSpc>
                  <a:spcPct val="90000"/>
                </a:lnSpc>
                <a:spcBef>
                  <a:spcPts val="500"/>
                </a:spcBef>
                <a:buClr>
                  <a:srgbClr val="032C5D"/>
                </a:buClr>
                <a:buFont typeface="Arial" panose="020B0604020202020204" pitchFamily="34" charset="0"/>
                <a:buChar char="•"/>
                <a:defRPr sz="2000" i="0">
                  <a:solidFill>
                    <a:srgbClr val="BC4800"/>
                  </a:solidFill>
                </a:defRPr>
              </a:lvl3pPr>
              <a:lvl4pPr marL="1598597" indent="-222248" defTabSz="914391">
                <a:lnSpc>
                  <a:spcPct val="90000"/>
                </a:lnSpc>
                <a:spcBef>
                  <a:spcPts val="500"/>
                </a:spcBef>
                <a:buClr>
                  <a:srgbClr val="032C5D"/>
                </a:buClr>
                <a:buFont typeface="Calibri" panose="020F0502020204030204" pitchFamily="34" charset="0"/>
                <a:buChar char="−"/>
                <a:defRPr sz="2000" i="0">
                  <a:solidFill>
                    <a:srgbClr val="BC4800"/>
                  </a:solidFill>
                </a:defRPr>
              </a:lvl4pPr>
              <a:lvl5pPr marL="2057379" indent="-228597" defTabSz="914391">
                <a:lnSpc>
                  <a:spcPct val="90000"/>
                </a:lnSpc>
                <a:spcBef>
                  <a:spcPts val="500"/>
                </a:spcBef>
                <a:buClr>
                  <a:srgbClr val="032C5D"/>
                </a:buClr>
                <a:buFont typeface="Arial" panose="020B0604020202020204" pitchFamily="34" charset="0"/>
                <a:buChar char="•"/>
                <a:defRPr sz="2400">
                  <a:solidFill>
                    <a:srgbClr val="567086"/>
                  </a:solidFill>
                </a:defRPr>
              </a:lvl5pPr>
              <a:lvl6pPr marL="2514575" indent="-228597" defTabSz="914391">
                <a:lnSpc>
                  <a:spcPct val="90000"/>
                </a:lnSpc>
                <a:spcBef>
                  <a:spcPts val="500"/>
                </a:spcBef>
                <a:buFont typeface="Arial" panose="020B0604020202020204" pitchFamily="34" charset="0"/>
                <a:buChar char="•"/>
              </a:lvl6pPr>
              <a:lvl7pPr marL="2971770" indent="-228597" defTabSz="914391">
                <a:lnSpc>
                  <a:spcPct val="90000"/>
                </a:lnSpc>
                <a:spcBef>
                  <a:spcPts val="500"/>
                </a:spcBef>
                <a:buFont typeface="Arial" panose="020B0604020202020204" pitchFamily="34" charset="0"/>
                <a:buChar char="•"/>
              </a:lvl7pPr>
              <a:lvl8pPr marL="3428966" indent="-228597" defTabSz="914391">
                <a:lnSpc>
                  <a:spcPct val="90000"/>
                </a:lnSpc>
                <a:spcBef>
                  <a:spcPts val="500"/>
                </a:spcBef>
                <a:buFont typeface="Arial" panose="020B0604020202020204" pitchFamily="34" charset="0"/>
                <a:buChar char="•"/>
              </a:lvl8pPr>
              <a:lvl9pPr marL="3886161" indent="-228597" defTabSz="914391">
                <a:lnSpc>
                  <a:spcPct val="90000"/>
                </a:lnSpc>
                <a:spcBef>
                  <a:spcPts val="500"/>
                </a:spcBef>
                <a:buFont typeface="Arial" panose="020B0604020202020204" pitchFamily="34" charset="0"/>
                <a:buChar char="•"/>
              </a:lvl9pPr>
            </a:lstStyle>
            <a:p>
              <a:pPr marL="0" indent="0" algn="ctr">
                <a:lnSpc>
                  <a:spcPct val="100000"/>
                </a:lnSpc>
                <a:buNone/>
              </a:pPr>
              <a:r>
                <a:rPr lang="en-US" sz="1620" dirty="0">
                  <a:solidFill>
                    <a:schemeClr val="accent1">
                      <a:lumMod val="50000"/>
                    </a:schemeClr>
                  </a:solidFill>
                </a:rPr>
                <a:t>Safety and Reliability Focus</a:t>
              </a:r>
            </a:p>
          </p:txBody>
        </p:sp>
        <p:grpSp>
          <p:nvGrpSpPr>
            <p:cNvPr id="4" name="Group 3">
              <a:extLst>
                <a:ext uri="{FF2B5EF4-FFF2-40B4-BE49-F238E27FC236}">
                  <a16:creationId xmlns:a16="http://schemas.microsoft.com/office/drawing/2014/main" id="{645A002E-A491-7134-AB59-D0E33B348B80}"/>
                </a:ext>
              </a:extLst>
            </p:cNvPr>
            <p:cNvGrpSpPr/>
            <p:nvPr/>
          </p:nvGrpSpPr>
          <p:grpSpPr>
            <a:xfrm>
              <a:off x="2330864" y="2918558"/>
              <a:ext cx="2026177" cy="1728420"/>
              <a:chOff x="2330864" y="2918558"/>
              <a:chExt cx="2026177" cy="1728420"/>
            </a:xfrm>
          </p:grpSpPr>
          <p:grpSp>
            <p:nvGrpSpPr>
              <p:cNvPr id="41" name="Group 40">
                <a:extLst>
                  <a:ext uri="{FF2B5EF4-FFF2-40B4-BE49-F238E27FC236}">
                    <a16:creationId xmlns:a16="http://schemas.microsoft.com/office/drawing/2014/main" id="{B780C862-1F0E-D901-C966-9DC7BC754E1B}"/>
                  </a:ext>
                </a:extLst>
              </p:cNvPr>
              <p:cNvGrpSpPr/>
              <p:nvPr/>
            </p:nvGrpSpPr>
            <p:grpSpPr>
              <a:xfrm>
                <a:off x="2330864" y="2918558"/>
                <a:ext cx="2026177" cy="1728420"/>
                <a:chOff x="4786007" y="2395583"/>
                <a:chExt cx="2619985" cy="2268911"/>
              </a:xfrm>
            </p:grpSpPr>
            <p:sp>
              <p:nvSpPr>
                <p:cNvPr id="42" name="Freeform: Shape 41">
                  <a:extLst>
                    <a:ext uri="{FF2B5EF4-FFF2-40B4-BE49-F238E27FC236}">
                      <a16:creationId xmlns:a16="http://schemas.microsoft.com/office/drawing/2014/main" id="{C33EF42F-1337-7BDC-759D-6DC3BF4998F7}"/>
                    </a:ext>
                  </a:extLst>
                </p:cNvPr>
                <p:cNvSpPr>
                  <a:spLocks/>
                </p:cNvSpPr>
                <p:nvPr/>
              </p:nvSpPr>
              <p:spPr>
                <a:xfrm>
                  <a:off x="4786007" y="2395583"/>
                  <a:ext cx="2619985" cy="2268911"/>
                </a:xfrm>
                <a:custGeom>
                  <a:avLst/>
                  <a:gdLst>
                    <a:gd name="connsiteX0" fmla="*/ 4547291 w 6063054"/>
                    <a:gd name="connsiteY0" fmla="*/ 0 h 5250611"/>
                    <a:gd name="connsiteX1" fmla="*/ 1515764 w 6063054"/>
                    <a:gd name="connsiteY1" fmla="*/ 0 h 5250611"/>
                    <a:gd name="connsiteX2" fmla="*/ 0 w 6063054"/>
                    <a:gd name="connsiteY2" fmla="*/ 2625306 h 5250611"/>
                    <a:gd name="connsiteX3" fmla="*/ 1515764 w 6063054"/>
                    <a:gd name="connsiteY3" fmla="*/ 5250612 h 5250611"/>
                    <a:gd name="connsiteX4" fmla="*/ 4547291 w 6063054"/>
                    <a:gd name="connsiteY4" fmla="*/ 5250612 h 5250611"/>
                    <a:gd name="connsiteX5" fmla="*/ 6063055 w 6063054"/>
                    <a:gd name="connsiteY5" fmla="*/ 2625306 h 5250611"/>
                    <a:gd name="connsiteX6" fmla="*/ 4547291 w 6063054"/>
                    <a:gd name="connsiteY6" fmla="*/ 0 h 5250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63054" h="5250611">
                      <a:moveTo>
                        <a:pt x="4547291" y="0"/>
                      </a:moveTo>
                      <a:lnTo>
                        <a:pt x="1515764" y="0"/>
                      </a:lnTo>
                      <a:lnTo>
                        <a:pt x="0" y="2625306"/>
                      </a:lnTo>
                      <a:lnTo>
                        <a:pt x="1515764" y="5250612"/>
                      </a:lnTo>
                      <a:lnTo>
                        <a:pt x="4547291" y="5250612"/>
                      </a:lnTo>
                      <a:lnTo>
                        <a:pt x="6063055" y="2625306"/>
                      </a:lnTo>
                      <a:lnTo>
                        <a:pt x="4547291" y="0"/>
                      </a:lnTo>
                      <a:close/>
                    </a:path>
                  </a:pathLst>
                </a:custGeom>
                <a:solidFill>
                  <a:schemeClr val="accent3">
                    <a:lumMod val="60000"/>
                    <a:lumOff val="40000"/>
                    <a:alpha val="60000"/>
                  </a:schemeClr>
                </a:solidFill>
                <a:ln w="19903" cap="flat">
                  <a:noFill/>
                  <a:prstDash val="solid"/>
                  <a:miter/>
                </a:ln>
              </p:spPr>
              <p:txBody>
                <a:bodyPr rtlCol="0" anchor="ctr"/>
                <a:lstStyle/>
                <a:p>
                  <a:endParaRPr lang="en-US" sz="1620"/>
                </a:p>
              </p:txBody>
            </p:sp>
            <p:sp>
              <p:nvSpPr>
                <p:cNvPr id="43" name="Freeform: Shape 42">
                  <a:extLst>
                    <a:ext uri="{FF2B5EF4-FFF2-40B4-BE49-F238E27FC236}">
                      <a16:creationId xmlns:a16="http://schemas.microsoft.com/office/drawing/2014/main" id="{CCCF28E4-C4A5-4F0F-9AA5-316772398C27}"/>
                    </a:ext>
                  </a:extLst>
                </p:cNvPr>
                <p:cNvSpPr>
                  <a:spLocks/>
                </p:cNvSpPr>
                <p:nvPr/>
              </p:nvSpPr>
              <p:spPr>
                <a:xfrm>
                  <a:off x="5089871" y="2658729"/>
                  <a:ext cx="2012258" cy="1742619"/>
                </a:xfrm>
                <a:custGeom>
                  <a:avLst/>
                  <a:gdLst>
                    <a:gd name="connsiteX0" fmla="*/ 4547291 w 6063054"/>
                    <a:gd name="connsiteY0" fmla="*/ 0 h 5250611"/>
                    <a:gd name="connsiteX1" fmla="*/ 1515764 w 6063054"/>
                    <a:gd name="connsiteY1" fmla="*/ 0 h 5250611"/>
                    <a:gd name="connsiteX2" fmla="*/ 0 w 6063054"/>
                    <a:gd name="connsiteY2" fmla="*/ 2625306 h 5250611"/>
                    <a:gd name="connsiteX3" fmla="*/ 1515764 w 6063054"/>
                    <a:gd name="connsiteY3" fmla="*/ 5250612 h 5250611"/>
                    <a:gd name="connsiteX4" fmla="*/ 4547291 w 6063054"/>
                    <a:gd name="connsiteY4" fmla="*/ 5250612 h 5250611"/>
                    <a:gd name="connsiteX5" fmla="*/ 6063055 w 6063054"/>
                    <a:gd name="connsiteY5" fmla="*/ 2625306 h 5250611"/>
                    <a:gd name="connsiteX6" fmla="*/ 4547291 w 6063054"/>
                    <a:gd name="connsiteY6" fmla="*/ 0 h 5250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63054" h="5250611">
                      <a:moveTo>
                        <a:pt x="4547291" y="0"/>
                      </a:moveTo>
                      <a:lnTo>
                        <a:pt x="1515764" y="0"/>
                      </a:lnTo>
                      <a:lnTo>
                        <a:pt x="0" y="2625306"/>
                      </a:lnTo>
                      <a:lnTo>
                        <a:pt x="1515764" y="5250612"/>
                      </a:lnTo>
                      <a:lnTo>
                        <a:pt x="4547291" y="5250612"/>
                      </a:lnTo>
                      <a:lnTo>
                        <a:pt x="6063055" y="2625306"/>
                      </a:lnTo>
                      <a:lnTo>
                        <a:pt x="4547291" y="0"/>
                      </a:lnTo>
                      <a:close/>
                    </a:path>
                  </a:pathLst>
                </a:custGeom>
                <a:solidFill>
                  <a:schemeClr val="bg1"/>
                </a:solidFill>
                <a:ln w="19903" cap="flat">
                  <a:noFill/>
                  <a:prstDash val="solid"/>
                  <a:miter/>
                </a:ln>
              </p:spPr>
              <p:txBody>
                <a:bodyPr rtlCol="0" anchor="ctr"/>
                <a:lstStyle/>
                <a:p>
                  <a:pPr defTabSz="524830">
                    <a:defRPr/>
                  </a:pPr>
                  <a:endParaRPr lang="en-US" sz="1032">
                    <a:solidFill>
                      <a:prstClr val="black"/>
                    </a:solidFill>
                    <a:latin typeface="Segoe UI"/>
                  </a:endParaRPr>
                </a:p>
              </p:txBody>
            </p:sp>
          </p:grpSp>
          <p:pic>
            <p:nvPicPr>
              <p:cNvPr id="52" name="Graphic 51" descr="Speedometer Middle outline">
                <a:extLst>
                  <a:ext uri="{FF2B5EF4-FFF2-40B4-BE49-F238E27FC236}">
                    <a16:creationId xmlns:a16="http://schemas.microsoft.com/office/drawing/2014/main" id="{B56B59C1-2FE8-6DA1-8081-DB175EFEF74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880408" y="3280854"/>
                <a:ext cx="914400" cy="914400"/>
              </a:xfrm>
              <a:prstGeom prst="rect">
                <a:avLst/>
              </a:prstGeom>
            </p:spPr>
          </p:pic>
        </p:grpSp>
      </p:grpSp>
    </p:spTree>
    <p:extLst>
      <p:ext uri="{BB962C8B-B14F-4D97-AF65-F5344CB8AC3E}">
        <p14:creationId xmlns:p14="http://schemas.microsoft.com/office/powerpoint/2010/main" val="713133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200" fill="hold"/>
                                            <p:tgtEl>
                                              <p:spTgt spid="14"/>
                                            </p:tgtEl>
                                            <p:attrNameLst>
                                              <p:attrName>ppt_w</p:attrName>
                                            </p:attrNameLst>
                                          </p:cBhvr>
                                          <p:tavLst>
                                            <p:tav tm="0">
                                              <p:val>
                                                <p:fltVal val="0"/>
                                              </p:val>
                                            </p:tav>
                                            <p:tav tm="100000">
                                              <p:val>
                                                <p:strVal val="#ppt_w"/>
                                              </p:val>
                                            </p:tav>
                                          </p:tavLst>
                                        </p:anim>
                                        <p:anim calcmode="lin" valueType="num">
                                          <p:cBhvr>
                                            <p:cTn id="8" dur="200" fill="hold"/>
                                            <p:tgtEl>
                                              <p:spTgt spid="14"/>
                                            </p:tgtEl>
                                            <p:attrNameLst>
                                              <p:attrName>ppt_h</p:attrName>
                                            </p:attrNameLst>
                                          </p:cBhvr>
                                          <p:tavLst>
                                            <p:tav tm="0">
                                              <p:val>
                                                <p:fltVal val="0"/>
                                              </p:val>
                                            </p:tav>
                                            <p:tav tm="100000">
                                              <p:val>
                                                <p:strVal val="#ppt_h"/>
                                              </p:val>
                                            </p:tav>
                                          </p:tavLst>
                                        </p:anim>
                                      </p:childTnLst>
                                    </p:cTn>
                                  </p:par>
                                  <p:par>
                                    <p:cTn id="9" presetID="6" presetClass="emph" presetSubtype="0" fill="hold" nodeType="withEffect" p14:presetBounceEnd="99000">
                                      <p:stCondLst>
                                        <p:cond delay="0"/>
                                      </p:stCondLst>
                                      <p:childTnLst>
                                        <p:animScale p14:bounceEnd="99000">
                                          <p:cBhvr>
                                            <p:cTn id="10" dur="750" fill="hold"/>
                                            <p:tgtEl>
                                              <p:spTgt spid="14"/>
                                            </p:tgtEl>
                                          </p:cBhvr>
                                          <p:by x="110000" y="110000"/>
                                        </p:animScale>
                                      </p:childTnLst>
                                    </p:cTn>
                                  </p:par>
                                  <p:par>
                                    <p:cTn id="11" presetID="6" presetClass="emph" presetSubtype="0" accel="50000" decel="50000" fill="hold" nodeType="withEffect">
                                      <p:stCondLst>
                                        <p:cond delay="0"/>
                                      </p:stCondLst>
                                      <p:childTnLst>
                                        <p:animScale>
                                          <p:cBhvr>
                                            <p:cTn id="12" dur="250" fill="hold"/>
                                            <p:tgtEl>
                                              <p:spTgt spid="14"/>
                                            </p:tgtEl>
                                          </p:cBhvr>
                                          <p:by x="91000" y="91000"/>
                                        </p:animScale>
                                      </p:childTnLst>
                                    </p:cTn>
                                  </p:par>
                                </p:childTnLst>
                              </p:cTn>
                            </p:par>
                            <p:par>
                              <p:cTn id="13" fill="hold">
                                <p:stCondLst>
                                  <p:cond delay="750"/>
                                </p:stCondLst>
                                <p:childTnLst>
                                  <p:par>
                                    <p:cTn id="14" presetID="23" presetClass="entr" presetSubtype="16"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200" fill="hold"/>
                                            <p:tgtEl>
                                              <p:spTgt spid="13"/>
                                            </p:tgtEl>
                                            <p:attrNameLst>
                                              <p:attrName>ppt_w</p:attrName>
                                            </p:attrNameLst>
                                          </p:cBhvr>
                                          <p:tavLst>
                                            <p:tav tm="0">
                                              <p:val>
                                                <p:fltVal val="0"/>
                                              </p:val>
                                            </p:tav>
                                            <p:tav tm="100000">
                                              <p:val>
                                                <p:strVal val="#ppt_w"/>
                                              </p:val>
                                            </p:tav>
                                          </p:tavLst>
                                        </p:anim>
                                        <p:anim calcmode="lin" valueType="num">
                                          <p:cBhvr>
                                            <p:cTn id="17" dur="200" fill="hold"/>
                                            <p:tgtEl>
                                              <p:spTgt spid="13"/>
                                            </p:tgtEl>
                                            <p:attrNameLst>
                                              <p:attrName>ppt_h</p:attrName>
                                            </p:attrNameLst>
                                          </p:cBhvr>
                                          <p:tavLst>
                                            <p:tav tm="0">
                                              <p:val>
                                                <p:fltVal val="0"/>
                                              </p:val>
                                            </p:tav>
                                            <p:tav tm="100000">
                                              <p:val>
                                                <p:strVal val="#ppt_h"/>
                                              </p:val>
                                            </p:tav>
                                          </p:tavLst>
                                        </p:anim>
                                      </p:childTnLst>
                                    </p:cTn>
                                  </p:par>
                                  <p:par>
                                    <p:cTn id="18" presetID="6" presetClass="emph" presetSubtype="0" fill="hold" nodeType="withEffect" p14:presetBounceEnd="99000">
                                      <p:stCondLst>
                                        <p:cond delay="0"/>
                                      </p:stCondLst>
                                      <p:childTnLst>
                                        <p:animScale p14:bounceEnd="99000">
                                          <p:cBhvr>
                                            <p:cTn id="19" dur="750" fill="hold"/>
                                            <p:tgtEl>
                                              <p:spTgt spid="13"/>
                                            </p:tgtEl>
                                          </p:cBhvr>
                                          <p:by x="110000" y="110000"/>
                                        </p:animScale>
                                      </p:childTnLst>
                                    </p:cTn>
                                  </p:par>
                                  <p:par>
                                    <p:cTn id="20" presetID="6" presetClass="emph" presetSubtype="0" accel="50000" decel="50000" fill="hold" nodeType="withEffect">
                                      <p:stCondLst>
                                        <p:cond delay="0"/>
                                      </p:stCondLst>
                                      <p:childTnLst>
                                        <p:animScale>
                                          <p:cBhvr>
                                            <p:cTn id="21" dur="250" fill="hold"/>
                                            <p:tgtEl>
                                              <p:spTgt spid="13"/>
                                            </p:tgtEl>
                                          </p:cBhvr>
                                          <p:by x="91000" y="91000"/>
                                        </p:animScale>
                                      </p:childTnLst>
                                    </p:cTn>
                                  </p:par>
                                </p:childTnLst>
                              </p:cTn>
                            </p:par>
                            <p:par>
                              <p:cTn id="22" fill="hold">
                                <p:stCondLst>
                                  <p:cond delay="1500"/>
                                </p:stCondLst>
                                <p:childTnLst>
                                  <p:par>
                                    <p:cTn id="23" presetID="2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200" fill="hold"/>
                                            <p:tgtEl>
                                              <p:spTgt spid="16"/>
                                            </p:tgtEl>
                                            <p:attrNameLst>
                                              <p:attrName>ppt_w</p:attrName>
                                            </p:attrNameLst>
                                          </p:cBhvr>
                                          <p:tavLst>
                                            <p:tav tm="0">
                                              <p:val>
                                                <p:fltVal val="0"/>
                                              </p:val>
                                            </p:tav>
                                            <p:tav tm="100000">
                                              <p:val>
                                                <p:strVal val="#ppt_w"/>
                                              </p:val>
                                            </p:tav>
                                          </p:tavLst>
                                        </p:anim>
                                        <p:anim calcmode="lin" valueType="num">
                                          <p:cBhvr>
                                            <p:cTn id="26" dur="200" fill="hold"/>
                                            <p:tgtEl>
                                              <p:spTgt spid="16"/>
                                            </p:tgtEl>
                                            <p:attrNameLst>
                                              <p:attrName>ppt_h</p:attrName>
                                            </p:attrNameLst>
                                          </p:cBhvr>
                                          <p:tavLst>
                                            <p:tav tm="0">
                                              <p:val>
                                                <p:fltVal val="0"/>
                                              </p:val>
                                            </p:tav>
                                            <p:tav tm="100000">
                                              <p:val>
                                                <p:strVal val="#ppt_h"/>
                                              </p:val>
                                            </p:tav>
                                          </p:tavLst>
                                        </p:anim>
                                      </p:childTnLst>
                                    </p:cTn>
                                  </p:par>
                                  <p:par>
                                    <p:cTn id="27" presetID="6" presetClass="emph" presetSubtype="0" fill="hold" nodeType="withEffect" p14:presetBounceEnd="99000">
                                      <p:stCondLst>
                                        <p:cond delay="0"/>
                                      </p:stCondLst>
                                      <p:childTnLst>
                                        <p:animScale p14:bounceEnd="99000">
                                          <p:cBhvr>
                                            <p:cTn id="28" dur="750" fill="hold"/>
                                            <p:tgtEl>
                                              <p:spTgt spid="16"/>
                                            </p:tgtEl>
                                          </p:cBhvr>
                                          <p:by x="110000" y="110000"/>
                                        </p:animScale>
                                      </p:childTnLst>
                                    </p:cTn>
                                  </p:par>
                                  <p:par>
                                    <p:cTn id="29" presetID="6" presetClass="emph" presetSubtype="0" accel="50000" decel="50000" fill="hold" nodeType="withEffect">
                                      <p:stCondLst>
                                        <p:cond delay="0"/>
                                      </p:stCondLst>
                                      <p:childTnLst>
                                        <p:animScale>
                                          <p:cBhvr>
                                            <p:cTn id="30" dur="250" fill="hold"/>
                                            <p:tgtEl>
                                              <p:spTgt spid="16"/>
                                            </p:tgtEl>
                                          </p:cBhvr>
                                          <p:by x="91000" y="91000"/>
                                        </p:animScale>
                                      </p:childTnLst>
                                    </p:cTn>
                                  </p:par>
                                </p:childTnLst>
                              </p:cTn>
                            </p:par>
                            <p:par>
                              <p:cTn id="31" fill="hold">
                                <p:stCondLst>
                                  <p:cond delay="2250"/>
                                </p:stCondLst>
                                <p:childTnLst>
                                  <p:par>
                                    <p:cTn id="32" presetID="23" presetClass="entr" presetSubtype="16"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200" fill="hold"/>
                                            <p:tgtEl>
                                              <p:spTgt spid="12"/>
                                            </p:tgtEl>
                                            <p:attrNameLst>
                                              <p:attrName>ppt_w</p:attrName>
                                            </p:attrNameLst>
                                          </p:cBhvr>
                                          <p:tavLst>
                                            <p:tav tm="0">
                                              <p:val>
                                                <p:fltVal val="0"/>
                                              </p:val>
                                            </p:tav>
                                            <p:tav tm="100000">
                                              <p:val>
                                                <p:strVal val="#ppt_w"/>
                                              </p:val>
                                            </p:tav>
                                          </p:tavLst>
                                        </p:anim>
                                        <p:anim calcmode="lin" valueType="num">
                                          <p:cBhvr>
                                            <p:cTn id="35" dur="200" fill="hold"/>
                                            <p:tgtEl>
                                              <p:spTgt spid="12"/>
                                            </p:tgtEl>
                                            <p:attrNameLst>
                                              <p:attrName>ppt_h</p:attrName>
                                            </p:attrNameLst>
                                          </p:cBhvr>
                                          <p:tavLst>
                                            <p:tav tm="0">
                                              <p:val>
                                                <p:fltVal val="0"/>
                                              </p:val>
                                            </p:tav>
                                            <p:tav tm="100000">
                                              <p:val>
                                                <p:strVal val="#ppt_h"/>
                                              </p:val>
                                            </p:tav>
                                          </p:tavLst>
                                        </p:anim>
                                      </p:childTnLst>
                                    </p:cTn>
                                  </p:par>
                                  <p:par>
                                    <p:cTn id="36" presetID="6" presetClass="emph" presetSubtype="0" fill="hold" nodeType="withEffect" p14:presetBounceEnd="99000">
                                      <p:stCondLst>
                                        <p:cond delay="0"/>
                                      </p:stCondLst>
                                      <p:childTnLst>
                                        <p:animScale p14:bounceEnd="99000">
                                          <p:cBhvr>
                                            <p:cTn id="37" dur="750" fill="hold"/>
                                            <p:tgtEl>
                                              <p:spTgt spid="12"/>
                                            </p:tgtEl>
                                          </p:cBhvr>
                                          <p:by x="110000" y="110000"/>
                                        </p:animScale>
                                      </p:childTnLst>
                                    </p:cTn>
                                  </p:par>
                                  <p:par>
                                    <p:cTn id="38" presetID="6" presetClass="emph" presetSubtype="0" accel="50000" decel="50000" fill="hold" nodeType="withEffect">
                                      <p:stCondLst>
                                        <p:cond delay="0"/>
                                      </p:stCondLst>
                                      <p:childTnLst>
                                        <p:animScale>
                                          <p:cBhvr>
                                            <p:cTn id="39" dur="250" fill="hold"/>
                                            <p:tgtEl>
                                              <p:spTgt spid="12"/>
                                            </p:tgtEl>
                                          </p:cBhvr>
                                          <p:by x="91000" y="91000"/>
                                        </p:animScale>
                                      </p:childTnLst>
                                    </p:cTn>
                                  </p:par>
                                </p:childTnLst>
                              </p:cTn>
                            </p:par>
                            <p:par>
                              <p:cTn id="40" fill="hold">
                                <p:stCondLst>
                                  <p:cond delay="3000"/>
                                </p:stCondLst>
                                <p:childTnLst>
                                  <p:par>
                                    <p:cTn id="41" presetID="23" presetClass="entr" presetSubtype="16"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200" fill="hold"/>
                                            <p:tgtEl>
                                              <p:spTgt spid="15"/>
                                            </p:tgtEl>
                                            <p:attrNameLst>
                                              <p:attrName>ppt_w</p:attrName>
                                            </p:attrNameLst>
                                          </p:cBhvr>
                                          <p:tavLst>
                                            <p:tav tm="0">
                                              <p:val>
                                                <p:fltVal val="0"/>
                                              </p:val>
                                            </p:tav>
                                            <p:tav tm="100000">
                                              <p:val>
                                                <p:strVal val="#ppt_w"/>
                                              </p:val>
                                            </p:tav>
                                          </p:tavLst>
                                        </p:anim>
                                        <p:anim calcmode="lin" valueType="num">
                                          <p:cBhvr>
                                            <p:cTn id="44" dur="200" fill="hold"/>
                                            <p:tgtEl>
                                              <p:spTgt spid="15"/>
                                            </p:tgtEl>
                                            <p:attrNameLst>
                                              <p:attrName>ppt_h</p:attrName>
                                            </p:attrNameLst>
                                          </p:cBhvr>
                                          <p:tavLst>
                                            <p:tav tm="0">
                                              <p:val>
                                                <p:fltVal val="0"/>
                                              </p:val>
                                            </p:tav>
                                            <p:tav tm="100000">
                                              <p:val>
                                                <p:strVal val="#ppt_h"/>
                                              </p:val>
                                            </p:tav>
                                          </p:tavLst>
                                        </p:anim>
                                      </p:childTnLst>
                                    </p:cTn>
                                  </p:par>
                                  <p:par>
                                    <p:cTn id="45" presetID="6" presetClass="emph" presetSubtype="0" fill="hold" nodeType="withEffect" p14:presetBounceEnd="99000">
                                      <p:stCondLst>
                                        <p:cond delay="0"/>
                                      </p:stCondLst>
                                      <p:childTnLst>
                                        <p:animScale p14:bounceEnd="99000">
                                          <p:cBhvr>
                                            <p:cTn id="46" dur="750" fill="hold"/>
                                            <p:tgtEl>
                                              <p:spTgt spid="15"/>
                                            </p:tgtEl>
                                          </p:cBhvr>
                                          <p:by x="110000" y="110000"/>
                                        </p:animScale>
                                      </p:childTnLst>
                                    </p:cTn>
                                  </p:par>
                                  <p:par>
                                    <p:cTn id="47" presetID="6" presetClass="emph" presetSubtype="0" accel="50000" decel="50000" fill="hold" nodeType="withEffect">
                                      <p:stCondLst>
                                        <p:cond delay="0"/>
                                      </p:stCondLst>
                                      <p:childTnLst>
                                        <p:animScale>
                                          <p:cBhvr>
                                            <p:cTn id="48" dur="250" fill="hold"/>
                                            <p:tgtEl>
                                              <p:spTgt spid="15"/>
                                            </p:tgtEl>
                                          </p:cBhvr>
                                          <p:by x="91000" y="91000"/>
                                        </p:animScale>
                                      </p:childTnLst>
                                    </p:cTn>
                                  </p:par>
                                </p:childTnLst>
                              </p:cTn>
                            </p:par>
                            <p:par>
                              <p:cTn id="49" fill="hold">
                                <p:stCondLst>
                                  <p:cond delay="3000"/>
                                </p:stCondLst>
                                <p:childTnLst>
                                  <p:par>
                                    <p:cTn id="50" presetID="23" presetClass="entr" presetSubtype="16" fill="hold"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200" fill="hold"/>
                                            <p:tgtEl>
                                              <p:spTgt spid="21"/>
                                            </p:tgtEl>
                                            <p:attrNameLst>
                                              <p:attrName>ppt_w</p:attrName>
                                            </p:attrNameLst>
                                          </p:cBhvr>
                                          <p:tavLst>
                                            <p:tav tm="0">
                                              <p:val>
                                                <p:fltVal val="0"/>
                                              </p:val>
                                            </p:tav>
                                            <p:tav tm="100000">
                                              <p:val>
                                                <p:strVal val="#ppt_w"/>
                                              </p:val>
                                            </p:tav>
                                          </p:tavLst>
                                        </p:anim>
                                        <p:anim calcmode="lin" valueType="num">
                                          <p:cBhvr>
                                            <p:cTn id="53" dur="200" fill="hold"/>
                                            <p:tgtEl>
                                              <p:spTgt spid="21"/>
                                            </p:tgtEl>
                                            <p:attrNameLst>
                                              <p:attrName>ppt_h</p:attrName>
                                            </p:attrNameLst>
                                          </p:cBhvr>
                                          <p:tavLst>
                                            <p:tav tm="0">
                                              <p:val>
                                                <p:fltVal val="0"/>
                                              </p:val>
                                            </p:tav>
                                            <p:tav tm="100000">
                                              <p:val>
                                                <p:strVal val="#ppt_h"/>
                                              </p:val>
                                            </p:tav>
                                          </p:tavLst>
                                        </p:anim>
                                      </p:childTnLst>
                                    </p:cTn>
                                  </p:par>
                                  <p:par>
                                    <p:cTn id="54" presetID="6" presetClass="emph" presetSubtype="0" fill="hold" nodeType="withEffect" p14:presetBounceEnd="99000">
                                      <p:stCondLst>
                                        <p:cond delay="0"/>
                                      </p:stCondLst>
                                      <p:childTnLst>
                                        <p:animScale p14:bounceEnd="99000">
                                          <p:cBhvr>
                                            <p:cTn id="55" dur="750" fill="hold"/>
                                            <p:tgtEl>
                                              <p:spTgt spid="21"/>
                                            </p:tgtEl>
                                          </p:cBhvr>
                                          <p:by x="110000" y="110000"/>
                                        </p:animScale>
                                      </p:childTnLst>
                                    </p:cTn>
                                  </p:par>
                                  <p:par>
                                    <p:cTn id="56" presetID="6" presetClass="emph" presetSubtype="0" accel="50000" decel="50000" fill="hold" nodeType="withEffect">
                                      <p:stCondLst>
                                        <p:cond delay="0"/>
                                      </p:stCondLst>
                                      <p:childTnLst>
                                        <p:animScale>
                                          <p:cBhvr>
                                            <p:cTn id="57" dur="250" fill="hold"/>
                                            <p:tgtEl>
                                              <p:spTgt spid="21"/>
                                            </p:tgtEl>
                                          </p:cBhvr>
                                          <p:by x="91000" y="91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200" fill="hold"/>
                                            <p:tgtEl>
                                              <p:spTgt spid="14"/>
                                            </p:tgtEl>
                                            <p:attrNameLst>
                                              <p:attrName>ppt_w</p:attrName>
                                            </p:attrNameLst>
                                          </p:cBhvr>
                                          <p:tavLst>
                                            <p:tav tm="0">
                                              <p:val>
                                                <p:fltVal val="0"/>
                                              </p:val>
                                            </p:tav>
                                            <p:tav tm="100000">
                                              <p:val>
                                                <p:strVal val="#ppt_w"/>
                                              </p:val>
                                            </p:tav>
                                          </p:tavLst>
                                        </p:anim>
                                        <p:anim calcmode="lin" valueType="num">
                                          <p:cBhvr>
                                            <p:cTn id="8" dur="200" fill="hold"/>
                                            <p:tgtEl>
                                              <p:spTgt spid="14"/>
                                            </p:tgtEl>
                                            <p:attrNameLst>
                                              <p:attrName>ppt_h</p:attrName>
                                            </p:attrNameLst>
                                          </p:cBhvr>
                                          <p:tavLst>
                                            <p:tav tm="0">
                                              <p:val>
                                                <p:fltVal val="0"/>
                                              </p:val>
                                            </p:tav>
                                            <p:tav tm="100000">
                                              <p:val>
                                                <p:strVal val="#ppt_h"/>
                                              </p:val>
                                            </p:tav>
                                          </p:tavLst>
                                        </p:anim>
                                      </p:childTnLst>
                                    </p:cTn>
                                  </p:par>
                                  <p:par>
                                    <p:cTn id="9" presetID="6" presetClass="emph" presetSubtype="0" fill="hold" nodeType="withEffect">
                                      <p:stCondLst>
                                        <p:cond delay="0"/>
                                      </p:stCondLst>
                                      <p:childTnLst>
                                        <p:animScale>
                                          <p:cBhvr>
                                            <p:cTn id="10" dur="750" fill="hold"/>
                                            <p:tgtEl>
                                              <p:spTgt spid="14"/>
                                            </p:tgtEl>
                                          </p:cBhvr>
                                          <p:by x="110000" y="110000"/>
                                        </p:animScale>
                                      </p:childTnLst>
                                    </p:cTn>
                                  </p:par>
                                  <p:par>
                                    <p:cTn id="11" presetID="6" presetClass="emph" presetSubtype="0" accel="50000" decel="50000" fill="hold" nodeType="withEffect">
                                      <p:stCondLst>
                                        <p:cond delay="0"/>
                                      </p:stCondLst>
                                      <p:childTnLst>
                                        <p:animScale>
                                          <p:cBhvr>
                                            <p:cTn id="12" dur="250" fill="hold"/>
                                            <p:tgtEl>
                                              <p:spTgt spid="14"/>
                                            </p:tgtEl>
                                          </p:cBhvr>
                                          <p:by x="91000" y="91000"/>
                                        </p:animScale>
                                      </p:childTnLst>
                                    </p:cTn>
                                  </p:par>
                                </p:childTnLst>
                              </p:cTn>
                            </p:par>
                            <p:par>
                              <p:cTn id="13" fill="hold">
                                <p:stCondLst>
                                  <p:cond delay="750"/>
                                </p:stCondLst>
                                <p:childTnLst>
                                  <p:par>
                                    <p:cTn id="14" presetID="23" presetClass="entr" presetSubtype="16"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200" fill="hold"/>
                                            <p:tgtEl>
                                              <p:spTgt spid="13"/>
                                            </p:tgtEl>
                                            <p:attrNameLst>
                                              <p:attrName>ppt_w</p:attrName>
                                            </p:attrNameLst>
                                          </p:cBhvr>
                                          <p:tavLst>
                                            <p:tav tm="0">
                                              <p:val>
                                                <p:fltVal val="0"/>
                                              </p:val>
                                            </p:tav>
                                            <p:tav tm="100000">
                                              <p:val>
                                                <p:strVal val="#ppt_w"/>
                                              </p:val>
                                            </p:tav>
                                          </p:tavLst>
                                        </p:anim>
                                        <p:anim calcmode="lin" valueType="num">
                                          <p:cBhvr>
                                            <p:cTn id="17" dur="200" fill="hold"/>
                                            <p:tgtEl>
                                              <p:spTgt spid="13"/>
                                            </p:tgtEl>
                                            <p:attrNameLst>
                                              <p:attrName>ppt_h</p:attrName>
                                            </p:attrNameLst>
                                          </p:cBhvr>
                                          <p:tavLst>
                                            <p:tav tm="0">
                                              <p:val>
                                                <p:fltVal val="0"/>
                                              </p:val>
                                            </p:tav>
                                            <p:tav tm="100000">
                                              <p:val>
                                                <p:strVal val="#ppt_h"/>
                                              </p:val>
                                            </p:tav>
                                          </p:tavLst>
                                        </p:anim>
                                      </p:childTnLst>
                                    </p:cTn>
                                  </p:par>
                                  <p:par>
                                    <p:cTn id="18" presetID="6" presetClass="emph" presetSubtype="0" fill="hold" nodeType="withEffect">
                                      <p:stCondLst>
                                        <p:cond delay="0"/>
                                      </p:stCondLst>
                                      <p:childTnLst>
                                        <p:animScale>
                                          <p:cBhvr>
                                            <p:cTn id="19" dur="750" fill="hold"/>
                                            <p:tgtEl>
                                              <p:spTgt spid="13"/>
                                            </p:tgtEl>
                                          </p:cBhvr>
                                          <p:by x="110000" y="110000"/>
                                        </p:animScale>
                                      </p:childTnLst>
                                    </p:cTn>
                                  </p:par>
                                  <p:par>
                                    <p:cTn id="20" presetID="6" presetClass="emph" presetSubtype="0" accel="50000" decel="50000" fill="hold" nodeType="withEffect">
                                      <p:stCondLst>
                                        <p:cond delay="0"/>
                                      </p:stCondLst>
                                      <p:childTnLst>
                                        <p:animScale>
                                          <p:cBhvr>
                                            <p:cTn id="21" dur="250" fill="hold"/>
                                            <p:tgtEl>
                                              <p:spTgt spid="13"/>
                                            </p:tgtEl>
                                          </p:cBhvr>
                                          <p:by x="91000" y="91000"/>
                                        </p:animScale>
                                      </p:childTnLst>
                                    </p:cTn>
                                  </p:par>
                                </p:childTnLst>
                              </p:cTn>
                            </p:par>
                            <p:par>
                              <p:cTn id="22" fill="hold">
                                <p:stCondLst>
                                  <p:cond delay="1500"/>
                                </p:stCondLst>
                                <p:childTnLst>
                                  <p:par>
                                    <p:cTn id="23" presetID="2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200" fill="hold"/>
                                            <p:tgtEl>
                                              <p:spTgt spid="16"/>
                                            </p:tgtEl>
                                            <p:attrNameLst>
                                              <p:attrName>ppt_w</p:attrName>
                                            </p:attrNameLst>
                                          </p:cBhvr>
                                          <p:tavLst>
                                            <p:tav tm="0">
                                              <p:val>
                                                <p:fltVal val="0"/>
                                              </p:val>
                                            </p:tav>
                                            <p:tav tm="100000">
                                              <p:val>
                                                <p:strVal val="#ppt_w"/>
                                              </p:val>
                                            </p:tav>
                                          </p:tavLst>
                                        </p:anim>
                                        <p:anim calcmode="lin" valueType="num">
                                          <p:cBhvr>
                                            <p:cTn id="26" dur="200" fill="hold"/>
                                            <p:tgtEl>
                                              <p:spTgt spid="16"/>
                                            </p:tgtEl>
                                            <p:attrNameLst>
                                              <p:attrName>ppt_h</p:attrName>
                                            </p:attrNameLst>
                                          </p:cBhvr>
                                          <p:tavLst>
                                            <p:tav tm="0">
                                              <p:val>
                                                <p:fltVal val="0"/>
                                              </p:val>
                                            </p:tav>
                                            <p:tav tm="100000">
                                              <p:val>
                                                <p:strVal val="#ppt_h"/>
                                              </p:val>
                                            </p:tav>
                                          </p:tavLst>
                                        </p:anim>
                                      </p:childTnLst>
                                    </p:cTn>
                                  </p:par>
                                  <p:par>
                                    <p:cTn id="27" presetID="6" presetClass="emph" presetSubtype="0" fill="hold" nodeType="withEffect">
                                      <p:stCondLst>
                                        <p:cond delay="0"/>
                                      </p:stCondLst>
                                      <p:childTnLst>
                                        <p:animScale>
                                          <p:cBhvr>
                                            <p:cTn id="28" dur="750" fill="hold"/>
                                            <p:tgtEl>
                                              <p:spTgt spid="16"/>
                                            </p:tgtEl>
                                          </p:cBhvr>
                                          <p:by x="110000" y="110000"/>
                                        </p:animScale>
                                      </p:childTnLst>
                                    </p:cTn>
                                  </p:par>
                                  <p:par>
                                    <p:cTn id="29" presetID="6" presetClass="emph" presetSubtype="0" accel="50000" decel="50000" fill="hold" nodeType="withEffect">
                                      <p:stCondLst>
                                        <p:cond delay="0"/>
                                      </p:stCondLst>
                                      <p:childTnLst>
                                        <p:animScale>
                                          <p:cBhvr>
                                            <p:cTn id="30" dur="250" fill="hold"/>
                                            <p:tgtEl>
                                              <p:spTgt spid="16"/>
                                            </p:tgtEl>
                                          </p:cBhvr>
                                          <p:by x="91000" y="91000"/>
                                        </p:animScale>
                                      </p:childTnLst>
                                    </p:cTn>
                                  </p:par>
                                </p:childTnLst>
                              </p:cTn>
                            </p:par>
                            <p:par>
                              <p:cTn id="31" fill="hold">
                                <p:stCondLst>
                                  <p:cond delay="2250"/>
                                </p:stCondLst>
                                <p:childTnLst>
                                  <p:par>
                                    <p:cTn id="32" presetID="23" presetClass="entr" presetSubtype="16"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200" fill="hold"/>
                                            <p:tgtEl>
                                              <p:spTgt spid="12"/>
                                            </p:tgtEl>
                                            <p:attrNameLst>
                                              <p:attrName>ppt_w</p:attrName>
                                            </p:attrNameLst>
                                          </p:cBhvr>
                                          <p:tavLst>
                                            <p:tav tm="0">
                                              <p:val>
                                                <p:fltVal val="0"/>
                                              </p:val>
                                            </p:tav>
                                            <p:tav tm="100000">
                                              <p:val>
                                                <p:strVal val="#ppt_w"/>
                                              </p:val>
                                            </p:tav>
                                          </p:tavLst>
                                        </p:anim>
                                        <p:anim calcmode="lin" valueType="num">
                                          <p:cBhvr>
                                            <p:cTn id="35" dur="200" fill="hold"/>
                                            <p:tgtEl>
                                              <p:spTgt spid="12"/>
                                            </p:tgtEl>
                                            <p:attrNameLst>
                                              <p:attrName>ppt_h</p:attrName>
                                            </p:attrNameLst>
                                          </p:cBhvr>
                                          <p:tavLst>
                                            <p:tav tm="0">
                                              <p:val>
                                                <p:fltVal val="0"/>
                                              </p:val>
                                            </p:tav>
                                            <p:tav tm="100000">
                                              <p:val>
                                                <p:strVal val="#ppt_h"/>
                                              </p:val>
                                            </p:tav>
                                          </p:tavLst>
                                        </p:anim>
                                      </p:childTnLst>
                                    </p:cTn>
                                  </p:par>
                                  <p:par>
                                    <p:cTn id="36" presetID="6" presetClass="emph" presetSubtype="0" fill="hold" nodeType="withEffect">
                                      <p:stCondLst>
                                        <p:cond delay="0"/>
                                      </p:stCondLst>
                                      <p:childTnLst>
                                        <p:animScale>
                                          <p:cBhvr>
                                            <p:cTn id="37" dur="750" fill="hold"/>
                                            <p:tgtEl>
                                              <p:spTgt spid="12"/>
                                            </p:tgtEl>
                                          </p:cBhvr>
                                          <p:by x="110000" y="110000"/>
                                        </p:animScale>
                                      </p:childTnLst>
                                    </p:cTn>
                                  </p:par>
                                  <p:par>
                                    <p:cTn id="38" presetID="6" presetClass="emph" presetSubtype="0" accel="50000" decel="50000" fill="hold" nodeType="withEffect">
                                      <p:stCondLst>
                                        <p:cond delay="0"/>
                                      </p:stCondLst>
                                      <p:childTnLst>
                                        <p:animScale>
                                          <p:cBhvr>
                                            <p:cTn id="39" dur="250" fill="hold"/>
                                            <p:tgtEl>
                                              <p:spTgt spid="12"/>
                                            </p:tgtEl>
                                          </p:cBhvr>
                                          <p:by x="91000" y="91000"/>
                                        </p:animScale>
                                      </p:childTnLst>
                                    </p:cTn>
                                  </p:par>
                                </p:childTnLst>
                              </p:cTn>
                            </p:par>
                            <p:par>
                              <p:cTn id="40" fill="hold">
                                <p:stCondLst>
                                  <p:cond delay="3000"/>
                                </p:stCondLst>
                                <p:childTnLst>
                                  <p:par>
                                    <p:cTn id="41" presetID="23" presetClass="entr" presetSubtype="16"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200" fill="hold"/>
                                            <p:tgtEl>
                                              <p:spTgt spid="15"/>
                                            </p:tgtEl>
                                            <p:attrNameLst>
                                              <p:attrName>ppt_w</p:attrName>
                                            </p:attrNameLst>
                                          </p:cBhvr>
                                          <p:tavLst>
                                            <p:tav tm="0">
                                              <p:val>
                                                <p:fltVal val="0"/>
                                              </p:val>
                                            </p:tav>
                                            <p:tav tm="100000">
                                              <p:val>
                                                <p:strVal val="#ppt_w"/>
                                              </p:val>
                                            </p:tav>
                                          </p:tavLst>
                                        </p:anim>
                                        <p:anim calcmode="lin" valueType="num">
                                          <p:cBhvr>
                                            <p:cTn id="44" dur="200" fill="hold"/>
                                            <p:tgtEl>
                                              <p:spTgt spid="15"/>
                                            </p:tgtEl>
                                            <p:attrNameLst>
                                              <p:attrName>ppt_h</p:attrName>
                                            </p:attrNameLst>
                                          </p:cBhvr>
                                          <p:tavLst>
                                            <p:tav tm="0">
                                              <p:val>
                                                <p:fltVal val="0"/>
                                              </p:val>
                                            </p:tav>
                                            <p:tav tm="100000">
                                              <p:val>
                                                <p:strVal val="#ppt_h"/>
                                              </p:val>
                                            </p:tav>
                                          </p:tavLst>
                                        </p:anim>
                                      </p:childTnLst>
                                    </p:cTn>
                                  </p:par>
                                  <p:par>
                                    <p:cTn id="45" presetID="6" presetClass="emph" presetSubtype="0" fill="hold" nodeType="withEffect">
                                      <p:stCondLst>
                                        <p:cond delay="0"/>
                                      </p:stCondLst>
                                      <p:childTnLst>
                                        <p:animScale>
                                          <p:cBhvr>
                                            <p:cTn id="46" dur="750" fill="hold"/>
                                            <p:tgtEl>
                                              <p:spTgt spid="15"/>
                                            </p:tgtEl>
                                          </p:cBhvr>
                                          <p:by x="110000" y="110000"/>
                                        </p:animScale>
                                      </p:childTnLst>
                                    </p:cTn>
                                  </p:par>
                                  <p:par>
                                    <p:cTn id="47" presetID="6" presetClass="emph" presetSubtype="0" accel="50000" decel="50000" fill="hold" nodeType="withEffect">
                                      <p:stCondLst>
                                        <p:cond delay="0"/>
                                      </p:stCondLst>
                                      <p:childTnLst>
                                        <p:animScale>
                                          <p:cBhvr>
                                            <p:cTn id="48" dur="250" fill="hold"/>
                                            <p:tgtEl>
                                              <p:spTgt spid="15"/>
                                            </p:tgtEl>
                                          </p:cBhvr>
                                          <p:by x="91000" y="91000"/>
                                        </p:animScale>
                                      </p:childTnLst>
                                    </p:cTn>
                                  </p:par>
                                </p:childTnLst>
                              </p:cTn>
                            </p:par>
                            <p:par>
                              <p:cTn id="49" fill="hold">
                                <p:stCondLst>
                                  <p:cond delay="3000"/>
                                </p:stCondLst>
                                <p:childTnLst>
                                  <p:par>
                                    <p:cTn id="50" presetID="23" presetClass="entr" presetSubtype="16" fill="hold"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200" fill="hold"/>
                                            <p:tgtEl>
                                              <p:spTgt spid="21"/>
                                            </p:tgtEl>
                                            <p:attrNameLst>
                                              <p:attrName>ppt_w</p:attrName>
                                            </p:attrNameLst>
                                          </p:cBhvr>
                                          <p:tavLst>
                                            <p:tav tm="0">
                                              <p:val>
                                                <p:fltVal val="0"/>
                                              </p:val>
                                            </p:tav>
                                            <p:tav tm="100000">
                                              <p:val>
                                                <p:strVal val="#ppt_w"/>
                                              </p:val>
                                            </p:tav>
                                          </p:tavLst>
                                        </p:anim>
                                        <p:anim calcmode="lin" valueType="num">
                                          <p:cBhvr>
                                            <p:cTn id="53" dur="200" fill="hold"/>
                                            <p:tgtEl>
                                              <p:spTgt spid="21"/>
                                            </p:tgtEl>
                                            <p:attrNameLst>
                                              <p:attrName>ppt_h</p:attrName>
                                            </p:attrNameLst>
                                          </p:cBhvr>
                                          <p:tavLst>
                                            <p:tav tm="0">
                                              <p:val>
                                                <p:fltVal val="0"/>
                                              </p:val>
                                            </p:tav>
                                            <p:tav tm="100000">
                                              <p:val>
                                                <p:strVal val="#ppt_h"/>
                                              </p:val>
                                            </p:tav>
                                          </p:tavLst>
                                        </p:anim>
                                      </p:childTnLst>
                                    </p:cTn>
                                  </p:par>
                                  <p:par>
                                    <p:cTn id="54" presetID="6" presetClass="emph" presetSubtype="0" fill="hold" nodeType="withEffect">
                                      <p:stCondLst>
                                        <p:cond delay="0"/>
                                      </p:stCondLst>
                                      <p:childTnLst>
                                        <p:animScale>
                                          <p:cBhvr>
                                            <p:cTn id="55" dur="750" fill="hold"/>
                                            <p:tgtEl>
                                              <p:spTgt spid="21"/>
                                            </p:tgtEl>
                                          </p:cBhvr>
                                          <p:by x="110000" y="110000"/>
                                        </p:animScale>
                                      </p:childTnLst>
                                    </p:cTn>
                                  </p:par>
                                  <p:par>
                                    <p:cTn id="56" presetID="6" presetClass="emph" presetSubtype="0" accel="50000" decel="50000" fill="hold" nodeType="withEffect">
                                      <p:stCondLst>
                                        <p:cond delay="0"/>
                                      </p:stCondLst>
                                      <p:childTnLst>
                                        <p:animScale>
                                          <p:cBhvr>
                                            <p:cTn id="57" dur="250" fill="hold"/>
                                            <p:tgtEl>
                                              <p:spTgt spid="21"/>
                                            </p:tgtEl>
                                          </p:cBhvr>
                                          <p:by x="91000" y="91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6C3ED34-6132-DDCF-9FAC-C1303AB6F080}"/>
              </a:ext>
            </a:extLst>
          </p:cNvPr>
          <p:cNvSpPr>
            <a:spLocks noGrp="1"/>
          </p:cNvSpPr>
          <p:nvPr>
            <p:ph type="body" sz="quarter" idx="10"/>
          </p:nvPr>
        </p:nvSpPr>
        <p:spPr>
          <a:xfrm>
            <a:off x="1078527" y="468928"/>
            <a:ext cx="8205312" cy="573489"/>
          </a:xfrm>
        </p:spPr>
        <p:txBody>
          <a:bodyPr/>
          <a:lstStyle/>
          <a:p>
            <a:pPr marL="0" marR="0" lvl="0" indent="0" algn="l" defTabSz="914400" rtl="0" eaLnBrk="1" fontAlgn="auto" latinLnBrk="0" hangingPunct="1">
              <a:lnSpc>
                <a:spcPct val="90000"/>
              </a:lnSpc>
              <a:spcBef>
                <a:spcPts val="1000"/>
              </a:spcBef>
              <a:spcAft>
                <a:spcPts val="0"/>
              </a:spcAft>
              <a:buClr>
                <a:srgbClr val="032C5D"/>
              </a:buClr>
              <a:buSzTx/>
              <a:buFont typeface="Arial" panose="020B0604020202020204" pitchFamily="34" charset="0"/>
              <a:buNone/>
              <a:tabLst/>
              <a:defRPr/>
            </a:pPr>
            <a:r>
              <a:rPr kumimoji="0" lang="en-US" sz="4000" b="1" i="1" u="none" strike="noStrike" kern="1200" cap="none" spc="0" normalizeH="0" baseline="0" noProof="0" dirty="0">
                <a:ln>
                  <a:noFill/>
                </a:ln>
                <a:gradFill flip="none" rotWithShape="1">
                  <a:gsLst>
                    <a:gs pos="0">
                      <a:srgbClr val="9B243E"/>
                    </a:gs>
                    <a:gs pos="50000">
                      <a:srgbClr val="4F3F7D"/>
                    </a:gs>
                    <a:gs pos="100000">
                      <a:srgbClr val="005ABB"/>
                    </a:gs>
                  </a:gsLst>
                  <a:lin ang="0" scaled="1"/>
                  <a:tileRect/>
                </a:gradFill>
                <a:effectLst/>
                <a:uLnTx/>
                <a:uFillTx/>
                <a:latin typeface="Segoe UI"/>
                <a:ea typeface="+mn-ea"/>
                <a:cs typeface="+mn-cs"/>
              </a:rPr>
              <a:t>Performance Continuum Cycle</a:t>
            </a:r>
            <a:endParaRPr kumimoji="0" lang="en-US" sz="4000" b="0" i="0" u="none" strike="noStrike" kern="1200" cap="none" spc="0" normalizeH="0" baseline="0" noProof="0" dirty="0">
              <a:ln>
                <a:noFill/>
              </a:ln>
              <a:solidFill>
                <a:prstClr val="black"/>
              </a:solidFill>
              <a:effectLst/>
              <a:uLnTx/>
              <a:uFillTx/>
              <a:latin typeface="Segoe UI"/>
              <a:ea typeface="+mn-ea"/>
              <a:cs typeface="+mn-cs"/>
            </a:endParaRPr>
          </a:p>
        </p:txBody>
      </p:sp>
      <p:sp>
        <p:nvSpPr>
          <p:cNvPr id="2" name="Slide Number Placeholder 1">
            <a:extLst>
              <a:ext uri="{FF2B5EF4-FFF2-40B4-BE49-F238E27FC236}">
                <a16:creationId xmlns:a16="http://schemas.microsoft.com/office/drawing/2014/main" id="{95C7EF03-ECAA-5636-121F-F8C1E00BEF5C}"/>
              </a:ext>
            </a:extLst>
          </p:cNvPr>
          <p:cNvSpPr>
            <a:spLocks noGrp="1"/>
          </p:cNvSpPr>
          <p:nvPr>
            <p:ph type="sldNum" sz="quarter" idx="4"/>
          </p:nvPr>
        </p:nvSpPr>
        <p:spPr>
          <a:xfrm>
            <a:off x="11768138" y="6415088"/>
            <a:ext cx="423862" cy="365125"/>
          </a:xfrm>
          <a:prstGeom prst="rect">
            <a:avLst/>
          </a:prstGeom>
        </p:spPr>
        <p:txBody>
          <a:bodyPr lIns="0" rIns="0"/>
          <a:lstStyle>
            <a:defPPr>
              <a:defRPr lang="en-US"/>
            </a:defPPr>
            <a:lvl1pPr marL="0" algn="r" defTabSz="914400" rtl="0" eaLnBrk="1" latinLnBrk="0" hangingPunct="1">
              <a:defRPr sz="9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4E699D-56E7-4D39-94B3-BF5E825A13BD}" type="slidenum">
              <a:rPr lang="en-US" smtClean="0"/>
              <a:pPr/>
              <a:t>9</a:t>
            </a:fld>
            <a:endParaRPr lang="en-US" dirty="0"/>
          </a:p>
        </p:txBody>
      </p:sp>
      <p:grpSp>
        <p:nvGrpSpPr>
          <p:cNvPr id="8" name="Group 7">
            <a:extLst>
              <a:ext uri="{FF2B5EF4-FFF2-40B4-BE49-F238E27FC236}">
                <a16:creationId xmlns:a16="http://schemas.microsoft.com/office/drawing/2014/main" id="{027C4921-7FFD-C3C2-FA21-4A98957DC69F}"/>
              </a:ext>
            </a:extLst>
          </p:cNvPr>
          <p:cNvGrpSpPr/>
          <p:nvPr/>
        </p:nvGrpSpPr>
        <p:grpSpPr>
          <a:xfrm>
            <a:off x="1059880" y="1262655"/>
            <a:ext cx="4495485" cy="4583653"/>
            <a:chOff x="1059880" y="1262655"/>
            <a:chExt cx="4495485" cy="4583653"/>
          </a:xfrm>
        </p:grpSpPr>
        <p:grpSp>
          <p:nvGrpSpPr>
            <p:cNvPr id="12" name="Group 11">
              <a:extLst>
                <a:ext uri="{FF2B5EF4-FFF2-40B4-BE49-F238E27FC236}">
                  <a16:creationId xmlns:a16="http://schemas.microsoft.com/office/drawing/2014/main" id="{AD1CA437-9F9D-E9F6-0FF8-F99E102D2883}"/>
                </a:ext>
              </a:extLst>
            </p:cNvPr>
            <p:cNvGrpSpPr/>
            <p:nvPr/>
          </p:nvGrpSpPr>
          <p:grpSpPr>
            <a:xfrm>
              <a:off x="1078527" y="1262655"/>
              <a:ext cx="2787691" cy="709260"/>
              <a:chOff x="523902" y="1519678"/>
              <a:chExt cx="3097434" cy="788067"/>
            </a:xfrm>
          </p:grpSpPr>
          <p:sp>
            <p:nvSpPr>
              <p:cNvPr id="21" name="Content Placeholder 2">
                <a:extLst>
                  <a:ext uri="{FF2B5EF4-FFF2-40B4-BE49-F238E27FC236}">
                    <a16:creationId xmlns:a16="http://schemas.microsoft.com/office/drawing/2014/main" id="{6342F9BE-FDE4-5724-4A84-242CC2112C69}"/>
                  </a:ext>
                </a:extLst>
              </p:cNvPr>
              <p:cNvSpPr txBox="1">
                <a:spLocks/>
              </p:cNvSpPr>
              <p:nvPr/>
            </p:nvSpPr>
            <p:spPr>
              <a:xfrm>
                <a:off x="523902" y="1519678"/>
                <a:ext cx="3097434" cy="788067"/>
              </a:xfrm>
              <a:prstGeom prst="rect">
                <a:avLst/>
              </a:prstGeom>
            </p:spPr>
            <p:txBody>
              <a:bodyPr lIns="0" tIns="205740" rIns="0">
                <a:noAutofit/>
              </a:bodyPr>
              <a:lstStyle>
                <a:lvl1pPr marL="230186" indent="-230186" algn="l" defTabSz="914391" rtl="0" eaLnBrk="1" latinLnBrk="0" hangingPunct="1">
                  <a:lnSpc>
                    <a:spcPct val="90000"/>
                  </a:lnSpc>
                  <a:spcBef>
                    <a:spcPts val="1000"/>
                  </a:spcBef>
                  <a:buClr>
                    <a:srgbClr val="032C5D"/>
                  </a:buClr>
                  <a:buFont typeface="Arial" panose="020B0604020202020204" pitchFamily="34" charset="0"/>
                  <a:buChar char="•"/>
                  <a:defRPr sz="2000" i="0" kern="1200">
                    <a:solidFill>
                      <a:srgbClr val="BC4800"/>
                    </a:solidFill>
                    <a:latin typeface="+mn-lt"/>
                    <a:ea typeface="+mn-ea"/>
                    <a:cs typeface="+mn-cs"/>
                  </a:defRPr>
                </a:lvl1pPr>
                <a:lvl2pPr marL="684206" indent="-222248" algn="l" defTabSz="914391" rtl="0" eaLnBrk="1" latinLnBrk="0" hangingPunct="1">
                  <a:lnSpc>
                    <a:spcPct val="90000"/>
                  </a:lnSpc>
                  <a:spcBef>
                    <a:spcPts val="500"/>
                  </a:spcBef>
                  <a:buClr>
                    <a:srgbClr val="032C5D"/>
                  </a:buClr>
                  <a:buFont typeface="Calibri" panose="020F0502020204030204" pitchFamily="34" charset="0"/>
                  <a:buChar char="−"/>
                  <a:defRPr sz="2000" i="0" kern="1200">
                    <a:solidFill>
                      <a:srgbClr val="BC4800"/>
                    </a:solidFill>
                    <a:latin typeface="+mn-lt"/>
                    <a:ea typeface="+mn-ea"/>
                    <a:cs typeface="+mn-cs"/>
                  </a:defRPr>
                </a:lvl2pPr>
                <a:lvl3pPr marL="1144577" indent="-230186" algn="l" defTabSz="914391" rtl="0" eaLnBrk="1" latinLnBrk="0" hangingPunct="1">
                  <a:lnSpc>
                    <a:spcPct val="90000"/>
                  </a:lnSpc>
                  <a:spcBef>
                    <a:spcPts val="500"/>
                  </a:spcBef>
                  <a:buClr>
                    <a:srgbClr val="032C5D"/>
                  </a:buClr>
                  <a:buFont typeface="Arial" panose="020B0604020202020204" pitchFamily="34" charset="0"/>
                  <a:buChar char="•"/>
                  <a:defRPr sz="2000" i="0" kern="1200">
                    <a:solidFill>
                      <a:srgbClr val="BC4800"/>
                    </a:solidFill>
                    <a:latin typeface="+mn-lt"/>
                    <a:ea typeface="+mn-ea"/>
                    <a:cs typeface="+mn-cs"/>
                  </a:defRPr>
                </a:lvl3pPr>
                <a:lvl4pPr marL="1598597" indent="-222248" algn="l" defTabSz="914391" rtl="0" eaLnBrk="1" latinLnBrk="0" hangingPunct="1">
                  <a:lnSpc>
                    <a:spcPct val="90000"/>
                  </a:lnSpc>
                  <a:spcBef>
                    <a:spcPts val="500"/>
                  </a:spcBef>
                  <a:buClr>
                    <a:srgbClr val="032C5D"/>
                  </a:buClr>
                  <a:buFont typeface="Calibri" panose="020F0502020204030204" pitchFamily="34" charset="0"/>
                  <a:buChar char="−"/>
                  <a:defRPr sz="2000" i="0" kern="1200">
                    <a:solidFill>
                      <a:srgbClr val="BC4800"/>
                    </a:solidFill>
                    <a:latin typeface="+mn-lt"/>
                    <a:ea typeface="+mn-ea"/>
                    <a:cs typeface="+mn-cs"/>
                  </a:defRPr>
                </a:lvl4pPr>
                <a:lvl5pPr marL="2057379" indent="-228597" algn="l" defTabSz="914391" rtl="0" eaLnBrk="1" latinLnBrk="0" hangingPunct="1">
                  <a:lnSpc>
                    <a:spcPct val="90000"/>
                  </a:lnSpc>
                  <a:spcBef>
                    <a:spcPts val="500"/>
                  </a:spcBef>
                  <a:buClr>
                    <a:srgbClr val="032C5D"/>
                  </a:buClr>
                  <a:buFont typeface="Arial" panose="020B0604020202020204" pitchFamily="34" charset="0"/>
                  <a:buChar char="•"/>
                  <a:defRPr sz="2400" kern="1200">
                    <a:solidFill>
                      <a:srgbClr val="567086"/>
                    </a:solidFill>
                    <a:latin typeface="+mn-lt"/>
                    <a:ea typeface="+mn-ea"/>
                    <a:cs typeface="+mn-cs"/>
                  </a:defRPr>
                </a:lvl5pPr>
                <a:lvl6pPr marL="2514575" indent="-228597"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70" indent="-228597"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66" indent="-228597"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61" indent="-228597"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b="1" i="1" dirty="0">
                    <a:solidFill>
                      <a:schemeClr val="accent1">
                        <a:lumMod val="50000"/>
                      </a:schemeClr>
                    </a:solidFill>
                  </a:rPr>
                  <a:t>WANO Peer Reviews</a:t>
                </a:r>
              </a:p>
            </p:txBody>
          </p:sp>
          <p:sp>
            <p:nvSpPr>
              <p:cNvPr id="22" name="Rectangle 21">
                <a:extLst>
                  <a:ext uri="{FF2B5EF4-FFF2-40B4-BE49-F238E27FC236}">
                    <a16:creationId xmlns:a16="http://schemas.microsoft.com/office/drawing/2014/main" id="{BEF77451-4FBA-30A7-AB6C-6D96C14285EE}"/>
                  </a:ext>
                </a:extLst>
              </p:cNvPr>
              <p:cNvSpPr/>
              <p:nvPr/>
            </p:nvSpPr>
            <p:spPr>
              <a:xfrm>
                <a:off x="523902" y="1519678"/>
                <a:ext cx="493307" cy="68750"/>
              </a:xfrm>
              <a:prstGeom prst="rect">
                <a:avLst/>
              </a:prstGeom>
              <a:solidFill>
                <a:srgbClr val="BC4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noAutofit/>
              </a:bodyPr>
              <a:lstStyle/>
              <a:p>
                <a:pPr algn="ctr"/>
                <a:endParaRPr lang="en-US" sz="1620"/>
              </a:p>
            </p:txBody>
          </p:sp>
        </p:grpSp>
        <p:grpSp>
          <p:nvGrpSpPr>
            <p:cNvPr id="23" name="Group 22">
              <a:extLst>
                <a:ext uri="{FF2B5EF4-FFF2-40B4-BE49-F238E27FC236}">
                  <a16:creationId xmlns:a16="http://schemas.microsoft.com/office/drawing/2014/main" id="{276CB34A-052D-B342-FBA7-14078E6773A7}"/>
                </a:ext>
              </a:extLst>
            </p:cNvPr>
            <p:cNvGrpSpPr/>
            <p:nvPr/>
          </p:nvGrpSpPr>
          <p:grpSpPr>
            <a:xfrm>
              <a:off x="1078526" y="2037533"/>
              <a:ext cx="3093165" cy="709260"/>
              <a:chOff x="523901" y="1519678"/>
              <a:chExt cx="3436849" cy="788067"/>
            </a:xfrm>
          </p:grpSpPr>
          <p:sp>
            <p:nvSpPr>
              <p:cNvPr id="24" name="Content Placeholder 2">
                <a:extLst>
                  <a:ext uri="{FF2B5EF4-FFF2-40B4-BE49-F238E27FC236}">
                    <a16:creationId xmlns:a16="http://schemas.microsoft.com/office/drawing/2014/main" id="{2AC1CF86-6CEA-077F-E726-EB1756BFED76}"/>
                  </a:ext>
                </a:extLst>
              </p:cNvPr>
              <p:cNvSpPr txBox="1">
                <a:spLocks/>
              </p:cNvSpPr>
              <p:nvPr/>
            </p:nvSpPr>
            <p:spPr>
              <a:xfrm>
                <a:off x="523901" y="1519678"/>
                <a:ext cx="3436849" cy="788067"/>
              </a:xfrm>
              <a:prstGeom prst="rect">
                <a:avLst/>
              </a:prstGeom>
            </p:spPr>
            <p:txBody>
              <a:bodyPr lIns="0" tIns="205740" rIns="0">
                <a:noAutofit/>
              </a:bodyPr>
              <a:lstStyle>
                <a:lvl1pPr marL="230186" indent="-230186" algn="l" defTabSz="914391" rtl="0" eaLnBrk="1" latinLnBrk="0" hangingPunct="1">
                  <a:lnSpc>
                    <a:spcPct val="90000"/>
                  </a:lnSpc>
                  <a:spcBef>
                    <a:spcPts val="1000"/>
                  </a:spcBef>
                  <a:buClr>
                    <a:srgbClr val="032C5D"/>
                  </a:buClr>
                  <a:buFont typeface="Arial" panose="020B0604020202020204" pitchFamily="34" charset="0"/>
                  <a:buChar char="•"/>
                  <a:defRPr sz="2000" i="0" kern="1200">
                    <a:solidFill>
                      <a:srgbClr val="BC4800"/>
                    </a:solidFill>
                    <a:latin typeface="+mn-lt"/>
                    <a:ea typeface="+mn-ea"/>
                    <a:cs typeface="+mn-cs"/>
                  </a:defRPr>
                </a:lvl1pPr>
                <a:lvl2pPr marL="684206" indent="-222248" algn="l" defTabSz="914391" rtl="0" eaLnBrk="1" latinLnBrk="0" hangingPunct="1">
                  <a:lnSpc>
                    <a:spcPct val="90000"/>
                  </a:lnSpc>
                  <a:spcBef>
                    <a:spcPts val="500"/>
                  </a:spcBef>
                  <a:buClr>
                    <a:srgbClr val="032C5D"/>
                  </a:buClr>
                  <a:buFont typeface="Calibri" panose="020F0502020204030204" pitchFamily="34" charset="0"/>
                  <a:buChar char="−"/>
                  <a:defRPr sz="2000" i="0" kern="1200">
                    <a:solidFill>
                      <a:srgbClr val="BC4800"/>
                    </a:solidFill>
                    <a:latin typeface="+mn-lt"/>
                    <a:ea typeface="+mn-ea"/>
                    <a:cs typeface="+mn-cs"/>
                  </a:defRPr>
                </a:lvl2pPr>
                <a:lvl3pPr marL="1144577" indent="-230186" algn="l" defTabSz="914391" rtl="0" eaLnBrk="1" latinLnBrk="0" hangingPunct="1">
                  <a:lnSpc>
                    <a:spcPct val="90000"/>
                  </a:lnSpc>
                  <a:spcBef>
                    <a:spcPts val="500"/>
                  </a:spcBef>
                  <a:buClr>
                    <a:srgbClr val="032C5D"/>
                  </a:buClr>
                  <a:buFont typeface="Arial" panose="020B0604020202020204" pitchFamily="34" charset="0"/>
                  <a:buChar char="•"/>
                  <a:defRPr sz="2000" i="0" kern="1200">
                    <a:solidFill>
                      <a:srgbClr val="BC4800"/>
                    </a:solidFill>
                    <a:latin typeface="+mn-lt"/>
                    <a:ea typeface="+mn-ea"/>
                    <a:cs typeface="+mn-cs"/>
                  </a:defRPr>
                </a:lvl3pPr>
                <a:lvl4pPr marL="1598597" indent="-222248" algn="l" defTabSz="914391" rtl="0" eaLnBrk="1" latinLnBrk="0" hangingPunct="1">
                  <a:lnSpc>
                    <a:spcPct val="90000"/>
                  </a:lnSpc>
                  <a:spcBef>
                    <a:spcPts val="500"/>
                  </a:spcBef>
                  <a:buClr>
                    <a:srgbClr val="032C5D"/>
                  </a:buClr>
                  <a:buFont typeface="Calibri" panose="020F0502020204030204" pitchFamily="34" charset="0"/>
                  <a:buChar char="−"/>
                  <a:defRPr sz="2000" i="0" kern="1200">
                    <a:solidFill>
                      <a:srgbClr val="BC4800"/>
                    </a:solidFill>
                    <a:latin typeface="+mn-lt"/>
                    <a:ea typeface="+mn-ea"/>
                    <a:cs typeface="+mn-cs"/>
                  </a:defRPr>
                </a:lvl4pPr>
                <a:lvl5pPr marL="2057379" indent="-228597" algn="l" defTabSz="914391" rtl="0" eaLnBrk="1" latinLnBrk="0" hangingPunct="1">
                  <a:lnSpc>
                    <a:spcPct val="90000"/>
                  </a:lnSpc>
                  <a:spcBef>
                    <a:spcPts val="500"/>
                  </a:spcBef>
                  <a:buClr>
                    <a:srgbClr val="032C5D"/>
                  </a:buClr>
                  <a:buFont typeface="Arial" panose="020B0604020202020204" pitchFamily="34" charset="0"/>
                  <a:buChar char="•"/>
                  <a:defRPr sz="2400" kern="1200">
                    <a:solidFill>
                      <a:srgbClr val="567086"/>
                    </a:solidFill>
                    <a:latin typeface="+mn-lt"/>
                    <a:ea typeface="+mn-ea"/>
                    <a:cs typeface="+mn-cs"/>
                  </a:defRPr>
                </a:lvl5pPr>
                <a:lvl6pPr marL="2514575" indent="-228597"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70" indent="-228597"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66" indent="-228597"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61" indent="-228597"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540"/>
                  </a:spcAft>
                  <a:buNone/>
                </a:pPr>
                <a:r>
                  <a:rPr lang="en-US" b="1" i="1" dirty="0">
                    <a:solidFill>
                      <a:schemeClr val="accent1">
                        <a:lumMod val="50000"/>
                      </a:schemeClr>
                    </a:solidFill>
                  </a:rPr>
                  <a:t>Training Accrediting Boards</a:t>
                </a:r>
              </a:p>
            </p:txBody>
          </p:sp>
          <p:sp>
            <p:nvSpPr>
              <p:cNvPr id="25" name="Rectangle 24">
                <a:extLst>
                  <a:ext uri="{FF2B5EF4-FFF2-40B4-BE49-F238E27FC236}">
                    <a16:creationId xmlns:a16="http://schemas.microsoft.com/office/drawing/2014/main" id="{8935AF71-1976-3054-4A95-39C0D8B545EC}"/>
                  </a:ext>
                </a:extLst>
              </p:cNvPr>
              <p:cNvSpPr/>
              <p:nvPr/>
            </p:nvSpPr>
            <p:spPr>
              <a:xfrm>
                <a:off x="523902" y="1519678"/>
                <a:ext cx="493307" cy="68750"/>
              </a:xfrm>
              <a:prstGeom prst="rect">
                <a:avLst/>
              </a:prstGeom>
              <a:solidFill>
                <a:srgbClr val="BC4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noAutofit/>
              </a:bodyPr>
              <a:lstStyle/>
              <a:p>
                <a:pPr algn="ctr"/>
                <a:endParaRPr lang="en-US" sz="1620">
                  <a:solidFill>
                    <a:schemeClr val="accent1">
                      <a:lumMod val="50000"/>
                    </a:schemeClr>
                  </a:solidFill>
                </a:endParaRPr>
              </a:p>
            </p:txBody>
          </p:sp>
        </p:grpSp>
        <p:grpSp>
          <p:nvGrpSpPr>
            <p:cNvPr id="26" name="Group 25">
              <a:extLst>
                <a:ext uri="{FF2B5EF4-FFF2-40B4-BE49-F238E27FC236}">
                  <a16:creationId xmlns:a16="http://schemas.microsoft.com/office/drawing/2014/main" id="{AB5E1120-1E34-4F9E-7E35-C387340EAA45}"/>
                </a:ext>
              </a:extLst>
            </p:cNvPr>
            <p:cNvGrpSpPr/>
            <p:nvPr/>
          </p:nvGrpSpPr>
          <p:grpSpPr>
            <a:xfrm>
              <a:off x="1078527" y="2812412"/>
              <a:ext cx="2359480" cy="709260"/>
              <a:chOff x="523902" y="1519678"/>
              <a:chExt cx="2621644" cy="788067"/>
            </a:xfrm>
          </p:grpSpPr>
          <p:sp>
            <p:nvSpPr>
              <p:cNvPr id="27" name="Content Placeholder 2">
                <a:extLst>
                  <a:ext uri="{FF2B5EF4-FFF2-40B4-BE49-F238E27FC236}">
                    <a16:creationId xmlns:a16="http://schemas.microsoft.com/office/drawing/2014/main" id="{000749F4-2BF6-9FC3-72BC-E01C118FBE24}"/>
                  </a:ext>
                </a:extLst>
              </p:cNvPr>
              <p:cNvSpPr txBox="1">
                <a:spLocks/>
              </p:cNvSpPr>
              <p:nvPr/>
            </p:nvSpPr>
            <p:spPr>
              <a:xfrm>
                <a:off x="523902" y="1519678"/>
                <a:ext cx="2621644" cy="788067"/>
              </a:xfrm>
              <a:prstGeom prst="rect">
                <a:avLst/>
              </a:prstGeom>
            </p:spPr>
            <p:txBody>
              <a:bodyPr lIns="0" tIns="205740" rIns="0">
                <a:noAutofit/>
              </a:bodyPr>
              <a:lstStyle>
                <a:lvl1pPr marL="230186" indent="-230186" algn="l" defTabSz="914391" rtl="0" eaLnBrk="1" latinLnBrk="0" hangingPunct="1">
                  <a:lnSpc>
                    <a:spcPct val="90000"/>
                  </a:lnSpc>
                  <a:spcBef>
                    <a:spcPts val="1000"/>
                  </a:spcBef>
                  <a:buClr>
                    <a:srgbClr val="032C5D"/>
                  </a:buClr>
                  <a:buFont typeface="Arial" panose="020B0604020202020204" pitchFamily="34" charset="0"/>
                  <a:buChar char="•"/>
                  <a:defRPr sz="2000" i="0" kern="1200">
                    <a:solidFill>
                      <a:srgbClr val="BC4800"/>
                    </a:solidFill>
                    <a:latin typeface="+mn-lt"/>
                    <a:ea typeface="+mn-ea"/>
                    <a:cs typeface="+mn-cs"/>
                  </a:defRPr>
                </a:lvl1pPr>
                <a:lvl2pPr marL="684206" indent="-222248" algn="l" defTabSz="914391" rtl="0" eaLnBrk="1" latinLnBrk="0" hangingPunct="1">
                  <a:lnSpc>
                    <a:spcPct val="90000"/>
                  </a:lnSpc>
                  <a:spcBef>
                    <a:spcPts val="500"/>
                  </a:spcBef>
                  <a:buClr>
                    <a:srgbClr val="032C5D"/>
                  </a:buClr>
                  <a:buFont typeface="Calibri" panose="020F0502020204030204" pitchFamily="34" charset="0"/>
                  <a:buChar char="−"/>
                  <a:defRPr sz="2000" i="0" kern="1200">
                    <a:solidFill>
                      <a:srgbClr val="BC4800"/>
                    </a:solidFill>
                    <a:latin typeface="+mn-lt"/>
                    <a:ea typeface="+mn-ea"/>
                    <a:cs typeface="+mn-cs"/>
                  </a:defRPr>
                </a:lvl2pPr>
                <a:lvl3pPr marL="1144577" indent="-230186" algn="l" defTabSz="914391" rtl="0" eaLnBrk="1" latinLnBrk="0" hangingPunct="1">
                  <a:lnSpc>
                    <a:spcPct val="90000"/>
                  </a:lnSpc>
                  <a:spcBef>
                    <a:spcPts val="500"/>
                  </a:spcBef>
                  <a:buClr>
                    <a:srgbClr val="032C5D"/>
                  </a:buClr>
                  <a:buFont typeface="Arial" panose="020B0604020202020204" pitchFamily="34" charset="0"/>
                  <a:buChar char="•"/>
                  <a:defRPr sz="2000" i="0" kern="1200">
                    <a:solidFill>
                      <a:srgbClr val="BC4800"/>
                    </a:solidFill>
                    <a:latin typeface="+mn-lt"/>
                    <a:ea typeface="+mn-ea"/>
                    <a:cs typeface="+mn-cs"/>
                  </a:defRPr>
                </a:lvl3pPr>
                <a:lvl4pPr marL="1598597" indent="-222248" algn="l" defTabSz="914391" rtl="0" eaLnBrk="1" latinLnBrk="0" hangingPunct="1">
                  <a:lnSpc>
                    <a:spcPct val="90000"/>
                  </a:lnSpc>
                  <a:spcBef>
                    <a:spcPts val="500"/>
                  </a:spcBef>
                  <a:buClr>
                    <a:srgbClr val="032C5D"/>
                  </a:buClr>
                  <a:buFont typeface="Calibri" panose="020F0502020204030204" pitchFamily="34" charset="0"/>
                  <a:buChar char="−"/>
                  <a:defRPr sz="2000" i="0" kern="1200">
                    <a:solidFill>
                      <a:srgbClr val="BC4800"/>
                    </a:solidFill>
                    <a:latin typeface="+mn-lt"/>
                    <a:ea typeface="+mn-ea"/>
                    <a:cs typeface="+mn-cs"/>
                  </a:defRPr>
                </a:lvl4pPr>
                <a:lvl5pPr marL="2057379" indent="-228597" algn="l" defTabSz="914391" rtl="0" eaLnBrk="1" latinLnBrk="0" hangingPunct="1">
                  <a:lnSpc>
                    <a:spcPct val="90000"/>
                  </a:lnSpc>
                  <a:spcBef>
                    <a:spcPts val="500"/>
                  </a:spcBef>
                  <a:buClr>
                    <a:srgbClr val="032C5D"/>
                  </a:buClr>
                  <a:buFont typeface="Arial" panose="020B0604020202020204" pitchFamily="34" charset="0"/>
                  <a:buChar char="•"/>
                  <a:defRPr sz="2400" kern="1200">
                    <a:solidFill>
                      <a:srgbClr val="567086"/>
                    </a:solidFill>
                    <a:latin typeface="+mn-lt"/>
                    <a:ea typeface="+mn-ea"/>
                    <a:cs typeface="+mn-cs"/>
                  </a:defRPr>
                </a:lvl5pPr>
                <a:lvl6pPr marL="2514575" indent="-228597"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70" indent="-228597"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66" indent="-228597"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61" indent="-228597"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540"/>
                  </a:spcAft>
                  <a:buNone/>
                </a:pPr>
                <a:r>
                  <a:rPr lang="en-US" b="1" i="1" dirty="0">
                    <a:solidFill>
                      <a:schemeClr val="accent1">
                        <a:lumMod val="50000"/>
                      </a:schemeClr>
                    </a:solidFill>
                  </a:rPr>
                  <a:t>Operator Evaluation</a:t>
                </a:r>
              </a:p>
            </p:txBody>
          </p:sp>
          <p:sp>
            <p:nvSpPr>
              <p:cNvPr id="28" name="Rectangle 27">
                <a:extLst>
                  <a:ext uri="{FF2B5EF4-FFF2-40B4-BE49-F238E27FC236}">
                    <a16:creationId xmlns:a16="http://schemas.microsoft.com/office/drawing/2014/main" id="{097E40E8-D0BA-4F00-8BD0-F6592CB5E9C5}"/>
                  </a:ext>
                </a:extLst>
              </p:cNvPr>
              <p:cNvSpPr/>
              <p:nvPr/>
            </p:nvSpPr>
            <p:spPr>
              <a:xfrm>
                <a:off x="523902" y="1519678"/>
                <a:ext cx="493307" cy="68750"/>
              </a:xfrm>
              <a:prstGeom prst="rect">
                <a:avLst/>
              </a:prstGeom>
              <a:solidFill>
                <a:srgbClr val="BC4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noAutofit/>
              </a:bodyPr>
              <a:lstStyle/>
              <a:p>
                <a:pPr algn="ctr"/>
                <a:endParaRPr lang="en-US" sz="1620">
                  <a:solidFill>
                    <a:schemeClr val="accent1">
                      <a:lumMod val="50000"/>
                    </a:schemeClr>
                  </a:solidFill>
                </a:endParaRPr>
              </a:p>
            </p:txBody>
          </p:sp>
        </p:grpSp>
        <p:grpSp>
          <p:nvGrpSpPr>
            <p:cNvPr id="29" name="Group 28">
              <a:extLst>
                <a:ext uri="{FF2B5EF4-FFF2-40B4-BE49-F238E27FC236}">
                  <a16:creationId xmlns:a16="http://schemas.microsoft.com/office/drawing/2014/main" id="{52D773A9-B4DC-6CC0-DAAA-95C447E3D48F}"/>
                </a:ext>
              </a:extLst>
            </p:cNvPr>
            <p:cNvGrpSpPr/>
            <p:nvPr/>
          </p:nvGrpSpPr>
          <p:grpSpPr>
            <a:xfrm>
              <a:off x="1059883" y="3587290"/>
              <a:ext cx="2787691" cy="709260"/>
              <a:chOff x="523902" y="1519678"/>
              <a:chExt cx="3097434" cy="788067"/>
            </a:xfrm>
          </p:grpSpPr>
          <p:sp>
            <p:nvSpPr>
              <p:cNvPr id="30" name="Content Placeholder 2">
                <a:extLst>
                  <a:ext uri="{FF2B5EF4-FFF2-40B4-BE49-F238E27FC236}">
                    <a16:creationId xmlns:a16="http://schemas.microsoft.com/office/drawing/2014/main" id="{642FEDDD-39F5-263A-F9E6-65844A43D714}"/>
                  </a:ext>
                </a:extLst>
              </p:cNvPr>
              <p:cNvSpPr txBox="1">
                <a:spLocks/>
              </p:cNvSpPr>
              <p:nvPr/>
            </p:nvSpPr>
            <p:spPr>
              <a:xfrm>
                <a:off x="523902" y="1519678"/>
                <a:ext cx="3097434" cy="788067"/>
              </a:xfrm>
              <a:prstGeom prst="rect">
                <a:avLst/>
              </a:prstGeom>
            </p:spPr>
            <p:txBody>
              <a:bodyPr lIns="0" tIns="205740" rIns="0">
                <a:noAutofit/>
              </a:bodyPr>
              <a:lstStyle>
                <a:lvl1pPr marL="230186" indent="-230186" algn="l" defTabSz="914391" rtl="0" eaLnBrk="1" latinLnBrk="0" hangingPunct="1">
                  <a:lnSpc>
                    <a:spcPct val="90000"/>
                  </a:lnSpc>
                  <a:spcBef>
                    <a:spcPts val="1000"/>
                  </a:spcBef>
                  <a:buClr>
                    <a:srgbClr val="032C5D"/>
                  </a:buClr>
                  <a:buFont typeface="Arial" panose="020B0604020202020204" pitchFamily="34" charset="0"/>
                  <a:buChar char="•"/>
                  <a:defRPr sz="2000" i="0" kern="1200">
                    <a:solidFill>
                      <a:srgbClr val="BC4800"/>
                    </a:solidFill>
                    <a:latin typeface="+mn-lt"/>
                    <a:ea typeface="+mn-ea"/>
                    <a:cs typeface="+mn-cs"/>
                  </a:defRPr>
                </a:lvl1pPr>
                <a:lvl2pPr marL="684206" indent="-222248" algn="l" defTabSz="914391" rtl="0" eaLnBrk="1" latinLnBrk="0" hangingPunct="1">
                  <a:lnSpc>
                    <a:spcPct val="90000"/>
                  </a:lnSpc>
                  <a:spcBef>
                    <a:spcPts val="500"/>
                  </a:spcBef>
                  <a:buClr>
                    <a:srgbClr val="032C5D"/>
                  </a:buClr>
                  <a:buFont typeface="Calibri" panose="020F0502020204030204" pitchFamily="34" charset="0"/>
                  <a:buChar char="−"/>
                  <a:defRPr sz="2000" i="0" kern="1200">
                    <a:solidFill>
                      <a:srgbClr val="BC4800"/>
                    </a:solidFill>
                    <a:latin typeface="+mn-lt"/>
                    <a:ea typeface="+mn-ea"/>
                    <a:cs typeface="+mn-cs"/>
                  </a:defRPr>
                </a:lvl2pPr>
                <a:lvl3pPr marL="1144577" indent="-230186" algn="l" defTabSz="914391" rtl="0" eaLnBrk="1" latinLnBrk="0" hangingPunct="1">
                  <a:lnSpc>
                    <a:spcPct val="90000"/>
                  </a:lnSpc>
                  <a:spcBef>
                    <a:spcPts val="500"/>
                  </a:spcBef>
                  <a:buClr>
                    <a:srgbClr val="032C5D"/>
                  </a:buClr>
                  <a:buFont typeface="Arial" panose="020B0604020202020204" pitchFamily="34" charset="0"/>
                  <a:buChar char="•"/>
                  <a:defRPr sz="2000" i="0" kern="1200">
                    <a:solidFill>
                      <a:srgbClr val="BC4800"/>
                    </a:solidFill>
                    <a:latin typeface="+mn-lt"/>
                    <a:ea typeface="+mn-ea"/>
                    <a:cs typeface="+mn-cs"/>
                  </a:defRPr>
                </a:lvl3pPr>
                <a:lvl4pPr marL="1598597" indent="-222248" algn="l" defTabSz="914391" rtl="0" eaLnBrk="1" latinLnBrk="0" hangingPunct="1">
                  <a:lnSpc>
                    <a:spcPct val="90000"/>
                  </a:lnSpc>
                  <a:spcBef>
                    <a:spcPts val="500"/>
                  </a:spcBef>
                  <a:buClr>
                    <a:srgbClr val="032C5D"/>
                  </a:buClr>
                  <a:buFont typeface="Calibri" panose="020F0502020204030204" pitchFamily="34" charset="0"/>
                  <a:buChar char="−"/>
                  <a:defRPr sz="2000" i="0" kern="1200">
                    <a:solidFill>
                      <a:srgbClr val="BC4800"/>
                    </a:solidFill>
                    <a:latin typeface="+mn-lt"/>
                    <a:ea typeface="+mn-ea"/>
                    <a:cs typeface="+mn-cs"/>
                  </a:defRPr>
                </a:lvl4pPr>
                <a:lvl5pPr marL="2057379" indent="-228597" algn="l" defTabSz="914391" rtl="0" eaLnBrk="1" latinLnBrk="0" hangingPunct="1">
                  <a:lnSpc>
                    <a:spcPct val="90000"/>
                  </a:lnSpc>
                  <a:spcBef>
                    <a:spcPts val="500"/>
                  </a:spcBef>
                  <a:buClr>
                    <a:srgbClr val="032C5D"/>
                  </a:buClr>
                  <a:buFont typeface="Arial" panose="020B0604020202020204" pitchFamily="34" charset="0"/>
                  <a:buChar char="•"/>
                  <a:defRPr sz="2400" kern="1200">
                    <a:solidFill>
                      <a:srgbClr val="567086"/>
                    </a:solidFill>
                    <a:latin typeface="+mn-lt"/>
                    <a:ea typeface="+mn-ea"/>
                    <a:cs typeface="+mn-cs"/>
                  </a:defRPr>
                </a:lvl5pPr>
                <a:lvl6pPr marL="2514575" indent="-228597"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70" indent="-228597"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66" indent="-228597"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61" indent="-228597"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540"/>
                  </a:spcAft>
                  <a:buNone/>
                </a:pPr>
                <a:r>
                  <a:rPr lang="en-US" b="1" i="1" dirty="0">
                    <a:solidFill>
                      <a:schemeClr val="accent1">
                        <a:lumMod val="50000"/>
                      </a:schemeClr>
                    </a:solidFill>
                  </a:rPr>
                  <a:t>Assessment</a:t>
                </a:r>
              </a:p>
            </p:txBody>
          </p:sp>
          <p:sp>
            <p:nvSpPr>
              <p:cNvPr id="31" name="Rectangle 30">
                <a:extLst>
                  <a:ext uri="{FF2B5EF4-FFF2-40B4-BE49-F238E27FC236}">
                    <a16:creationId xmlns:a16="http://schemas.microsoft.com/office/drawing/2014/main" id="{01932A5C-AD9A-2908-5A40-97304310BCA7}"/>
                  </a:ext>
                </a:extLst>
              </p:cNvPr>
              <p:cNvSpPr/>
              <p:nvPr/>
            </p:nvSpPr>
            <p:spPr>
              <a:xfrm>
                <a:off x="523902" y="1519678"/>
                <a:ext cx="493307" cy="68750"/>
              </a:xfrm>
              <a:prstGeom prst="rect">
                <a:avLst/>
              </a:prstGeom>
              <a:solidFill>
                <a:srgbClr val="BC4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noAutofit/>
              </a:bodyPr>
              <a:lstStyle/>
              <a:p>
                <a:pPr algn="ctr"/>
                <a:endParaRPr lang="en-US" sz="1620"/>
              </a:p>
            </p:txBody>
          </p:sp>
        </p:grpSp>
        <p:grpSp>
          <p:nvGrpSpPr>
            <p:cNvPr id="32" name="Group 31">
              <a:extLst>
                <a:ext uri="{FF2B5EF4-FFF2-40B4-BE49-F238E27FC236}">
                  <a16:creationId xmlns:a16="http://schemas.microsoft.com/office/drawing/2014/main" id="{EDEB6C1D-0C12-E483-1C83-D08451803289}"/>
                </a:ext>
              </a:extLst>
            </p:cNvPr>
            <p:cNvGrpSpPr/>
            <p:nvPr/>
          </p:nvGrpSpPr>
          <p:grpSpPr>
            <a:xfrm>
              <a:off x="1059883" y="4362168"/>
              <a:ext cx="4059040" cy="709260"/>
              <a:chOff x="523901" y="1519678"/>
              <a:chExt cx="4510045" cy="788067"/>
            </a:xfrm>
          </p:grpSpPr>
          <p:sp>
            <p:nvSpPr>
              <p:cNvPr id="33" name="Content Placeholder 2">
                <a:extLst>
                  <a:ext uri="{FF2B5EF4-FFF2-40B4-BE49-F238E27FC236}">
                    <a16:creationId xmlns:a16="http://schemas.microsoft.com/office/drawing/2014/main" id="{34CBDD88-A263-900C-A486-16D7174FBF6D}"/>
                  </a:ext>
                </a:extLst>
              </p:cNvPr>
              <p:cNvSpPr txBox="1">
                <a:spLocks/>
              </p:cNvSpPr>
              <p:nvPr/>
            </p:nvSpPr>
            <p:spPr>
              <a:xfrm>
                <a:off x="523901" y="1519678"/>
                <a:ext cx="4510045" cy="788067"/>
              </a:xfrm>
              <a:prstGeom prst="rect">
                <a:avLst/>
              </a:prstGeom>
            </p:spPr>
            <p:txBody>
              <a:bodyPr lIns="0" tIns="205740" rIns="0">
                <a:noAutofit/>
              </a:bodyPr>
              <a:lstStyle>
                <a:lvl1pPr marL="230186" indent="-230186" algn="l" defTabSz="914391" rtl="0" eaLnBrk="1" latinLnBrk="0" hangingPunct="1">
                  <a:lnSpc>
                    <a:spcPct val="90000"/>
                  </a:lnSpc>
                  <a:spcBef>
                    <a:spcPts val="1000"/>
                  </a:spcBef>
                  <a:buClr>
                    <a:srgbClr val="032C5D"/>
                  </a:buClr>
                  <a:buFont typeface="Arial" panose="020B0604020202020204" pitchFamily="34" charset="0"/>
                  <a:buChar char="•"/>
                  <a:defRPr sz="2000" i="0" kern="1200">
                    <a:solidFill>
                      <a:srgbClr val="BC4800"/>
                    </a:solidFill>
                    <a:latin typeface="+mn-lt"/>
                    <a:ea typeface="+mn-ea"/>
                    <a:cs typeface="+mn-cs"/>
                  </a:defRPr>
                </a:lvl1pPr>
                <a:lvl2pPr marL="684206" indent="-222248" algn="l" defTabSz="914391" rtl="0" eaLnBrk="1" latinLnBrk="0" hangingPunct="1">
                  <a:lnSpc>
                    <a:spcPct val="90000"/>
                  </a:lnSpc>
                  <a:spcBef>
                    <a:spcPts val="500"/>
                  </a:spcBef>
                  <a:buClr>
                    <a:srgbClr val="032C5D"/>
                  </a:buClr>
                  <a:buFont typeface="Calibri" panose="020F0502020204030204" pitchFamily="34" charset="0"/>
                  <a:buChar char="−"/>
                  <a:defRPr sz="2000" i="0" kern="1200">
                    <a:solidFill>
                      <a:srgbClr val="BC4800"/>
                    </a:solidFill>
                    <a:latin typeface="+mn-lt"/>
                    <a:ea typeface="+mn-ea"/>
                    <a:cs typeface="+mn-cs"/>
                  </a:defRPr>
                </a:lvl2pPr>
                <a:lvl3pPr marL="1144577" indent="-230186" algn="l" defTabSz="914391" rtl="0" eaLnBrk="1" latinLnBrk="0" hangingPunct="1">
                  <a:lnSpc>
                    <a:spcPct val="90000"/>
                  </a:lnSpc>
                  <a:spcBef>
                    <a:spcPts val="500"/>
                  </a:spcBef>
                  <a:buClr>
                    <a:srgbClr val="032C5D"/>
                  </a:buClr>
                  <a:buFont typeface="Arial" panose="020B0604020202020204" pitchFamily="34" charset="0"/>
                  <a:buChar char="•"/>
                  <a:defRPr sz="2000" i="0" kern="1200">
                    <a:solidFill>
                      <a:srgbClr val="BC4800"/>
                    </a:solidFill>
                    <a:latin typeface="+mn-lt"/>
                    <a:ea typeface="+mn-ea"/>
                    <a:cs typeface="+mn-cs"/>
                  </a:defRPr>
                </a:lvl3pPr>
                <a:lvl4pPr marL="1598597" indent="-222248" algn="l" defTabSz="914391" rtl="0" eaLnBrk="1" latinLnBrk="0" hangingPunct="1">
                  <a:lnSpc>
                    <a:spcPct val="90000"/>
                  </a:lnSpc>
                  <a:spcBef>
                    <a:spcPts val="500"/>
                  </a:spcBef>
                  <a:buClr>
                    <a:srgbClr val="032C5D"/>
                  </a:buClr>
                  <a:buFont typeface="Calibri" panose="020F0502020204030204" pitchFamily="34" charset="0"/>
                  <a:buChar char="−"/>
                  <a:defRPr sz="2000" i="0" kern="1200">
                    <a:solidFill>
                      <a:srgbClr val="BC4800"/>
                    </a:solidFill>
                    <a:latin typeface="+mn-lt"/>
                    <a:ea typeface="+mn-ea"/>
                    <a:cs typeface="+mn-cs"/>
                  </a:defRPr>
                </a:lvl4pPr>
                <a:lvl5pPr marL="2057379" indent="-228597" algn="l" defTabSz="914391" rtl="0" eaLnBrk="1" latinLnBrk="0" hangingPunct="1">
                  <a:lnSpc>
                    <a:spcPct val="90000"/>
                  </a:lnSpc>
                  <a:spcBef>
                    <a:spcPts val="500"/>
                  </a:spcBef>
                  <a:buClr>
                    <a:srgbClr val="032C5D"/>
                  </a:buClr>
                  <a:buFont typeface="Arial" panose="020B0604020202020204" pitchFamily="34" charset="0"/>
                  <a:buChar char="•"/>
                  <a:defRPr sz="2400" kern="1200">
                    <a:solidFill>
                      <a:srgbClr val="567086"/>
                    </a:solidFill>
                    <a:latin typeface="+mn-lt"/>
                    <a:ea typeface="+mn-ea"/>
                    <a:cs typeface="+mn-cs"/>
                  </a:defRPr>
                </a:lvl5pPr>
                <a:lvl6pPr marL="2514575" indent="-228597"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70" indent="-228597"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66" indent="-228597"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61" indent="-228597"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b="1" i="1" dirty="0">
                    <a:solidFill>
                      <a:schemeClr val="accent1">
                        <a:lumMod val="50000"/>
                      </a:schemeClr>
                    </a:solidFill>
                  </a:rPr>
                  <a:t>Chief Executive Officer (CEO) Briefings </a:t>
                </a:r>
              </a:p>
            </p:txBody>
          </p:sp>
          <p:sp>
            <p:nvSpPr>
              <p:cNvPr id="34" name="Rectangle 33">
                <a:extLst>
                  <a:ext uri="{FF2B5EF4-FFF2-40B4-BE49-F238E27FC236}">
                    <a16:creationId xmlns:a16="http://schemas.microsoft.com/office/drawing/2014/main" id="{C3F7F249-D655-176A-CB75-A84AD7F2FFE6}"/>
                  </a:ext>
                </a:extLst>
              </p:cNvPr>
              <p:cNvSpPr/>
              <p:nvPr/>
            </p:nvSpPr>
            <p:spPr>
              <a:xfrm>
                <a:off x="523902" y="1519678"/>
                <a:ext cx="493307" cy="68750"/>
              </a:xfrm>
              <a:prstGeom prst="rect">
                <a:avLst/>
              </a:prstGeom>
              <a:solidFill>
                <a:srgbClr val="BC4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noAutofit/>
              </a:bodyPr>
              <a:lstStyle/>
              <a:p>
                <a:pPr algn="ctr"/>
                <a:endParaRPr lang="en-US" sz="1620">
                  <a:solidFill>
                    <a:schemeClr val="accent1">
                      <a:lumMod val="50000"/>
                    </a:schemeClr>
                  </a:solidFill>
                </a:endParaRPr>
              </a:p>
            </p:txBody>
          </p:sp>
        </p:grpSp>
        <p:grpSp>
          <p:nvGrpSpPr>
            <p:cNvPr id="35" name="Group 34">
              <a:extLst>
                <a:ext uri="{FF2B5EF4-FFF2-40B4-BE49-F238E27FC236}">
                  <a16:creationId xmlns:a16="http://schemas.microsoft.com/office/drawing/2014/main" id="{F62D6401-1841-EB9D-A013-29AA9DA94EB7}"/>
                </a:ext>
              </a:extLst>
            </p:cNvPr>
            <p:cNvGrpSpPr/>
            <p:nvPr/>
          </p:nvGrpSpPr>
          <p:grpSpPr>
            <a:xfrm>
              <a:off x="1059880" y="5137048"/>
              <a:ext cx="4495485" cy="709260"/>
              <a:chOff x="523900" y="1519678"/>
              <a:chExt cx="2469290" cy="788067"/>
            </a:xfrm>
          </p:grpSpPr>
          <p:sp>
            <p:nvSpPr>
              <p:cNvPr id="36" name="Content Placeholder 2">
                <a:extLst>
                  <a:ext uri="{FF2B5EF4-FFF2-40B4-BE49-F238E27FC236}">
                    <a16:creationId xmlns:a16="http://schemas.microsoft.com/office/drawing/2014/main" id="{0BE3B922-44D9-229B-251B-3D7A2F587BD6}"/>
                  </a:ext>
                </a:extLst>
              </p:cNvPr>
              <p:cNvSpPr txBox="1">
                <a:spLocks/>
              </p:cNvSpPr>
              <p:nvPr/>
            </p:nvSpPr>
            <p:spPr>
              <a:xfrm>
                <a:off x="523900" y="1519678"/>
                <a:ext cx="2469290" cy="788067"/>
              </a:xfrm>
              <a:prstGeom prst="rect">
                <a:avLst/>
              </a:prstGeom>
            </p:spPr>
            <p:txBody>
              <a:bodyPr lIns="0" tIns="205740" rIns="0">
                <a:noAutofit/>
              </a:bodyPr>
              <a:lstStyle>
                <a:lvl1pPr marL="230186" indent="-230186" algn="l" defTabSz="914391" rtl="0" eaLnBrk="1" latinLnBrk="0" hangingPunct="1">
                  <a:lnSpc>
                    <a:spcPct val="90000"/>
                  </a:lnSpc>
                  <a:spcBef>
                    <a:spcPts val="1000"/>
                  </a:spcBef>
                  <a:buClr>
                    <a:srgbClr val="032C5D"/>
                  </a:buClr>
                  <a:buFont typeface="Arial" panose="020B0604020202020204" pitchFamily="34" charset="0"/>
                  <a:buChar char="•"/>
                  <a:defRPr sz="2000" i="0" kern="1200">
                    <a:solidFill>
                      <a:srgbClr val="BC4800"/>
                    </a:solidFill>
                    <a:latin typeface="+mn-lt"/>
                    <a:ea typeface="+mn-ea"/>
                    <a:cs typeface="+mn-cs"/>
                  </a:defRPr>
                </a:lvl1pPr>
                <a:lvl2pPr marL="684206" indent="-222248" algn="l" defTabSz="914391" rtl="0" eaLnBrk="1" latinLnBrk="0" hangingPunct="1">
                  <a:lnSpc>
                    <a:spcPct val="90000"/>
                  </a:lnSpc>
                  <a:spcBef>
                    <a:spcPts val="500"/>
                  </a:spcBef>
                  <a:buClr>
                    <a:srgbClr val="032C5D"/>
                  </a:buClr>
                  <a:buFont typeface="Calibri" panose="020F0502020204030204" pitchFamily="34" charset="0"/>
                  <a:buChar char="−"/>
                  <a:defRPr sz="2000" i="0" kern="1200">
                    <a:solidFill>
                      <a:srgbClr val="BC4800"/>
                    </a:solidFill>
                    <a:latin typeface="+mn-lt"/>
                    <a:ea typeface="+mn-ea"/>
                    <a:cs typeface="+mn-cs"/>
                  </a:defRPr>
                </a:lvl2pPr>
                <a:lvl3pPr marL="1144577" indent="-230186" algn="l" defTabSz="914391" rtl="0" eaLnBrk="1" latinLnBrk="0" hangingPunct="1">
                  <a:lnSpc>
                    <a:spcPct val="90000"/>
                  </a:lnSpc>
                  <a:spcBef>
                    <a:spcPts val="500"/>
                  </a:spcBef>
                  <a:buClr>
                    <a:srgbClr val="032C5D"/>
                  </a:buClr>
                  <a:buFont typeface="Arial" panose="020B0604020202020204" pitchFamily="34" charset="0"/>
                  <a:buChar char="•"/>
                  <a:defRPr sz="2000" i="0" kern="1200">
                    <a:solidFill>
                      <a:srgbClr val="BC4800"/>
                    </a:solidFill>
                    <a:latin typeface="+mn-lt"/>
                    <a:ea typeface="+mn-ea"/>
                    <a:cs typeface="+mn-cs"/>
                  </a:defRPr>
                </a:lvl3pPr>
                <a:lvl4pPr marL="1598597" indent="-222248" algn="l" defTabSz="914391" rtl="0" eaLnBrk="1" latinLnBrk="0" hangingPunct="1">
                  <a:lnSpc>
                    <a:spcPct val="90000"/>
                  </a:lnSpc>
                  <a:spcBef>
                    <a:spcPts val="500"/>
                  </a:spcBef>
                  <a:buClr>
                    <a:srgbClr val="032C5D"/>
                  </a:buClr>
                  <a:buFont typeface="Calibri" panose="020F0502020204030204" pitchFamily="34" charset="0"/>
                  <a:buChar char="−"/>
                  <a:defRPr sz="2000" i="0" kern="1200">
                    <a:solidFill>
                      <a:srgbClr val="BC4800"/>
                    </a:solidFill>
                    <a:latin typeface="+mn-lt"/>
                    <a:ea typeface="+mn-ea"/>
                    <a:cs typeface="+mn-cs"/>
                  </a:defRPr>
                </a:lvl4pPr>
                <a:lvl5pPr marL="2057379" indent="-228597" algn="l" defTabSz="914391" rtl="0" eaLnBrk="1" latinLnBrk="0" hangingPunct="1">
                  <a:lnSpc>
                    <a:spcPct val="90000"/>
                  </a:lnSpc>
                  <a:spcBef>
                    <a:spcPts val="500"/>
                  </a:spcBef>
                  <a:buClr>
                    <a:srgbClr val="032C5D"/>
                  </a:buClr>
                  <a:buFont typeface="Arial" panose="020B0604020202020204" pitchFamily="34" charset="0"/>
                  <a:buChar char="•"/>
                  <a:defRPr sz="2400" kern="1200">
                    <a:solidFill>
                      <a:srgbClr val="567086"/>
                    </a:solidFill>
                    <a:latin typeface="+mn-lt"/>
                    <a:ea typeface="+mn-ea"/>
                    <a:cs typeface="+mn-cs"/>
                  </a:defRPr>
                </a:lvl5pPr>
                <a:lvl6pPr marL="2514575" indent="-228597"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70" indent="-228597"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66" indent="-228597"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61" indent="-228597"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540"/>
                  </a:spcAft>
                  <a:buNone/>
                </a:pPr>
                <a:r>
                  <a:rPr lang="en-US" b="1" i="1" dirty="0">
                    <a:solidFill>
                      <a:schemeClr val="accent1">
                        <a:lumMod val="50000"/>
                      </a:schemeClr>
                    </a:solidFill>
                  </a:rPr>
                  <a:t>Continuous OE and data review, analytics &amp; onsite engagement as needed</a:t>
                </a:r>
              </a:p>
            </p:txBody>
          </p:sp>
          <p:sp>
            <p:nvSpPr>
              <p:cNvPr id="37" name="Rectangle 36">
                <a:extLst>
                  <a:ext uri="{FF2B5EF4-FFF2-40B4-BE49-F238E27FC236}">
                    <a16:creationId xmlns:a16="http://schemas.microsoft.com/office/drawing/2014/main" id="{1BB90568-16B8-10F2-BAC3-D1EA76662FB5}"/>
                  </a:ext>
                </a:extLst>
              </p:cNvPr>
              <p:cNvSpPr/>
              <p:nvPr/>
            </p:nvSpPr>
            <p:spPr>
              <a:xfrm>
                <a:off x="523902" y="1519678"/>
                <a:ext cx="493307" cy="68750"/>
              </a:xfrm>
              <a:prstGeom prst="rect">
                <a:avLst/>
              </a:prstGeom>
              <a:solidFill>
                <a:srgbClr val="BC4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noAutofit/>
              </a:bodyPr>
              <a:lstStyle/>
              <a:p>
                <a:pPr algn="ctr"/>
                <a:endParaRPr lang="en-US" sz="1620">
                  <a:solidFill>
                    <a:schemeClr val="accent1">
                      <a:lumMod val="50000"/>
                    </a:schemeClr>
                  </a:solidFill>
                </a:endParaRPr>
              </a:p>
            </p:txBody>
          </p:sp>
        </p:grpSp>
      </p:grpSp>
      <p:grpSp>
        <p:nvGrpSpPr>
          <p:cNvPr id="54" name="Group 53">
            <a:extLst>
              <a:ext uri="{FF2B5EF4-FFF2-40B4-BE49-F238E27FC236}">
                <a16:creationId xmlns:a16="http://schemas.microsoft.com/office/drawing/2014/main" id="{EFFAB662-6689-76EF-A15F-EF63B000A1DB}"/>
              </a:ext>
            </a:extLst>
          </p:cNvPr>
          <p:cNvGrpSpPr/>
          <p:nvPr/>
        </p:nvGrpSpPr>
        <p:grpSpPr>
          <a:xfrm>
            <a:off x="6207967" y="857244"/>
            <a:ext cx="5871701" cy="5143511"/>
            <a:chOff x="4689590" y="983370"/>
            <a:chExt cx="6762788" cy="5988449"/>
          </a:xfrm>
        </p:grpSpPr>
        <p:sp>
          <p:nvSpPr>
            <p:cNvPr id="52" name="Oval 51">
              <a:extLst>
                <a:ext uri="{FF2B5EF4-FFF2-40B4-BE49-F238E27FC236}">
                  <a16:creationId xmlns:a16="http://schemas.microsoft.com/office/drawing/2014/main" id="{A1B5202F-2A86-4320-8363-6E71F07D204B}"/>
                </a:ext>
              </a:extLst>
            </p:cNvPr>
            <p:cNvSpPr/>
            <p:nvPr/>
          </p:nvSpPr>
          <p:spPr>
            <a:xfrm>
              <a:off x="5932018" y="1549593"/>
              <a:ext cx="4853094" cy="485309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43" name="Rectangle: Rounded Corners 42">
              <a:extLst>
                <a:ext uri="{FF2B5EF4-FFF2-40B4-BE49-F238E27FC236}">
                  <a16:creationId xmlns:a16="http://schemas.microsoft.com/office/drawing/2014/main" id="{DB519E58-B058-7F05-C9AC-F87F4920BFA4}"/>
                </a:ext>
              </a:extLst>
            </p:cNvPr>
            <p:cNvSpPr>
              <a:spLocks/>
            </p:cNvSpPr>
            <p:nvPr/>
          </p:nvSpPr>
          <p:spPr>
            <a:xfrm>
              <a:off x="9537302" y="5257131"/>
              <a:ext cx="1915076" cy="658583"/>
            </a:xfrm>
            <a:prstGeom prst="roundRect">
              <a:avLst>
                <a:gd name="adj" fmla="val 50000"/>
              </a:avLst>
            </a:prstGeom>
            <a:solidFill>
              <a:schemeClr val="bg1"/>
            </a:solidFill>
            <a:effectLst/>
          </p:spPr>
          <p:style>
            <a:lnRef idx="0">
              <a:schemeClr val="lt1">
                <a:hueOff val="0"/>
                <a:satOff val="0"/>
                <a:lumOff val="0"/>
                <a:alphaOff val="0"/>
              </a:schemeClr>
            </a:lnRef>
            <a:fillRef idx="3">
              <a:scrgbClr r="0" g="0" b="0"/>
            </a:fillRef>
            <a:effectRef idx="3">
              <a:schemeClr val="accent5">
                <a:alpha val="90000"/>
                <a:hueOff val="0"/>
                <a:satOff val="0"/>
                <a:lumOff val="0"/>
                <a:alphaOff val="-16000"/>
              </a:schemeClr>
            </a:effectRef>
            <a:fontRef idx="minor">
              <a:schemeClr val="lt1"/>
            </a:fontRef>
          </p:style>
          <p:txBody>
            <a:bodyPr spcFirstLastPara="0" vert="horz" wrap="square" lIns="91157" tIns="91157" rIns="91157" bIns="91157" numCol="1" spcCol="1270" anchor="ctr" anchorCtr="0">
              <a:noAutofit/>
            </a:bodyPr>
            <a:lstStyle/>
            <a:p>
              <a:pPr algn="ctr" defTabSz="720090">
                <a:lnSpc>
                  <a:spcPct val="90000"/>
                </a:lnSpc>
                <a:spcBef>
                  <a:spcPct val="0"/>
                </a:spcBef>
                <a:spcAft>
                  <a:spcPct val="35000"/>
                </a:spcAft>
              </a:pPr>
              <a:r>
                <a:rPr lang="en-US" sz="1440">
                  <a:solidFill>
                    <a:schemeClr val="accent1">
                      <a:lumMod val="50000"/>
                    </a:schemeClr>
                  </a:solidFill>
                </a:rPr>
                <a:t>Operator Evaluation</a:t>
              </a:r>
            </a:p>
          </p:txBody>
        </p:sp>
        <p:sp>
          <p:nvSpPr>
            <p:cNvPr id="46" name="Rectangle: Rounded Corners 45">
              <a:extLst>
                <a:ext uri="{FF2B5EF4-FFF2-40B4-BE49-F238E27FC236}">
                  <a16:creationId xmlns:a16="http://schemas.microsoft.com/office/drawing/2014/main" id="{D4924EF1-02DA-D982-B94E-645BAC3A0D5E}"/>
                </a:ext>
              </a:extLst>
            </p:cNvPr>
            <p:cNvSpPr>
              <a:spLocks/>
            </p:cNvSpPr>
            <p:nvPr/>
          </p:nvSpPr>
          <p:spPr>
            <a:xfrm>
              <a:off x="5463137" y="1878105"/>
              <a:ext cx="1915076" cy="758311"/>
            </a:xfrm>
            <a:prstGeom prst="roundRect">
              <a:avLst>
                <a:gd name="adj" fmla="val 50000"/>
              </a:avLst>
            </a:prstGeom>
            <a:solidFill>
              <a:schemeClr val="bg1"/>
            </a:solidFill>
            <a:effectLst/>
          </p:spPr>
          <p:style>
            <a:lnRef idx="0">
              <a:schemeClr val="lt1">
                <a:hueOff val="0"/>
                <a:satOff val="0"/>
                <a:lumOff val="0"/>
                <a:alphaOff val="0"/>
              </a:schemeClr>
            </a:lnRef>
            <a:fillRef idx="3">
              <a:scrgbClr r="0" g="0" b="0"/>
            </a:fillRef>
            <a:effectRef idx="3">
              <a:schemeClr val="accent5">
                <a:alpha val="90000"/>
                <a:hueOff val="0"/>
                <a:satOff val="0"/>
                <a:lumOff val="0"/>
                <a:alphaOff val="-40000"/>
              </a:schemeClr>
            </a:effectRef>
            <a:fontRef idx="minor">
              <a:schemeClr val="lt1"/>
            </a:fontRef>
          </p:style>
          <p:txBody>
            <a:bodyPr spcFirstLastPara="0" vert="horz" wrap="square" lIns="90206" tIns="90206" rIns="90206" bIns="90206" numCol="1" spcCol="1270" anchor="ctr" anchorCtr="0">
              <a:noAutofit/>
            </a:bodyPr>
            <a:lstStyle/>
            <a:p>
              <a:pPr algn="ctr" defTabSz="720090">
                <a:spcBef>
                  <a:spcPct val="0"/>
                </a:spcBef>
              </a:pPr>
              <a:r>
                <a:rPr lang="en-US" sz="1440">
                  <a:solidFill>
                    <a:schemeClr val="accent1">
                      <a:lumMod val="50000"/>
                    </a:schemeClr>
                  </a:solidFill>
                </a:rPr>
                <a:t>Operator</a:t>
              </a:r>
            </a:p>
            <a:p>
              <a:pPr algn="ctr" defTabSz="720090">
                <a:spcBef>
                  <a:spcPct val="0"/>
                </a:spcBef>
              </a:pPr>
              <a:r>
                <a:rPr lang="en-US" sz="1440">
                  <a:solidFill>
                    <a:schemeClr val="accent1">
                      <a:lumMod val="50000"/>
                    </a:schemeClr>
                  </a:solidFill>
                </a:rPr>
                <a:t>Evaluation</a:t>
              </a:r>
            </a:p>
          </p:txBody>
        </p:sp>
        <p:sp>
          <p:nvSpPr>
            <p:cNvPr id="16" name="Rectangle: Rounded Corners 4">
              <a:extLst>
                <a:ext uri="{FF2B5EF4-FFF2-40B4-BE49-F238E27FC236}">
                  <a16:creationId xmlns:a16="http://schemas.microsoft.com/office/drawing/2014/main" id="{BBDFD582-10BD-4A99-861A-CDCD66190813}"/>
                </a:ext>
              </a:extLst>
            </p:cNvPr>
            <p:cNvSpPr txBox="1">
              <a:spLocks/>
            </p:cNvSpPr>
            <p:nvPr/>
          </p:nvSpPr>
          <p:spPr>
            <a:xfrm>
              <a:off x="5183315" y="5823273"/>
              <a:ext cx="2443244" cy="658583"/>
            </a:xfrm>
            <a:prstGeom prst="roundRect">
              <a:avLst>
                <a:gd name="adj" fmla="val 50000"/>
              </a:avLst>
            </a:prstGeom>
            <a:solidFill>
              <a:schemeClr val="bg1"/>
            </a:solidFill>
            <a:effectLst/>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spcBef>
                  <a:spcPct val="0"/>
                </a:spcBef>
              </a:pPr>
              <a:r>
                <a:rPr lang="en-US" sz="1440">
                  <a:solidFill>
                    <a:schemeClr val="accent1">
                      <a:lumMod val="50000"/>
                    </a:schemeClr>
                  </a:solidFill>
                </a:rPr>
                <a:t>Corporate Evaluation</a:t>
              </a:r>
            </a:p>
            <a:p>
              <a:pPr algn="ctr" defTabSz="800100">
                <a:spcBef>
                  <a:spcPct val="0"/>
                </a:spcBef>
              </a:pPr>
              <a:r>
                <a:rPr lang="en-US" sz="1440">
                  <a:solidFill>
                    <a:schemeClr val="accent1">
                      <a:lumMod val="50000"/>
                    </a:schemeClr>
                  </a:solidFill>
                </a:rPr>
                <a:t>(6 Years)</a:t>
              </a:r>
            </a:p>
          </p:txBody>
        </p:sp>
        <p:sp>
          <p:nvSpPr>
            <p:cNvPr id="19" name="Rectangle: Rounded Corners 4">
              <a:extLst>
                <a:ext uri="{FF2B5EF4-FFF2-40B4-BE49-F238E27FC236}">
                  <a16:creationId xmlns:a16="http://schemas.microsoft.com/office/drawing/2014/main" id="{1A0F6737-966F-4416-9BB2-E5C73586A76F}"/>
                </a:ext>
              </a:extLst>
            </p:cNvPr>
            <p:cNvSpPr txBox="1"/>
            <p:nvPr/>
          </p:nvSpPr>
          <p:spPr>
            <a:xfrm>
              <a:off x="4689590" y="5001305"/>
              <a:ext cx="2036810" cy="585118"/>
            </a:xfrm>
            <a:prstGeom prst="roundRect">
              <a:avLst>
                <a:gd name="adj" fmla="val 50000"/>
              </a:avLst>
            </a:prstGeom>
            <a:solidFill>
              <a:schemeClr val="bg1"/>
            </a:solidFill>
            <a:effectLst/>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spcBef>
                  <a:spcPct val="0"/>
                </a:spcBef>
              </a:pPr>
              <a:r>
                <a:rPr lang="en-US" sz="1440" dirty="0">
                  <a:solidFill>
                    <a:schemeClr val="accent1">
                      <a:lumMod val="50000"/>
                    </a:schemeClr>
                  </a:solidFill>
                </a:rPr>
                <a:t>Accrediting Board</a:t>
              </a:r>
            </a:p>
            <a:p>
              <a:pPr algn="ctr" defTabSz="800100">
                <a:spcBef>
                  <a:spcPct val="0"/>
                </a:spcBef>
              </a:pPr>
              <a:r>
                <a:rPr lang="en-US" sz="1440" dirty="0">
                  <a:solidFill>
                    <a:schemeClr val="accent1">
                      <a:lumMod val="50000"/>
                    </a:schemeClr>
                  </a:solidFill>
                </a:rPr>
                <a:t>(6 Years)</a:t>
              </a:r>
            </a:p>
          </p:txBody>
        </p:sp>
        <p:grpSp>
          <p:nvGrpSpPr>
            <p:cNvPr id="53" name="Group 52">
              <a:extLst>
                <a:ext uri="{FF2B5EF4-FFF2-40B4-BE49-F238E27FC236}">
                  <a16:creationId xmlns:a16="http://schemas.microsoft.com/office/drawing/2014/main" id="{DBDFA4A9-2037-9268-965B-AA50B6411A82}"/>
                </a:ext>
              </a:extLst>
            </p:cNvPr>
            <p:cNvGrpSpPr/>
            <p:nvPr/>
          </p:nvGrpSpPr>
          <p:grpSpPr>
            <a:xfrm>
              <a:off x="6395424" y="2027245"/>
              <a:ext cx="3926283" cy="3922776"/>
              <a:chOff x="6446713" y="2027245"/>
              <a:chExt cx="3926283" cy="3922776"/>
            </a:xfrm>
          </p:grpSpPr>
          <p:sp>
            <p:nvSpPr>
              <p:cNvPr id="7" name="Flowchart: Connector 6">
                <a:extLst>
                  <a:ext uri="{FF2B5EF4-FFF2-40B4-BE49-F238E27FC236}">
                    <a16:creationId xmlns:a16="http://schemas.microsoft.com/office/drawing/2014/main" id="{F9E499F6-EF70-4CCD-ADB1-CEDEFDBEA893}"/>
                  </a:ext>
                </a:extLst>
              </p:cNvPr>
              <p:cNvSpPr/>
              <p:nvPr/>
            </p:nvSpPr>
            <p:spPr>
              <a:xfrm>
                <a:off x="6446713" y="2027245"/>
                <a:ext cx="3926283" cy="3922776"/>
              </a:xfrm>
              <a:prstGeom prst="flowChartConnector">
                <a:avLst/>
              </a:prstGeom>
              <a:solidFill>
                <a:schemeClr val="accent1">
                  <a:lumMod val="20000"/>
                  <a:lumOff val="80000"/>
                </a:schemeClr>
              </a:solidFill>
              <a:ln>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1"/>
              </a:p>
            </p:txBody>
          </p:sp>
          <p:sp>
            <p:nvSpPr>
              <p:cNvPr id="4" name="TextBox 3">
                <a:extLst>
                  <a:ext uri="{FF2B5EF4-FFF2-40B4-BE49-F238E27FC236}">
                    <a16:creationId xmlns:a16="http://schemas.microsoft.com/office/drawing/2014/main" id="{7FB9095C-4CD7-4BD0-9F33-F816A8445329}"/>
                  </a:ext>
                </a:extLst>
              </p:cNvPr>
              <p:cNvSpPr txBox="1"/>
              <p:nvPr/>
            </p:nvSpPr>
            <p:spPr>
              <a:xfrm>
                <a:off x="6630485" y="3519934"/>
                <a:ext cx="3558735" cy="933589"/>
              </a:xfrm>
              <a:prstGeom prst="rect">
                <a:avLst/>
              </a:prstGeom>
              <a:noFill/>
            </p:spPr>
            <p:txBody>
              <a:bodyPr wrap="square" rtlCol="0">
                <a:spAutoFit/>
              </a:bodyPr>
              <a:lstStyle/>
              <a:p>
                <a:pPr algn="ctr"/>
                <a:r>
                  <a:rPr lang="en-US" sz="1620" b="1" dirty="0"/>
                  <a:t>Data</a:t>
                </a:r>
              </a:p>
              <a:p>
                <a:pPr algn="ctr"/>
                <a:r>
                  <a:rPr lang="en-US" sz="1620" b="1" dirty="0"/>
                  <a:t>Observations</a:t>
                </a:r>
              </a:p>
              <a:p>
                <a:pPr algn="ctr"/>
                <a:r>
                  <a:rPr lang="en-US" sz="1620" b="1" dirty="0"/>
                  <a:t>Assistance</a:t>
                </a:r>
              </a:p>
            </p:txBody>
          </p:sp>
          <p:sp>
            <p:nvSpPr>
              <p:cNvPr id="6" name="Isosceles Triangle 5">
                <a:extLst>
                  <a:ext uri="{FF2B5EF4-FFF2-40B4-BE49-F238E27FC236}">
                    <a16:creationId xmlns:a16="http://schemas.microsoft.com/office/drawing/2014/main" id="{7F5AC46A-71F1-4639-96EF-A62024C4D948}"/>
                  </a:ext>
                </a:extLst>
              </p:cNvPr>
              <p:cNvSpPr/>
              <p:nvPr/>
            </p:nvSpPr>
            <p:spPr>
              <a:xfrm rot="7737271">
                <a:off x="9647827" y="2452720"/>
                <a:ext cx="184786" cy="17992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1"/>
              </a:p>
            </p:txBody>
          </p:sp>
          <p:sp>
            <p:nvSpPr>
              <p:cNvPr id="9" name="Isosceles Triangle 8">
                <a:extLst>
                  <a:ext uri="{FF2B5EF4-FFF2-40B4-BE49-F238E27FC236}">
                    <a16:creationId xmlns:a16="http://schemas.microsoft.com/office/drawing/2014/main" id="{CF9857E5-DF7C-421D-A2F7-1FCC6DDEA102}"/>
                  </a:ext>
                </a:extLst>
              </p:cNvPr>
              <p:cNvSpPr/>
              <p:nvPr/>
            </p:nvSpPr>
            <p:spPr>
              <a:xfrm rot="12363652">
                <a:off x="9888081" y="5042954"/>
                <a:ext cx="180913" cy="183779"/>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1"/>
              </a:p>
            </p:txBody>
          </p:sp>
          <p:sp>
            <p:nvSpPr>
              <p:cNvPr id="10" name="Isosceles Triangle 9">
                <a:extLst>
                  <a:ext uri="{FF2B5EF4-FFF2-40B4-BE49-F238E27FC236}">
                    <a16:creationId xmlns:a16="http://schemas.microsoft.com/office/drawing/2014/main" id="{7C11DB9F-3B22-4885-AFA6-5E609A6384A7}"/>
                  </a:ext>
                </a:extLst>
              </p:cNvPr>
              <p:cNvSpPr/>
              <p:nvPr/>
            </p:nvSpPr>
            <p:spPr>
              <a:xfrm rot="18850180">
                <a:off x="6881365" y="5204174"/>
                <a:ext cx="184786" cy="17992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1"/>
              </a:p>
            </p:txBody>
          </p:sp>
          <p:sp>
            <p:nvSpPr>
              <p:cNvPr id="11" name="Isosceles Triangle 10">
                <a:extLst>
                  <a:ext uri="{FF2B5EF4-FFF2-40B4-BE49-F238E27FC236}">
                    <a16:creationId xmlns:a16="http://schemas.microsoft.com/office/drawing/2014/main" id="{43028A8C-B625-4E9A-8638-2C9F4165B4BA}"/>
                  </a:ext>
                </a:extLst>
              </p:cNvPr>
              <p:cNvSpPr/>
              <p:nvPr/>
            </p:nvSpPr>
            <p:spPr>
              <a:xfrm rot="1882263">
                <a:off x="6699215" y="2781483"/>
                <a:ext cx="180913" cy="183779"/>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1"/>
              </a:p>
            </p:txBody>
          </p:sp>
        </p:grpSp>
        <p:sp>
          <p:nvSpPr>
            <p:cNvPr id="48" name="Freeform: Shape 47">
              <a:extLst>
                <a:ext uri="{FF2B5EF4-FFF2-40B4-BE49-F238E27FC236}">
                  <a16:creationId xmlns:a16="http://schemas.microsoft.com/office/drawing/2014/main" id="{603574F0-4864-2CF7-10A4-79A7885C3F42}"/>
                </a:ext>
              </a:extLst>
            </p:cNvPr>
            <p:cNvSpPr>
              <a:spLocks/>
            </p:cNvSpPr>
            <p:nvPr/>
          </p:nvSpPr>
          <p:spPr>
            <a:xfrm>
              <a:off x="7520782" y="983370"/>
              <a:ext cx="1675567" cy="1451045"/>
            </a:xfrm>
            <a:custGeom>
              <a:avLst/>
              <a:gdLst>
                <a:gd name="connsiteX0" fmla="*/ 4547291 w 6063054"/>
                <a:gd name="connsiteY0" fmla="*/ 0 h 5250611"/>
                <a:gd name="connsiteX1" fmla="*/ 1515764 w 6063054"/>
                <a:gd name="connsiteY1" fmla="*/ 0 h 5250611"/>
                <a:gd name="connsiteX2" fmla="*/ 0 w 6063054"/>
                <a:gd name="connsiteY2" fmla="*/ 2625306 h 5250611"/>
                <a:gd name="connsiteX3" fmla="*/ 1515764 w 6063054"/>
                <a:gd name="connsiteY3" fmla="*/ 5250612 h 5250611"/>
                <a:gd name="connsiteX4" fmla="*/ 4547291 w 6063054"/>
                <a:gd name="connsiteY4" fmla="*/ 5250612 h 5250611"/>
                <a:gd name="connsiteX5" fmla="*/ 6063055 w 6063054"/>
                <a:gd name="connsiteY5" fmla="*/ 2625306 h 5250611"/>
                <a:gd name="connsiteX6" fmla="*/ 4547291 w 6063054"/>
                <a:gd name="connsiteY6" fmla="*/ 0 h 5250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63054" h="5250611">
                  <a:moveTo>
                    <a:pt x="4547291" y="0"/>
                  </a:moveTo>
                  <a:lnTo>
                    <a:pt x="1515764" y="0"/>
                  </a:lnTo>
                  <a:lnTo>
                    <a:pt x="0" y="2625306"/>
                  </a:lnTo>
                  <a:lnTo>
                    <a:pt x="1515764" y="5250612"/>
                  </a:lnTo>
                  <a:lnTo>
                    <a:pt x="4547291" y="5250612"/>
                  </a:lnTo>
                  <a:lnTo>
                    <a:pt x="6063055" y="2625306"/>
                  </a:lnTo>
                  <a:lnTo>
                    <a:pt x="4547291" y="0"/>
                  </a:lnTo>
                  <a:close/>
                </a:path>
              </a:pathLst>
            </a:custGeom>
            <a:solidFill>
              <a:schemeClr val="accent1"/>
            </a:solidFill>
            <a:ln w="19903" cap="flat">
              <a:noFill/>
              <a:prstDash val="solid"/>
              <a:miter/>
            </a:ln>
          </p:spPr>
          <p:txBody>
            <a:bodyPr rtlCol="0" anchor="ctr"/>
            <a:lstStyle/>
            <a:p>
              <a:pPr algn="ctr" defTabSz="720090">
                <a:lnSpc>
                  <a:spcPct val="90000"/>
                </a:lnSpc>
                <a:spcBef>
                  <a:spcPct val="0"/>
                </a:spcBef>
              </a:pPr>
              <a:r>
                <a:rPr lang="en-US" sz="1440" b="1">
                  <a:solidFill>
                    <a:schemeClr val="bg1"/>
                  </a:solidFill>
                </a:rPr>
                <a:t>WANO</a:t>
              </a:r>
              <a:br>
                <a:rPr lang="en-US" sz="1440" b="1">
                  <a:solidFill>
                    <a:schemeClr val="bg1"/>
                  </a:solidFill>
                </a:rPr>
              </a:br>
              <a:r>
                <a:rPr lang="en-US" sz="1440" b="1">
                  <a:solidFill>
                    <a:schemeClr val="bg1"/>
                  </a:solidFill>
                </a:rPr>
                <a:t> </a:t>
              </a:r>
              <a:r>
                <a:rPr lang="en-US" sz="1440">
                  <a:solidFill>
                    <a:schemeClr val="bg1"/>
                  </a:solidFill>
                </a:rPr>
                <a:t>Peer Review</a:t>
              </a:r>
            </a:p>
            <a:p>
              <a:pPr algn="ctr" defTabSz="720090">
                <a:lnSpc>
                  <a:spcPct val="90000"/>
                </a:lnSpc>
                <a:spcBef>
                  <a:spcPct val="0"/>
                </a:spcBef>
              </a:pPr>
              <a:r>
                <a:rPr lang="en-US" sz="1440">
                  <a:solidFill>
                    <a:schemeClr val="bg1"/>
                  </a:solidFill>
                </a:rPr>
                <a:t>(4 Years)</a:t>
              </a:r>
            </a:p>
          </p:txBody>
        </p:sp>
        <p:sp>
          <p:nvSpPr>
            <p:cNvPr id="49" name="Freeform: Shape 48">
              <a:extLst>
                <a:ext uri="{FF2B5EF4-FFF2-40B4-BE49-F238E27FC236}">
                  <a16:creationId xmlns:a16="http://schemas.microsoft.com/office/drawing/2014/main" id="{A987ED70-14EE-68A1-B646-1D41DFEB316D}"/>
                </a:ext>
              </a:extLst>
            </p:cNvPr>
            <p:cNvSpPr>
              <a:spLocks/>
            </p:cNvSpPr>
            <p:nvPr/>
          </p:nvSpPr>
          <p:spPr>
            <a:xfrm>
              <a:off x="7520782" y="5520774"/>
              <a:ext cx="1675567" cy="1451045"/>
            </a:xfrm>
            <a:custGeom>
              <a:avLst/>
              <a:gdLst>
                <a:gd name="connsiteX0" fmla="*/ 4547291 w 6063054"/>
                <a:gd name="connsiteY0" fmla="*/ 0 h 5250611"/>
                <a:gd name="connsiteX1" fmla="*/ 1515764 w 6063054"/>
                <a:gd name="connsiteY1" fmla="*/ 0 h 5250611"/>
                <a:gd name="connsiteX2" fmla="*/ 0 w 6063054"/>
                <a:gd name="connsiteY2" fmla="*/ 2625306 h 5250611"/>
                <a:gd name="connsiteX3" fmla="*/ 1515764 w 6063054"/>
                <a:gd name="connsiteY3" fmla="*/ 5250612 h 5250611"/>
                <a:gd name="connsiteX4" fmla="*/ 4547291 w 6063054"/>
                <a:gd name="connsiteY4" fmla="*/ 5250612 h 5250611"/>
                <a:gd name="connsiteX5" fmla="*/ 6063055 w 6063054"/>
                <a:gd name="connsiteY5" fmla="*/ 2625306 h 5250611"/>
                <a:gd name="connsiteX6" fmla="*/ 4547291 w 6063054"/>
                <a:gd name="connsiteY6" fmla="*/ 0 h 5250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63054" h="5250611">
                  <a:moveTo>
                    <a:pt x="4547291" y="0"/>
                  </a:moveTo>
                  <a:lnTo>
                    <a:pt x="1515764" y="0"/>
                  </a:lnTo>
                  <a:lnTo>
                    <a:pt x="0" y="2625306"/>
                  </a:lnTo>
                  <a:lnTo>
                    <a:pt x="1515764" y="5250612"/>
                  </a:lnTo>
                  <a:lnTo>
                    <a:pt x="4547291" y="5250612"/>
                  </a:lnTo>
                  <a:lnTo>
                    <a:pt x="6063055" y="2625306"/>
                  </a:lnTo>
                  <a:lnTo>
                    <a:pt x="4547291" y="0"/>
                  </a:lnTo>
                  <a:close/>
                </a:path>
              </a:pathLst>
            </a:custGeom>
            <a:solidFill>
              <a:schemeClr val="accent1"/>
            </a:solidFill>
            <a:ln w="19903" cap="flat">
              <a:noFill/>
              <a:prstDash val="solid"/>
              <a:miter/>
            </a:ln>
          </p:spPr>
          <p:txBody>
            <a:bodyPr rtlCol="0" anchor="ctr"/>
            <a:lstStyle/>
            <a:p>
              <a:pPr algn="ctr" defTabSz="720090">
                <a:lnSpc>
                  <a:spcPct val="90000"/>
                </a:lnSpc>
                <a:spcBef>
                  <a:spcPct val="0"/>
                </a:spcBef>
              </a:pPr>
              <a:r>
                <a:rPr lang="en-US" sz="1440">
                  <a:solidFill>
                    <a:schemeClr val="bg1"/>
                  </a:solidFill>
                </a:rPr>
                <a:t>Continuum </a:t>
              </a:r>
              <a:br>
                <a:rPr lang="en-US" sz="1440">
                  <a:solidFill>
                    <a:schemeClr val="bg1"/>
                  </a:solidFill>
                </a:rPr>
              </a:br>
              <a:r>
                <a:rPr lang="en-US" sz="1440">
                  <a:solidFill>
                    <a:schemeClr val="bg1"/>
                  </a:solidFill>
                </a:rPr>
                <a:t>Site Visit</a:t>
              </a:r>
            </a:p>
            <a:p>
              <a:pPr algn="ctr" defTabSz="720090">
                <a:lnSpc>
                  <a:spcPct val="90000"/>
                </a:lnSpc>
                <a:spcBef>
                  <a:spcPct val="0"/>
                </a:spcBef>
              </a:pPr>
              <a:r>
                <a:rPr lang="en-US" sz="1440">
                  <a:solidFill>
                    <a:schemeClr val="bg1"/>
                  </a:solidFill>
                </a:rPr>
                <a:t>(CSV)</a:t>
              </a:r>
            </a:p>
            <a:p>
              <a:pPr algn="ctr" defTabSz="720090">
                <a:lnSpc>
                  <a:spcPct val="90000"/>
                </a:lnSpc>
                <a:spcBef>
                  <a:spcPct val="0"/>
                </a:spcBef>
              </a:pPr>
              <a:endParaRPr lang="en-US" sz="1440">
                <a:solidFill>
                  <a:schemeClr val="bg1"/>
                </a:solidFill>
              </a:endParaRPr>
            </a:p>
          </p:txBody>
        </p:sp>
        <p:sp>
          <p:nvSpPr>
            <p:cNvPr id="50" name="Freeform: Shape 49">
              <a:extLst>
                <a:ext uri="{FF2B5EF4-FFF2-40B4-BE49-F238E27FC236}">
                  <a16:creationId xmlns:a16="http://schemas.microsoft.com/office/drawing/2014/main" id="{DB055A70-32D3-E5A9-36B3-505AF06B0017}"/>
                </a:ext>
              </a:extLst>
            </p:cNvPr>
            <p:cNvSpPr>
              <a:spLocks/>
            </p:cNvSpPr>
            <p:nvPr/>
          </p:nvSpPr>
          <p:spPr>
            <a:xfrm>
              <a:off x="9758957" y="3263111"/>
              <a:ext cx="1675567" cy="1451045"/>
            </a:xfrm>
            <a:custGeom>
              <a:avLst/>
              <a:gdLst>
                <a:gd name="connsiteX0" fmla="*/ 4547291 w 6063054"/>
                <a:gd name="connsiteY0" fmla="*/ 0 h 5250611"/>
                <a:gd name="connsiteX1" fmla="*/ 1515764 w 6063054"/>
                <a:gd name="connsiteY1" fmla="*/ 0 h 5250611"/>
                <a:gd name="connsiteX2" fmla="*/ 0 w 6063054"/>
                <a:gd name="connsiteY2" fmla="*/ 2625306 h 5250611"/>
                <a:gd name="connsiteX3" fmla="*/ 1515764 w 6063054"/>
                <a:gd name="connsiteY3" fmla="*/ 5250612 h 5250611"/>
                <a:gd name="connsiteX4" fmla="*/ 4547291 w 6063054"/>
                <a:gd name="connsiteY4" fmla="*/ 5250612 h 5250611"/>
                <a:gd name="connsiteX5" fmla="*/ 6063055 w 6063054"/>
                <a:gd name="connsiteY5" fmla="*/ 2625306 h 5250611"/>
                <a:gd name="connsiteX6" fmla="*/ 4547291 w 6063054"/>
                <a:gd name="connsiteY6" fmla="*/ 0 h 5250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63054" h="5250611">
                  <a:moveTo>
                    <a:pt x="4547291" y="0"/>
                  </a:moveTo>
                  <a:lnTo>
                    <a:pt x="1515764" y="0"/>
                  </a:lnTo>
                  <a:lnTo>
                    <a:pt x="0" y="2625306"/>
                  </a:lnTo>
                  <a:lnTo>
                    <a:pt x="1515764" y="5250612"/>
                  </a:lnTo>
                  <a:lnTo>
                    <a:pt x="4547291" y="5250612"/>
                  </a:lnTo>
                  <a:lnTo>
                    <a:pt x="6063055" y="2625306"/>
                  </a:lnTo>
                  <a:lnTo>
                    <a:pt x="4547291" y="0"/>
                  </a:lnTo>
                  <a:close/>
                </a:path>
              </a:pathLst>
            </a:custGeom>
            <a:solidFill>
              <a:schemeClr val="accent1"/>
            </a:solidFill>
            <a:ln w="19903" cap="flat">
              <a:noFill/>
              <a:prstDash val="solid"/>
              <a:miter/>
            </a:ln>
          </p:spPr>
          <p:txBody>
            <a:bodyPr rtlCol="0" anchor="ctr"/>
            <a:lstStyle/>
            <a:p>
              <a:pPr algn="ctr" defTabSz="720090">
                <a:lnSpc>
                  <a:spcPct val="90000"/>
                </a:lnSpc>
                <a:spcBef>
                  <a:spcPct val="0"/>
                </a:spcBef>
              </a:pPr>
              <a:r>
                <a:rPr lang="en-US" sz="1440" b="1">
                  <a:solidFill>
                    <a:schemeClr val="bg1"/>
                  </a:solidFill>
                </a:rPr>
                <a:t>Continuum Leader Visit</a:t>
              </a:r>
            </a:p>
            <a:p>
              <a:pPr algn="ctr" defTabSz="720090">
                <a:lnSpc>
                  <a:spcPct val="90000"/>
                </a:lnSpc>
                <a:spcBef>
                  <a:spcPct val="0"/>
                </a:spcBef>
              </a:pPr>
              <a:r>
                <a:rPr lang="en-US" sz="1440">
                  <a:solidFill>
                    <a:schemeClr val="bg1"/>
                  </a:solidFill>
                </a:rPr>
                <a:t>(CLV)</a:t>
              </a:r>
            </a:p>
          </p:txBody>
        </p:sp>
        <p:sp>
          <p:nvSpPr>
            <p:cNvPr id="51" name="Freeform: Shape 50">
              <a:extLst>
                <a:ext uri="{FF2B5EF4-FFF2-40B4-BE49-F238E27FC236}">
                  <a16:creationId xmlns:a16="http://schemas.microsoft.com/office/drawing/2014/main" id="{26EFAB9D-CC08-3A40-88E4-CAD491D7FF5A}"/>
                </a:ext>
              </a:extLst>
            </p:cNvPr>
            <p:cNvSpPr>
              <a:spLocks/>
            </p:cNvSpPr>
            <p:nvPr/>
          </p:nvSpPr>
          <p:spPr>
            <a:xfrm>
              <a:off x="5288482" y="3263111"/>
              <a:ext cx="1675567" cy="1451045"/>
            </a:xfrm>
            <a:custGeom>
              <a:avLst/>
              <a:gdLst>
                <a:gd name="connsiteX0" fmla="*/ 4547291 w 6063054"/>
                <a:gd name="connsiteY0" fmla="*/ 0 h 5250611"/>
                <a:gd name="connsiteX1" fmla="*/ 1515764 w 6063054"/>
                <a:gd name="connsiteY1" fmla="*/ 0 h 5250611"/>
                <a:gd name="connsiteX2" fmla="*/ 0 w 6063054"/>
                <a:gd name="connsiteY2" fmla="*/ 2625306 h 5250611"/>
                <a:gd name="connsiteX3" fmla="*/ 1515764 w 6063054"/>
                <a:gd name="connsiteY3" fmla="*/ 5250612 h 5250611"/>
                <a:gd name="connsiteX4" fmla="*/ 4547291 w 6063054"/>
                <a:gd name="connsiteY4" fmla="*/ 5250612 h 5250611"/>
                <a:gd name="connsiteX5" fmla="*/ 6063055 w 6063054"/>
                <a:gd name="connsiteY5" fmla="*/ 2625306 h 5250611"/>
                <a:gd name="connsiteX6" fmla="*/ 4547291 w 6063054"/>
                <a:gd name="connsiteY6" fmla="*/ 0 h 5250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63054" h="5250611">
                  <a:moveTo>
                    <a:pt x="4547291" y="0"/>
                  </a:moveTo>
                  <a:lnTo>
                    <a:pt x="1515764" y="0"/>
                  </a:lnTo>
                  <a:lnTo>
                    <a:pt x="0" y="2625306"/>
                  </a:lnTo>
                  <a:lnTo>
                    <a:pt x="1515764" y="5250612"/>
                  </a:lnTo>
                  <a:lnTo>
                    <a:pt x="4547291" y="5250612"/>
                  </a:lnTo>
                  <a:lnTo>
                    <a:pt x="6063055" y="2625306"/>
                  </a:lnTo>
                  <a:lnTo>
                    <a:pt x="4547291" y="0"/>
                  </a:lnTo>
                  <a:close/>
                </a:path>
              </a:pathLst>
            </a:custGeom>
            <a:solidFill>
              <a:schemeClr val="accent1"/>
            </a:solidFill>
            <a:ln w="19903" cap="flat">
              <a:noFill/>
              <a:prstDash val="solid"/>
              <a:miter/>
            </a:ln>
          </p:spPr>
          <p:txBody>
            <a:bodyPr rtlCol="0" anchor="ctr"/>
            <a:lstStyle/>
            <a:p>
              <a:pPr algn="ctr" defTabSz="720090">
                <a:lnSpc>
                  <a:spcPct val="90000"/>
                </a:lnSpc>
                <a:spcBef>
                  <a:spcPct val="0"/>
                </a:spcBef>
              </a:pPr>
              <a:r>
                <a:rPr lang="en-US" sz="1440" b="1">
                  <a:solidFill>
                    <a:schemeClr val="bg1"/>
                  </a:solidFill>
                </a:rPr>
                <a:t>Continuum Leader Visit</a:t>
              </a:r>
            </a:p>
            <a:p>
              <a:pPr algn="ctr" defTabSz="720090">
                <a:lnSpc>
                  <a:spcPct val="90000"/>
                </a:lnSpc>
                <a:spcBef>
                  <a:spcPct val="0"/>
                </a:spcBef>
              </a:pPr>
              <a:r>
                <a:rPr lang="en-US" sz="1440">
                  <a:solidFill>
                    <a:schemeClr val="bg1"/>
                  </a:solidFill>
                </a:rPr>
                <a:t>(CLV)</a:t>
              </a:r>
            </a:p>
          </p:txBody>
        </p:sp>
      </p:grpSp>
      <p:pic>
        <p:nvPicPr>
          <p:cNvPr id="5" name="Picture 4" descr="Logo, icon&#10;&#10;Description automatically generated">
            <a:extLst>
              <a:ext uri="{FF2B5EF4-FFF2-40B4-BE49-F238E27FC236}">
                <a16:creationId xmlns:a16="http://schemas.microsoft.com/office/drawing/2014/main" id="{6E922C8A-9CBE-0349-2B08-BCCF81E9BD7E}"/>
              </a:ext>
            </a:extLst>
          </p:cNvPr>
          <p:cNvPicPr preferRelativeResize="0">
            <a:picLocks/>
          </p:cNvPicPr>
          <p:nvPr/>
        </p:nvPicPr>
        <p:blipFill>
          <a:blip r:embed="rId5" cstate="print">
            <a:extLst>
              <a:ext uri="{28A0092B-C50C-407E-A947-70E740481C1C}">
                <a14:useLocalDpi xmlns:a14="http://schemas.microsoft.com/office/drawing/2010/main"/>
              </a:ext>
            </a:extLst>
          </a:blip>
          <a:stretch>
            <a:fillRect/>
          </a:stretch>
        </p:blipFill>
        <p:spPr>
          <a:xfrm>
            <a:off x="271907" y="417699"/>
            <a:ext cx="722375" cy="624718"/>
          </a:xfrm>
          <a:prstGeom prst="rect">
            <a:avLst/>
          </a:prstGeom>
        </p:spPr>
      </p:pic>
    </p:spTree>
    <p:extLst>
      <p:ext uri="{BB962C8B-B14F-4D97-AF65-F5344CB8AC3E}">
        <p14:creationId xmlns:p14="http://schemas.microsoft.com/office/powerpoint/2010/main" val="2865955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 presetClass="entr" presetSubtype="2" decel="10000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500" fill="hold"/>
                                        <p:tgtEl>
                                          <p:spTgt spid="54"/>
                                        </p:tgtEl>
                                        <p:attrNameLst>
                                          <p:attrName>ppt_x</p:attrName>
                                        </p:attrNameLst>
                                      </p:cBhvr>
                                      <p:tavLst>
                                        <p:tav tm="0">
                                          <p:val>
                                            <p:strVal val="1+#ppt_w/2"/>
                                          </p:val>
                                        </p:tav>
                                        <p:tav tm="100000">
                                          <p:val>
                                            <p:strVal val="#ppt_x"/>
                                          </p:val>
                                        </p:tav>
                                      </p:tavLst>
                                    </p:anim>
                                    <p:anim calcmode="lin" valueType="num">
                                      <p:cBhvr additive="base">
                                        <p:cTn id="12" dur="50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0f42038-544b-4157-91e7-fc3a4dcd1fbf">
      <Terms xmlns="http://schemas.microsoft.com/office/infopath/2007/PartnerControls"/>
    </lcf76f155ced4ddcb4097134ff3c332f>
    <TaxCatchAll xmlns="f1bd957d-08d6-4ac7-99ac-6225ae4e3bae" xsi:nil="true"/>
    <SharedWithUsers xmlns="f1bd957d-08d6-4ac7-99ac-6225ae4e3bae">
      <UserInfo>
        <DisplayName>GLASS, Beth Wangui</DisplayName>
        <AccountId>12</AccountId>
        <AccountType/>
      </UserInfo>
      <UserInfo>
        <DisplayName>ZIESCHE, Janina</DisplayName>
        <AccountId>22</AccountId>
        <AccountType/>
      </UserInfo>
    </SharedWithUsers>
    <Open_x0020_with_x0020_Seclore xmlns="90f42038-544b-4157-91e7-fc3a4dcd1fb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420CBFCE6CB7B43AE1751FC3DDBB36B" ma:contentTypeVersion="31" ma:contentTypeDescription="Create a new document." ma:contentTypeScope="" ma:versionID="e06b835f3f1c3d43b28cf86a03559572">
  <xsd:schema xmlns:xsd="http://www.w3.org/2001/XMLSchema" xmlns:xs="http://www.w3.org/2001/XMLSchema" xmlns:p="http://schemas.microsoft.com/office/2006/metadata/properties" xmlns:ns2="f1bd957d-08d6-4ac7-99ac-6225ae4e3bae" xmlns:ns3="90f42038-544b-4157-91e7-fc3a4dcd1fbf" targetNamespace="http://schemas.microsoft.com/office/2006/metadata/properties" ma:root="true" ma:fieldsID="3dfd26af8b5e1461445ab828f9526733" ns2:_="" ns3:_="">
    <xsd:import namespace="f1bd957d-08d6-4ac7-99ac-6225ae4e3bae"/>
    <xsd:import namespace="90f42038-544b-4157-91e7-fc3a4dcd1fbf"/>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DateTaken" minOccurs="0"/>
                <xsd:element ref="ns2:SharedWithUsers" minOccurs="0"/>
                <xsd:element ref="ns2:SharedWithDetails" minOccurs="0"/>
                <xsd:element ref="ns3:MediaServiceAutoKeyPoints" minOccurs="0"/>
                <xsd:element ref="ns3:MediaServiceKeyPoints" minOccurs="0"/>
                <xsd:element ref="ns3:MediaServiceGenerationTime" minOccurs="0"/>
                <xsd:element ref="ns3:MediaServiceEventHashCode" minOccurs="0"/>
                <xsd:element ref="ns3:MediaServiceOCR" minOccurs="0"/>
                <xsd:element ref="ns3:Open_x0020_with_x0020_Seclore"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bd957d-08d6-4ac7-99ac-6225ae4e3ba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7" nillable="true" ma:displayName="Taxonomy Catch All Column" ma:hidden="true" ma:list="{74043d0c-48e9-4404-9761-50712ed15755}" ma:internalName="TaxCatchAll" ma:showField="CatchAllData" ma:web="f1bd957d-08d6-4ac7-99ac-6225ae4e3ba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0f42038-544b-4157-91e7-fc3a4dcd1fb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Open_x0020_with_x0020_Seclore" ma:index="22" nillable="true" ma:displayName="Open with Seclore" ma:hidden="true" ma:internalName="Open_x0020_with_x0020_Seclore">
      <xsd:simpleType>
        <xsd:restriction base="dms:Text"/>
      </xsd:simpleType>
    </xsd:element>
    <xsd:element name="MediaServiceLocation" ma:index="23" nillable="true" ma:displayName="Location" ma:internalName="MediaServiceLocation"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38c7bd71-0de2-450a-8d3d-78c5334383f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file>

<file path=customXml/itemProps1.xml><?xml version="1.0" encoding="utf-8"?>
<ds:datastoreItem xmlns:ds="http://schemas.openxmlformats.org/officeDocument/2006/customXml" ds:itemID="{F79FE11A-6727-4B76-AFE0-D7F118436826}"/>
</file>

<file path=customXml/itemProps2.xml><?xml version="1.0" encoding="utf-8"?>
<ds:datastoreItem xmlns:ds="http://schemas.openxmlformats.org/officeDocument/2006/customXml" ds:itemID="{0F9A6C2A-C9EF-4750-9F60-03F66EE6EA39}">
  <ds:schemaRefs>
    <ds:schemaRef ds:uri="http://purl.org/dc/elements/1.1/"/>
    <ds:schemaRef ds:uri="http://schemas.microsoft.com/office/2006/metadata/properties"/>
    <ds:schemaRef ds:uri="236b3794-7949-4982-b691-3e011a8ddf3f"/>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8f618f22-1e4b-4821-a2cd-0e01b150a3d3"/>
    <ds:schemaRef ds:uri="http://www.w3.org/XML/1998/namespace"/>
    <ds:schemaRef ds:uri="http://purl.org/dc/dcmitype/"/>
  </ds:schemaRefs>
</ds:datastoreItem>
</file>

<file path=customXml/itemProps3.xml><?xml version="1.0" encoding="utf-8"?>
<ds:datastoreItem xmlns:ds="http://schemas.openxmlformats.org/officeDocument/2006/customXml" ds:itemID="{E511E07F-03F0-4960-B5A1-B41B38A7FA35}"/>
</file>

<file path=customXml/itemProps4.xml><?xml version="1.0" encoding="utf-8"?>
<ds:datastoreItem xmlns:ds="http://schemas.openxmlformats.org/officeDocument/2006/customXml" ds:itemID="{D0C3B669-A5B9-4AE8-A73C-094EE28FDA4B}"/>
</file>

<file path=docProps/app.xml><?xml version="1.0" encoding="utf-8"?>
<Properties xmlns="http://schemas.openxmlformats.org/officeDocument/2006/extended-properties" xmlns:vt="http://schemas.openxmlformats.org/officeDocument/2006/docPropsVTypes">
  <Template/>
  <TotalTime>5270</TotalTime>
  <Words>753</Words>
  <Application>Microsoft Office PowerPoint</Application>
  <PresentationFormat>Widescreen</PresentationFormat>
  <Paragraphs>128</Paragraphs>
  <Slides>13</Slides>
  <Notes>8</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9" baseType="lpstr">
      <vt:lpstr>Arial</vt:lpstr>
      <vt:lpstr>Calibri</vt:lpstr>
      <vt:lpstr>Calibri Light</vt:lpstr>
      <vt:lpstr>Segoe UI</vt:lpstr>
      <vt:lpstr>Office Theme</vt:lpstr>
      <vt:lpstr>think-cell Slide</vt:lpstr>
      <vt:lpstr>INPO’s Influence on the Safe and Reliable Operation of Nuclear Power Plants</vt:lpstr>
      <vt:lpstr>PowerPoint Presentation</vt:lpstr>
      <vt:lpstr>PowerPoint Presentation</vt:lpstr>
      <vt:lpstr>PowerPoint Presentation</vt:lpstr>
      <vt:lpstr>PowerPoint Presentation</vt:lpstr>
      <vt:lpstr>PowerPoint Presentation</vt:lpstr>
      <vt:lpstr>    Strategic Design 2021 – 2030 </vt:lpstr>
      <vt:lpstr>PowerPoint Presentation</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Schlosman</dc:creator>
  <cp:lastModifiedBy>Meng, Steve W. (INPO)</cp:lastModifiedBy>
  <cp:revision>21</cp:revision>
  <dcterms:created xsi:type="dcterms:W3CDTF">2021-04-28T15:23:16Z</dcterms:created>
  <dcterms:modified xsi:type="dcterms:W3CDTF">2024-03-19T20:08:48Z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0x010100B420CBFCE6CB7B43AE1751FC3DDBB36B</vt:lpwstr>
  </property>
  <property fmtid="{D5CDD505-2E9C-101B-9397-08002B2CF9AE}" pid="3" name="MediaServiceImageTags">
    <vt:lpwstr/>
  </property>
</Properties>
</file>