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58" r:id="rId7"/>
    <p:sldId id="261" r:id="rId8"/>
    <p:sldId id="270" r:id="rId9"/>
    <p:sldId id="271" r:id="rId10"/>
    <p:sldId id="263" r:id="rId11"/>
    <p:sldId id="262" r:id="rId12"/>
    <p:sldId id="264" r:id="rId13"/>
    <p:sldId id="266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D"/>
    <a:srgbClr val="F7B900"/>
    <a:srgbClr val="2081C7"/>
    <a:srgbClr val="0070C0"/>
    <a:srgbClr val="9F9F9F"/>
    <a:srgbClr val="E5782E"/>
    <a:srgbClr val="426EBD"/>
    <a:srgbClr val="0072BB"/>
    <a:srgbClr val="4472C4"/>
    <a:srgbClr val="005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5026" autoAdjust="0"/>
  </p:normalViewPr>
  <p:slideViewPr>
    <p:cSldViewPr snapToGrid="0">
      <p:cViewPr varScale="1">
        <p:scale>
          <a:sx n="82" d="100"/>
          <a:sy n="82" d="100"/>
        </p:scale>
        <p:origin x="8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36B17-A109-4932-9E58-6FD595B2A0A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3F46-57D3-4762-ACB2-58C18B475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3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66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04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9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2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4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1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28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2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2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7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4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3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方正小标宋简体" panose="02010601030101010101" pitchFamily="2" charset="-122"/>
                <a:cs typeface="仿宋" panose="02010609060101010101" pitchFamily="49" charset="-122"/>
              </a:rPr>
              <a:t>协力推动核电运行安全改进与绩效提升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3F46-57D3-4762-ACB2-58C18B4752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5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77" y="776651"/>
            <a:ext cx="7060101" cy="23211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Jointly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romot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Safety and Performance of Nuclear Power Operation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17" y="3097762"/>
            <a:ext cx="6425619" cy="161357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 Chairman and Secretary General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Nuclear Energy Association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May 2024, Beijing China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58799"/>
            <a:ext cx="928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and challenges in the area of NPPs operation safety in Chinese Mainland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1B8D19C3-6B94-601A-694C-B80F4CB8D068}"/>
              </a:ext>
            </a:extLst>
          </p:cNvPr>
          <p:cNvSpPr>
            <a:spLocks/>
          </p:cNvSpPr>
          <p:nvPr/>
        </p:nvSpPr>
        <p:spPr bwMode="auto">
          <a:xfrm>
            <a:off x="1165715" y="2258029"/>
            <a:ext cx="3191684" cy="2738818"/>
          </a:xfrm>
          <a:custGeom>
            <a:avLst/>
            <a:gdLst>
              <a:gd name="T0" fmla="*/ 2147483647 w 2858"/>
              <a:gd name="T1" fmla="*/ 0 h 2475"/>
              <a:gd name="T2" fmla="*/ 2147483647 w 2858"/>
              <a:gd name="T3" fmla="*/ 2147483647 h 2475"/>
              <a:gd name="T4" fmla="*/ 2147483647 w 2858"/>
              <a:gd name="T5" fmla="*/ 2147483647 h 2475"/>
              <a:gd name="T6" fmla="*/ 2147483647 w 2858"/>
              <a:gd name="T7" fmla="*/ 2147483647 h 2475"/>
              <a:gd name="T8" fmla="*/ 2147483647 w 2858"/>
              <a:gd name="T9" fmla="*/ 2147483647 h 2475"/>
              <a:gd name="T10" fmla="*/ 2147483647 w 2858"/>
              <a:gd name="T11" fmla="*/ 2147483647 h 2475"/>
              <a:gd name="T12" fmla="*/ 2147483647 w 2858"/>
              <a:gd name="T13" fmla="*/ 2147483647 h 2475"/>
              <a:gd name="T14" fmla="*/ 2147483647 w 2858"/>
              <a:gd name="T15" fmla="*/ 2147483647 h 2475"/>
              <a:gd name="T16" fmla="*/ 0 w 2858"/>
              <a:gd name="T17" fmla="*/ 2147483647 h 2475"/>
              <a:gd name="T18" fmla="*/ 2147483647 w 2858"/>
              <a:gd name="T19" fmla="*/ 2147483647 h 2475"/>
              <a:gd name="T20" fmla="*/ 2147483647 w 2858"/>
              <a:gd name="T21" fmla="*/ 0 h 2475"/>
              <a:gd name="T22" fmla="*/ 2147483647 w 2858"/>
              <a:gd name="T23" fmla="*/ 0 h 2475"/>
              <a:gd name="T24" fmla="*/ 2147483647 w 2858"/>
              <a:gd name="T25" fmla="*/ 0 h 24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58" h="2475">
                <a:moveTo>
                  <a:pt x="2143" y="0"/>
                </a:moveTo>
                <a:lnTo>
                  <a:pt x="2501" y="619"/>
                </a:lnTo>
                <a:lnTo>
                  <a:pt x="2858" y="1238"/>
                </a:lnTo>
                <a:lnTo>
                  <a:pt x="2501" y="1856"/>
                </a:lnTo>
                <a:lnTo>
                  <a:pt x="2143" y="2475"/>
                </a:lnTo>
                <a:lnTo>
                  <a:pt x="1429" y="2475"/>
                </a:lnTo>
                <a:lnTo>
                  <a:pt x="714" y="2475"/>
                </a:lnTo>
                <a:lnTo>
                  <a:pt x="357" y="1856"/>
                </a:lnTo>
                <a:lnTo>
                  <a:pt x="0" y="1238"/>
                </a:lnTo>
                <a:lnTo>
                  <a:pt x="357" y="619"/>
                </a:lnTo>
                <a:lnTo>
                  <a:pt x="714" y="0"/>
                </a:lnTo>
                <a:lnTo>
                  <a:pt x="1429" y="0"/>
                </a:lnTo>
                <a:lnTo>
                  <a:pt x="2143" y="0"/>
                </a:lnTo>
                <a:close/>
              </a:path>
            </a:pathLst>
          </a:custGeom>
          <a:solidFill>
            <a:srgbClr val="0072BB"/>
          </a:solidFill>
          <a:ln w="9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8D758894-8160-408C-2BF9-0FBC1E9D0F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1962" y="1898650"/>
            <a:ext cx="1055688" cy="833438"/>
          </a:xfrm>
          <a:prstGeom prst="line">
            <a:avLst/>
          </a:prstGeom>
          <a:noFill/>
          <a:ln w="38100">
            <a:solidFill>
              <a:srgbClr val="2E2C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0C77C76-8A08-1F00-46CB-8258B28223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37" y="3629025"/>
            <a:ext cx="549275" cy="0"/>
          </a:xfrm>
          <a:prstGeom prst="line">
            <a:avLst/>
          </a:prstGeom>
          <a:noFill/>
          <a:ln w="38100">
            <a:solidFill>
              <a:srgbClr val="2E2C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2F9419-E64A-1501-54BD-D6713761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412" y="1266825"/>
            <a:ext cx="5329238" cy="1293813"/>
          </a:xfrm>
          <a:prstGeom prst="rect">
            <a:avLst/>
          </a:prstGeom>
          <a:solidFill>
            <a:srgbClr val="EBEBEB"/>
          </a:solidFill>
          <a:ln w="9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1C5E-C6B9-21CD-2282-A88301B9F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25" y="1060450"/>
            <a:ext cx="3581400" cy="422275"/>
          </a:xfrm>
          <a:prstGeom prst="rect">
            <a:avLst/>
          </a:prstGeom>
          <a:solidFill>
            <a:srgbClr val="0072BB"/>
          </a:solidFill>
          <a:ln w="9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E9FAD-BC0A-3C98-801F-147128809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412" y="3014663"/>
            <a:ext cx="5329238" cy="1292225"/>
          </a:xfrm>
          <a:prstGeom prst="rect">
            <a:avLst/>
          </a:prstGeom>
          <a:solidFill>
            <a:srgbClr val="EBEBEB"/>
          </a:solidFill>
          <a:ln w="9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D30F7-3FE2-E43C-5D66-88421808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25" y="2806700"/>
            <a:ext cx="3581400" cy="423863"/>
          </a:xfrm>
          <a:prstGeom prst="rect">
            <a:avLst/>
          </a:prstGeom>
          <a:solidFill>
            <a:srgbClr val="0072BB"/>
          </a:solidFill>
          <a:ln w="9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CCB44D2-8D06-F1A0-C1B1-91BBCB62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1962" y="4521200"/>
            <a:ext cx="1055688" cy="833438"/>
          </a:xfrm>
          <a:prstGeom prst="line">
            <a:avLst/>
          </a:prstGeom>
          <a:noFill/>
          <a:ln w="38100">
            <a:solidFill>
              <a:srgbClr val="2E2C2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CF48F1EC-090E-3B09-90F1-17C311BE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412" y="4765675"/>
            <a:ext cx="5329238" cy="1293813"/>
          </a:xfrm>
          <a:prstGeom prst="rect">
            <a:avLst/>
          </a:prstGeom>
          <a:solidFill>
            <a:srgbClr val="EBEBEB"/>
          </a:solidFill>
          <a:ln w="9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E6EDD89C-BC05-224F-25C9-8183A1736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25" y="4559300"/>
            <a:ext cx="3581400" cy="423863"/>
          </a:xfrm>
          <a:prstGeom prst="rect">
            <a:avLst/>
          </a:prstGeom>
          <a:solidFill>
            <a:srgbClr val="0072BB"/>
          </a:solidFill>
          <a:ln w="9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54118B6C-7A6B-DB24-03C0-69D868E4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62" y="1082675"/>
            <a:ext cx="310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NO.1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E514DD8-F213-00AE-91F1-3EA6BCBF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150" y="1582932"/>
            <a:ext cx="5000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ea typeface="微软雅黑" pitchFamily="34" charset="-122"/>
                <a:cs typeface="Arial" panose="020B0604020202020204" pitchFamily="34" charset="0"/>
              </a:rPr>
              <a:t>How to ensure the safe and stable operation of the new unit?</a:t>
            </a:r>
            <a:endParaRPr lang="zh-CN" altLang="en-US" sz="2400" dirty="0"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ED175AA-E302-A64B-9D9D-4E0ACAA4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62" y="2816225"/>
            <a:ext cx="310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NO.2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3C407809-020C-6540-9F1B-3365BBA4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150" y="3325813"/>
            <a:ext cx="5000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ea typeface="微软雅黑" pitchFamily="34" charset="-122"/>
                <a:cs typeface="Arial" panose="020B0604020202020204" pitchFamily="34" charset="0"/>
              </a:rPr>
              <a:t>The whole industry should pay close attentions to the problems existed for a long time and demanding continuous consideration.</a:t>
            </a:r>
            <a:endParaRPr lang="zh-CN" altLang="en-US" dirty="0"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FF7B3B4C-7ACF-CB15-A1D3-1F992588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62" y="4562475"/>
            <a:ext cx="310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NO.3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18000A1C-39C4-10BE-C31F-A8C99F226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150" y="5025408"/>
            <a:ext cx="5000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Advocate the integrity and transparency of the nuclear power industry, and furtherly establish the events feedback mechanism.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558A81C9-C843-BC41-0856-250BA018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398" y="3362652"/>
            <a:ext cx="2982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CHALLENGE</a:t>
            </a:r>
            <a:endParaRPr 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4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/>
      <p:bldP spid="16" grpId="0" animBg="1" autoUpdateAnimBg="0"/>
      <p:bldP spid="20" grpId="0" animBg="1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21F0294-B0C9-839E-ABA3-18DFBD4E24AF}"/>
              </a:ext>
            </a:extLst>
          </p:cNvPr>
          <p:cNvSpPr/>
          <p:nvPr/>
        </p:nvSpPr>
        <p:spPr>
          <a:xfrm rot="5400000" flipH="1" flipV="1">
            <a:off x="11269382" y="3159526"/>
            <a:ext cx="1306288" cy="538948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09FE64A-A421-4FFA-5EDD-9C338FED2660}"/>
              </a:ext>
            </a:extLst>
          </p:cNvPr>
          <p:cNvGrpSpPr/>
          <p:nvPr/>
        </p:nvGrpSpPr>
        <p:grpSpPr>
          <a:xfrm>
            <a:off x="4814596" y="2243077"/>
            <a:ext cx="6834295" cy="2197589"/>
            <a:chOff x="6766942" y="1421058"/>
            <a:chExt cx="4964849" cy="219758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93540D5-EF27-2985-9136-C17D80C5A447}"/>
                </a:ext>
              </a:extLst>
            </p:cNvPr>
            <p:cNvSpPr/>
            <p:nvPr/>
          </p:nvSpPr>
          <p:spPr>
            <a:xfrm>
              <a:off x="7697832" y="1421058"/>
              <a:ext cx="4033959" cy="2197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400000000000000" pitchFamily="34" charset="-122"/>
                </a:rPr>
                <a:t>Collaborate to promote the safety improvement and performance enhancement in nuclear power operations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714781-4A5A-1047-EF5D-907904A35203}"/>
                </a:ext>
              </a:extLst>
            </p:cNvPr>
            <p:cNvSpPr txBox="1"/>
            <p:nvPr/>
          </p:nvSpPr>
          <p:spPr>
            <a:xfrm>
              <a:off x="6766942" y="1843232"/>
              <a:ext cx="10075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51A03DB9-EB45-A656-1D66-E38D2112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398" y="927647"/>
            <a:ext cx="5399602" cy="49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58799"/>
            <a:ext cx="928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to promote safety improvement and performance enhancement in nuclear power operations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41CF349-E218-553B-5E13-DC535AA118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6188" y="1303288"/>
            <a:ext cx="12408" cy="488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19559F39-E8AD-CE84-D688-8AC4CA3BB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7" y="1592544"/>
            <a:ext cx="220663" cy="209550"/>
          </a:xfrm>
          <a:prstGeom prst="ellipse">
            <a:avLst/>
          </a:prstGeom>
          <a:solidFill>
            <a:srgbClr val="0072BB"/>
          </a:solidFill>
          <a:ln w="7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4C1F67E4-B9D7-37C3-7A52-AE404E85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7" y="2843334"/>
            <a:ext cx="220663" cy="209550"/>
          </a:xfrm>
          <a:prstGeom prst="ellipse">
            <a:avLst/>
          </a:prstGeom>
          <a:solidFill>
            <a:srgbClr val="0072BB"/>
          </a:solidFill>
          <a:ln w="7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73651CC-CB95-7615-9249-984805C2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7" y="4071186"/>
            <a:ext cx="220663" cy="207963"/>
          </a:xfrm>
          <a:prstGeom prst="ellipse">
            <a:avLst/>
          </a:prstGeom>
          <a:solidFill>
            <a:srgbClr val="0072BB"/>
          </a:solidFill>
          <a:ln w="7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397BE92F-3A4D-2952-1C77-287CF241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7" y="5282579"/>
            <a:ext cx="220663" cy="207962"/>
          </a:xfrm>
          <a:prstGeom prst="ellipse">
            <a:avLst/>
          </a:prstGeom>
          <a:solidFill>
            <a:srgbClr val="0072BB"/>
          </a:solidFill>
          <a:ln w="7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TextBox 51">
            <a:extLst>
              <a:ext uri="{FF2B5EF4-FFF2-40B4-BE49-F238E27FC236}">
                <a16:creationId xmlns:a16="http://schemas.microsoft.com/office/drawing/2014/main" id="{7E9D97A4-EEFA-67D6-C9E6-68D89DD8D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535396"/>
            <a:ext cx="9018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Regularly organize the activities such as nuclear power peer evaluation and member support.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54">
            <a:extLst>
              <a:ext uri="{FF2B5EF4-FFF2-40B4-BE49-F238E27FC236}">
                <a16:creationId xmlns:a16="http://schemas.microsoft.com/office/drawing/2014/main" id="{A26E98AB-9788-259B-9CE8-B5D89B21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779012"/>
            <a:ext cx="9018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Continuously optimize the nuclear power operation experience exchange and information sharing mechanism.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D763CC30-7B9C-7557-D008-62723E35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022628"/>
            <a:ext cx="9023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Try to establish a special working mechanism for improving the performance of nuclear power operations.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63">
            <a:extLst>
              <a:ext uri="{FF2B5EF4-FFF2-40B4-BE49-F238E27FC236}">
                <a16:creationId xmlns:a16="http://schemas.microsoft.com/office/drawing/2014/main" id="{C986C4FA-6B63-5DE0-9838-4E0428F0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204690"/>
            <a:ext cx="901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Deepen the Special Collaborative and Shared Services for Nuclear Power Operations.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9">
            <a:extLst>
              <a:ext uri="{FF2B5EF4-FFF2-40B4-BE49-F238E27FC236}">
                <a16:creationId xmlns:a16="http://schemas.microsoft.com/office/drawing/2014/main" id="{D760723E-3A94-D43B-0D53-018A0E29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251585"/>
            <a:ext cx="1728787" cy="10636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 74">
            <a:extLst>
              <a:ext uri="{FF2B5EF4-FFF2-40B4-BE49-F238E27FC236}">
                <a16:creationId xmlns:a16="http://schemas.microsoft.com/office/drawing/2014/main" id="{628B243A-541D-BB06-B34F-F7F26387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3235960"/>
            <a:ext cx="1728787" cy="1063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矩形 75">
            <a:extLst>
              <a:ext uri="{FF2B5EF4-FFF2-40B4-BE49-F238E27FC236}">
                <a16:creationId xmlns:a16="http://schemas.microsoft.com/office/drawing/2014/main" id="{3177928E-614A-7CFF-8B90-540A22DA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5123498"/>
            <a:ext cx="1728787" cy="10620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3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 autoUpdateAnimBg="0"/>
      <p:bldP spid="18" grpId="0" animBg="1" autoUpdateAnimBg="0"/>
      <p:bldP spid="19" grpId="0" animBg="1" autoUpdateAnimBg="0"/>
      <p:bldP spid="29" grpId="0" animBg="1" autoUpdateAnimBg="0"/>
      <p:bldP spid="32" grpId="0" autoUpdateAnimBg="0"/>
      <p:bldP spid="34" grpId="0" autoUpdateAnimBg="0"/>
      <p:bldP spid="35" grpId="0" autoUpdateAnimBg="0"/>
      <p:bldP spid="37" grpId="0" autoUpdateAnimBg="0"/>
      <p:bldP spid="44" grpId="0" animBg="1" autoUpdateAnimBg="0"/>
      <p:bldP spid="45" grpId="0" animBg="1" autoUpdateAnimBg="0"/>
      <p:bldP spid="4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4">
            <a:extLst>
              <a:ext uri="{FF2B5EF4-FFF2-40B4-BE49-F238E27FC236}">
                <a16:creationId xmlns:a16="http://schemas.microsoft.com/office/drawing/2014/main" id="{975C38F2-A43B-22A2-3BE7-4560278E1C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83683" y="158799"/>
            <a:ext cx="6665000" cy="5894284"/>
            <a:chOff x="1397" y="0"/>
            <a:chExt cx="4886" cy="4321"/>
          </a:xfrm>
          <a:solidFill>
            <a:schemeClr val="accent1">
              <a:lumMod val="75000"/>
              <a:alpha val="19000"/>
            </a:schemeClr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D0FE8274-8AA9-A545-815F-1FA281F5A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0" y="0"/>
              <a:ext cx="2525" cy="2410"/>
            </a:xfrm>
            <a:custGeom>
              <a:avLst/>
              <a:gdLst>
                <a:gd name="T0" fmla="*/ 890 w 2228"/>
                <a:gd name="T1" fmla="*/ 80 h 2127"/>
                <a:gd name="T2" fmla="*/ 752 w 2228"/>
                <a:gd name="T3" fmla="*/ 122 h 2127"/>
                <a:gd name="T4" fmla="*/ 841 w 2228"/>
                <a:gd name="T5" fmla="*/ 112 h 2127"/>
                <a:gd name="T6" fmla="*/ 1212 w 2228"/>
                <a:gd name="T7" fmla="*/ 32 h 2127"/>
                <a:gd name="T8" fmla="*/ 694 w 2228"/>
                <a:gd name="T9" fmla="*/ 1991 h 2127"/>
                <a:gd name="T10" fmla="*/ 712 w 2228"/>
                <a:gd name="T11" fmla="*/ 2028 h 2127"/>
                <a:gd name="T12" fmla="*/ 728 w 2228"/>
                <a:gd name="T13" fmla="*/ 1989 h 2127"/>
                <a:gd name="T14" fmla="*/ 321 w 2228"/>
                <a:gd name="T15" fmla="*/ 2020 h 2127"/>
                <a:gd name="T16" fmla="*/ 719 w 2228"/>
                <a:gd name="T17" fmla="*/ 1722 h 2127"/>
                <a:gd name="T18" fmla="*/ 357 w 2228"/>
                <a:gd name="T19" fmla="*/ 1982 h 2127"/>
                <a:gd name="T20" fmla="*/ 206 w 2228"/>
                <a:gd name="T21" fmla="*/ 2053 h 2127"/>
                <a:gd name="T22" fmla="*/ 305 w 2228"/>
                <a:gd name="T23" fmla="*/ 2046 h 2127"/>
                <a:gd name="T24" fmla="*/ 595 w 2228"/>
                <a:gd name="T25" fmla="*/ 1921 h 2127"/>
                <a:gd name="T26" fmla="*/ 741 w 2228"/>
                <a:gd name="T27" fmla="*/ 1820 h 2127"/>
                <a:gd name="T28" fmla="*/ 587 w 2228"/>
                <a:gd name="T29" fmla="*/ 1904 h 2127"/>
                <a:gd name="T30" fmla="*/ 442 w 2228"/>
                <a:gd name="T31" fmla="*/ 1935 h 2127"/>
                <a:gd name="T32" fmla="*/ 681 w 2228"/>
                <a:gd name="T33" fmla="*/ 1459 h 2127"/>
                <a:gd name="T34" fmla="*/ 531 w 2228"/>
                <a:gd name="T35" fmla="*/ 1598 h 2127"/>
                <a:gd name="T36" fmla="*/ 386 w 2228"/>
                <a:gd name="T37" fmla="*/ 1690 h 2127"/>
                <a:gd name="T38" fmla="*/ 201 w 2228"/>
                <a:gd name="T39" fmla="*/ 1802 h 2127"/>
                <a:gd name="T40" fmla="*/ 46 w 2228"/>
                <a:gd name="T41" fmla="*/ 1890 h 2127"/>
                <a:gd name="T42" fmla="*/ 151 w 2228"/>
                <a:gd name="T43" fmla="*/ 1916 h 2127"/>
                <a:gd name="T44" fmla="*/ 307 w 2228"/>
                <a:gd name="T45" fmla="*/ 1863 h 2127"/>
                <a:gd name="T46" fmla="*/ 443 w 2228"/>
                <a:gd name="T47" fmla="*/ 1784 h 2127"/>
                <a:gd name="T48" fmla="*/ 642 w 2228"/>
                <a:gd name="T49" fmla="*/ 1649 h 2127"/>
                <a:gd name="T50" fmla="*/ 637 w 2228"/>
                <a:gd name="T51" fmla="*/ 1632 h 2127"/>
                <a:gd name="T52" fmla="*/ 431 w 2228"/>
                <a:gd name="T53" fmla="*/ 1769 h 2127"/>
                <a:gd name="T54" fmla="*/ 300 w 2228"/>
                <a:gd name="T55" fmla="*/ 1847 h 2127"/>
                <a:gd name="T56" fmla="*/ 130 w 2228"/>
                <a:gd name="T57" fmla="*/ 1909 h 2127"/>
                <a:gd name="T58" fmla="*/ 62 w 2228"/>
                <a:gd name="T59" fmla="*/ 1896 h 2127"/>
                <a:gd name="T60" fmla="*/ 216 w 2228"/>
                <a:gd name="T61" fmla="*/ 1814 h 2127"/>
                <a:gd name="T62" fmla="*/ 394 w 2228"/>
                <a:gd name="T63" fmla="*/ 1706 h 2127"/>
                <a:gd name="T64" fmla="*/ 536 w 2228"/>
                <a:gd name="T65" fmla="*/ 1615 h 2127"/>
                <a:gd name="T66" fmla="*/ 691 w 2228"/>
                <a:gd name="T67" fmla="*/ 1473 h 2127"/>
                <a:gd name="T68" fmla="*/ 1570 w 2228"/>
                <a:gd name="T69" fmla="*/ 1556 h 2127"/>
                <a:gd name="T70" fmla="*/ 1574 w 2228"/>
                <a:gd name="T71" fmla="*/ 1573 h 2127"/>
                <a:gd name="T72" fmla="*/ 1302 w 2228"/>
                <a:gd name="T73" fmla="*/ 769 h 2127"/>
                <a:gd name="T74" fmla="*/ 1259 w 2228"/>
                <a:gd name="T75" fmla="*/ 847 h 2127"/>
                <a:gd name="T76" fmla="*/ 1166 w 2228"/>
                <a:gd name="T77" fmla="*/ 996 h 2127"/>
                <a:gd name="T78" fmla="*/ 1031 w 2228"/>
                <a:gd name="T79" fmla="*/ 1153 h 2127"/>
                <a:gd name="T80" fmla="*/ 822 w 2228"/>
                <a:gd name="T81" fmla="*/ 1343 h 2127"/>
                <a:gd name="T82" fmla="*/ 827 w 2228"/>
                <a:gd name="T83" fmla="*/ 1367 h 2127"/>
                <a:gd name="T84" fmla="*/ 1023 w 2228"/>
                <a:gd name="T85" fmla="*/ 1193 h 2127"/>
                <a:gd name="T86" fmla="*/ 1176 w 2228"/>
                <a:gd name="T87" fmla="*/ 1010 h 2127"/>
                <a:gd name="T88" fmla="*/ 1263 w 2228"/>
                <a:gd name="T89" fmla="*/ 880 h 2127"/>
                <a:gd name="T90" fmla="*/ 1316 w 2228"/>
                <a:gd name="T91" fmla="*/ 783 h 2127"/>
                <a:gd name="T92" fmla="*/ 721 w 2228"/>
                <a:gd name="T93" fmla="*/ 134 h 2127"/>
                <a:gd name="T94" fmla="*/ 561 w 2228"/>
                <a:gd name="T95" fmla="*/ 195 h 2127"/>
                <a:gd name="T96" fmla="*/ 427 w 2228"/>
                <a:gd name="T97" fmla="*/ 255 h 2127"/>
                <a:gd name="T98" fmla="*/ 315 w 2228"/>
                <a:gd name="T99" fmla="*/ 310 h 2127"/>
                <a:gd name="T100" fmla="*/ 218 w 2228"/>
                <a:gd name="T101" fmla="*/ 360 h 2127"/>
                <a:gd name="T102" fmla="*/ 142 w 2228"/>
                <a:gd name="T103" fmla="*/ 439 h 2127"/>
                <a:gd name="T104" fmla="*/ 331 w 2228"/>
                <a:gd name="T105" fmla="*/ 367 h 2127"/>
                <a:gd name="T106" fmla="*/ 507 w 2228"/>
                <a:gd name="T107" fmla="*/ 315 h 2127"/>
                <a:gd name="T108" fmla="*/ 742 w 2228"/>
                <a:gd name="T109" fmla="*/ 249 h 2127"/>
                <a:gd name="T110" fmla="*/ 493 w 2228"/>
                <a:gd name="T111" fmla="*/ 302 h 2127"/>
                <a:gd name="T112" fmla="*/ 316 w 2228"/>
                <a:gd name="T113" fmla="*/ 356 h 2127"/>
                <a:gd name="T114" fmla="*/ 230 w 2228"/>
                <a:gd name="T115" fmla="*/ 372 h 2127"/>
                <a:gd name="T116" fmla="*/ 323 w 2228"/>
                <a:gd name="T117" fmla="*/ 326 h 2127"/>
                <a:gd name="T118" fmla="*/ 439 w 2228"/>
                <a:gd name="T119" fmla="*/ 270 h 2127"/>
                <a:gd name="T120" fmla="*/ 569 w 2228"/>
                <a:gd name="T121" fmla="*/ 213 h 2127"/>
                <a:gd name="T122" fmla="*/ 728 w 2228"/>
                <a:gd name="T123" fmla="*/ 150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8" h="2127">
                  <a:moveTo>
                    <a:pt x="1471" y="0"/>
                  </a:moveTo>
                  <a:cubicBezTo>
                    <a:pt x="1436" y="0"/>
                    <a:pt x="1410" y="1"/>
                    <a:pt x="1397" y="2"/>
                  </a:cubicBezTo>
                  <a:cubicBezTo>
                    <a:pt x="1383" y="1"/>
                    <a:pt x="1368" y="1"/>
                    <a:pt x="1353" y="1"/>
                  </a:cubicBezTo>
                  <a:cubicBezTo>
                    <a:pt x="1333" y="1"/>
                    <a:pt x="1314" y="2"/>
                    <a:pt x="1295" y="3"/>
                  </a:cubicBezTo>
                  <a:cubicBezTo>
                    <a:pt x="1278" y="5"/>
                    <a:pt x="1261" y="7"/>
                    <a:pt x="1246" y="11"/>
                  </a:cubicBezTo>
                  <a:cubicBezTo>
                    <a:pt x="1212" y="11"/>
                    <a:pt x="1212" y="11"/>
                    <a:pt x="1212" y="11"/>
                  </a:cubicBezTo>
                  <a:cubicBezTo>
                    <a:pt x="1210" y="11"/>
                    <a:pt x="1208" y="12"/>
                    <a:pt x="1206" y="14"/>
                  </a:cubicBezTo>
                  <a:cubicBezTo>
                    <a:pt x="1206" y="14"/>
                    <a:pt x="1205" y="15"/>
                    <a:pt x="1205" y="15"/>
                  </a:cubicBezTo>
                  <a:cubicBezTo>
                    <a:pt x="1184" y="15"/>
                    <a:pt x="1184" y="15"/>
                    <a:pt x="1184" y="15"/>
                  </a:cubicBezTo>
                  <a:cubicBezTo>
                    <a:pt x="1182" y="15"/>
                    <a:pt x="1180" y="16"/>
                    <a:pt x="1179" y="18"/>
                  </a:cubicBezTo>
                  <a:cubicBezTo>
                    <a:pt x="1178" y="18"/>
                    <a:pt x="1178" y="19"/>
                    <a:pt x="1177" y="20"/>
                  </a:cubicBezTo>
                  <a:cubicBezTo>
                    <a:pt x="1162" y="21"/>
                    <a:pt x="1148" y="22"/>
                    <a:pt x="1133" y="23"/>
                  </a:cubicBezTo>
                  <a:cubicBezTo>
                    <a:pt x="1132" y="23"/>
                    <a:pt x="1132" y="23"/>
                    <a:pt x="1131" y="23"/>
                  </a:cubicBezTo>
                  <a:cubicBezTo>
                    <a:pt x="1116" y="28"/>
                    <a:pt x="1099" y="31"/>
                    <a:pt x="1082" y="34"/>
                  </a:cubicBezTo>
                  <a:cubicBezTo>
                    <a:pt x="1065" y="38"/>
                    <a:pt x="1049" y="41"/>
                    <a:pt x="1034" y="46"/>
                  </a:cubicBezTo>
                  <a:cubicBezTo>
                    <a:pt x="1015" y="46"/>
                    <a:pt x="1015" y="46"/>
                    <a:pt x="1015" y="46"/>
                  </a:cubicBezTo>
                  <a:cubicBezTo>
                    <a:pt x="1013" y="46"/>
                    <a:pt x="1011" y="47"/>
                    <a:pt x="1010" y="48"/>
                  </a:cubicBezTo>
                  <a:cubicBezTo>
                    <a:pt x="1009" y="49"/>
                    <a:pt x="1008" y="50"/>
                    <a:pt x="1008" y="50"/>
                  </a:cubicBezTo>
                  <a:cubicBezTo>
                    <a:pt x="1000" y="51"/>
                    <a:pt x="991" y="53"/>
                    <a:pt x="983" y="53"/>
                  </a:cubicBezTo>
                  <a:cubicBezTo>
                    <a:pt x="980" y="54"/>
                    <a:pt x="978" y="56"/>
                    <a:pt x="976" y="58"/>
                  </a:cubicBezTo>
                  <a:cubicBezTo>
                    <a:pt x="968" y="59"/>
                    <a:pt x="960" y="60"/>
                    <a:pt x="952" y="61"/>
                  </a:cubicBezTo>
                  <a:cubicBezTo>
                    <a:pt x="949" y="61"/>
                    <a:pt x="947" y="63"/>
                    <a:pt x="945" y="65"/>
                  </a:cubicBezTo>
                  <a:cubicBezTo>
                    <a:pt x="941" y="65"/>
                    <a:pt x="941" y="65"/>
                    <a:pt x="941" y="65"/>
                  </a:cubicBezTo>
                  <a:cubicBezTo>
                    <a:pt x="939" y="65"/>
                    <a:pt x="936" y="66"/>
                    <a:pt x="935" y="67"/>
                  </a:cubicBezTo>
                  <a:cubicBezTo>
                    <a:pt x="934" y="68"/>
                    <a:pt x="934" y="69"/>
                    <a:pt x="933" y="70"/>
                  </a:cubicBezTo>
                  <a:cubicBezTo>
                    <a:pt x="926" y="71"/>
                    <a:pt x="919" y="72"/>
                    <a:pt x="912" y="73"/>
                  </a:cubicBezTo>
                  <a:cubicBezTo>
                    <a:pt x="910" y="73"/>
                    <a:pt x="907" y="74"/>
                    <a:pt x="90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5" y="76"/>
                    <a:pt x="893" y="77"/>
                    <a:pt x="891" y="79"/>
                  </a:cubicBezTo>
                  <a:cubicBezTo>
                    <a:pt x="891" y="79"/>
                    <a:pt x="891" y="80"/>
                    <a:pt x="890" y="80"/>
                  </a:cubicBezTo>
                  <a:cubicBezTo>
                    <a:pt x="886" y="80"/>
                    <a:pt x="886" y="80"/>
                    <a:pt x="886" y="80"/>
                  </a:cubicBezTo>
                  <a:cubicBezTo>
                    <a:pt x="883" y="80"/>
                    <a:pt x="881" y="81"/>
                    <a:pt x="880" y="83"/>
                  </a:cubicBezTo>
                  <a:cubicBezTo>
                    <a:pt x="879" y="83"/>
                    <a:pt x="879" y="83"/>
                    <a:pt x="879" y="84"/>
                  </a:cubicBezTo>
                  <a:cubicBezTo>
                    <a:pt x="870" y="84"/>
                    <a:pt x="870" y="84"/>
                    <a:pt x="870" y="84"/>
                  </a:cubicBezTo>
                  <a:cubicBezTo>
                    <a:pt x="868" y="84"/>
                    <a:pt x="865" y="85"/>
                    <a:pt x="864" y="86"/>
                  </a:cubicBezTo>
                  <a:cubicBezTo>
                    <a:pt x="863" y="87"/>
                    <a:pt x="863" y="88"/>
                    <a:pt x="862" y="89"/>
                  </a:cubicBezTo>
                  <a:cubicBezTo>
                    <a:pt x="856" y="90"/>
                    <a:pt x="851" y="91"/>
                    <a:pt x="845" y="92"/>
                  </a:cubicBezTo>
                  <a:cubicBezTo>
                    <a:pt x="843" y="92"/>
                    <a:pt x="841" y="94"/>
                    <a:pt x="839" y="96"/>
                  </a:cubicBezTo>
                  <a:cubicBezTo>
                    <a:pt x="834" y="96"/>
                    <a:pt x="834" y="96"/>
                    <a:pt x="834" y="96"/>
                  </a:cubicBezTo>
                  <a:cubicBezTo>
                    <a:pt x="832" y="96"/>
                    <a:pt x="830" y="96"/>
                    <a:pt x="829" y="98"/>
                  </a:cubicBezTo>
                  <a:cubicBezTo>
                    <a:pt x="828" y="98"/>
                    <a:pt x="828" y="99"/>
                    <a:pt x="827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0" y="99"/>
                    <a:pt x="818" y="100"/>
                    <a:pt x="817" y="102"/>
                  </a:cubicBezTo>
                  <a:cubicBezTo>
                    <a:pt x="816" y="102"/>
                    <a:pt x="816" y="103"/>
                    <a:pt x="816" y="103"/>
                  </a:cubicBezTo>
                  <a:cubicBezTo>
                    <a:pt x="811" y="103"/>
                    <a:pt x="811" y="103"/>
                    <a:pt x="811" y="103"/>
                  </a:cubicBezTo>
                  <a:cubicBezTo>
                    <a:pt x="809" y="103"/>
                    <a:pt x="806" y="104"/>
                    <a:pt x="805" y="106"/>
                  </a:cubicBezTo>
                  <a:cubicBezTo>
                    <a:pt x="804" y="106"/>
                    <a:pt x="804" y="106"/>
                    <a:pt x="804" y="107"/>
                  </a:cubicBezTo>
                  <a:cubicBezTo>
                    <a:pt x="799" y="107"/>
                    <a:pt x="799" y="107"/>
                    <a:pt x="799" y="107"/>
                  </a:cubicBezTo>
                  <a:cubicBezTo>
                    <a:pt x="797" y="107"/>
                    <a:pt x="795" y="108"/>
                    <a:pt x="793" y="109"/>
                  </a:cubicBezTo>
                  <a:cubicBezTo>
                    <a:pt x="793" y="110"/>
                    <a:pt x="792" y="110"/>
                    <a:pt x="792" y="111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5" y="111"/>
                    <a:pt x="783" y="112"/>
                    <a:pt x="781" y="113"/>
                  </a:cubicBezTo>
                  <a:cubicBezTo>
                    <a:pt x="781" y="114"/>
                    <a:pt x="781" y="114"/>
                    <a:pt x="780" y="115"/>
                  </a:cubicBezTo>
                  <a:cubicBezTo>
                    <a:pt x="775" y="115"/>
                    <a:pt x="775" y="115"/>
                    <a:pt x="775" y="115"/>
                  </a:cubicBezTo>
                  <a:cubicBezTo>
                    <a:pt x="773" y="115"/>
                    <a:pt x="771" y="115"/>
                    <a:pt x="770" y="117"/>
                  </a:cubicBezTo>
                  <a:cubicBezTo>
                    <a:pt x="769" y="117"/>
                    <a:pt x="769" y="118"/>
                    <a:pt x="768" y="118"/>
                  </a:cubicBezTo>
                  <a:cubicBezTo>
                    <a:pt x="764" y="118"/>
                    <a:pt x="764" y="118"/>
                    <a:pt x="764" y="118"/>
                  </a:cubicBezTo>
                  <a:cubicBezTo>
                    <a:pt x="762" y="118"/>
                    <a:pt x="759" y="119"/>
                    <a:pt x="758" y="121"/>
                  </a:cubicBezTo>
                  <a:cubicBezTo>
                    <a:pt x="757" y="121"/>
                    <a:pt x="757" y="122"/>
                    <a:pt x="757" y="122"/>
                  </a:cubicBezTo>
                  <a:cubicBezTo>
                    <a:pt x="752" y="122"/>
                    <a:pt x="752" y="122"/>
                    <a:pt x="752" y="122"/>
                  </a:cubicBezTo>
                  <a:cubicBezTo>
                    <a:pt x="750" y="122"/>
                    <a:pt x="748" y="123"/>
                    <a:pt x="746" y="125"/>
                  </a:cubicBezTo>
                  <a:cubicBezTo>
                    <a:pt x="746" y="125"/>
                    <a:pt x="745" y="126"/>
                    <a:pt x="745" y="126"/>
                  </a:cubicBezTo>
                  <a:cubicBezTo>
                    <a:pt x="742" y="126"/>
                    <a:pt x="742" y="126"/>
                    <a:pt x="742" y="126"/>
                  </a:cubicBezTo>
                  <a:cubicBezTo>
                    <a:pt x="742" y="146"/>
                    <a:pt x="742" y="146"/>
                    <a:pt x="742" y="146"/>
                  </a:cubicBezTo>
                  <a:cubicBezTo>
                    <a:pt x="744" y="146"/>
                    <a:pt x="745" y="145"/>
                    <a:pt x="746" y="144"/>
                  </a:cubicBezTo>
                  <a:cubicBezTo>
                    <a:pt x="746" y="144"/>
                    <a:pt x="747" y="143"/>
                    <a:pt x="747" y="143"/>
                  </a:cubicBezTo>
                  <a:cubicBezTo>
                    <a:pt x="752" y="143"/>
                    <a:pt x="752" y="143"/>
                    <a:pt x="752" y="143"/>
                  </a:cubicBezTo>
                  <a:cubicBezTo>
                    <a:pt x="754" y="143"/>
                    <a:pt x="756" y="142"/>
                    <a:pt x="758" y="140"/>
                  </a:cubicBezTo>
                  <a:cubicBezTo>
                    <a:pt x="758" y="140"/>
                    <a:pt x="759" y="139"/>
                    <a:pt x="759" y="139"/>
                  </a:cubicBezTo>
                  <a:cubicBezTo>
                    <a:pt x="764" y="139"/>
                    <a:pt x="764" y="139"/>
                    <a:pt x="764" y="139"/>
                  </a:cubicBezTo>
                  <a:cubicBezTo>
                    <a:pt x="766" y="139"/>
                    <a:pt x="768" y="138"/>
                    <a:pt x="770" y="136"/>
                  </a:cubicBezTo>
                  <a:cubicBezTo>
                    <a:pt x="770" y="136"/>
                    <a:pt x="770" y="136"/>
                    <a:pt x="771" y="135"/>
                  </a:cubicBezTo>
                  <a:cubicBezTo>
                    <a:pt x="775" y="135"/>
                    <a:pt x="775" y="135"/>
                    <a:pt x="775" y="135"/>
                  </a:cubicBezTo>
                  <a:cubicBezTo>
                    <a:pt x="778" y="135"/>
                    <a:pt x="780" y="134"/>
                    <a:pt x="781" y="133"/>
                  </a:cubicBezTo>
                  <a:cubicBezTo>
                    <a:pt x="782" y="132"/>
                    <a:pt x="782" y="132"/>
                    <a:pt x="782" y="131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90" y="131"/>
                    <a:pt x="792" y="130"/>
                    <a:pt x="793" y="129"/>
                  </a:cubicBezTo>
                  <a:cubicBezTo>
                    <a:pt x="794" y="128"/>
                    <a:pt x="794" y="128"/>
                    <a:pt x="794" y="127"/>
                  </a:cubicBezTo>
                  <a:cubicBezTo>
                    <a:pt x="799" y="127"/>
                    <a:pt x="799" y="127"/>
                    <a:pt x="799" y="127"/>
                  </a:cubicBezTo>
                  <a:cubicBezTo>
                    <a:pt x="801" y="127"/>
                    <a:pt x="803" y="126"/>
                    <a:pt x="805" y="125"/>
                  </a:cubicBezTo>
                  <a:cubicBezTo>
                    <a:pt x="805" y="125"/>
                    <a:pt x="806" y="124"/>
                    <a:pt x="806" y="124"/>
                  </a:cubicBezTo>
                  <a:cubicBezTo>
                    <a:pt x="811" y="124"/>
                    <a:pt x="811" y="124"/>
                    <a:pt x="811" y="124"/>
                  </a:cubicBezTo>
                  <a:cubicBezTo>
                    <a:pt x="813" y="124"/>
                    <a:pt x="815" y="123"/>
                    <a:pt x="817" y="121"/>
                  </a:cubicBezTo>
                  <a:cubicBezTo>
                    <a:pt x="817" y="121"/>
                    <a:pt x="817" y="120"/>
                    <a:pt x="818" y="120"/>
                  </a:cubicBezTo>
                  <a:cubicBezTo>
                    <a:pt x="823" y="120"/>
                    <a:pt x="823" y="120"/>
                    <a:pt x="823" y="120"/>
                  </a:cubicBezTo>
                  <a:cubicBezTo>
                    <a:pt x="825" y="120"/>
                    <a:pt x="827" y="119"/>
                    <a:pt x="828" y="117"/>
                  </a:cubicBezTo>
                  <a:cubicBezTo>
                    <a:pt x="829" y="117"/>
                    <a:pt x="829" y="116"/>
                    <a:pt x="830" y="116"/>
                  </a:cubicBezTo>
                  <a:cubicBezTo>
                    <a:pt x="834" y="116"/>
                    <a:pt x="834" y="116"/>
                    <a:pt x="834" y="116"/>
                  </a:cubicBezTo>
                  <a:cubicBezTo>
                    <a:pt x="837" y="116"/>
                    <a:pt x="839" y="115"/>
                    <a:pt x="840" y="114"/>
                  </a:cubicBezTo>
                  <a:cubicBezTo>
                    <a:pt x="841" y="113"/>
                    <a:pt x="841" y="113"/>
                    <a:pt x="841" y="112"/>
                  </a:cubicBezTo>
                  <a:cubicBezTo>
                    <a:pt x="846" y="112"/>
                    <a:pt x="846" y="112"/>
                    <a:pt x="846" y="112"/>
                  </a:cubicBezTo>
                  <a:cubicBezTo>
                    <a:pt x="849" y="112"/>
                    <a:pt x="851" y="111"/>
                    <a:pt x="852" y="110"/>
                  </a:cubicBezTo>
                  <a:cubicBezTo>
                    <a:pt x="853" y="109"/>
                    <a:pt x="853" y="108"/>
                    <a:pt x="854" y="107"/>
                  </a:cubicBezTo>
                  <a:cubicBezTo>
                    <a:pt x="860" y="106"/>
                    <a:pt x="865" y="105"/>
                    <a:pt x="871" y="104"/>
                  </a:cubicBezTo>
                  <a:cubicBezTo>
                    <a:pt x="873" y="104"/>
                    <a:pt x="876" y="103"/>
                    <a:pt x="877" y="101"/>
                  </a:cubicBezTo>
                  <a:cubicBezTo>
                    <a:pt x="886" y="101"/>
                    <a:pt x="886" y="101"/>
                    <a:pt x="886" y="101"/>
                  </a:cubicBezTo>
                  <a:cubicBezTo>
                    <a:pt x="888" y="101"/>
                    <a:pt x="890" y="100"/>
                    <a:pt x="891" y="98"/>
                  </a:cubicBezTo>
                  <a:cubicBezTo>
                    <a:pt x="892" y="98"/>
                    <a:pt x="892" y="97"/>
                    <a:pt x="893" y="97"/>
                  </a:cubicBezTo>
                  <a:cubicBezTo>
                    <a:pt x="897" y="97"/>
                    <a:pt x="897" y="97"/>
                    <a:pt x="897" y="97"/>
                  </a:cubicBezTo>
                  <a:cubicBezTo>
                    <a:pt x="900" y="97"/>
                    <a:pt x="902" y="96"/>
                    <a:pt x="903" y="94"/>
                  </a:cubicBezTo>
                  <a:cubicBezTo>
                    <a:pt x="904" y="94"/>
                    <a:pt x="904" y="94"/>
                    <a:pt x="904" y="93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5" y="93"/>
                    <a:pt x="918" y="92"/>
                    <a:pt x="919" y="91"/>
                  </a:cubicBezTo>
                  <a:cubicBezTo>
                    <a:pt x="920" y="90"/>
                    <a:pt x="920" y="89"/>
                    <a:pt x="921" y="88"/>
                  </a:cubicBezTo>
                  <a:cubicBezTo>
                    <a:pt x="928" y="87"/>
                    <a:pt x="935" y="86"/>
                    <a:pt x="942" y="85"/>
                  </a:cubicBezTo>
                  <a:cubicBezTo>
                    <a:pt x="944" y="85"/>
                    <a:pt x="946" y="83"/>
                    <a:pt x="948" y="81"/>
                  </a:cubicBezTo>
                  <a:cubicBezTo>
                    <a:pt x="952" y="81"/>
                    <a:pt x="952" y="81"/>
                    <a:pt x="952" y="81"/>
                  </a:cubicBezTo>
                  <a:cubicBezTo>
                    <a:pt x="955" y="81"/>
                    <a:pt x="957" y="81"/>
                    <a:pt x="958" y="79"/>
                  </a:cubicBezTo>
                  <a:cubicBezTo>
                    <a:pt x="959" y="78"/>
                    <a:pt x="959" y="78"/>
                    <a:pt x="960" y="77"/>
                  </a:cubicBezTo>
                  <a:cubicBezTo>
                    <a:pt x="968" y="76"/>
                    <a:pt x="977" y="75"/>
                    <a:pt x="985" y="74"/>
                  </a:cubicBezTo>
                  <a:cubicBezTo>
                    <a:pt x="988" y="73"/>
                    <a:pt x="990" y="72"/>
                    <a:pt x="991" y="69"/>
                  </a:cubicBezTo>
                  <a:cubicBezTo>
                    <a:pt x="1000" y="68"/>
                    <a:pt x="1008" y="67"/>
                    <a:pt x="1016" y="66"/>
                  </a:cubicBezTo>
                  <a:cubicBezTo>
                    <a:pt x="1019" y="66"/>
                    <a:pt x="1021" y="64"/>
                    <a:pt x="1022" y="62"/>
                  </a:cubicBezTo>
                  <a:cubicBezTo>
                    <a:pt x="1035" y="62"/>
                    <a:pt x="1035" y="62"/>
                    <a:pt x="1035" y="62"/>
                  </a:cubicBezTo>
                  <a:cubicBezTo>
                    <a:pt x="1036" y="62"/>
                    <a:pt x="1037" y="62"/>
                    <a:pt x="1038" y="62"/>
                  </a:cubicBezTo>
                  <a:cubicBezTo>
                    <a:pt x="1051" y="58"/>
                    <a:pt x="1068" y="54"/>
                    <a:pt x="1085" y="51"/>
                  </a:cubicBezTo>
                  <a:cubicBezTo>
                    <a:pt x="1102" y="47"/>
                    <a:pt x="1119" y="44"/>
                    <a:pt x="1135" y="39"/>
                  </a:cubicBezTo>
                  <a:cubicBezTo>
                    <a:pt x="1152" y="38"/>
                    <a:pt x="1168" y="37"/>
                    <a:pt x="1185" y="36"/>
                  </a:cubicBezTo>
                  <a:cubicBezTo>
                    <a:pt x="1188" y="35"/>
                    <a:pt x="1190" y="34"/>
                    <a:pt x="1191" y="32"/>
                  </a:cubicBezTo>
                  <a:cubicBezTo>
                    <a:pt x="1212" y="32"/>
                    <a:pt x="1212" y="32"/>
                    <a:pt x="1212" y="32"/>
                  </a:cubicBezTo>
                  <a:cubicBezTo>
                    <a:pt x="1214" y="32"/>
                    <a:pt x="1216" y="31"/>
                    <a:pt x="1218" y="29"/>
                  </a:cubicBezTo>
                  <a:cubicBezTo>
                    <a:pt x="1218" y="29"/>
                    <a:pt x="1219" y="28"/>
                    <a:pt x="1219" y="28"/>
                  </a:cubicBezTo>
                  <a:cubicBezTo>
                    <a:pt x="1247" y="28"/>
                    <a:pt x="1247" y="28"/>
                    <a:pt x="1247" y="28"/>
                  </a:cubicBezTo>
                  <a:cubicBezTo>
                    <a:pt x="1248" y="28"/>
                    <a:pt x="1249" y="28"/>
                    <a:pt x="1250" y="28"/>
                  </a:cubicBezTo>
                  <a:cubicBezTo>
                    <a:pt x="1263" y="24"/>
                    <a:pt x="1279" y="21"/>
                    <a:pt x="1297" y="20"/>
                  </a:cubicBezTo>
                  <a:cubicBezTo>
                    <a:pt x="1315" y="18"/>
                    <a:pt x="1334" y="18"/>
                    <a:pt x="1353" y="18"/>
                  </a:cubicBezTo>
                  <a:cubicBezTo>
                    <a:pt x="1368" y="18"/>
                    <a:pt x="1383" y="18"/>
                    <a:pt x="1397" y="19"/>
                  </a:cubicBezTo>
                  <a:cubicBezTo>
                    <a:pt x="1398" y="19"/>
                    <a:pt x="1398" y="19"/>
                    <a:pt x="1398" y="19"/>
                  </a:cubicBezTo>
                  <a:cubicBezTo>
                    <a:pt x="1410" y="18"/>
                    <a:pt x="1436" y="17"/>
                    <a:pt x="1471" y="17"/>
                  </a:cubicBezTo>
                  <a:cubicBezTo>
                    <a:pt x="1471" y="17"/>
                    <a:pt x="1471" y="17"/>
                    <a:pt x="1471" y="17"/>
                  </a:cubicBezTo>
                  <a:cubicBezTo>
                    <a:pt x="1476" y="17"/>
                    <a:pt x="1481" y="17"/>
                    <a:pt x="1486" y="17"/>
                  </a:cubicBezTo>
                  <a:cubicBezTo>
                    <a:pt x="1486" y="0"/>
                    <a:pt x="1486" y="0"/>
                    <a:pt x="1486" y="0"/>
                  </a:cubicBezTo>
                  <a:cubicBezTo>
                    <a:pt x="1481" y="0"/>
                    <a:pt x="1476" y="0"/>
                    <a:pt x="1471" y="0"/>
                  </a:cubicBezTo>
                  <a:moveTo>
                    <a:pt x="684" y="2021"/>
                  </a:moveTo>
                  <a:cubicBezTo>
                    <a:pt x="684" y="2021"/>
                    <a:pt x="685" y="2020"/>
                    <a:pt x="685" y="2020"/>
                  </a:cubicBezTo>
                  <a:cubicBezTo>
                    <a:pt x="689" y="2020"/>
                    <a:pt x="689" y="2020"/>
                    <a:pt x="689" y="2020"/>
                  </a:cubicBezTo>
                  <a:cubicBezTo>
                    <a:pt x="689" y="2020"/>
                    <a:pt x="689" y="2020"/>
                    <a:pt x="689" y="2020"/>
                  </a:cubicBezTo>
                  <a:cubicBezTo>
                    <a:pt x="689" y="2020"/>
                    <a:pt x="689" y="2020"/>
                    <a:pt x="689" y="2020"/>
                  </a:cubicBezTo>
                  <a:cubicBezTo>
                    <a:pt x="687" y="2021"/>
                    <a:pt x="686" y="2021"/>
                    <a:pt x="684" y="2021"/>
                  </a:cubicBezTo>
                  <a:moveTo>
                    <a:pt x="742" y="1957"/>
                  </a:moveTo>
                  <a:cubicBezTo>
                    <a:pt x="740" y="1957"/>
                    <a:pt x="740" y="1957"/>
                    <a:pt x="740" y="1957"/>
                  </a:cubicBezTo>
                  <a:cubicBezTo>
                    <a:pt x="738" y="1957"/>
                    <a:pt x="735" y="1959"/>
                    <a:pt x="734" y="1961"/>
                  </a:cubicBezTo>
                  <a:cubicBezTo>
                    <a:pt x="730" y="1965"/>
                    <a:pt x="727" y="1969"/>
                    <a:pt x="724" y="1973"/>
                  </a:cubicBezTo>
                  <a:cubicBezTo>
                    <a:pt x="720" y="1973"/>
                    <a:pt x="720" y="1973"/>
                    <a:pt x="720" y="1973"/>
                  </a:cubicBezTo>
                  <a:cubicBezTo>
                    <a:pt x="717" y="1973"/>
                    <a:pt x="714" y="1975"/>
                    <a:pt x="713" y="1977"/>
                  </a:cubicBezTo>
                  <a:cubicBezTo>
                    <a:pt x="712" y="1978"/>
                    <a:pt x="712" y="1979"/>
                    <a:pt x="711" y="1981"/>
                  </a:cubicBezTo>
                  <a:cubicBezTo>
                    <a:pt x="709" y="1981"/>
                    <a:pt x="707" y="1983"/>
                    <a:pt x="705" y="1985"/>
                  </a:cubicBezTo>
                  <a:cubicBezTo>
                    <a:pt x="705" y="1986"/>
                    <a:pt x="704" y="1987"/>
                    <a:pt x="704" y="1988"/>
                  </a:cubicBezTo>
                  <a:cubicBezTo>
                    <a:pt x="701" y="1988"/>
                    <a:pt x="701" y="1988"/>
                    <a:pt x="701" y="1988"/>
                  </a:cubicBezTo>
                  <a:cubicBezTo>
                    <a:pt x="698" y="1988"/>
                    <a:pt x="696" y="1989"/>
                    <a:pt x="694" y="1991"/>
                  </a:cubicBezTo>
                  <a:cubicBezTo>
                    <a:pt x="691" y="1995"/>
                    <a:pt x="688" y="1999"/>
                    <a:pt x="685" y="2003"/>
                  </a:cubicBezTo>
                  <a:cubicBezTo>
                    <a:pt x="681" y="2003"/>
                    <a:pt x="681" y="2003"/>
                    <a:pt x="681" y="2003"/>
                  </a:cubicBezTo>
                  <a:cubicBezTo>
                    <a:pt x="678" y="2003"/>
                    <a:pt x="676" y="2005"/>
                    <a:pt x="674" y="2007"/>
                  </a:cubicBezTo>
                  <a:cubicBezTo>
                    <a:pt x="671" y="2011"/>
                    <a:pt x="668" y="2015"/>
                    <a:pt x="665" y="2019"/>
                  </a:cubicBezTo>
                  <a:cubicBezTo>
                    <a:pt x="661" y="2019"/>
                    <a:pt x="661" y="2019"/>
                    <a:pt x="661" y="2019"/>
                  </a:cubicBezTo>
                  <a:cubicBezTo>
                    <a:pt x="659" y="2019"/>
                    <a:pt x="656" y="2020"/>
                    <a:pt x="655" y="2022"/>
                  </a:cubicBezTo>
                  <a:cubicBezTo>
                    <a:pt x="652" y="2026"/>
                    <a:pt x="649" y="2030"/>
                    <a:pt x="646" y="2034"/>
                  </a:cubicBezTo>
                  <a:cubicBezTo>
                    <a:pt x="642" y="2034"/>
                    <a:pt x="642" y="2034"/>
                    <a:pt x="642" y="2034"/>
                  </a:cubicBezTo>
                  <a:cubicBezTo>
                    <a:pt x="639" y="2034"/>
                    <a:pt x="637" y="2035"/>
                    <a:pt x="635" y="2037"/>
                  </a:cubicBezTo>
                  <a:cubicBezTo>
                    <a:pt x="631" y="2042"/>
                    <a:pt x="627" y="2047"/>
                    <a:pt x="623" y="2053"/>
                  </a:cubicBezTo>
                  <a:cubicBezTo>
                    <a:pt x="621" y="2055"/>
                    <a:pt x="621" y="2058"/>
                    <a:pt x="623" y="2061"/>
                  </a:cubicBezTo>
                  <a:cubicBezTo>
                    <a:pt x="624" y="2064"/>
                    <a:pt x="627" y="2066"/>
                    <a:pt x="630" y="2066"/>
                  </a:cubicBezTo>
                  <a:cubicBezTo>
                    <a:pt x="634" y="2066"/>
                    <a:pt x="634" y="2066"/>
                    <a:pt x="634" y="2066"/>
                  </a:cubicBezTo>
                  <a:cubicBezTo>
                    <a:pt x="636" y="2066"/>
                    <a:pt x="638" y="2065"/>
                    <a:pt x="640" y="2063"/>
                  </a:cubicBezTo>
                  <a:cubicBezTo>
                    <a:pt x="641" y="2063"/>
                    <a:pt x="641" y="2061"/>
                    <a:pt x="642" y="2060"/>
                  </a:cubicBezTo>
                  <a:cubicBezTo>
                    <a:pt x="645" y="2060"/>
                    <a:pt x="648" y="2059"/>
                    <a:pt x="652" y="2058"/>
                  </a:cubicBezTo>
                  <a:cubicBezTo>
                    <a:pt x="654" y="2057"/>
                    <a:pt x="655" y="2056"/>
                    <a:pt x="657" y="2054"/>
                  </a:cubicBezTo>
                  <a:cubicBezTo>
                    <a:pt x="658" y="2054"/>
                    <a:pt x="658" y="2054"/>
                    <a:pt x="658" y="2054"/>
                  </a:cubicBezTo>
                  <a:cubicBezTo>
                    <a:pt x="660" y="2054"/>
                    <a:pt x="662" y="2054"/>
                    <a:pt x="663" y="2052"/>
                  </a:cubicBezTo>
                  <a:cubicBezTo>
                    <a:pt x="664" y="2052"/>
                    <a:pt x="664" y="2051"/>
                    <a:pt x="665" y="2051"/>
                  </a:cubicBezTo>
                  <a:cubicBezTo>
                    <a:pt x="665" y="2051"/>
                    <a:pt x="665" y="2051"/>
                    <a:pt x="665" y="2051"/>
                  </a:cubicBezTo>
                  <a:cubicBezTo>
                    <a:pt x="668" y="2051"/>
                    <a:pt x="670" y="2050"/>
                    <a:pt x="671" y="2048"/>
                  </a:cubicBezTo>
                  <a:cubicBezTo>
                    <a:pt x="672" y="2047"/>
                    <a:pt x="673" y="2046"/>
                    <a:pt x="673" y="2045"/>
                  </a:cubicBezTo>
                  <a:cubicBezTo>
                    <a:pt x="676" y="2044"/>
                    <a:pt x="680" y="2043"/>
                    <a:pt x="683" y="2043"/>
                  </a:cubicBezTo>
                  <a:cubicBezTo>
                    <a:pt x="686" y="2042"/>
                    <a:pt x="688" y="2040"/>
                    <a:pt x="689" y="2037"/>
                  </a:cubicBezTo>
                  <a:cubicBezTo>
                    <a:pt x="692" y="2037"/>
                    <a:pt x="695" y="2036"/>
                    <a:pt x="699" y="2035"/>
                  </a:cubicBezTo>
                  <a:cubicBezTo>
                    <a:pt x="701" y="2035"/>
                    <a:pt x="703" y="2033"/>
                    <a:pt x="704" y="2031"/>
                  </a:cubicBezTo>
                  <a:cubicBezTo>
                    <a:pt x="705" y="2031"/>
                    <a:pt x="705" y="2031"/>
                    <a:pt x="705" y="2031"/>
                  </a:cubicBezTo>
                  <a:cubicBezTo>
                    <a:pt x="707" y="2031"/>
                    <a:pt x="709" y="2031"/>
                    <a:pt x="711" y="2029"/>
                  </a:cubicBezTo>
                  <a:cubicBezTo>
                    <a:pt x="711" y="2029"/>
                    <a:pt x="711" y="2028"/>
                    <a:pt x="712" y="2028"/>
                  </a:cubicBezTo>
                  <a:cubicBezTo>
                    <a:pt x="713" y="2028"/>
                    <a:pt x="713" y="2028"/>
                    <a:pt x="713" y="2028"/>
                  </a:cubicBezTo>
                  <a:cubicBezTo>
                    <a:pt x="715" y="2028"/>
                    <a:pt x="717" y="2027"/>
                    <a:pt x="718" y="2025"/>
                  </a:cubicBezTo>
                  <a:cubicBezTo>
                    <a:pt x="719" y="2025"/>
                    <a:pt x="719" y="2024"/>
                    <a:pt x="720" y="2024"/>
                  </a:cubicBezTo>
                  <a:cubicBezTo>
                    <a:pt x="720" y="2024"/>
                    <a:pt x="720" y="2024"/>
                    <a:pt x="720" y="2024"/>
                  </a:cubicBezTo>
                  <a:cubicBezTo>
                    <a:pt x="723" y="2024"/>
                    <a:pt x="725" y="2023"/>
                    <a:pt x="726" y="2021"/>
                  </a:cubicBezTo>
                  <a:cubicBezTo>
                    <a:pt x="727" y="2021"/>
                    <a:pt x="727" y="2020"/>
                    <a:pt x="727" y="2020"/>
                  </a:cubicBezTo>
                  <a:cubicBezTo>
                    <a:pt x="728" y="2020"/>
                    <a:pt x="728" y="2020"/>
                    <a:pt x="728" y="2020"/>
                  </a:cubicBezTo>
                  <a:cubicBezTo>
                    <a:pt x="730" y="2020"/>
                    <a:pt x="733" y="2019"/>
                    <a:pt x="734" y="2018"/>
                  </a:cubicBezTo>
                  <a:cubicBezTo>
                    <a:pt x="735" y="2017"/>
                    <a:pt x="736" y="2015"/>
                    <a:pt x="736" y="2014"/>
                  </a:cubicBezTo>
                  <a:cubicBezTo>
                    <a:pt x="738" y="2013"/>
                    <a:pt x="740" y="2013"/>
                    <a:pt x="742" y="2012"/>
                  </a:cubicBezTo>
                  <a:cubicBezTo>
                    <a:pt x="742" y="1995"/>
                    <a:pt x="742" y="1995"/>
                    <a:pt x="742" y="1995"/>
                  </a:cubicBezTo>
                  <a:cubicBezTo>
                    <a:pt x="737" y="1996"/>
                    <a:pt x="731" y="1998"/>
                    <a:pt x="726" y="2000"/>
                  </a:cubicBezTo>
                  <a:cubicBezTo>
                    <a:pt x="724" y="2001"/>
                    <a:pt x="722" y="2002"/>
                    <a:pt x="721" y="2003"/>
                  </a:cubicBezTo>
                  <a:cubicBezTo>
                    <a:pt x="720" y="2003"/>
                    <a:pt x="720" y="2003"/>
                    <a:pt x="720" y="2003"/>
                  </a:cubicBezTo>
                  <a:cubicBezTo>
                    <a:pt x="718" y="2003"/>
                    <a:pt x="716" y="2004"/>
                    <a:pt x="715" y="2006"/>
                  </a:cubicBezTo>
                  <a:cubicBezTo>
                    <a:pt x="714" y="2006"/>
                    <a:pt x="714" y="2007"/>
                    <a:pt x="713" y="2007"/>
                  </a:cubicBezTo>
                  <a:cubicBezTo>
                    <a:pt x="713" y="2007"/>
                    <a:pt x="713" y="2007"/>
                    <a:pt x="713" y="2007"/>
                  </a:cubicBezTo>
                  <a:cubicBezTo>
                    <a:pt x="710" y="2007"/>
                    <a:pt x="708" y="2008"/>
                    <a:pt x="707" y="2010"/>
                  </a:cubicBezTo>
                  <a:cubicBezTo>
                    <a:pt x="706" y="2010"/>
                    <a:pt x="706" y="2010"/>
                    <a:pt x="706" y="2011"/>
                  </a:cubicBezTo>
                  <a:cubicBezTo>
                    <a:pt x="705" y="2011"/>
                    <a:pt x="705" y="2011"/>
                    <a:pt x="705" y="2011"/>
                  </a:cubicBezTo>
                  <a:cubicBezTo>
                    <a:pt x="702" y="2011"/>
                    <a:pt x="700" y="2012"/>
                    <a:pt x="699" y="2013"/>
                  </a:cubicBezTo>
                  <a:cubicBezTo>
                    <a:pt x="698" y="2014"/>
                    <a:pt x="698" y="2014"/>
                    <a:pt x="698" y="2015"/>
                  </a:cubicBezTo>
                  <a:cubicBezTo>
                    <a:pt x="697" y="2015"/>
                    <a:pt x="697" y="2015"/>
                    <a:pt x="697" y="2015"/>
                  </a:cubicBezTo>
                  <a:cubicBezTo>
                    <a:pt x="700" y="2011"/>
                    <a:pt x="702" y="2008"/>
                    <a:pt x="705" y="2005"/>
                  </a:cubicBezTo>
                  <a:cubicBezTo>
                    <a:pt x="709" y="2005"/>
                    <a:pt x="709" y="2005"/>
                    <a:pt x="709" y="2005"/>
                  </a:cubicBezTo>
                  <a:cubicBezTo>
                    <a:pt x="712" y="2005"/>
                    <a:pt x="714" y="2003"/>
                    <a:pt x="716" y="2000"/>
                  </a:cubicBezTo>
                  <a:cubicBezTo>
                    <a:pt x="716" y="1999"/>
                    <a:pt x="717" y="1998"/>
                    <a:pt x="718" y="1997"/>
                  </a:cubicBezTo>
                  <a:cubicBezTo>
                    <a:pt x="720" y="1997"/>
                    <a:pt x="723" y="1995"/>
                    <a:pt x="724" y="1992"/>
                  </a:cubicBezTo>
                  <a:cubicBezTo>
                    <a:pt x="724" y="1991"/>
                    <a:pt x="725" y="1990"/>
                    <a:pt x="725" y="1989"/>
                  </a:cubicBezTo>
                  <a:cubicBezTo>
                    <a:pt x="728" y="1989"/>
                    <a:pt x="728" y="1989"/>
                    <a:pt x="728" y="1989"/>
                  </a:cubicBezTo>
                  <a:cubicBezTo>
                    <a:pt x="731" y="1989"/>
                    <a:pt x="733" y="1988"/>
                    <a:pt x="735" y="1986"/>
                  </a:cubicBezTo>
                  <a:cubicBezTo>
                    <a:pt x="737" y="1983"/>
                    <a:pt x="740" y="1980"/>
                    <a:pt x="742" y="1976"/>
                  </a:cubicBezTo>
                  <a:cubicBezTo>
                    <a:pt x="742" y="1957"/>
                    <a:pt x="742" y="1957"/>
                    <a:pt x="742" y="1957"/>
                  </a:cubicBezTo>
                  <a:moveTo>
                    <a:pt x="187" y="2097"/>
                  </a:moveTo>
                  <a:cubicBezTo>
                    <a:pt x="195" y="2090"/>
                    <a:pt x="203" y="2083"/>
                    <a:pt x="211" y="2075"/>
                  </a:cubicBezTo>
                  <a:cubicBezTo>
                    <a:pt x="212" y="2075"/>
                    <a:pt x="212" y="2074"/>
                    <a:pt x="212" y="2074"/>
                  </a:cubicBezTo>
                  <a:cubicBezTo>
                    <a:pt x="214" y="2071"/>
                    <a:pt x="216" y="2069"/>
                    <a:pt x="218" y="2066"/>
                  </a:cubicBezTo>
                  <a:cubicBezTo>
                    <a:pt x="221" y="2066"/>
                    <a:pt x="221" y="2066"/>
                    <a:pt x="221" y="2066"/>
                  </a:cubicBezTo>
                  <a:cubicBezTo>
                    <a:pt x="224" y="2066"/>
                    <a:pt x="226" y="2065"/>
                    <a:pt x="228" y="2062"/>
                  </a:cubicBezTo>
                  <a:cubicBezTo>
                    <a:pt x="230" y="2059"/>
                    <a:pt x="232" y="2056"/>
                    <a:pt x="234" y="2053"/>
                  </a:cubicBezTo>
                  <a:cubicBezTo>
                    <a:pt x="238" y="2052"/>
                    <a:pt x="242" y="2051"/>
                    <a:pt x="247" y="2050"/>
                  </a:cubicBezTo>
                  <a:cubicBezTo>
                    <a:pt x="249" y="2050"/>
                    <a:pt x="251" y="2048"/>
                    <a:pt x="252" y="2046"/>
                  </a:cubicBezTo>
                  <a:cubicBezTo>
                    <a:pt x="252" y="2045"/>
                    <a:pt x="253" y="2044"/>
                    <a:pt x="254" y="2043"/>
                  </a:cubicBezTo>
                  <a:cubicBezTo>
                    <a:pt x="256" y="2043"/>
                    <a:pt x="256" y="2043"/>
                    <a:pt x="256" y="2043"/>
                  </a:cubicBezTo>
                  <a:cubicBezTo>
                    <a:pt x="259" y="2043"/>
                    <a:pt x="261" y="2042"/>
                    <a:pt x="262" y="2041"/>
                  </a:cubicBezTo>
                  <a:cubicBezTo>
                    <a:pt x="263" y="2040"/>
                    <a:pt x="264" y="2039"/>
                    <a:pt x="264" y="2037"/>
                  </a:cubicBezTo>
                  <a:cubicBezTo>
                    <a:pt x="267" y="2037"/>
                    <a:pt x="271" y="2036"/>
                    <a:pt x="274" y="2035"/>
                  </a:cubicBezTo>
                  <a:cubicBezTo>
                    <a:pt x="276" y="2035"/>
                    <a:pt x="278" y="2033"/>
                    <a:pt x="279" y="2031"/>
                  </a:cubicBezTo>
                  <a:cubicBezTo>
                    <a:pt x="284" y="2031"/>
                    <a:pt x="284" y="2031"/>
                    <a:pt x="284" y="2031"/>
                  </a:cubicBezTo>
                  <a:cubicBezTo>
                    <a:pt x="286" y="2031"/>
                    <a:pt x="288" y="2031"/>
                    <a:pt x="290" y="2029"/>
                  </a:cubicBezTo>
                  <a:cubicBezTo>
                    <a:pt x="290" y="2029"/>
                    <a:pt x="291" y="2028"/>
                    <a:pt x="291" y="2028"/>
                  </a:cubicBezTo>
                  <a:cubicBezTo>
                    <a:pt x="296" y="2028"/>
                    <a:pt x="296" y="2028"/>
                    <a:pt x="296" y="2028"/>
                  </a:cubicBezTo>
                  <a:cubicBezTo>
                    <a:pt x="298" y="2028"/>
                    <a:pt x="300" y="2027"/>
                    <a:pt x="302" y="2025"/>
                  </a:cubicBezTo>
                  <a:cubicBezTo>
                    <a:pt x="302" y="2025"/>
                    <a:pt x="302" y="2024"/>
                    <a:pt x="303" y="2024"/>
                  </a:cubicBezTo>
                  <a:cubicBezTo>
                    <a:pt x="307" y="2024"/>
                    <a:pt x="307" y="2024"/>
                    <a:pt x="307" y="2024"/>
                  </a:cubicBezTo>
                  <a:cubicBezTo>
                    <a:pt x="310" y="2024"/>
                    <a:pt x="312" y="2023"/>
                    <a:pt x="313" y="2021"/>
                  </a:cubicBezTo>
                  <a:cubicBezTo>
                    <a:pt x="314" y="2021"/>
                    <a:pt x="314" y="2020"/>
                    <a:pt x="314" y="2020"/>
                  </a:cubicBezTo>
                  <a:cubicBezTo>
                    <a:pt x="319" y="2020"/>
                    <a:pt x="319" y="2020"/>
                    <a:pt x="319" y="2020"/>
                  </a:cubicBezTo>
                  <a:cubicBezTo>
                    <a:pt x="320" y="2020"/>
                    <a:pt x="321" y="2020"/>
                    <a:pt x="322" y="2020"/>
                  </a:cubicBezTo>
                  <a:cubicBezTo>
                    <a:pt x="321" y="2020"/>
                    <a:pt x="321" y="2020"/>
                    <a:pt x="321" y="2020"/>
                  </a:cubicBezTo>
                  <a:cubicBezTo>
                    <a:pt x="318" y="2021"/>
                    <a:pt x="316" y="2022"/>
                    <a:pt x="313" y="2023"/>
                  </a:cubicBezTo>
                  <a:cubicBezTo>
                    <a:pt x="310" y="2023"/>
                    <a:pt x="308" y="2025"/>
                    <a:pt x="307" y="2028"/>
                  </a:cubicBezTo>
                  <a:cubicBezTo>
                    <a:pt x="304" y="2029"/>
                    <a:pt x="301" y="2030"/>
                    <a:pt x="298" y="2030"/>
                  </a:cubicBezTo>
                  <a:cubicBezTo>
                    <a:pt x="295" y="2031"/>
                    <a:pt x="293" y="2032"/>
                    <a:pt x="292" y="2034"/>
                  </a:cubicBezTo>
                  <a:cubicBezTo>
                    <a:pt x="292" y="2036"/>
                    <a:pt x="291" y="2037"/>
                    <a:pt x="291" y="2038"/>
                  </a:cubicBezTo>
                  <a:cubicBezTo>
                    <a:pt x="288" y="2038"/>
                    <a:pt x="288" y="2038"/>
                    <a:pt x="288" y="2038"/>
                  </a:cubicBezTo>
                  <a:cubicBezTo>
                    <a:pt x="285" y="2038"/>
                    <a:pt x="282" y="2040"/>
                    <a:pt x="280" y="2042"/>
                  </a:cubicBezTo>
                  <a:cubicBezTo>
                    <a:pt x="280" y="2043"/>
                    <a:pt x="279" y="2044"/>
                    <a:pt x="279" y="2045"/>
                  </a:cubicBezTo>
                  <a:cubicBezTo>
                    <a:pt x="276" y="2045"/>
                    <a:pt x="276" y="2045"/>
                    <a:pt x="276" y="2045"/>
                  </a:cubicBezTo>
                  <a:cubicBezTo>
                    <a:pt x="273" y="2045"/>
                    <a:pt x="270" y="2047"/>
                    <a:pt x="268" y="2050"/>
                  </a:cubicBezTo>
                  <a:cubicBezTo>
                    <a:pt x="268" y="2052"/>
                    <a:pt x="267" y="2053"/>
                    <a:pt x="266" y="2054"/>
                  </a:cubicBezTo>
                  <a:cubicBezTo>
                    <a:pt x="262" y="2055"/>
                    <a:pt x="259" y="2056"/>
                    <a:pt x="254" y="2057"/>
                  </a:cubicBezTo>
                  <a:cubicBezTo>
                    <a:pt x="252" y="2058"/>
                    <a:pt x="250" y="2059"/>
                    <a:pt x="249" y="2061"/>
                  </a:cubicBezTo>
                  <a:cubicBezTo>
                    <a:pt x="248" y="2062"/>
                    <a:pt x="248" y="2064"/>
                    <a:pt x="247" y="2065"/>
                  </a:cubicBezTo>
                  <a:cubicBezTo>
                    <a:pt x="245" y="2065"/>
                    <a:pt x="245" y="2065"/>
                    <a:pt x="245" y="2065"/>
                  </a:cubicBezTo>
                  <a:cubicBezTo>
                    <a:pt x="241" y="2065"/>
                    <a:pt x="238" y="2066"/>
                    <a:pt x="237" y="2069"/>
                  </a:cubicBezTo>
                  <a:cubicBezTo>
                    <a:pt x="237" y="2070"/>
                    <a:pt x="236" y="2071"/>
                    <a:pt x="236" y="2072"/>
                  </a:cubicBezTo>
                  <a:cubicBezTo>
                    <a:pt x="233" y="2072"/>
                    <a:pt x="233" y="2072"/>
                    <a:pt x="233" y="2072"/>
                  </a:cubicBezTo>
                  <a:cubicBezTo>
                    <a:pt x="231" y="2072"/>
                    <a:pt x="228" y="2073"/>
                    <a:pt x="227" y="2075"/>
                  </a:cubicBezTo>
                  <a:cubicBezTo>
                    <a:pt x="226" y="2075"/>
                    <a:pt x="226" y="2075"/>
                    <a:pt x="226" y="2076"/>
                  </a:cubicBezTo>
                  <a:cubicBezTo>
                    <a:pt x="225" y="2076"/>
                    <a:pt x="225" y="2076"/>
                    <a:pt x="225" y="2076"/>
                  </a:cubicBezTo>
                  <a:cubicBezTo>
                    <a:pt x="222" y="2076"/>
                    <a:pt x="219" y="2078"/>
                    <a:pt x="218" y="2080"/>
                  </a:cubicBezTo>
                  <a:cubicBezTo>
                    <a:pt x="217" y="2082"/>
                    <a:pt x="216" y="2084"/>
                    <a:pt x="215" y="2086"/>
                  </a:cubicBezTo>
                  <a:cubicBezTo>
                    <a:pt x="208" y="2090"/>
                    <a:pt x="199" y="2093"/>
                    <a:pt x="189" y="2096"/>
                  </a:cubicBezTo>
                  <a:cubicBezTo>
                    <a:pt x="188" y="2096"/>
                    <a:pt x="188" y="2097"/>
                    <a:pt x="187" y="2097"/>
                  </a:cubicBezTo>
                  <a:moveTo>
                    <a:pt x="742" y="1697"/>
                  </a:moveTo>
                  <a:cubicBezTo>
                    <a:pt x="740" y="1699"/>
                    <a:pt x="737" y="1701"/>
                    <a:pt x="735" y="1703"/>
                  </a:cubicBezTo>
                  <a:cubicBezTo>
                    <a:pt x="733" y="1705"/>
                    <a:pt x="732" y="1707"/>
                    <a:pt x="732" y="1710"/>
                  </a:cubicBezTo>
                  <a:cubicBezTo>
                    <a:pt x="732" y="1713"/>
                    <a:pt x="732" y="1713"/>
                    <a:pt x="732" y="1713"/>
                  </a:cubicBezTo>
                  <a:cubicBezTo>
                    <a:pt x="728" y="1716"/>
                    <a:pt x="724" y="1719"/>
                    <a:pt x="719" y="1722"/>
                  </a:cubicBezTo>
                  <a:cubicBezTo>
                    <a:pt x="719" y="1723"/>
                    <a:pt x="718" y="1723"/>
                    <a:pt x="717" y="1724"/>
                  </a:cubicBezTo>
                  <a:cubicBezTo>
                    <a:pt x="716" y="1724"/>
                    <a:pt x="716" y="1724"/>
                    <a:pt x="716" y="1724"/>
                  </a:cubicBezTo>
                  <a:cubicBezTo>
                    <a:pt x="713" y="1724"/>
                    <a:pt x="710" y="1726"/>
                    <a:pt x="709" y="1729"/>
                  </a:cubicBezTo>
                  <a:cubicBezTo>
                    <a:pt x="708" y="1730"/>
                    <a:pt x="707" y="1732"/>
                    <a:pt x="707" y="1734"/>
                  </a:cubicBezTo>
                  <a:cubicBezTo>
                    <a:pt x="659" y="1752"/>
                    <a:pt x="612" y="1771"/>
                    <a:pt x="564" y="1790"/>
                  </a:cubicBezTo>
                  <a:cubicBezTo>
                    <a:pt x="563" y="1790"/>
                    <a:pt x="562" y="1791"/>
                    <a:pt x="561" y="1792"/>
                  </a:cubicBezTo>
                  <a:cubicBezTo>
                    <a:pt x="551" y="1803"/>
                    <a:pt x="542" y="1813"/>
                    <a:pt x="532" y="1824"/>
                  </a:cubicBezTo>
                  <a:cubicBezTo>
                    <a:pt x="528" y="1824"/>
                    <a:pt x="528" y="1824"/>
                    <a:pt x="528" y="1824"/>
                  </a:cubicBezTo>
                  <a:cubicBezTo>
                    <a:pt x="525" y="1824"/>
                    <a:pt x="523" y="1824"/>
                    <a:pt x="522" y="1826"/>
                  </a:cubicBezTo>
                  <a:cubicBezTo>
                    <a:pt x="500" y="1849"/>
                    <a:pt x="477" y="1872"/>
                    <a:pt x="455" y="1895"/>
                  </a:cubicBezTo>
                  <a:cubicBezTo>
                    <a:pt x="447" y="1901"/>
                    <a:pt x="440" y="1907"/>
                    <a:pt x="432" y="1913"/>
                  </a:cubicBezTo>
                  <a:cubicBezTo>
                    <a:pt x="430" y="1915"/>
                    <a:pt x="429" y="1917"/>
                    <a:pt x="429" y="1920"/>
                  </a:cubicBezTo>
                  <a:cubicBezTo>
                    <a:pt x="429" y="1923"/>
                    <a:pt x="429" y="1923"/>
                    <a:pt x="429" y="1923"/>
                  </a:cubicBezTo>
                  <a:cubicBezTo>
                    <a:pt x="426" y="1925"/>
                    <a:pt x="424" y="1927"/>
                    <a:pt x="421" y="1928"/>
                  </a:cubicBezTo>
                  <a:cubicBezTo>
                    <a:pt x="419" y="1930"/>
                    <a:pt x="417" y="1932"/>
                    <a:pt x="417" y="1935"/>
                  </a:cubicBezTo>
                  <a:cubicBezTo>
                    <a:pt x="417" y="1936"/>
                    <a:pt x="417" y="1936"/>
                    <a:pt x="417" y="1936"/>
                  </a:cubicBezTo>
                  <a:cubicBezTo>
                    <a:pt x="416" y="1937"/>
                    <a:pt x="415" y="1938"/>
                    <a:pt x="414" y="1939"/>
                  </a:cubicBezTo>
                  <a:cubicBezTo>
                    <a:pt x="414" y="1940"/>
                    <a:pt x="413" y="1941"/>
                    <a:pt x="412" y="1942"/>
                  </a:cubicBezTo>
                  <a:cubicBezTo>
                    <a:pt x="410" y="1942"/>
                    <a:pt x="410" y="1942"/>
                    <a:pt x="410" y="1942"/>
                  </a:cubicBezTo>
                  <a:cubicBezTo>
                    <a:pt x="407" y="1942"/>
                    <a:pt x="405" y="1943"/>
                    <a:pt x="403" y="1946"/>
                  </a:cubicBezTo>
                  <a:cubicBezTo>
                    <a:pt x="400" y="1949"/>
                    <a:pt x="397" y="1954"/>
                    <a:pt x="394" y="1957"/>
                  </a:cubicBezTo>
                  <a:cubicBezTo>
                    <a:pt x="390" y="1957"/>
                    <a:pt x="390" y="1957"/>
                    <a:pt x="390" y="1957"/>
                  </a:cubicBezTo>
                  <a:cubicBezTo>
                    <a:pt x="387" y="1957"/>
                    <a:pt x="384" y="1959"/>
                    <a:pt x="383" y="1962"/>
                  </a:cubicBezTo>
                  <a:cubicBezTo>
                    <a:pt x="382" y="1963"/>
                    <a:pt x="382" y="1964"/>
                    <a:pt x="381" y="1965"/>
                  </a:cubicBezTo>
                  <a:cubicBezTo>
                    <a:pt x="378" y="1965"/>
                    <a:pt x="378" y="1965"/>
                    <a:pt x="378" y="1965"/>
                  </a:cubicBezTo>
                  <a:cubicBezTo>
                    <a:pt x="375" y="1965"/>
                    <a:pt x="372" y="1967"/>
                    <a:pt x="371" y="1970"/>
                  </a:cubicBezTo>
                  <a:cubicBezTo>
                    <a:pt x="370" y="1971"/>
                    <a:pt x="370" y="1972"/>
                    <a:pt x="369" y="1973"/>
                  </a:cubicBezTo>
                  <a:cubicBezTo>
                    <a:pt x="366" y="1973"/>
                    <a:pt x="366" y="1973"/>
                    <a:pt x="366" y="1973"/>
                  </a:cubicBezTo>
                  <a:cubicBezTo>
                    <a:pt x="363" y="1973"/>
                    <a:pt x="361" y="1974"/>
                    <a:pt x="359" y="1977"/>
                  </a:cubicBezTo>
                  <a:cubicBezTo>
                    <a:pt x="358" y="1979"/>
                    <a:pt x="358" y="1980"/>
                    <a:pt x="357" y="1982"/>
                  </a:cubicBezTo>
                  <a:cubicBezTo>
                    <a:pt x="353" y="1983"/>
                    <a:pt x="349" y="1984"/>
                    <a:pt x="345" y="1984"/>
                  </a:cubicBezTo>
                  <a:cubicBezTo>
                    <a:pt x="342" y="1985"/>
                    <a:pt x="340" y="1987"/>
                    <a:pt x="339" y="1989"/>
                  </a:cubicBezTo>
                  <a:cubicBezTo>
                    <a:pt x="339" y="1990"/>
                    <a:pt x="338" y="1991"/>
                    <a:pt x="338" y="1992"/>
                  </a:cubicBezTo>
                  <a:cubicBezTo>
                    <a:pt x="335" y="1992"/>
                    <a:pt x="335" y="1992"/>
                    <a:pt x="335" y="1992"/>
                  </a:cubicBezTo>
                  <a:cubicBezTo>
                    <a:pt x="333" y="1992"/>
                    <a:pt x="331" y="1993"/>
                    <a:pt x="329" y="1994"/>
                  </a:cubicBezTo>
                  <a:cubicBezTo>
                    <a:pt x="328" y="1995"/>
                    <a:pt x="328" y="1996"/>
                    <a:pt x="327" y="1997"/>
                  </a:cubicBezTo>
                  <a:cubicBezTo>
                    <a:pt x="324" y="1998"/>
                    <a:pt x="321" y="1999"/>
                    <a:pt x="317" y="2000"/>
                  </a:cubicBezTo>
                  <a:cubicBezTo>
                    <a:pt x="315" y="2000"/>
                    <a:pt x="313" y="2002"/>
                    <a:pt x="312" y="2003"/>
                  </a:cubicBezTo>
                  <a:cubicBezTo>
                    <a:pt x="307" y="2003"/>
                    <a:pt x="307" y="2003"/>
                    <a:pt x="307" y="2003"/>
                  </a:cubicBezTo>
                  <a:cubicBezTo>
                    <a:pt x="305" y="2003"/>
                    <a:pt x="303" y="2004"/>
                    <a:pt x="302" y="2006"/>
                  </a:cubicBezTo>
                  <a:cubicBezTo>
                    <a:pt x="301" y="2006"/>
                    <a:pt x="301" y="2007"/>
                    <a:pt x="300" y="2007"/>
                  </a:cubicBezTo>
                  <a:cubicBezTo>
                    <a:pt x="296" y="2007"/>
                    <a:pt x="296" y="2007"/>
                    <a:pt x="296" y="2007"/>
                  </a:cubicBezTo>
                  <a:cubicBezTo>
                    <a:pt x="293" y="2007"/>
                    <a:pt x="291" y="2008"/>
                    <a:pt x="290" y="2010"/>
                  </a:cubicBezTo>
                  <a:cubicBezTo>
                    <a:pt x="289" y="2010"/>
                    <a:pt x="289" y="2010"/>
                    <a:pt x="289" y="2011"/>
                  </a:cubicBezTo>
                  <a:cubicBezTo>
                    <a:pt x="284" y="2011"/>
                    <a:pt x="284" y="2011"/>
                    <a:pt x="284" y="2011"/>
                  </a:cubicBezTo>
                  <a:cubicBezTo>
                    <a:pt x="282" y="2011"/>
                    <a:pt x="280" y="2012"/>
                    <a:pt x="278" y="2013"/>
                  </a:cubicBezTo>
                  <a:cubicBezTo>
                    <a:pt x="278" y="2014"/>
                    <a:pt x="277" y="2014"/>
                    <a:pt x="277" y="2015"/>
                  </a:cubicBezTo>
                  <a:cubicBezTo>
                    <a:pt x="272" y="2015"/>
                    <a:pt x="272" y="2015"/>
                    <a:pt x="272" y="2015"/>
                  </a:cubicBezTo>
                  <a:cubicBezTo>
                    <a:pt x="270" y="2015"/>
                    <a:pt x="268" y="2016"/>
                    <a:pt x="266" y="2017"/>
                  </a:cubicBezTo>
                  <a:cubicBezTo>
                    <a:pt x="265" y="2018"/>
                    <a:pt x="265" y="2019"/>
                    <a:pt x="264" y="2020"/>
                  </a:cubicBezTo>
                  <a:cubicBezTo>
                    <a:pt x="261" y="2021"/>
                    <a:pt x="258" y="2022"/>
                    <a:pt x="255" y="2023"/>
                  </a:cubicBezTo>
                  <a:cubicBezTo>
                    <a:pt x="252" y="2023"/>
                    <a:pt x="250" y="2024"/>
                    <a:pt x="249" y="2026"/>
                  </a:cubicBezTo>
                  <a:cubicBezTo>
                    <a:pt x="248" y="2026"/>
                    <a:pt x="248" y="2026"/>
                    <a:pt x="248" y="2026"/>
                  </a:cubicBezTo>
                  <a:cubicBezTo>
                    <a:pt x="245" y="2026"/>
                    <a:pt x="242" y="2028"/>
                    <a:pt x="241" y="2031"/>
                  </a:cubicBezTo>
                  <a:cubicBezTo>
                    <a:pt x="240" y="2032"/>
                    <a:pt x="240" y="2034"/>
                    <a:pt x="239" y="2035"/>
                  </a:cubicBezTo>
                  <a:cubicBezTo>
                    <a:pt x="235" y="2036"/>
                    <a:pt x="231" y="2037"/>
                    <a:pt x="227" y="2038"/>
                  </a:cubicBezTo>
                  <a:cubicBezTo>
                    <a:pt x="225" y="2039"/>
                    <a:pt x="223" y="2040"/>
                    <a:pt x="222" y="2041"/>
                  </a:cubicBezTo>
                  <a:cubicBezTo>
                    <a:pt x="220" y="2044"/>
                    <a:pt x="218" y="2047"/>
                    <a:pt x="217" y="2049"/>
                  </a:cubicBezTo>
                  <a:cubicBezTo>
                    <a:pt x="213" y="2049"/>
                    <a:pt x="213" y="2049"/>
                    <a:pt x="213" y="2049"/>
                  </a:cubicBezTo>
                  <a:cubicBezTo>
                    <a:pt x="210" y="2049"/>
                    <a:pt x="208" y="2051"/>
                    <a:pt x="206" y="2053"/>
                  </a:cubicBezTo>
                  <a:cubicBezTo>
                    <a:pt x="204" y="2056"/>
                    <a:pt x="201" y="2060"/>
                    <a:pt x="199" y="2064"/>
                  </a:cubicBezTo>
                  <a:cubicBezTo>
                    <a:pt x="191" y="2071"/>
                    <a:pt x="182" y="2078"/>
                    <a:pt x="174" y="2086"/>
                  </a:cubicBezTo>
                  <a:cubicBezTo>
                    <a:pt x="166" y="2094"/>
                    <a:pt x="157" y="2103"/>
                    <a:pt x="151" y="2115"/>
                  </a:cubicBezTo>
                  <a:cubicBezTo>
                    <a:pt x="149" y="2117"/>
                    <a:pt x="149" y="2120"/>
                    <a:pt x="151" y="2123"/>
                  </a:cubicBezTo>
                  <a:cubicBezTo>
                    <a:pt x="152" y="2125"/>
                    <a:pt x="155" y="2127"/>
                    <a:pt x="158" y="2127"/>
                  </a:cubicBezTo>
                  <a:cubicBezTo>
                    <a:pt x="166" y="2127"/>
                    <a:pt x="166" y="2127"/>
                    <a:pt x="166" y="2127"/>
                  </a:cubicBezTo>
                  <a:cubicBezTo>
                    <a:pt x="168" y="2127"/>
                    <a:pt x="170" y="2126"/>
                    <a:pt x="172" y="2124"/>
                  </a:cubicBezTo>
                  <a:cubicBezTo>
                    <a:pt x="174" y="2122"/>
                    <a:pt x="178" y="2120"/>
                    <a:pt x="182" y="2117"/>
                  </a:cubicBezTo>
                  <a:cubicBezTo>
                    <a:pt x="187" y="2114"/>
                    <a:pt x="195" y="2112"/>
                    <a:pt x="202" y="2109"/>
                  </a:cubicBezTo>
                  <a:cubicBezTo>
                    <a:pt x="210" y="2106"/>
                    <a:pt x="218" y="2103"/>
                    <a:pt x="225" y="2099"/>
                  </a:cubicBezTo>
                  <a:cubicBezTo>
                    <a:pt x="226" y="2098"/>
                    <a:pt x="227" y="2097"/>
                    <a:pt x="228" y="2096"/>
                  </a:cubicBezTo>
                  <a:cubicBezTo>
                    <a:pt x="229" y="2095"/>
                    <a:pt x="229" y="2094"/>
                    <a:pt x="230" y="2093"/>
                  </a:cubicBezTo>
                  <a:cubicBezTo>
                    <a:pt x="233" y="2093"/>
                    <a:pt x="233" y="2093"/>
                    <a:pt x="233" y="2093"/>
                  </a:cubicBezTo>
                  <a:cubicBezTo>
                    <a:pt x="235" y="2093"/>
                    <a:pt x="237" y="2092"/>
                    <a:pt x="239" y="2090"/>
                  </a:cubicBezTo>
                  <a:cubicBezTo>
                    <a:pt x="239" y="2090"/>
                    <a:pt x="239" y="2089"/>
                    <a:pt x="240" y="2089"/>
                  </a:cubicBezTo>
                  <a:cubicBezTo>
                    <a:pt x="241" y="2089"/>
                    <a:pt x="241" y="2089"/>
                    <a:pt x="241" y="2089"/>
                  </a:cubicBezTo>
                  <a:cubicBezTo>
                    <a:pt x="244" y="2089"/>
                    <a:pt x="246" y="2087"/>
                    <a:pt x="248" y="2084"/>
                  </a:cubicBezTo>
                  <a:cubicBezTo>
                    <a:pt x="248" y="2083"/>
                    <a:pt x="249" y="2082"/>
                    <a:pt x="250" y="2081"/>
                  </a:cubicBezTo>
                  <a:cubicBezTo>
                    <a:pt x="252" y="2081"/>
                    <a:pt x="252" y="2081"/>
                    <a:pt x="252" y="2081"/>
                  </a:cubicBezTo>
                  <a:cubicBezTo>
                    <a:pt x="255" y="2081"/>
                    <a:pt x="258" y="2080"/>
                    <a:pt x="260" y="2077"/>
                  </a:cubicBezTo>
                  <a:cubicBezTo>
                    <a:pt x="260" y="2075"/>
                    <a:pt x="261" y="2074"/>
                    <a:pt x="262" y="2072"/>
                  </a:cubicBezTo>
                  <a:cubicBezTo>
                    <a:pt x="266" y="2071"/>
                    <a:pt x="270" y="2071"/>
                    <a:pt x="274" y="2070"/>
                  </a:cubicBezTo>
                  <a:cubicBezTo>
                    <a:pt x="276" y="2069"/>
                    <a:pt x="278" y="2067"/>
                    <a:pt x="280" y="2065"/>
                  </a:cubicBezTo>
                  <a:cubicBezTo>
                    <a:pt x="280" y="2064"/>
                    <a:pt x="281" y="2063"/>
                    <a:pt x="281" y="2062"/>
                  </a:cubicBezTo>
                  <a:cubicBezTo>
                    <a:pt x="284" y="2062"/>
                    <a:pt x="284" y="2062"/>
                    <a:pt x="284" y="2062"/>
                  </a:cubicBezTo>
                  <a:cubicBezTo>
                    <a:pt x="287" y="2062"/>
                    <a:pt x="290" y="2060"/>
                    <a:pt x="291" y="2058"/>
                  </a:cubicBezTo>
                  <a:cubicBezTo>
                    <a:pt x="292" y="2056"/>
                    <a:pt x="292" y="2055"/>
                    <a:pt x="293" y="2054"/>
                  </a:cubicBezTo>
                  <a:cubicBezTo>
                    <a:pt x="296" y="2054"/>
                    <a:pt x="296" y="2054"/>
                    <a:pt x="296" y="2054"/>
                  </a:cubicBezTo>
                  <a:cubicBezTo>
                    <a:pt x="299" y="2054"/>
                    <a:pt x="302" y="2053"/>
                    <a:pt x="303" y="2050"/>
                  </a:cubicBezTo>
                  <a:cubicBezTo>
                    <a:pt x="304" y="2048"/>
                    <a:pt x="304" y="2047"/>
                    <a:pt x="305" y="2046"/>
                  </a:cubicBezTo>
                  <a:cubicBezTo>
                    <a:pt x="309" y="2045"/>
                    <a:pt x="313" y="2044"/>
                    <a:pt x="317" y="2043"/>
                  </a:cubicBezTo>
                  <a:cubicBezTo>
                    <a:pt x="320" y="2042"/>
                    <a:pt x="322" y="2040"/>
                    <a:pt x="323" y="2037"/>
                  </a:cubicBezTo>
                  <a:cubicBezTo>
                    <a:pt x="325" y="2036"/>
                    <a:pt x="327" y="2036"/>
                    <a:pt x="329" y="2035"/>
                  </a:cubicBezTo>
                  <a:cubicBezTo>
                    <a:pt x="332" y="2034"/>
                    <a:pt x="334" y="2033"/>
                    <a:pt x="335" y="2031"/>
                  </a:cubicBezTo>
                  <a:cubicBezTo>
                    <a:pt x="335" y="2030"/>
                    <a:pt x="336" y="2029"/>
                    <a:pt x="336" y="2028"/>
                  </a:cubicBezTo>
                  <a:cubicBezTo>
                    <a:pt x="339" y="2028"/>
                    <a:pt x="339" y="2028"/>
                    <a:pt x="339" y="2028"/>
                  </a:cubicBezTo>
                  <a:cubicBezTo>
                    <a:pt x="342" y="2028"/>
                    <a:pt x="345" y="2026"/>
                    <a:pt x="346" y="2023"/>
                  </a:cubicBezTo>
                  <a:cubicBezTo>
                    <a:pt x="347" y="2022"/>
                    <a:pt x="347" y="2021"/>
                    <a:pt x="348" y="2020"/>
                  </a:cubicBezTo>
                  <a:cubicBezTo>
                    <a:pt x="351" y="2020"/>
                    <a:pt x="351" y="2020"/>
                    <a:pt x="351" y="2020"/>
                  </a:cubicBezTo>
                  <a:cubicBezTo>
                    <a:pt x="353" y="2020"/>
                    <a:pt x="356" y="2019"/>
                    <a:pt x="357" y="2017"/>
                  </a:cubicBezTo>
                  <a:cubicBezTo>
                    <a:pt x="359" y="2014"/>
                    <a:pt x="361" y="2011"/>
                    <a:pt x="363" y="2008"/>
                  </a:cubicBezTo>
                  <a:cubicBezTo>
                    <a:pt x="366" y="2008"/>
                    <a:pt x="366" y="2008"/>
                    <a:pt x="366" y="2008"/>
                  </a:cubicBezTo>
                  <a:cubicBezTo>
                    <a:pt x="370" y="2008"/>
                    <a:pt x="372" y="2007"/>
                    <a:pt x="374" y="2004"/>
                  </a:cubicBezTo>
                  <a:cubicBezTo>
                    <a:pt x="374" y="2003"/>
                    <a:pt x="375" y="2002"/>
                    <a:pt x="376" y="2001"/>
                  </a:cubicBezTo>
                  <a:cubicBezTo>
                    <a:pt x="437" y="2001"/>
                    <a:pt x="437" y="2001"/>
                    <a:pt x="437" y="2001"/>
                  </a:cubicBezTo>
                  <a:cubicBezTo>
                    <a:pt x="438" y="2001"/>
                    <a:pt x="439" y="2001"/>
                    <a:pt x="440" y="2000"/>
                  </a:cubicBezTo>
                  <a:cubicBezTo>
                    <a:pt x="465" y="1993"/>
                    <a:pt x="489" y="1985"/>
                    <a:pt x="514" y="1978"/>
                  </a:cubicBezTo>
                  <a:cubicBezTo>
                    <a:pt x="516" y="1977"/>
                    <a:pt x="518" y="1976"/>
                    <a:pt x="519" y="1974"/>
                  </a:cubicBezTo>
                  <a:cubicBezTo>
                    <a:pt x="520" y="1974"/>
                    <a:pt x="520" y="1974"/>
                    <a:pt x="520" y="1974"/>
                  </a:cubicBezTo>
                  <a:cubicBezTo>
                    <a:pt x="522" y="1974"/>
                    <a:pt x="524" y="1973"/>
                    <a:pt x="526" y="1971"/>
                  </a:cubicBezTo>
                  <a:cubicBezTo>
                    <a:pt x="533" y="1963"/>
                    <a:pt x="540" y="1955"/>
                    <a:pt x="547" y="1947"/>
                  </a:cubicBezTo>
                  <a:cubicBezTo>
                    <a:pt x="551" y="1947"/>
                    <a:pt x="551" y="1947"/>
                    <a:pt x="551" y="1947"/>
                  </a:cubicBezTo>
                  <a:cubicBezTo>
                    <a:pt x="554" y="1947"/>
                    <a:pt x="557" y="1946"/>
                    <a:pt x="558" y="1944"/>
                  </a:cubicBezTo>
                  <a:cubicBezTo>
                    <a:pt x="560" y="1941"/>
                    <a:pt x="562" y="1938"/>
                    <a:pt x="564" y="1936"/>
                  </a:cubicBezTo>
                  <a:cubicBezTo>
                    <a:pt x="567" y="1936"/>
                    <a:pt x="567" y="1936"/>
                    <a:pt x="567" y="1936"/>
                  </a:cubicBezTo>
                  <a:cubicBezTo>
                    <a:pt x="570" y="1936"/>
                    <a:pt x="573" y="1934"/>
                    <a:pt x="574" y="1931"/>
                  </a:cubicBezTo>
                  <a:cubicBezTo>
                    <a:pt x="575" y="1930"/>
                    <a:pt x="576" y="1929"/>
                    <a:pt x="577" y="1927"/>
                  </a:cubicBezTo>
                  <a:cubicBezTo>
                    <a:pt x="581" y="1926"/>
                    <a:pt x="585" y="1925"/>
                    <a:pt x="589" y="1924"/>
                  </a:cubicBezTo>
                  <a:cubicBezTo>
                    <a:pt x="591" y="1924"/>
                    <a:pt x="593" y="1922"/>
                    <a:pt x="594" y="1921"/>
                  </a:cubicBezTo>
                  <a:cubicBezTo>
                    <a:pt x="595" y="1921"/>
                    <a:pt x="595" y="1921"/>
                    <a:pt x="595" y="1921"/>
                  </a:cubicBezTo>
                  <a:cubicBezTo>
                    <a:pt x="597" y="1921"/>
                    <a:pt x="599" y="1920"/>
                    <a:pt x="600" y="1918"/>
                  </a:cubicBezTo>
                  <a:cubicBezTo>
                    <a:pt x="601" y="1917"/>
                    <a:pt x="602" y="1916"/>
                    <a:pt x="603" y="1915"/>
                  </a:cubicBezTo>
                  <a:cubicBezTo>
                    <a:pt x="609" y="1913"/>
                    <a:pt x="615" y="1911"/>
                    <a:pt x="621" y="1909"/>
                  </a:cubicBezTo>
                  <a:cubicBezTo>
                    <a:pt x="623" y="1908"/>
                    <a:pt x="625" y="1906"/>
                    <a:pt x="626" y="1904"/>
                  </a:cubicBezTo>
                  <a:cubicBezTo>
                    <a:pt x="632" y="1903"/>
                    <a:pt x="637" y="1902"/>
                    <a:pt x="643" y="1901"/>
                  </a:cubicBezTo>
                  <a:cubicBezTo>
                    <a:pt x="645" y="1901"/>
                    <a:pt x="647" y="1900"/>
                    <a:pt x="649" y="1898"/>
                  </a:cubicBezTo>
                  <a:cubicBezTo>
                    <a:pt x="650" y="1898"/>
                    <a:pt x="650" y="1898"/>
                    <a:pt x="650" y="1898"/>
                  </a:cubicBezTo>
                  <a:cubicBezTo>
                    <a:pt x="652" y="1898"/>
                    <a:pt x="654" y="1897"/>
                    <a:pt x="656" y="1895"/>
                  </a:cubicBezTo>
                  <a:cubicBezTo>
                    <a:pt x="656" y="1895"/>
                    <a:pt x="656" y="1894"/>
                    <a:pt x="657" y="1894"/>
                  </a:cubicBezTo>
                  <a:cubicBezTo>
                    <a:pt x="661" y="1894"/>
                    <a:pt x="661" y="1894"/>
                    <a:pt x="661" y="1894"/>
                  </a:cubicBezTo>
                  <a:cubicBezTo>
                    <a:pt x="664" y="1894"/>
                    <a:pt x="666" y="1893"/>
                    <a:pt x="667" y="1891"/>
                  </a:cubicBezTo>
                  <a:cubicBezTo>
                    <a:pt x="668" y="1891"/>
                    <a:pt x="668" y="1890"/>
                    <a:pt x="668" y="1890"/>
                  </a:cubicBezTo>
                  <a:cubicBezTo>
                    <a:pt x="669" y="1890"/>
                    <a:pt x="669" y="1890"/>
                    <a:pt x="669" y="1890"/>
                  </a:cubicBezTo>
                  <a:cubicBezTo>
                    <a:pt x="672" y="1890"/>
                    <a:pt x="674" y="1889"/>
                    <a:pt x="675" y="1887"/>
                  </a:cubicBezTo>
                  <a:cubicBezTo>
                    <a:pt x="676" y="1887"/>
                    <a:pt x="676" y="1887"/>
                    <a:pt x="676" y="1886"/>
                  </a:cubicBezTo>
                  <a:cubicBezTo>
                    <a:pt x="677" y="1886"/>
                    <a:pt x="677" y="1886"/>
                    <a:pt x="677" y="1886"/>
                  </a:cubicBezTo>
                  <a:cubicBezTo>
                    <a:pt x="680" y="1886"/>
                    <a:pt x="683" y="1885"/>
                    <a:pt x="684" y="1882"/>
                  </a:cubicBezTo>
                  <a:cubicBezTo>
                    <a:pt x="685" y="1881"/>
                    <a:pt x="686" y="1880"/>
                    <a:pt x="686" y="1879"/>
                  </a:cubicBezTo>
                  <a:cubicBezTo>
                    <a:pt x="689" y="1879"/>
                    <a:pt x="689" y="1879"/>
                    <a:pt x="689" y="1879"/>
                  </a:cubicBezTo>
                  <a:cubicBezTo>
                    <a:pt x="692" y="1879"/>
                    <a:pt x="694" y="1877"/>
                    <a:pt x="696" y="1875"/>
                  </a:cubicBezTo>
                  <a:cubicBezTo>
                    <a:pt x="699" y="1871"/>
                    <a:pt x="702" y="1867"/>
                    <a:pt x="705" y="1863"/>
                  </a:cubicBezTo>
                  <a:cubicBezTo>
                    <a:pt x="709" y="1863"/>
                    <a:pt x="709" y="1863"/>
                    <a:pt x="709" y="1863"/>
                  </a:cubicBezTo>
                  <a:cubicBezTo>
                    <a:pt x="711" y="1863"/>
                    <a:pt x="714" y="1862"/>
                    <a:pt x="715" y="1860"/>
                  </a:cubicBezTo>
                  <a:cubicBezTo>
                    <a:pt x="717" y="1857"/>
                    <a:pt x="719" y="1854"/>
                    <a:pt x="721" y="1852"/>
                  </a:cubicBezTo>
                  <a:cubicBezTo>
                    <a:pt x="724" y="1852"/>
                    <a:pt x="724" y="1852"/>
                    <a:pt x="724" y="1852"/>
                  </a:cubicBezTo>
                  <a:cubicBezTo>
                    <a:pt x="727" y="1852"/>
                    <a:pt x="730" y="1850"/>
                    <a:pt x="732" y="1847"/>
                  </a:cubicBezTo>
                  <a:cubicBezTo>
                    <a:pt x="733" y="1846"/>
                    <a:pt x="733" y="1844"/>
                    <a:pt x="734" y="1843"/>
                  </a:cubicBezTo>
                  <a:cubicBezTo>
                    <a:pt x="737" y="1842"/>
                    <a:pt x="740" y="1842"/>
                    <a:pt x="742" y="1841"/>
                  </a:cubicBezTo>
                  <a:cubicBezTo>
                    <a:pt x="742" y="1818"/>
                    <a:pt x="742" y="1818"/>
                    <a:pt x="742" y="1818"/>
                  </a:cubicBezTo>
                  <a:cubicBezTo>
                    <a:pt x="742" y="1819"/>
                    <a:pt x="741" y="1820"/>
                    <a:pt x="741" y="1820"/>
                  </a:cubicBezTo>
                  <a:cubicBezTo>
                    <a:pt x="740" y="1822"/>
                    <a:pt x="739" y="1823"/>
                    <a:pt x="738" y="1825"/>
                  </a:cubicBezTo>
                  <a:cubicBezTo>
                    <a:pt x="734" y="1826"/>
                    <a:pt x="730" y="1827"/>
                    <a:pt x="726" y="1828"/>
                  </a:cubicBezTo>
                  <a:cubicBezTo>
                    <a:pt x="724" y="1828"/>
                    <a:pt x="722" y="1830"/>
                    <a:pt x="721" y="1832"/>
                  </a:cubicBezTo>
                  <a:cubicBezTo>
                    <a:pt x="720" y="1833"/>
                    <a:pt x="720" y="1834"/>
                    <a:pt x="719" y="1835"/>
                  </a:cubicBezTo>
                  <a:cubicBezTo>
                    <a:pt x="716" y="1835"/>
                    <a:pt x="716" y="1835"/>
                    <a:pt x="716" y="1835"/>
                  </a:cubicBezTo>
                  <a:cubicBezTo>
                    <a:pt x="714" y="1835"/>
                    <a:pt x="711" y="1837"/>
                    <a:pt x="710" y="1839"/>
                  </a:cubicBezTo>
                  <a:cubicBezTo>
                    <a:pt x="708" y="1841"/>
                    <a:pt x="706" y="1844"/>
                    <a:pt x="704" y="1847"/>
                  </a:cubicBezTo>
                  <a:cubicBezTo>
                    <a:pt x="701" y="1847"/>
                    <a:pt x="701" y="1847"/>
                    <a:pt x="701" y="1847"/>
                  </a:cubicBezTo>
                  <a:cubicBezTo>
                    <a:pt x="698" y="1847"/>
                    <a:pt x="696" y="1848"/>
                    <a:pt x="694" y="1850"/>
                  </a:cubicBezTo>
                  <a:cubicBezTo>
                    <a:pt x="691" y="1854"/>
                    <a:pt x="688" y="1858"/>
                    <a:pt x="685" y="1862"/>
                  </a:cubicBezTo>
                  <a:cubicBezTo>
                    <a:pt x="681" y="1862"/>
                    <a:pt x="681" y="1862"/>
                    <a:pt x="681" y="1862"/>
                  </a:cubicBezTo>
                  <a:cubicBezTo>
                    <a:pt x="678" y="1862"/>
                    <a:pt x="675" y="1864"/>
                    <a:pt x="674" y="1866"/>
                  </a:cubicBezTo>
                  <a:cubicBezTo>
                    <a:pt x="673" y="1868"/>
                    <a:pt x="673" y="1869"/>
                    <a:pt x="672" y="1870"/>
                  </a:cubicBezTo>
                  <a:cubicBezTo>
                    <a:pt x="669" y="1870"/>
                    <a:pt x="669" y="1870"/>
                    <a:pt x="669" y="1870"/>
                  </a:cubicBezTo>
                  <a:cubicBezTo>
                    <a:pt x="667" y="1870"/>
                    <a:pt x="665" y="1871"/>
                    <a:pt x="663" y="1872"/>
                  </a:cubicBezTo>
                  <a:cubicBezTo>
                    <a:pt x="663" y="1872"/>
                    <a:pt x="663" y="1873"/>
                    <a:pt x="662" y="1873"/>
                  </a:cubicBezTo>
                  <a:cubicBezTo>
                    <a:pt x="661" y="1873"/>
                    <a:pt x="661" y="1873"/>
                    <a:pt x="661" y="1873"/>
                  </a:cubicBezTo>
                  <a:cubicBezTo>
                    <a:pt x="659" y="1873"/>
                    <a:pt x="657" y="1874"/>
                    <a:pt x="656" y="1876"/>
                  </a:cubicBezTo>
                  <a:cubicBezTo>
                    <a:pt x="655" y="1876"/>
                    <a:pt x="655" y="1877"/>
                    <a:pt x="654" y="1877"/>
                  </a:cubicBezTo>
                  <a:cubicBezTo>
                    <a:pt x="650" y="1877"/>
                    <a:pt x="650" y="1877"/>
                    <a:pt x="650" y="1877"/>
                  </a:cubicBezTo>
                  <a:cubicBezTo>
                    <a:pt x="647" y="1877"/>
                    <a:pt x="645" y="1878"/>
                    <a:pt x="644" y="1880"/>
                  </a:cubicBezTo>
                  <a:cubicBezTo>
                    <a:pt x="643" y="1880"/>
                    <a:pt x="643" y="1881"/>
                    <a:pt x="643" y="1881"/>
                  </a:cubicBezTo>
                  <a:cubicBezTo>
                    <a:pt x="642" y="1881"/>
                    <a:pt x="642" y="1881"/>
                    <a:pt x="642" y="1881"/>
                  </a:cubicBezTo>
                  <a:cubicBezTo>
                    <a:pt x="639" y="1881"/>
                    <a:pt x="637" y="1882"/>
                    <a:pt x="636" y="1884"/>
                  </a:cubicBezTo>
                  <a:cubicBezTo>
                    <a:pt x="635" y="1884"/>
                    <a:pt x="635" y="1885"/>
                    <a:pt x="634" y="1886"/>
                  </a:cubicBezTo>
                  <a:cubicBezTo>
                    <a:pt x="628" y="1887"/>
                    <a:pt x="623" y="1888"/>
                    <a:pt x="617" y="1889"/>
                  </a:cubicBezTo>
                  <a:cubicBezTo>
                    <a:pt x="614" y="1889"/>
                    <a:pt x="611" y="1892"/>
                    <a:pt x="610" y="1895"/>
                  </a:cubicBezTo>
                  <a:cubicBezTo>
                    <a:pt x="604" y="1897"/>
                    <a:pt x="598" y="1899"/>
                    <a:pt x="592" y="1901"/>
                  </a:cubicBezTo>
                  <a:cubicBezTo>
                    <a:pt x="590" y="1901"/>
                    <a:pt x="589" y="1902"/>
                    <a:pt x="588" y="1904"/>
                  </a:cubicBezTo>
                  <a:cubicBezTo>
                    <a:pt x="587" y="1904"/>
                    <a:pt x="587" y="1904"/>
                    <a:pt x="587" y="1904"/>
                  </a:cubicBezTo>
                  <a:cubicBezTo>
                    <a:pt x="585" y="1904"/>
                    <a:pt x="582" y="1905"/>
                    <a:pt x="581" y="1906"/>
                  </a:cubicBezTo>
                  <a:cubicBezTo>
                    <a:pt x="580" y="1907"/>
                    <a:pt x="579" y="1908"/>
                    <a:pt x="579" y="1909"/>
                  </a:cubicBezTo>
                  <a:cubicBezTo>
                    <a:pt x="576" y="1910"/>
                    <a:pt x="572" y="1911"/>
                    <a:pt x="569" y="1912"/>
                  </a:cubicBezTo>
                  <a:cubicBezTo>
                    <a:pt x="567" y="1912"/>
                    <a:pt x="565" y="1914"/>
                    <a:pt x="564" y="1916"/>
                  </a:cubicBezTo>
                  <a:cubicBezTo>
                    <a:pt x="563" y="1917"/>
                    <a:pt x="563" y="1918"/>
                    <a:pt x="562" y="1919"/>
                  </a:cubicBezTo>
                  <a:cubicBezTo>
                    <a:pt x="559" y="1919"/>
                    <a:pt x="559" y="1919"/>
                    <a:pt x="559" y="1919"/>
                  </a:cubicBezTo>
                  <a:cubicBezTo>
                    <a:pt x="557" y="1919"/>
                    <a:pt x="554" y="1921"/>
                    <a:pt x="552" y="1923"/>
                  </a:cubicBezTo>
                  <a:cubicBezTo>
                    <a:pt x="551" y="1925"/>
                    <a:pt x="549" y="1928"/>
                    <a:pt x="547" y="1931"/>
                  </a:cubicBezTo>
                  <a:cubicBezTo>
                    <a:pt x="543" y="1931"/>
                    <a:pt x="543" y="1931"/>
                    <a:pt x="543" y="1931"/>
                  </a:cubicBezTo>
                  <a:cubicBezTo>
                    <a:pt x="541" y="1931"/>
                    <a:pt x="539" y="1932"/>
                    <a:pt x="537" y="1934"/>
                  </a:cubicBezTo>
                  <a:cubicBezTo>
                    <a:pt x="530" y="1941"/>
                    <a:pt x="523" y="1949"/>
                    <a:pt x="516" y="1957"/>
                  </a:cubicBezTo>
                  <a:cubicBezTo>
                    <a:pt x="512" y="1957"/>
                    <a:pt x="512" y="1957"/>
                    <a:pt x="512" y="1957"/>
                  </a:cubicBezTo>
                  <a:cubicBezTo>
                    <a:pt x="510" y="1957"/>
                    <a:pt x="508" y="1958"/>
                    <a:pt x="506" y="1960"/>
                  </a:cubicBezTo>
                  <a:cubicBezTo>
                    <a:pt x="505" y="1961"/>
                    <a:pt x="504" y="1962"/>
                    <a:pt x="504" y="1963"/>
                  </a:cubicBezTo>
                  <a:cubicBezTo>
                    <a:pt x="481" y="1970"/>
                    <a:pt x="459" y="1977"/>
                    <a:pt x="436" y="1984"/>
                  </a:cubicBezTo>
                  <a:cubicBezTo>
                    <a:pt x="382" y="1984"/>
                    <a:pt x="382" y="1984"/>
                    <a:pt x="382" y="1984"/>
                  </a:cubicBezTo>
                  <a:cubicBezTo>
                    <a:pt x="382" y="1983"/>
                    <a:pt x="383" y="1983"/>
                    <a:pt x="383" y="1982"/>
                  </a:cubicBezTo>
                  <a:cubicBezTo>
                    <a:pt x="386" y="1982"/>
                    <a:pt x="386" y="1982"/>
                    <a:pt x="386" y="1982"/>
                  </a:cubicBezTo>
                  <a:cubicBezTo>
                    <a:pt x="389" y="1982"/>
                    <a:pt x="392" y="1980"/>
                    <a:pt x="394" y="1977"/>
                  </a:cubicBezTo>
                  <a:cubicBezTo>
                    <a:pt x="394" y="1976"/>
                    <a:pt x="395" y="1975"/>
                    <a:pt x="395" y="1974"/>
                  </a:cubicBezTo>
                  <a:cubicBezTo>
                    <a:pt x="398" y="1974"/>
                    <a:pt x="398" y="1974"/>
                    <a:pt x="398" y="1974"/>
                  </a:cubicBezTo>
                  <a:cubicBezTo>
                    <a:pt x="401" y="1974"/>
                    <a:pt x="403" y="1973"/>
                    <a:pt x="404" y="1971"/>
                  </a:cubicBezTo>
                  <a:cubicBezTo>
                    <a:pt x="408" y="1967"/>
                    <a:pt x="411" y="1963"/>
                    <a:pt x="414" y="1959"/>
                  </a:cubicBezTo>
                  <a:cubicBezTo>
                    <a:pt x="418" y="1959"/>
                    <a:pt x="418" y="1959"/>
                    <a:pt x="418" y="1959"/>
                  </a:cubicBezTo>
                  <a:cubicBezTo>
                    <a:pt x="421" y="1959"/>
                    <a:pt x="424" y="1957"/>
                    <a:pt x="425" y="1954"/>
                  </a:cubicBezTo>
                  <a:cubicBezTo>
                    <a:pt x="426" y="1953"/>
                    <a:pt x="426" y="1952"/>
                    <a:pt x="427" y="1951"/>
                  </a:cubicBezTo>
                  <a:cubicBezTo>
                    <a:pt x="428" y="1951"/>
                    <a:pt x="430" y="1950"/>
                    <a:pt x="431" y="1949"/>
                  </a:cubicBezTo>
                  <a:cubicBezTo>
                    <a:pt x="433" y="1947"/>
                    <a:pt x="434" y="1945"/>
                    <a:pt x="434" y="1943"/>
                  </a:cubicBezTo>
                  <a:cubicBezTo>
                    <a:pt x="434" y="1940"/>
                    <a:pt x="434" y="1940"/>
                    <a:pt x="434" y="1940"/>
                  </a:cubicBezTo>
                  <a:cubicBezTo>
                    <a:pt x="437" y="1938"/>
                    <a:pt x="439" y="1936"/>
                    <a:pt x="442" y="1935"/>
                  </a:cubicBezTo>
                  <a:cubicBezTo>
                    <a:pt x="444" y="1933"/>
                    <a:pt x="446" y="1930"/>
                    <a:pt x="446" y="1928"/>
                  </a:cubicBezTo>
                  <a:cubicBezTo>
                    <a:pt x="446" y="1924"/>
                    <a:pt x="446" y="1924"/>
                    <a:pt x="446" y="1924"/>
                  </a:cubicBezTo>
                  <a:cubicBezTo>
                    <a:pt x="452" y="1918"/>
                    <a:pt x="459" y="1913"/>
                    <a:pt x="466" y="1907"/>
                  </a:cubicBezTo>
                  <a:cubicBezTo>
                    <a:pt x="467" y="1907"/>
                    <a:pt x="467" y="1907"/>
                    <a:pt x="467" y="1907"/>
                  </a:cubicBezTo>
                  <a:cubicBezTo>
                    <a:pt x="488" y="1885"/>
                    <a:pt x="510" y="1862"/>
                    <a:pt x="531" y="1840"/>
                  </a:cubicBezTo>
                  <a:cubicBezTo>
                    <a:pt x="536" y="1840"/>
                    <a:pt x="536" y="1840"/>
                    <a:pt x="536" y="1840"/>
                  </a:cubicBezTo>
                  <a:cubicBezTo>
                    <a:pt x="538" y="1840"/>
                    <a:pt x="540" y="1839"/>
                    <a:pt x="542" y="1838"/>
                  </a:cubicBezTo>
                  <a:cubicBezTo>
                    <a:pt x="552" y="1827"/>
                    <a:pt x="562" y="1816"/>
                    <a:pt x="572" y="1805"/>
                  </a:cubicBezTo>
                  <a:cubicBezTo>
                    <a:pt x="620" y="1786"/>
                    <a:pt x="668" y="1767"/>
                    <a:pt x="716" y="1748"/>
                  </a:cubicBezTo>
                  <a:cubicBezTo>
                    <a:pt x="718" y="1747"/>
                    <a:pt x="719" y="1746"/>
                    <a:pt x="720" y="1744"/>
                  </a:cubicBezTo>
                  <a:cubicBezTo>
                    <a:pt x="721" y="1743"/>
                    <a:pt x="721" y="1742"/>
                    <a:pt x="722" y="1741"/>
                  </a:cubicBezTo>
                  <a:cubicBezTo>
                    <a:pt x="724" y="1741"/>
                    <a:pt x="724" y="1741"/>
                    <a:pt x="724" y="1741"/>
                  </a:cubicBezTo>
                  <a:cubicBezTo>
                    <a:pt x="727" y="1741"/>
                    <a:pt x="729" y="1740"/>
                    <a:pt x="730" y="1738"/>
                  </a:cubicBezTo>
                  <a:cubicBezTo>
                    <a:pt x="732" y="1737"/>
                    <a:pt x="733" y="1735"/>
                    <a:pt x="733" y="1733"/>
                  </a:cubicBezTo>
                  <a:cubicBezTo>
                    <a:pt x="736" y="1731"/>
                    <a:pt x="739" y="1728"/>
                    <a:pt x="742" y="1726"/>
                  </a:cubicBezTo>
                  <a:cubicBezTo>
                    <a:pt x="742" y="1697"/>
                    <a:pt x="742" y="1697"/>
                    <a:pt x="742" y="1697"/>
                  </a:cubicBezTo>
                  <a:moveTo>
                    <a:pt x="742" y="1419"/>
                  </a:moveTo>
                  <a:cubicBezTo>
                    <a:pt x="738" y="1419"/>
                    <a:pt x="738" y="1419"/>
                    <a:pt x="738" y="1419"/>
                  </a:cubicBezTo>
                  <a:cubicBezTo>
                    <a:pt x="736" y="1419"/>
                    <a:pt x="734" y="1421"/>
                    <a:pt x="733" y="1423"/>
                  </a:cubicBezTo>
                  <a:cubicBezTo>
                    <a:pt x="732" y="1424"/>
                    <a:pt x="731" y="1426"/>
                    <a:pt x="730" y="1428"/>
                  </a:cubicBezTo>
                  <a:cubicBezTo>
                    <a:pt x="727" y="1428"/>
                    <a:pt x="725" y="1429"/>
                    <a:pt x="722" y="1430"/>
                  </a:cubicBezTo>
                  <a:cubicBezTo>
                    <a:pt x="720" y="1431"/>
                    <a:pt x="718" y="1432"/>
                    <a:pt x="717" y="1434"/>
                  </a:cubicBezTo>
                  <a:cubicBezTo>
                    <a:pt x="716" y="1434"/>
                    <a:pt x="716" y="1434"/>
                    <a:pt x="716" y="1434"/>
                  </a:cubicBezTo>
                  <a:cubicBezTo>
                    <a:pt x="713" y="1434"/>
                    <a:pt x="710" y="1435"/>
                    <a:pt x="709" y="1438"/>
                  </a:cubicBezTo>
                  <a:cubicBezTo>
                    <a:pt x="709" y="1439"/>
                    <a:pt x="708" y="1440"/>
                    <a:pt x="707" y="1441"/>
                  </a:cubicBezTo>
                  <a:cubicBezTo>
                    <a:pt x="705" y="1441"/>
                    <a:pt x="705" y="1441"/>
                    <a:pt x="705" y="1441"/>
                  </a:cubicBezTo>
                  <a:cubicBezTo>
                    <a:pt x="701" y="1441"/>
                    <a:pt x="699" y="1443"/>
                    <a:pt x="697" y="1446"/>
                  </a:cubicBezTo>
                  <a:cubicBezTo>
                    <a:pt x="697" y="1447"/>
                    <a:pt x="696" y="1449"/>
                    <a:pt x="695" y="1450"/>
                  </a:cubicBezTo>
                  <a:cubicBezTo>
                    <a:pt x="692" y="1451"/>
                    <a:pt x="689" y="1452"/>
                    <a:pt x="686" y="1453"/>
                  </a:cubicBezTo>
                  <a:cubicBezTo>
                    <a:pt x="684" y="1454"/>
                    <a:pt x="682" y="1456"/>
                    <a:pt x="681" y="1459"/>
                  </a:cubicBezTo>
                  <a:cubicBezTo>
                    <a:pt x="675" y="1461"/>
                    <a:pt x="669" y="1463"/>
                    <a:pt x="663" y="1465"/>
                  </a:cubicBezTo>
                  <a:cubicBezTo>
                    <a:pt x="661" y="1465"/>
                    <a:pt x="659" y="1467"/>
                    <a:pt x="658" y="1469"/>
                  </a:cubicBezTo>
                  <a:cubicBezTo>
                    <a:pt x="656" y="1473"/>
                    <a:pt x="656" y="1473"/>
                    <a:pt x="656" y="1473"/>
                  </a:cubicBezTo>
                  <a:cubicBezTo>
                    <a:pt x="652" y="1474"/>
                    <a:pt x="648" y="1475"/>
                    <a:pt x="644" y="1476"/>
                  </a:cubicBezTo>
                  <a:cubicBezTo>
                    <a:pt x="641" y="1477"/>
                    <a:pt x="640" y="1478"/>
                    <a:pt x="638" y="1480"/>
                  </a:cubicBezTo>
                  <a:cubicBezTo>
                    <a:pt x="638" y="1481"/>
                    <a:pt x="637" y="1482"/>
                    <a:pt x="637" y="1483"/>
                  </a:cubicBezTo>
                  <a:cubicBezTo>
                    <a:pt x="634" y="1483"/>
                    <a:pt x="634" y="1483"/>
                    <a:pt x="634" y="1483"/>
                  </a:cubicBezTo>
                  <a:cubicBezTo>
                    <a:pt x="632" y="1483"/>
                    <a:pt x="630" y="1484"/>
                    <a:pt x="628" y="1486"/>
                  </a:cubicBezTo>
                  <a:cubicBezTo>
                    <a:pt x="627" y="1487"/>
                    <a:pt x="626" y="1489"/>
                    <a:pt x="626" y="1491"/>
                  </a:cubicBezTo>
                  <a:cubicBezTo>
                    <a:pt x="623" y="1493"/>
                    <a:pt x="620" y="1494"/>
                    <a:pt x="618" y="1496"/>
                  </a:cubicBezTo>
                  <a:cubicBezTo>
                    <a:pt x="615" y="1498"/>
                    <a:pt x="614" y="1500"/>
                    <a:pt x="614" y="1503"/>
                  </a:cubicBezTo>
                  <a:cubicBezTo>
                    <a:pt x="614" y="1504"/>
                    <a:pt x="614" y="1504"/>
                    <a:pt x="614" y="1504"/>
                  </a:cubicBezTo>
                  <a:cubicBezTo>
                    <a:pt x="613" y="1504"/>
                    <a:pt x="613" y="1504"/>
                    <a:pt x="612" y="1505"/>
                  </a:cubicBezTo>
                  <a:cubicBezTo>
                    <a:pt x="611" y="1506"/>
                    <a:pt x="610" y="1509"/>
                    <a:pt x="610" y="1511"/>
                  </a:cubicBezTo>
                  <a:cubicBezTo>
                    <a:pt x="610" y="1519"/>
                    <a:pt x="610" y="1519"/>
                    <a:pt x="610" y="1519"/>
                  </a:cubicBezTo>
                  <a:cubicBezTo>
                    <a:pt x="609" y="1519"/>
                    <a:pt x="609" y="1520"/>
                    <a:pt x="608" y="1520"/>
                  </a:cubicBezTo>
                  <a:cubicBezTo>
                    <a:pt x="607" y="1522"/>
                    <a:pt x="606" y="1524"/>
                    <a:pt x="606" y="1526"/>
                  </a:cubicBezTo>
                  <a:cubicBezTo>
                    <a:pt x="606" y="1534"/>
                    <a:pt x="606" y="1534"/>
                    <a:pt x="606" y="1534"/>
                  </a:cubicBezTo>
                  <a:cubicBezTo>
                    <a:pt x="601" y="1540"/>
                    <a:pt x="596" y="1546"/>
                    <a:pt x="591" y="1552"/>
                  </a:cubicBezTo>
                  <a:cubicBezTo>
                    <a:pt x="587" y="1552"/>
                    <a:pt x="587" y="1552"/>
                    <a:pt x="587" y="1552"/>
                  </a:cubicBezTo>
                  <a:cubicBezTo>
                    <a:pt x="584" y="1552"/>
                    <a:pt x="582" y="1553"/>
                    <a:pt x="580" y="1555"/>
                  </a:cubicBezTo>
                  <a:cubicBezTo>
                    <a:pt x="576" y="1561"/>
                    <a:pt x="571" y="1566"/>
                    <a:pt x="567" y="1571"/>
                  </a:cubicBezTo>
                  <a:cubicBezTo>
                    <a:pt x="563" y="1571"/>
                    <a:pt x="563" y="1571"/>
                    <a:pt x="563" y="1571"/>
                  </a:cubicBezTo>
                  <a:cubicBezTo>
                    <a:pt x="560" y="1571"/>
                    <a:pt x="557" y="1573"/>
                    <a:pt x="556" y="1576"/>
                  </a:cubicBezTo>
                  <a:cubicBezTo>
                    <a:pt x="555" y="1577"/>
                    <a:pt x="555" y="1578"/>
                    <a:pt x="554" y="1579"/>
                  </a:cubicBezTo>
                  <a:cubicBezTo>
                    <a:pt x="551" y="1579"/>
                    <a:pt x="549" y="1581"/>
                    <a:pt x="548" y="1583"/>
                  </a:cubicBezTo>
                  <a:cubicBezTo>
                    <a:pt x="547" y="1585"/>
                    <a:pt x="547" y="1586"/>
                    <a:pt x="546" y="1587"/>
                  </a:cubicBezTo>
                  <a:cubicBezTo>
                    <a:pt x="543" y="1587"/>
                    <a:pt x="543" y="1587"/>
                    <a:pt x="543" y="1587"/>
                  </a:cubicBezTo>
                  <a:cubicBezTo>
                    <a:pt x="541" y="1587"/>
                    <a:pt x="538" y="1588"/>
                    <a:pt x="537" y="1590"/>
                  </a:cubicBezTo>
                  <a:cubicBezTo>
                    <a:pt x="535" y="1593"/>
                    <a:pt x="533" y="1596"/>
                    <a:pt x="531" y="1598"/>
                  </a:cubicBezTo>
                  <a:cubicBezTo>
                    <a:pt x="528" y="1598"/>
                    <a:pt x="528" y="1598"/>
                    <a:pt x="528" y="1598"/>
                  </a:cubicBezTo>
                  <a:cubicBezTo>
                    <a:pt x="525" y="1598"/>
                    <a:pt x="522" y="1600"/>
                    <a:pt x="520" y="1603"/>
                  </a:cubicBezTo>
                  <a:cubicBezTo>
                    <a:pt x="520" y="1604"/>
                    <a:pt x="519" y="1605"/>
                    <a:pt x="519" y="1606"/>
                  </a:cubicBezTo>
                  <a:cubicBezTo>
                    <a:pt x="516" y="1606"/>
                    <a:pt x="516" y="1606"/>
                    <a:pt x="516" y="1606"/>
                  </a:cubicBezTo>
                  <a:cubicBezTo>
                    <a:pt x="513" y="1606"/>
                    <a:pt x="511" y="1607"/>
                    <a:pt x="509" y="1609"/>
                  </a:cubicBezTo>
                  <a:cubicBezTo>
                    <a:pt x="507" y="1612"/>
                    <a:pt x="505" y="1615"/>
                    <a:pt x="504" y="1617"/>
                  </a:cubicBezTo>
                  <a:cubicBezTo>
                    <a:pt x="500" y="1617"/>
                    <a:pt x="500" y="1617"/>
                    <a:pt x="500" y="1617"/>
                  </a:cubicBezTo>
                  <a:cubicBezTo>
                    <a:pt x="497" y="1617"/>
                    <a:pt x="494" y="1619"/>
                    <a:pt x="493" y="1622"/>
                  </a:cubicBezTo>
                  <a:cubicBezTo>
                    <a:pt x="492" y="1623"/>
                    <a:pt x="491" y="1625"/>
                    <a:pt x="490" y="1626"/>
                  </a:cubicBezTo>
                  <a:cubicBezTo>
                    <a:pt x="488" y="1627"/>
                    <a:pt x="485" y="1628"/>
                    <a:pt x="482" y="1629"/>
                  </a:cubicBezTo>
                  <a:cubicBezTo>
                    <a:pt x="480" y="1630"/>
                    <a:pt x="479" y="1631"/>
                    <a:pt x="477" y="1632"/>
                  </a:cubicBezTo>
                  <a:cubicBezTo>
                    <a:pt x="477" y="1632"/>
                    <a:pt x="477" y="1632"/>
                    <a:pt x="477" y="1632"/>
                  </a:cubicBezTo>
                  <a:cubicBezTo>
                    <a:pt x="473" y="1632"/>
                    <a:pt x="470" y="1634"/>
                    <a:pt x="469" y="1637"/>
                  </a:cubicBezTo>
                  <a:cubicBezTo>
                    <a:pt x="469" y="1638"/>
                    <a:pt x="468" y="1639"/>
                    <a:pt x="468" y="1640"/>
                  </a:cubicBezTo>
                  <a:cubicBezTo>
                    <a:pt x="465" y="1640"/>
                    <a:pt x="465" y="1640"/>
                    <a:pt x="465" y="1640"/>
                  </a:cubicBezTo>
                  <a:cubicBezTo>
                    <a:pt x="462" y="1640"/>
                    <a:pt x="459" y="1642"/>
                    <a:pt x="457" y="1645"/>
                  </a:cubicBezTo>
                  <a:cubicBezTo>
                    <a:pt x="457" y="1646"/>
                    <a:pt x="456" y="1647"/>
                    <a:pt x="456" y="1648"/>
                  </a:cubicBezTo>
                  <a:cubicBezTo>
                    <a:pt x="453" y="1648"/>
                    <a:pt x="453" y="1648"/>
                    <a:pt x="453" y="1648"/>
                  </a:cubicBezTo>
                  <a:cubicBezTo>
                    <a:pt x="450" y="1648"/>
                    <a:pt x="447" y="1650"/>
                    <a:pt x="445" y="1652"/>
                  </a:cubicBezTo>
                  <a:cubicBezTo>
                    <a:pt x="445" y="1654"/>
                    <a:pt x="444" y="1655"/>
                    <a:pt x="443" y="1657"/>
                  </a:cubicBezTo>
                  <a:cubicBezTo>
                    <a:pt x="439" y="1658"/>
                    <a:pt x="435" y="1658"/>
                    <a:pt x="431" y="1660"/>
                  </a:cubicBezTo>
                  <a:cubicBezTo>
                    <a:pt x="429" y="1660"/>
                    <a:pt x="427" y="1662"/>
                    <a:pt x="426" y="1664"/>
                  </a:cubicBezTo>
                  <a:cubicBezTo>
                    <a:pt x="425" y="1665"/>
                    <a:pt x="424" y="1667"/>
                    <a:pt x="424" y="1668"/>
                  </a:cubicBezTo>
                  <a:cubicBezTo>
                    <a:pt x="420" y="1669"/>
                    <a:pt x="416" y="1670"/>
                    <a:pt x="412" y="1671"/>
                  </a:cubicBezTo>
                  <a:cubicBezTo>
                    <a:pt x="409" y="1672"/>
                    <a:pt x="407" y="1673"/>
                    <a:pt x="406" y="1675"/>
                  </a:cubicBezTo>
                  <a:cubicBezTo>
                    <a:pt x="406" y="1676"/>
                    <a:pt x="405" y="1677"/>
                    <a:pt x="405" y="1678"/>
                  </a:cubicBezTo>
                  <a:cubicBezTo>
                    <a:pt x="402" y="1678"/>
                    <a:pt x="402" y="1678"/>
                    <a:pt x="402" y="1678"/>
                  </a:cubicBezTo>
                  <a:cubicBezTo>
                    <a:pt x="399" y="1678"/>
                    <a:pt x="397" y="1680"/>
                    <a:pt x="395" y="1682"/>
                  </a:cubicBezTo>
                  <a:cubicBezTo>
                    <a:pt x="393" y="1685"/>
                    <a:pt x="391" y="1687"/>
                    <a:pt x="390" y="1690"/>
                  </a:cubicBezTo>
                  <a:cubicBezTo>
                    <a:pt x="386" y="1690"/>
                    <a:pt x="386" y="1690"/>
                    <a:pt x="386" y="1690"/>
                  </a:cubicBezTo>
                  <a:cubicBezTo>
                    <a:pt x="384" y="1690"/>
                    <a:pt x="381" y="1691"/>
                    <a:pt x="380" y="1693"/>
                  </a:cubicBezTo>
                  <a:cubicBezTo>
                    <a:pt x="376" y="1697"/>
                    <a:pt x="373" y="1701"/>
                    <a:pt x="370" y="1705"/>
                  </a:cubicBezTo>
                  <a:cubicBezTo>
                    <a:pt x="366" y="1705"/>
                    <a:pt x="366" y="1705"/>
                    <a:pt x="366" y="1705"/>
                  </a:cubicBezTo>
                  <a:cubicBezTo>
                    <a:pt x="364" y="1705"/>
                    <a:pt x="362" y="1706"/>
                    <a:pt x="360" y="1708"/>
                  </a:cubicBezTo>
                  <a:cubicBezTo>
                    <a:pt x="354" y="1715"/>
                    <a:pt x="349" y="1721"/>
                    <a:pt x="343" y="1728"/>
                  </a:cubicBezTo>
                  <a:cubicBezTo>
                    <a:pt x="339" y="1728"/>
                    <a:pt x="339" y="1728"/>
                    <a:pt x="339" y="1728"/>
                  </a:cubicBezTo>
                  <a:cubicBezTo>
                    <a:pt x="336" y="1728"/>
                    <a:pt x="334" y="1729"/>
                    <a:pt x="333" y="1731"/>
                  </a:cubicBezTo>
                  <a:cubicBezTo>
                    <a:pt x="327" y="1738"/>
                    <a:pt x="321" y="1744"/>
                    <a:pt x="315" y="1751"/>
                  </a:cubicBezTo>
                  <a:cubicBezTo>
                    <a:pt x="311" y="1751"/>
                    <a:pt x="311" y="1751"/>
                    <a:pt x="311" y="1751"/>
                  </a:cubicBezTo>
                  <a:cubicBezTo>
                    <a:pt x="309" y="1751"/>
                    <a:pt x="306" y="1752"/>
                    <a:pt x="305" y="1754"/>
                  </a:cubicBezTo>
                  <a:cubicBezTo>
                    <a:pt x="301" y="1759"/>
                    <a:pt x="298" y="1763"/>
                    <a:pt x="295" y="1767"/>
                  </a:cubicBezTo>
                  <a:cubicBezTo>
                    <a:pt x="290" y="1768"/>
                    <a:pt x="286" y="1769"/>
                    <a:pt x="282" y="1771"/>
                  </a:cubicBezTo>
                  <a:cubicBezTo>
                    <a:pt x="279" y="1771"/>
                    <a:pt x="277" y="1773"/>
                    <a:pt x="276" y="1776"/>
                  </a:cubicBezTo>
                  <a:cubicBezTo>
                    <a:pt x="273" y="1776"/>
                    <a:pt x="269" y="1777"/>
                    <a:pt x="266" y="1778"/>
                  </a:cubicBezTo>
                  <a:cubicBezTo>
                    <a:pt x="264" y="1779"/>
                    <a:pt x="262" y="1780"/>
                    <a:pt x="261" y="1782"/>
                  </a:cubicBezTo>
                  <a:cubicBezTo>
                    <a:pt x="256" y="1782"/>
                    <a:pt x="256" y="1782"/>
                    <a:pt x="256" y="1782"/>
                  </a:cubicBezTo>
                  <a:cubicBezTo>
                    <a:pt x="254" y="1782"/>
                    <a:pt x="252" y="1783"/>
                    <a:pt x="251" y="1784"/>
                  </a:cubicBezTo>
                  <a:cubicBezTo>
                    <a:pt x="250" y="1785"/>
                    <a:pt x="250" y="1785"/>
                    <a:pt x="249" y="1785"/>
                  </a:cubicBezTo>
                  <a:cubicBezTo>
                    <a:pt x="245" y="1785"/>
                    <a:pt x="245" y="1785"/>
                    <a:pt x="245" y="1785"/>
                  </a:cubicBezTo>
                  <a:cubicBezTo>
                    <a:pt x="242" y="1785"/>
                    <a:pt x="240" y="1786"/>
                    <a:pt x="239" y="1788"/>
                  </a:cubicBezTo>
                  <a:cubicBezTo>
                    <a:pt x="238" y="1788"/>
                    <a:pt x="238" y="1789"/>
                    <a:pt x="238" y="1789"/>
                  </a:cubicBezTo>
                  <a:cubicBezTo>
                    <a:pt x="233" y="1789"/>
                    <a:pt x="233" y="1789"/>
                    <a:pt x="233" y="1789"/>
                  </a:cubicBezTo>
                  <a:cubicBezTo>
                    <a:pt x="231" y="1789"/>
                    <a:pt x="228" y="1790"/>
                    <a:pt x="227" y="1792"/>
                  </a:cubicBezTo>
                  <a:cubicBezTo>
                    <a:pt x="226" y="1792"/>
                    <a:pt x="226" y="1793"/>
                    <a:pt x="226" y="1793"/>
                  </a:cubicBezTo>
                  <a:cubicBezTo>
                    <a:pt x="221" y="1793"/>
                    <a:pt x="221" y="1793"/>
                    <a:pt x="221" y="1793"/>
                  </a:cubicBezTo>
                  <a:cubicBezTo>
                    <a:pt x="219" y="1793"/>
                    <a:pt x="217" y="1794"/>
                    <a:pt x="215" y="1795"/>
                  </a:cubicBezTo>
                  <a:cubicBezTo>
                    <a:pt x="215" y="1796"/>
                    <a:pt x="214" y="1796"/>
                    <a:pt x="214" y="1797"/>
                  </a:cubicBezTo>
                  <a:cubicBezTo>
                    <a:pt x="209" y="1797"/>
                    <a:pt x="209" y="1797"/>
                    <a:pt x="209" y="1797"/>
                  </a:cubicBezTo>
                  <a:cubicBezTo>
                    <a:pt x="207" y="1797"/>
                    <a:pt x="205" y="1798"/>
                    <a:pt x="203" y="1799"/>
                  </a:cubicBezTo>
                  <a:cubicBezTo>
                    <a:pt x="202" y="1800"/>
                    <a:pt x="202" y="1801"/>
                    <a:pt x="201" y="1802"/>
                  </a:cubicBezTo>
                  <a:cubicBezTo>
                    <a:pt x="196" y="1803"/>
                    <a:pt x="190" y="1804"/>
                    <a:pt x="184" y="1805"/>
                  </a:cubicBezTo>
                  <a:cubicBezTo>
                    <a:pt x="182" y="1805"/>
                    <a:pt x="180" y="1806"/>
                    <a:pt x="179" y="1808"/>
                  </a:cubicBezTo>
                  <a:cubicBezTo>
                    <a:pt x="178" y="1808"/>
                    <a:pt x="178" y="1808"/>
                    <a:pt x="178" y="1808"/>
                  </a:cubicBezTo>
                  <a:cubicBezTo>
                    <a:pt x="175" y="1808"/>
                    <a:pt x="173" y="1809"/>
                    <a:pt x="172" y="1811"/>
                  </a:cubicBezTo>
                  <a:cubicBezTo>
                    <a:pt x="171" y="1811"/>
                    <a:pt x="171" y="1812"/>
                    <a:pt x="171" y="1812"/>
                  </a:cubicBezTo>
                  <a:cubicBezTo>
                    <a:pt x="166" y="1812"/>
                    <a:pt x="166" y="1812"/>
                    <a:pt x="166" y="1812"/>
                  </a:cubicBezTo>
                  <a:cubicBezTo>
                    <a:pt x="164" y="1812"/>
                    <a:pt x="162" y="1813"/>
                    <a:pt x="160" y="1815"/>
                  </a:cubicBezTo>
                  <a:cubicBezTo>
                    <a:pt x="160" y="1815"/>
                    <a:pt x="159" y="1816"/>
                    <a:pt x="159" y="1816"/>
                  </a:cubicBezTo>
                  <a:cubicBezTo>
                    <a:pt x="158" y="1816"/>
                    <a:pt x="158" y="1816"/>
                    <a:pt x="158" y="1816"/>
                  </a:cubicBezTo>
                  <a:cubicBezTo>
                    <a:pt x="156" y="1816"/>
                    <a:pt x="153" y="1817"/>
                    <a:pt x="151" y="1819"/>
                  </a:cubicBezTo>
                  <a:cubicBezTo>
                    <a:pt x="149" y="1822"/>
                    <a:pt x="148" y="1825"/>
                    <a:pt x="146" y="1827"/>
                  </a:cubicBezTo>
                  <a:cubicBezTo>
                    <a:pt x="142" y="1827"/>
                    <a:pt x="142" y="1827"/>
                    <a:pt x="142" y="1827"/>
                  </a:cubicBezTo>
                  <a:cubicBezTo>
                    <a:pt x="139" y="1827"/>
                    <a:pt x="136" y="1829"/>
                    <a:pt x="135" y="1832"/>
                  </a:cubicBezTo>
                  <a:cubicBezTo>
                    <a:pt x="134" y="1834"/>
                    <a:pt x="133" y="1835"/>
                    <a:pt x="133" y="1837"/>
                  </a:cubicBezTo>
                  <a:cubicBezTo>
                    <a:pt x="130" y="1837"/>
                    <a:pt x="127" y="1838"/>
                    <a:pt x="124" y="1839"/>
                  </a:cubicBezTo>
                  <a:cubicBezTo>
                    <a:pt x="121" y="1840"/>
                    <a:pt x="120" y="1842"/>
                    <a:pt x="119" y="1844"/>
                  </a:cubicBezTo>
                  <a:cubicBezTo>
                    <a:pt x="116" y="1845"/>
                    <a:pt x="112" y="1846"/>
                    <a:pt x="109" y="1847"/>
                  </a:cubicBezTo>
                  <a:cubicBezTo>
                    <a:pt x="107" y="1847"/>
                    <a:pt x="105" y="1849"/>
                    <a:pt x="104" y="1851"/>
                  </a:cubicBezTo>
                  <a:cubicBezTo>
                    <a:pt x="103" y="1852"/>
                    <a:pt x="102" y="1853"/>
                    <a:pt x="102" y="1854"/>
                  </a:cubicBezTo>
                  <a:cubicBezTo>
                    <a:pt x="99" y="1854"/>
                    <a:pt x="99" y="1854"/>
                    <a:pt x="99" y="1854"/>
                  </a:cubicBezTo>
                  <a:cubicBezTo>
                    <a:pt x="96" y="1854"/>
                    <a:pt x="93" y="1856"/>
                    <a:pt x="92" y="1859"/>
                  </a:cubicBezTo>
                  <a:cubicBezTo>
                    <a:pt x="91" y="1860"/>
                    <a:pt x="91" y="1861"/>
                    <a:pt x="90" y="1862"/>
                  </a:cubicBezTo>
                  <a:cubicBezTo>
                    <a:pt x="87" y="1862"/>
                    <a:pt x="87" y="1862"/>
                    <a:pt x="87" y="1862"/>
                  </a:cubicBezTo>
                  <a:cubicBezTo>
                    <a:pt x="84" y="1862"/>
                    <a:pt x="81" y="1864"/>
                    <a:pt x="80" y="1866"/>
                  </a:cubicBezTo>
                  <a:cubicBezTo>
                    <a:pt x="79" y="1868"/>
                    <a:pt x="78" y="1869"/>
                    <a:pt x="78" y="1871"/>
                  </a:cubicBezTo>
                  <a:cubicBezTo>
                    <a:pt x="74" y="1872"/>
                    <a:pt x="70" y="1873"/>
                    <a:pt x="66" y="1873"/>
                  </a:cubicBezTo>
                  <a:cubicBezTo>
                    <a:pt x="63" y="1874"/>
                    <a:pt x="60" y="1876"/>
                    <a:pt x="60" y="1879"/>
                  </a:cubicBezTo>
                  <a:cubicBezTo>
                    <a:pt x="58" y="1880"/>
                    <a:pt x="55" y="1881"/>
                    <a:pt x="53" y="1882"/>
                  </a:cubicBezTo>
                  <a:cubicBezTo>
                    <a:pt x="51" y="1882"/>
                    <a:pt x="49" y="1884"/>
                    <a:pt x="48" y="1886"/>
                  </a:cubicBezTo>
                  <a:cubicBezTo>
                    <a:pt x="48" y="1887"/>
                    <a:pt x="47" y="1888"/>
                    <a:pt x="46" y="1890"/>
                  </a:cubicBezTo>
                  <a:cubicBezTo>
                    <a:pt x="42" y="1891"/>
                    <a:pt x="38" y="1892"/>
                    <a:pt x="34" y="1893"/>
                  </a:cubicBezTo>
                  <a:cubicBezTo>
                    <a:pt x="32" y="1893"/>
                    <a:pt x="30" y="1895"/>
                    <a:pt x="29" y="1897"/>
                  </a:cubicBezTo>
                  <a:cubicBezTo>
                    <a:pt x="28" y="1898"/>
                    <a:pt x="28" y="1899"/>
                    <a:pt x="27" y="1900"/>
                  </a:cubicBezTo>
                  <a:cubicBezTo>
                    <a:pt x="24" y="1900"/>
                    <a:pt x="24" y="1900"/>
                    <a:pt x="24" y="1900"/>
                  </a:cubicBezTo>
                  <a:cubicBezTo>
                    <a:pt x="22" y="1900"/>
                    <a:pt x="20" y="1901"/>
                    <a:pt x="18" y="1903"/>
                  </a:cubicBezTo>
                  <a:cubicBezTo>
                    <a:pt x="18" y="1903"/>
                    <a:pt x="18" y="1904"/>
                    <a:pt x="17" y="1904"/>
                  </a:cubicBezTo>
                  <a:cubicBezTo>
                    <a:pt x="16" y="1904"/>
                    <a:pt x="16" y="1904"/>
                    <a:pt x="16" y="1904"/>
                  </a:cubicBezTo>
                  <a:cubicBezTo>
                    <a:pt x="14" y="1904"/>
                    <a:pt x="12" y="1905"/>
                    <a:pt x="11" y="1906"/>
                  </a:cubicBezTo>
                  <a:cubicBezTo>
                    <a:pt x="10" y="1907"/>
                    <a:pt x="9" y="1908"/>
                    <a:pt x="9" y="1909"/>
                  </a:cubicBezTo>
                  <a:cubicBezTo>
                    <a:pt x="8" y="1909"/>
                    <a:pt x="7" y="1909"/>
                    <a:pt x="7" y="1910"/>
                  </a:cubicBezTo>
                  <a:cubicBezTo>
                    <a:pt x="6" y="1911"/>
                    <a:pt x="5" y="1912"/>
                    <a:pt x="5" y="1912"/>
                  </a:cubicBezTo>
                  <a:cubicBezTo>
                    <a:pt x="4" y="1913"/>
                    <a:pt x="3" y="1913"/>
                    <a:pt x="3" y="1914"/>
                  </a:cubicBezTo>
                  <a:cubicBezTo>
                    <a:pt x="1" y="1916"/>
                    <a:pt x="0" y="1918"/>
                    <a:pt x="0" y="1920"/>
                  </a:cubicBezTo>
                  <a:cubicBezTo>
                    <a:pt x="0" y="1935"/>
                    <a:pt x="0" y="1935"/>
                    <a:pt x="0" y="1935"/>
                  </a:cubicBezTo>
                  <a:cubicBezTo>
                    <a:pt x="0" y="1939"/>
                    <a:pt x="3" y="1942"/>
                    <a:pt x="6" y="1943"/>
                  </a:cubicBezTo>
                  <a:cubicBezTo>
                    <a:pt x="9" y="1944"/>
                    <a:pt x="13" y="1945"/>
                    <a:pt x="16" y="1946"/>
                  </a:cubicBezTo>
                  <a:cubicBezTo>
                    <a:pt x="19" y="1950"/>
                    <a:pt x="23" y="1952"/>
                    <a:pt x="28" y="1953"/>
                  </a:cubicBezTo>
                  <a:cubicBezTo>
                    <a:pt x="33" y="1955"/>
                    <a:pt x="38" y="1955"/>
                    <a:pt x="43" y="1955"/>
                  </a:cubicBezTo>
                  <a:cubicBezTo>
                    <a:pt x="51" y="1955"/>
                    <a:pt x="59" y="1954"/>
                    <a:pt x="67" y="1952"/>
                  </a:cubicBezTo>
                  <a:cubicBezTo>
                    <a:pt x="74" y="1951"/>
                    <a:pt x="80" y="1949"/>
                    <a:pt x="85" y="1947"/>
                  </a:cubicBezTo>
                  <a:cubicBezTo>
                    <a:pt x="103" y="1947"/>
                    <a:pt x="103" y="1947"/>
                    <a:pt x="103" y="1947"/>
                  </a:cubicBezTo>
                  <a:cubicBezTo>
                    <a:pt x="105" y="1947"/>
                    <a:pt x="107" y="1946"/>
                    <a:pt x="109" y="1945"/>
                  </a:cubicBezTo>
                  <a:cubicBezTo>
                    <a:pt x="110" y="1944"/>
                    <a:pt x="110" y="1943"/>
                    <a:pt x="111" y="1942"/>
                  </a:cubicBezTo>
                  <a:cubicBezTo>
                    <a:pt x="114" y="1941"/>
                    <a:pt x="118" y="1940"/>
                    <a:pt x="121" y="1939"/>
                  </a:cubicBezTo>
                  <a:cubicBezTo>
                    <a:pt x="123" y="1939"/>
                    <a:pt x="124" y="1938"/>
                    <a:pt x="126" y="1936"/>
                  </a:cubicBezTo>
                  <a:cubicBezTo>
                    <a:pt x="127" y="1933"/>
                    <a:pt x="129" y="1931"/>
                    <a:pt x="131" y="1928"/>
                  </a:cubicBezTo>
                  <a:cubicBezTo>
                    <a:pt x="134" y="1928"/>
                    <a:pt x="134" y="1928"/>
                    <a:pt x="134" y="1928"/>
                  </a:cubicBezTo>
                  <a:cubicBezTo>
                    <a:pt x="137" y="1928"/>
                    <a:pt x="139" y="1927"/>
                    <a:pt x="140" y="1926"/>
                  </a:cubicBezTo>
                  <a:cubicBezTo>
                    <a:pt x="142" y="1924"/>
                    <a:pt x="143" y="1923"/>
                    <a:pt x="143" y="1921"/>
                  </a:cubicBezTo>
                  <a:cubicBezTo>
                    <a:pt x="145" y="1919"/>
                    <a:pt x="148" y="1917"/>
                    <a:pt x="151" y="1916"/>
                  </a:cubicBezTo>
                  <a:cubicBezTo>
                    <a:pt x="152" y="1915"/>
                    <a:pt x="152" y="1914"/>
                    <a:pt x="153" y="1913"/>
                  </a:cubicBezTo>
                  <a:cubicBezTo>
                    <a:pt x="155" y="1911"/>
                    <a:pt x="157" y="1908"/>
                    <a:pt x="158" y="1905"/>
                  </a:cubicBezTo>
                  <a:cubicBezTo>
                    <a:pt x="162" y="1905"/>
                    <a:pt x="162" y="1905"/>
                    <a:pt x="162" y="1905"/>
                  </a:cubicBezTo>
                  <a:cubicBezTo>
                    <a:pt x="165" y="1905"/>
                    <a:pt x="167" y="1904"/>
                    <a:pt x="169" y="1902"/>
                  </a:cubicBezTo>
                  <a:cubicBezTo>
                    <a:pt x="171" y="1899"/>
                    <a:pt x="172" y="1896"/>
                    <a:pt x="174" y="1894"/>
                  </a:cubicBezTo>
                  <a:cubicBezTo>
                    <a:pt x="178" y="1894"/>
                    <a:pt x="178" y="1894"/>
                    <a:pt x="178" y="1894"/>
                  </a:cubicBezTo>
                  <a:cubicBezTo>
                    <a:pt x="180" y="1894"/>
                    <a:pt x="182" y="1893"/>
                    <a:pt x="184" y="1891"/>
                  </a:cubicBezTo>
                  <a:cubicBezTo>
                    <a:pt x="184" y="1891"/>
                    <a:pt x="184" y="1890"/>
                    <a:pt x="185" y="1890"/>
                  </a:cubicBezTo>
                  <a:cubicBezTo>
                    <a:pt x="186" y="1890"/>
                    <a:pt x="186" y="1890"/>
                    <a:pt x="186" y="1890"/>
                  </a:cubicBezTo>
                  <a:cubicBezTo>
                    <a:pt x="188" y="1890"/>
                    <a:pt x="190" y="1889"/>
                    <a:pt x="191" y="1887"/>
                  </a:cubicBezTo>
                  <a:cubicBezTo>
                    <a:pt x="192" y="1887"/>
                    <a:pt x="192" y="1887"/>
                    <a:pt x="192" y="1886"/>
                  </a:cubicBezTo>
                  <a:cubicBezTo>
                    <a:pt x="197" y="1886"/>
                    <a:pt x="197" y="1886"/>
                    <a:pt x="197" y="1886"/>
                  </a:cubicBezTo>
                  <a:cubicBezTo>
                    <a:pt x="200" y="1886"/>
                    <a:pt x="202" y="1885"/>
                    <a:pt x="203" y="1884"/>
                  </a:cubicBezTo>
                  <a:cubicBezTo>
                    <a:pt x="204" y="1883"/>
                    <a:pt x="204" y="1883"/>
                    <a:pt x="205" y="1882"/>
                  </a:cubicBezTo>
                  <a:cubicBezTo>
                    <a:pt x="221" y="1882"/>
                    <a:pt x="221" y="1882"/>
                    <a:pt x="221" y="1882"/>
                  </a:cubicBezTo>
                  <a:cubicBezTo>
                    <a:pt x="223" y="1882"/>
                    <a:pt x="225" y="1881"/>
                    <a:pt x="227" y="1880"/>
                  </a:cubicBezTo>
                  <a:cubicBezTo>
                    <a:pt x="227" y="1879"/>
                    <a:pt x="228" y="1879"/>
                    <a:pt x="228" y="1879"/>
                  </a:cubicBezTo>
                  <a:cubicBezTo>
                    <a:pt x="252" y="1879"/>
                    <a:pt x="252" y="1879"/>
                    <a:pt x="252" y="1879"/>
                  </a:cubicBezTo>
                  <a:cubicBezTo>
                    <a:pt x="255" y="1879"/>
                    <a:pt x="257" y="1878"/>
                    <a:pt x="258" y="1876"/>
                  </a:cubicBezTo>
                  <a:cubicBezTo>
                    <a:pt x="259" y="1876"/>
                    <a:pt x="259" y="1875"/>
                    <a:pt x="259" y="1875"/>
                  </a:cubicBezTo>
                  <a:cubicBezTo>
                    <a:pt x="276" y="1875"/>
                    <a:pt x="276" y="1875"/>
                    <a:pt x="276" y="1875"/>
                  </a:cubicBezTo>
                  <a:cubicBezTo>
                    <a:pt x="278" y="1875"/>
                    <a:pt x="280" y="1874"/>
                    <a:pt x="282" y="1872"/>
                  </a:cubicBezTo>
                  <a:cubicBezTo>
                    <a:pt x="282" y="1872"/>
                    <a:pt x="283" y="1871"/>
                    <a:pt x="283" y="1871"/>
                  </a:cubicBezTo>
                  <a:cubicBezTo>
                    <a:pt x="288" y="1871"/>
                    <a:pt x="288" y="1871"/>
                    <a:pt x="288" y="1871"/>
                  </a:cubicBezTo>
                  <a:cubicBezTo>
                    <a:pt x="290" y="1871"/>
                    <a:pt x="292" y="1870"/>
                    <a:pt x="294" y="1868"/>
                  </a:cubicBezTo>
                  <a:cubicBezTo>
                    <a:pt x="294" y="1868"/>
                    <a:pt x="295" y="1868"/>
                    <a:pt x="295" y="1867"/>
                  </a:cubicBezTo>
                  <a:cubicBezTo>
                    <a:pt x="300" y="1867"/>
                    <a:pt x="300" y="1867"/>
                    <a:pt x="300" y="1867"/>
                  </a:cubicBezTo>
                  <a:cubicBezTo>
                    <a:pt x="302" y="1867"/>
                    <a:pt x="304" y="1866"/>
                    <a:pt x="306" y="1865"/>
                  </a:cubicBezTo>
                  <a:cubicBezTo>
                    <a:pt x="306" y="1864"/>
                    <a:pt x="306" y="1864"/>
                    <a:pt x="307" y="1863"/>
                  </a:cubicBezTo>
                  <a:cubicBezTo>
                    <a:pt x="307" y="1863"/>
                    <a:pt x="307" y="1863"/>
                    <a:pt x="307" y="1863"/>
                  </a:cubicBezTo>
                  <a:cubicBezTo>
                    <a:pt x="310" y="1863"/>
                    <a:pt x="313" y="1862"/>
                    <a:pt x="315" y="1859"/>
                  </a:cubicBezTo>
                  <a:cubicBezTo>
                    <a:pt x="316" y="1857"/>
                    <a:pt x="316" y="1856"/>
                    <a:pt x="317" y="1854"/>
                  </a:cubicBezTo>
                  <a:cubicBezTo>
                    <a:pt x="329" y="1852"/>
                    <a:pt x="329" y="1852"/>
                    <a:pt x="329" y="1852"/>
                  </a:cubicBezTo>
                  <a:cubicBezTo>
                    <a:pt x="331" y="1851"/>
                    <a:pt x="333" y="1850"/>
                    <a:pt x="334" y="1847"/>
                  </a:cubicBezTo>
                  <a:cubicBezTo>
                    <a:pt x="335" y="1846"/>
                    <a:pt x="336" y="1845"/>
                    <a:pt x="336" y="1844"/>
                  </a:cubicBezTo>
                  <a:cubicBezTo>
                    <a:pt x="339" y="1844"/>
                    <a:pt x="339" y="1844"/>
                    <a:pt x="339" y="1844"/>
                  </a:cubicBezTo>
                  <a:cubicBezTo>
                    <a:pt x="341" y="1844"/>
                    <a:pt x="343" y="1843"/>
                    <a:pt x="345" y="1842"/>
                  </a:cubicBezTo>
                  <a:cubicBezTo>
                    <a:pt x="346" y="1841"/>
                    <a:pt x="346" y="1839"/>
                    <a:pt x="347" y="1838"/>
                  </a:cubicBezTo>
                  <a:cubicBezTo>
                    <a:pt x="349" y="1837"/>
                    <a:pt x="351" y="1837"/>
                    <a:pt x="353" y="1836"/>
                  </a:cubicBezTo>
                  <a:cubicBezTo>
                    <a:pt x="355" y="1835"/>
                    <a:pt x="357" y="1834"/>
                    <a:pt x="358" y="1832"/>
                  </a:cubicBezTo>
                  <a:cubicBezTo>
                    <a:pt x="359" y="1831"/>
                    <a:pt x="359" y="1830"/>
                    <a:pt x="360" y="1829"/>
                  </a:cubicBezTo>
                  <a:cubicBezTo>
                    <a:pt x="363" y="1829"/>
                    <a:pt x="363" y="1829"/>
                    <a:pt x="363" y="1829"/>
                  </a:cubicBezTo>
                  <a:cubicBezTo>
                    <a:pt x="366" y="1829"/>
                    <a:pt x="369" y="1827"/>
                    <a:pt x="370" y="1824"/>
                  </a:cubicBezTo>
                  <a:cubicBezTo>
                    <a:pt x="370" y="1823"/>
                    <a:pt x="371" y="1822"/>
                    <a:pt x="371" y="1821"/>
                  </a:cubicBezTo>
                  <a:cubicBezTo>
                    <a:pt x="374" y="1821"/>
                    <a:pt x="374" y="1821"/>
                    <a:pt x="374" y="1821"/>
                  </a:cubicBezTo>
                  <a:cubicBezTo>
                    <a:pt x="377" y="1821"/>
                    <a:pt x="380" y="1820"/>
                    <a:pt x="382" y="1817"/>
                  </a:cubicBezTo>
                  <a:cubicBezTo>
                    <a:pt x="382" y="1816"/>
                    <a:pt x="383" y="1815"/>
                    <a:pt x="383" y="1814"/>
                  </a:cubicBezTo>
                  <a:cubicBezTo>
                    <a:pt x="386" y="1814"/>
                    <a:pt x="386" y="1814"/>
                    <a:pt x="386" y="1814"/>
                  </a:cubicBezTo>
                  <a:cubicBezTo>
                    <a:pt x="389" y="1814"/>
                    <a:pt x="392" y="1812"/>
                    <a:pt x="394" y="1809"/>
                  </a:cubicBezTo>
                  <a:cubicBezTo>
                    <a:pt x="394" y="1808"/>
                    <a:pt x="395" y="1807"/>
                    <a:pt x="395" y="1806"/>
                  </a:cubicBezTo>
                  <a:cubicBezTo>
                    <a:pt x="398" y="1806"/>
                    <a:pt x="398" y="1806"/>
                    <a:pt x="398" y="1806"/>
                  </a:cubicBezTo>
                  <a:cubicBezTo>
                    <a:pt x="401" y="1806"/>
                    <a:pt x="404" y="1804"/>
                    <a:pt x="405" y="1801"/>
                  </a:cubicBezTo>
                  <a:cubicBezTo>
                    <a:pt x="406" y="1800"/>
                    <a:pt x="406" y="1799"/>
                    <a:pt x="407" y="1798"/>
                  </a:cubicBezTo>
                  <a:cubicBezTo>
                    <a:pt x="410" y="1798"/>
                    <a:pt x="410" y="1798"/>
                    <a:pt x="410" y="1798"/>
                  </a:cubicBezTo>
                  <a:cubicBezTo>
                    <a:pt x="412" y="1798"/>
                    <a:pt x="414" y="1797"/>
                    <a:pt x="416" y="1796"/>
                  </a:cubicBezTo>
                  <a:cubicBezTo>
                    <a:pt x="416" y="1795"/>
                    <a:pt x="417" y="1794"/>
                    <a:pt x="418" y="1793"/>
                  </a:cubicBezTo>
                  <a:cubicBezTo>
                    <a:pt x="421" y="1792"/>
                    <a:pt x="424" y="1791"/>
                    <a:pt x="427" y="1790"/>
                  </a:cubicBezTo>
                  <a:cubicBezTo>
                    <a:pt x="430" y="1790"/>
                    <a:pt x="431" y="1789"/>
                    <a:pt x="432" y="1787"/>
                  </a:cubicBezTo>
                  <a:cubicBezTo>
                    <a:pt x="437" y="1787"/>
                    <a:pt x="437" y="1787"/>
                    <a:pt x="437" y="1787"/>
                  </a:cubicBezTo>
                  <a:cubicBezTo>
                    <a:pt x="439" y="1787"/>
                    <a:pt x="442" y="1786"/>
                    <a:pt x="443" y="1784"/>
                  </a:cubicBezTo>
                  <a:cubicBezTo>
                    <a:pt x="444" y="1784"/>
                    <a:pt x="444" y="1783"/>
                    <a:pt x="444" y="1783"/>
                  </a:cubicBezTo>
                  <a:cubicBezTo>
                    <a:pt x="445" y="1783"/>
                    <a:pt x="445" y="1783"/>
                    <a:pt x="445" y="1783"/>
                  </a:cubicBezTo>
                  <a:cubicBezTo>
                    <a:pt x="447" y="1783"/>
                    <a:pt x="450" y="1782"/>
                    <a:pt x="451" y="1780"/>
                  </a:cubicBezTo>
                  <a:cubicBezTo>
                    <a:pt x="451" y="1780"/>
                    <a:pt x="452" y="1780"/>
                    <a:pt x="452" y="1779"/>
                  </a:cubicBezTo>
                  <a:cubicBezTo>
                    <a:pt x="457" y="1779"/>
                    <a:pt x="457" y="1779"/>
                    <a:pt x="457" y="1779"/>
                  </a:cubicBezTo>
                  <a:cubicBezTo>
                    <a:pt x="459" y="1779"/>
                    <a:pt x="461" y="1778"/>
                    <a:pt x="463" y="1777"/>
                  </a:cubicBezTo>
                  <a:cubicBezTo>
                    <a:pt x="464" y="1776"/>
                    <a:pt x="464" y="1775"/>
                    <a:pt x="465" y="1774"/>
                  </a:cubicBezTo>
                  <a:cubicBezTo>
                    <a:pt x="474" y="1772"/>
                    <a:pt x="484" y="1770"/>
                    <a:pt x="494" y="1767"/>
                  </a:cubicBezTo>
                  <a:cubicBezTo>
                    <a:pt x="497" y="1767"/>
                    <a:pt x="499" y="1764"/>
                    <a:pt x="500" y="1762"/>
                  </a:cubicBezTo>
                  <a:cubicBezTo>
                    <a:pt x="506" y="1760"/>
                    <a:pt x="512" y="1758"/>
                    <a:pt x="519" y="1756"/>
                  </a:cubicBezTo>
                  <a:cubicBezTo>
                    <a:pt x="520" y="1755"/>
                    <a:pt x="522" y="1754"/>
                    <a:pt x="523" y="1752"/>
                  </a:cubicBezTo>
                  <a:cubicBezTo>
                    <a:pt x="524" y="1752"/>
                    <a:pt x="524" y="1752"/>
                    <a:pt x="524" y="1752"/>
                  </a:cubicBezTo>
                  <a:cubicBezTo>
                    <a:pt x="526" y="1752"/>
                    <a:pt x="529" y="1751"/>
                    <a:pt x="530" y="1749"/>
                  </a:cubicBezTo>
                  <a:cubicBezTo>
                    <a:pt x="533" y="1745"/>
                    <a:pt x="537" y="1741"/>
                    <a:pt x="540" y="1737"/>
                  </a:cubicBezTo>
                  <a:cubicBezTo>
                    <a:pt x="543" y="1737"/>
                    <a:pt x="543" y="1737"/>
                    <a:pt x="543" y="1737"/>
                  </a:cubicBezTo>
                  <a:cubicBezTo>
                    <a:pt x="546" y="1737"/>
                    <a:pt x="548" y="1736"/>
                    <a:pt x="550" y="1734"/>
                  </a:cubicBezTo>
                  <a:cubicBezTo>
                    <a:pt x="556" y="1727"/>
                    <a:pt x="562" y="1720"/>
                    <a:pt x="568" y="1713"/>
                  </a:cubicBezTo>
                  <a:cubicBezTo>
                    <a:pt x="571" y="1711"/>
                    <a:pt x="573" y="1710"/>
                    <a:pt x="575" y="1709"/>
                  </a:cubicBezTo>
                  <a:cubicBezTo>
                    <a:pt x="578" y="1708"/>
                    <a:pt x="579" y="1705"/>
                    <a:pt x="579" y="1702"/>
                  </a:cubicBezTo>
                  <a:cubicBezTo>
                    <a:pt x="579" y="1699"/>
                    <a:pt x="579" y="1699"/>
                    <a:pt x="579" y="1699"/>
                  </a:cubicBezTo>
                  <a:cubicBezTo>
                    <a:pt x="583" y="1696"/>
                    <a:pt x="587" y="1693"/>
                    <a:pt x="592" y="1690"/>
                  </a:cubicBezTo>
                  <a:cubicBezTo>
                    <a:pt x="593" y="1689"/>
                    <a:pt x="594" y="1688"/>
                    <a:pt x="594" y="1687"/>
                  </a:cubicBezTo>
                  <a:cubicBezTo>
                    <a:pt x="595" y="1686"/>
                    <a:pt x="595" y="1685"/>
                    <a:pt x="596" y="1683"/>
                  </a:cubicBezTo>
                  <a:cubicBezTo>
                    <a:pt x="598" y="1683"/>
                    <a:pt x="598" y="1683"/>
                    <a:pt x="598" y="1683"/>
                  </a:cubicBezTo>
                  <a:cubicBezTo>
                    <a:pt x="601" y="1683"/>
                    <a:pt x="603" y="1682"/>
                    <a:pt x="605" y="1680"/>
                  </a:cubicBezTo>
                  <a:cubicBezTo>
                    <a:pt x="609" y="1675"/>
                    <a:pt x="614" y="1670"/>
                    <a:pt x="618" y="1664"/>
                  </a:cubicBezTo>
                  <a:cubicBezTo>
                    <a:pt x="622" y="1664"/>
                    <a:pt x="622" y="1664"/>
                    <a:pt x="622" y="1664"/>
                  </a:cubicBezTo>
                  <a:cubicBezTo>
                    <a:pt x="625" y="1664"/>
                    <a:pt x="627" y="1663"/>
                    <a:pt x="629" y="1661"/>
                  </a:cubicBezTo>
                  <a:cubicBezTo>
                    <a:pt x="632" y="1657"/>
                    <a:pt x="635" y="1653"/>
                    <a:pt x="638" y="1649"/>
                  </a:cubicBezTo>
                  <a:cubicBezTo>
                    <a:pt x="642" y="1649"/>
                    <a:pt x="642" y="1649"/>
                    <a:pt x="642" y="1649"/>
                  </a:cubicBezTo>
                  <a:cubicBezTo>
                    <a:pt x="645" y="1649"/>
                    <a:pt x="647" y="1647"/>
                    <a:pt x="649" y="1645"/>
                  </a:cubicBezTo>
                  <a:cubicBezTo>
                    <a:pt x="650" y="1644"/>
                    <a:pt x="650" y="1643"/>
                    <a:pt x="651" y="1641"/>
                  </a:cubicBezTo>
                  <a:cubicBezTo>
                    <a:pt x="654" y="1641"/>
                    <a:pt x="654" y="1641"/>
                    <a:pt x="654" y="1641"/>
                  </a:cubicBezTo>
                  <a:cubicBezTo>
                    <a:pt x="657" y="1641"/>
                    <a:pt x="660" y="1640"/>
                    <a:pt x="661" y="1637"/>
                  </a:cubicBezTo>
                  <a:cubicBezTo>
                    <a:pt x="662" y="1636"/>
                    <a:pt x="662" y="1635"/>
                    <a:pt x="663" y="1634"/>
                  </a:cubicBezTo>
                  <a:cubicBezTo>
                    <a:pt x="665" y="1634"/>
                    <a:pt x="665" y="1634"/>
                    <a:pt x="665" y="1634"/>
                  </a:cubicBezTo>
                  <a:cubicBezTo>
                    <a:pt x="668" y="1634"/>
                    <a:pt x="670" y="1633"/>
                    <a:pt x="671" y="1631"/>
                  </a:cubicBezTo>
                  <a:cubicBezTo>
                    <a:pt x="672" y="1631"/>
                    <a:pt x="673" y="1629"/>
                    <a:pt x="673" y="1628"/>
                  </a:cubicBezTo>
                  <a:cubicBezTo>
                    <a:pt x="677" y="1627"/>
                    <a:pt x="680" y="1627"/>
                    <a:pt x="683" y="1626"/>
                  </a:cubicBezTo>
                  <a:cubicBezTo>
                    <a:pt x="686" y="1625"/>
                    <a:pt x="688" y="1623"/>
                    <a:pt x="689" y="1620"/>
                  </a:cubicBezTo>
                  <a:cubicBezTo>
                    <a:pt x="693" y="1619"/>
                    <a:pt x="697" y="1619"/>
                    <a:pt x="702" y="1619"/>
                  </a:cubicBezTo>
                  <a:cubicBezTo>
                    <a:pt x="702" y="1619"/>
                    <a:pt x="702" y="1619"/>
                    <a:pt x="702" y="1619"/>
                  </a:cubicBezTo>
                  <a:cubicBezTo>
                    <a:pt x="703" y="1619"/>
                    <a:pt x="703" y="1619"/>
                    <a:pt x="703" y="1619"/>
                  </a:cubicBezTo>
                  <a:cubicBezTo>
                    <a:pt x="714" y="1619"/>
                    <a:pt x="728" y="1621"/>
                    <a:pt x="741" y="1621"/>
                  </a:cubicBezTo>
                  <a:cubicBezTo>
                    <a:pt x="742" y="1621"/>
                    <a:pt x="742" y="1621"/>
                    <a:pt x="742" y="1621"/>
                  </a:cubicBezTo>
                  <a:cubicBezTo>
                    <a:pt x="742" y="1604"/>
                    <a:pt x="742" y="1604"/>
                    <a:pt x="742" y="1604"/>
                  </a:cubicBezTo>
                  <a:cubicBezTo>
                    <a:pt x="742" y="1604"/>
                    <a:pt x="742" y="1604"/>
                    <a:pt x="742" y="1604"/>
                  </a:cubicBezTo>
                  <a:cubicBezTo>
                    <a:pt x="742" y="1604"/>
                    <a:pt x="741" y="1604"/>
                    <a:pt x="741" y="1604"/>
                  </a:cubicBezTo>
                  <a:cubicBezTo>
                    <a:pt x="741" y="1604"/>
                    <a:pt x="741" y="1604"/>
                    <a:pt x="741" y="1604"/>
                  </a:cubicBezTo>
                  <a:cubicBezTo>
                    <a:pt x="730" y="1604"/>
                    <a:pt x="716" y="1602"/>
                    <a:pt x="702" y="1602"/>
                  </a:cubicBezTo>
                  <a:cubicBezTo>
                    <a:pt x="694" y="1602"/>
                    <a:pt x="686" y="1603"/>
                    <a:pt x="678" y="1606"/>
                  </a:cubicBezTo>
                  <a:cubicBezTo>
                    <a:pt x="676" y="1607"/>
                    <a:pt x="674" y="1609"/>
                    <a:pt x="673" y="1611"/>
                  </a:cubicBezTo>
                  <a:cubicBezTo>
                    <a:pt x="670" y="1612"/>
                    <a:pt x="667" y="1613"/>
                    <a:pt x="663" y="1614"/>
                  </a:cubicBezTo>
                  <a:cubicBezTo>
                    <a:pt x="661" y="1614"/>
                    <a:pt x="659" y="1615"/>
                    <a:pt x="658" y="1617"/>
                  </a:cubicBezTo>
                  <a:cubicBezTo>
                    <a:pt x="658" y="1617"/>
                    <a:pt x="658" y="1617"/>
                    <a:pt x="658" y="1617"/>
                  </a:cubicBezTo>
                  <a:cubicBezTo>
                    <a:pt x="654" y="1617"/>
                    <a:pt x="652" y="1619"/>
                    <a:pt x="650" y="1622"/>
                  </a:cubicBezTo>
                  <a:cubicBezTo>
                    <a:pt x="650" y="1623"/>
                    <a:pt x="649" y="1624"/>
                    <a:pt x="649" y="1625"/>
                  </a:cubicBezTo>
                  <a:cubicBezTo>
                    <a:pt x="646" y="1625"/>
                    <a:pt x="646" y="1625"/>
                    <a:pt x="646" y="1625"/>
                  </a:cubicBezTo>
                  <a:cubicBezTo>
                    <a:pt x="643" y="1625"/>
                    <a:pt x="640" y="1627"/>
                    <a:pt x="638" y="1629"/>
                  </a:cubicBezTo>
                  <a:cubicBezTo>
                    <a:pt x="638" y="1630"/>
                    <a:pt x="637" y="1631"/>
                    <a:pt x="637" y="1632"/>
                  </a:cubicBezTo>
                  <a:cubicBezTo>
                    <a:pt x="634" y="1632"/>
                    <a:pt x="634" y="1632"/>
                    <a:pt x="634" y="1632"/>
                  </a:cubicBezTo>
                  <a:cubicBezTo>
                    <a:pt x="631" y="1632"/>
                    <a:pt x="629" y="1634"/>
                    <a:pt x="627" y="1636"/>
                  </a:cubicBezTo>
                  <a:cubicBezTo>
                    <a:pt x="624" y="1640"/>
                    <a:pt x="621" y="1644"/>
                    <a:pt x="618" y="1648"/>
                  </a:cubicBezTo>
                  <a:cubicBezTo>
                    <a:pt x="614" y="1648"/>
                    <a:pt x="614" y="1648"/>
                    <a:pt x="614" y="1648"/>
                  </a:cubicBezTo>
                  <a:cubicBezTo>
                    <a:pt x="612" y="1648"/>
                    <a:pt x="609" y="1649"/>
                    <a:pt x="608" y="1651"/>
                  </a:cubicBezTo>
                  <a:cubicBezTo>
                    <a:pt x="603" y="1656"/>
                    <a:pt x="599" y="1661"/>
                    <a:pt x="595" y="1667"/>
                  </a:cubicBezTo>
                  <a:cubicBezTo>
                    <a:pt x="591" y="1667"/>
                    <a:pt x="591" y="1667"/>
                    <a:pt x="591" y="1667"/>
                  </a:cubicBezTo>
                  <a:cubicBezTo>
                    <a:pt x="588" y="1667"/>
                    <a:pt x="585" y="1669"/>
                    <a:pt x="583" y="1671"/>
                  </a:cubicBezTo>
                  <a:cubicBezTo>
                    <a:pt x="582" y="1673"/>
                    <a:pt x="581" y="1675"/>
                    <a:pt x="580" y="1677"/>
                  </a:cubicBezTo>
                  <a:cubicBezTo>
                    <a:pt x="575" y="1681"/>
                    <a:pt x="571" y="1684"/>
                    <a:pt x="566" y="1688"/>
                  </a:cubicBezTo>
                  <a:cubicBezTo>
                    <a:pt x="564" y="1689"/>
                    <a:pt x="563" y="1692"/>
                    <a:pt x="563" y="1694"/>
                  </a:cubicBezTo>
                  <a:cubicBezTo>
                    <a:pt x="563" y="1697"/>
                    <a:pt x="563" y="1697"/>
                    <a:pt x="563" y="1697"/>
                  </a:cubicBezTo>
                  <a:cubicBezTo>
                    <a:pt x="562" y="1697"/>
                    <a:pt x="561" y="1698"/>
                    <a:pt x="560" y="1698"/>
                  </a:cubicBezTo>
                  <a:cubicBezTo>
                    <a:pt x="559" y="1699"/>
                    <a:pt x="558" y="1700"/>
                    <a:pt x="557" y="1700"/>
                  </a:cubicBezTo>
                  <a:cubicBezTo>
                    <a:pt x="551" y="1707"/>
                    <a:pt x="545" y="1714"/>
                    <a:pt x="540" y="1720"/>
                  </a:cubicBezTo>
                  <a:cubicBezTo>
                    <a:pt x="536" y="1720"/>
                    <a:pt x="536" y="1720"/>
                    <a:pt x="536" y="1720"/>
                  </a:cubicBezTo>
                  <a:cubicBezTo>
                    <a:pt x="533" y="1720"/>
                    <a:pt x="530" y="1722"/>
                    <a:pt x="529" y="1724"/>
                  </a:cubicBezTo>
                  <a:cubicBezTo>
                    <a:pt x="526" y="1728"/>
                    <a:pt x="523" y="1732"/>
                    <a:pt x="520" y="1736"/>
                  </a:cubicBezTo>
                  <a:cubicBezTo>
                    <a:pt x="516" y="1736"/>
                    <a:pt x="516" y="1736"/>
                    <a:pt x="516" y="1736"/>
                  </a:cubicBezTo>
                  <a:cubicBezTo>
                    <a:pt x="514" y="1736"/>
                    <a:pt x="512" y="1737"/>
                    <a:pt x="510" y="1738"/>
                  </a:cubicBezTo>
                  <a:cubicBezTo>
                    <a:pt x="509" y="1739"/>
                    <a:pt x="508" y="1740"/>
                    <a:pt x="508" y="1742"/>
                  </a:cubicBezTo>
                  <a:cubicBezTo>
                    <a:pt x="502" y="1744"/>
                    <a:pt x="496" y="1746"/>
                    <a:pt x="490" y="1748"/>
                  </a:cubicBezTo>
                  <a:cubicBezTo>
                    <a:pt x="487" y="1748"/>
                    <a:pt x="485" y="1750"/>
                    <a:pt x="485" y="1752"/>
                  </a:cubicBezTo>
                  <a:cubicBezTo>
                    <a:pt x="475" y="1755"/>
                    <a:pt x="465" y="1757"/>
                    <a:pt x="455" y="1759"/>
                  </a:cubicBezTo>
                  <a:cubicBezTo>
                    <a:pt x="453" y="1759"/>
                    <a:pt x="451" y="1761"/>
                    <a:pt x="450" y="1763"/>
                  </a:cubicBezTo>
                  <a:cubicBezTo>
                    <a:pt x="445" y="1763"/>
                    <a:pt x="445" y="1763"/>
                    <a:pt x="445" y="1763"/>
                  </a:cubicBezTo>
                  <a:cubicBezTo>
                    <a:pt x="443" y="1763"/>
                    <a:pt x="441" y="1763"/>
                    <a:pt x="439" y="1765"/>
                  </a:cubicBezTo>
                  <a:cubicBezTo>
                    <a:pt x="439" y="1765"/>
                    <a:pt x="439" y="1766"/>
                    <a:pt x="438" y="1766"/>
                  </a:cubicBezTo>
                  <a:cubicBezTo>
                    <a:pt x="437" y="1766"/>
                    <a:pt x="437" y="1766"/>
                    <a:pt x="437" y="1766"/>
                  </a:cubicBezTo>
                  <a:cubicBezTo>
                    <a:pt x="435" y="1766"/>
                    <a:pt x="433" y="1767"/>
                    <a:pt x="431" y="1769"/>
                  </a:cubicBezTo>
                  <a:cubicBezTo>
                    <a:pt x="431" y="1769"/>
                    <a:pt x="431" y="1770"/>
                    <a:pt x="430" y="1770"/>
                  </a:cubicBezTo>
                  <a:cubicBezTo>
                    <a:pt x="425" y="1770"/>
                    <a:pt x="425" y="1770"/>
                    <a:pt x="425" y="1770"/>
                  </a:cubicBezTo>
                  <a:cubicBezTo>
                    <a:pt x="423" y="1770"/>
                    <a:pt x="421" y="1771"/>
                    <a:pt x="420" y="1773"/>
                  </a:cubicBezTo>
                  <a:cubicBezTo>
                    <a:pt x="419" y="1774"/>
                    <a:pt x="418" y="1775"/>
                    <a:pt x="418" y="1776"/>
                  </a:cubicBezTo>
                  <a:cubicBezTo>
                    <a:pt x="414" y="1776"/>
                    <a:pt x="411" y="1777"/>
                    <a:pt x="408" y="1778"/>
                  </a:cubicBezTo>
                  <a:cubicBezTo>
                    <a:pt x="405" y="1779"/>
                    <a:pt x="404" y="1780"/>
                    <a:pt x="403" y="1782"/>
                  </a:cubicBezTo>
                  <a:cubicBezTo>
                    <a:pt x="402" y="1782"/>
                    <a:pt x="402" y="1782"/>
                    <a:pt x="402" y="1782"/>
                  </a:cubicBezTo>
                  <a:cubicBezTo>
                    <a:pt x="399" y="1782"/>
                    <a:pt x="396" y="1783"/>
                    <a:pt x="395" y="1786"/>
                  </a:cubicBezTo>
                  <a:cubicBezTo>
                    <a:pt x="394" y="1787"/>
                    <a:pt x="393" y="1788"/>
                    <a:pt x="393" y="1789"/>
                  </a:cubicBezTo>
                  <a:cubicBezTo>
                    <a:pt x="390" y="1789"/>
                    <a:pt x="390" y="1789"/>
                    <a:pt x="390" y="1789"/>
                  </a:cubicBezTo>
                  <a:cubicBezTo>
                    <a:pt x="387" y="1789"/>
                    <a:pt x="384" y="1791"/>
                    <a:pt x="383" y="1794"/>
                  </a:cubicBezTo>
                  <a:cubicBezTo>
                    <a:pt x="382" y="1795"/>
                    <a:pt x="382" y="1796"/>
                    <a:pt x="381" y="1797"/>
                  </a:cubicBezTo>
                  <a:cubicBezTo>
                    <a:pt x="378" y="1797"/>
                    <a:pt x="378" y="1797"/>
                    <a:pt x="378" y="1797"/>
                  </a:cubicBezTo>
                  <a:cubicBezTo>
                    <a:pt x="375" y="1797"/>
                    <a:pt x="372" y="1799"/>
                    <a:pt x="371" y="1802"/>
                  </a:cubicBezTo>
                  <a:cubicBezTo>
                    <a:pt x="370" y="1803"/>
                    <a:pt x="370" y="1804"/>
                    <a:pt x="369" y="1805"/>
                  </a:cubicBezTo>
                  <a:cubicBezTo>
                    <a:pt x="366" y="1805"/>
                    <a:pt x="366" y="1805"/>
                    <a:pt x="366" y="1805"/>
                  </a:cubicBezTo>
                  <a:cubicBezTo>
                    <a:pt x="363" y="1805"/>
                    <a:pt x="361" y="1806"/>
                    <a:pt x="359" y="1809"/>
                  </a:cubicBezTo>
                  <a:cubicBezTo>
                    <a:pt x="359" y="1810"/>
                    <a:pt x="358" y="1811"/>
                    <a:pt x="357" y="1812"/>
                  </a:cubicBezTo>
                  <a:cubicBezTo>
                    <a:pt x="355" y="1812"/>
                    <a:pt x="355" y="1812"/>
                    <a:pt x="355" y="1812"/>
                  </a:cubicBezTo>
                  <a:cubicBezTo>
                    <a:pt x="351" y="1812"/>
                    <a:pt x="349" y="1814"/>
                    <a:pt x="347" y="1817"/>
                  </a:cubicBezTo>
                  <a:cubicBezTo>
                    <a:pt x="347" y="1818"/>
                    <a:pt x="346" y="1820"/>
                    <a:pt x="345" y="1821"/>
                  </a:cubicBezTo>
                  <a:cubicBezTo>
                    <a:pt x="342" y="1822"/>
                    <a:pt x="339" y="1823"/>
                    <a:pt x="336" y="1824"/>
                  </a:cubicBezTo>
                  <a:cubicBezTo>
                    <a:pt x="335" y="1825"/>
                    <a:pt x="333" y="1826"/>
                    <a:pt x="332" y="1827"/>
                  </a:cubicBezTo>
                  <a:cubicBezTo>
                    <a:pt x="331" y="1827"/>
                    <a:pt x="331" y="1827"/>
                    <a:pt x="331" y="1827"/>
                  </a:cubicBezTo>
                  <a:cubicBezTo>
                    <a:pt x="328" y="1827"/>
                    <a:pt x="325" y="1829"/>
                    <a:pt x="324" y="1832"/>
                  </a:cubicBezTo>
                  <a:cubicBezTo>
                    <a:pt x="323" y="1833"/>
                    <a:pt x="322" y="1835"/>
                    <a:pt x="321" y="1836"/>
                  </a:cubicBezTo>
                  <a:cubicBezTo>
                    <a:pt x="309" y="1839"/>
                    <a:pt x="309" y="1839"/>
                    <a:pt x="309" y="1839"/>
                  </a:cubicBezTo>
                  <a:cubicBezTo>
                    <a:pt x="307" y="1840"/>
                    <a:pt x="305" y="1841"/>
                    <a:pt x="304" y="1843"/>
                  </a:cubicBezTo>
                  <a:cubicBezTo>
                    <a:pt x="304" y="1844"/>
                    <a:pt x="303" y="1846"/>
                    <a:pt x="302" y="1847"/>
                  </a:cubicBezTo>
                  <a:cubicBezTo>
                    <a:pt x="300" y="1847"/>
                    <a:pt x="300" y="1847"/>
                    <a:pt x="300" y="1847"/>
                  </a:cubicBezTo>
                  <a:cubicBezTo>
                    <a:pt x="297" y="1847"/>
                    <a:pt x="295" y="1848"/>
                    <a:pt x="294" y="1849"/>
                  </a:cubicBezTo>
                  <a:cubicBezTo>
                    <a:pt x="293" y="1849"/>
                    <a:pt x="293" y="1850"/>
                    <a:pt x="293" y="1850"/>
                  </a:cubicBezTo>
                  <a:cubicBezTo>
                    <a:pt x="288" y="1850"/>
                    <a:pt x="288" y="1850"/>
                    <a:pt x="288" y="1850"/>
                  </a:cubicBezTo>
                  <a:cubicBezTo>
                    <a:pt x="286" y="1850"/>
                    <a:pt x="283" y="1851"/>
                    <a:pt x="282" y="1853"/>
                  </a:cubicBezTo>
                  <a:cubicBezTo>
                    <a:pt x="282" y="1853"/>
                    <a:pt x="281" y="1854"/>
                    <a:pt x="281" y="1854"/>
                  </a:cubicBezTo>
                  <a:cubicBezTo>
                    <a:pt x="276" y="1854"/>
                    <a:pt x="276" y="1854"/>
                    <a:pt x="276" y="1854"/>
                  </a:cubicBezTo>
                  <a:cubicBezTo>
                    <a:pt x="274" y="1854"/>
                    <a:pt x="272" y="1855"/>
                    <a:pt x="270" y="1857"/>
                  </a:cubicBezTo>
                  <a:cubicBezTo>
                    <a:pt x="270" y="1857"/>
                    <a:pt x="269" y="1858"/>
                    <a:pt x="269" y="1858"/>
                  </a:cubicBezTo>
                  <a:cubicBezTo>
                    <a:pt x="252" y="1858"/>
                    <a:pt x="252" y="1858"/>
                    <a:pt x="252" y="1858"/>
                  </a:cubicBezTo>
                  <a:cubicBezTo>
                    <a:pt x="250" y="1858"/>
                    <a:pt x="248" y="1859"/>
                    <a:pt x="247" y="1860"/>
                  </a:cubicBezTo>
                  <a:cubicBezTo>
                    <a:pt x="246" y="1861"/>
                    <a:pt x="246" y="1861"/>
                    <a:pt x="245" y="1862"/>
                  </a:cubicBezTo>
                  <a:cubicBezTo>
                    <a:pt x="221" y="1862"/>
                    <a:pt x="221" y="1862"/>
                    <a:pt x="221" y="1862"/>
                  </a:cubicBezTo>
                  <a:cubicBezTo>
                    <a:pt x="219" y="1862"/>
                    <a:pt x="217" y="1863"/>
                    <a:pt x="215" y="1864"/>
                  </a:cubicBezTo>
                  <a:cubicBezTo>
                    <a:pt x="215" y="1865"/>
                    <a:pt x="214" y="1865"/>
                    <a:pt x="214" y="1866"/>
                  </a:cubicBezTo>
                  <a:cubicBezTo>
                    <a:pt x="197" y="1866"/>
                    <a:pt x="197" y="1866"/>
                    <a:pt x="197" y="1866"/>
                  </a:cubicBezTo>
                  <a:cubicBezTo>
                    <a:pt x="195" y="1866"/>
                    <a:pt x="193" y="1867"/>
                    <a:pt x="192" y="1868"/>
                  </a:cubicBezTo>
                  <a:cubicBezTo>
                    <a:pt x="191" y="1869"/>
                    <a:pt x="191" y="1869"/>
                    <a:pt x="190" y="1870"/>
                  </a:cubicBezTo>
                  <a:cubicBezTo>
                    <a:pt x="186" y="1870"/>
                    <a:pt x="186" y="1870"/>
                    <a:pt x="186" y="1870"/>
                  </a:cubicBezTo>
                  <a:cubicBezTo>
                    <a:pt x="183" y="1870"/>
                    <a:pt x="181" y="1871"/>
                    <a:pt x="180" y="1872"/>
                  </a:cubicBezTo>
                  <a:cubicBezTo>
                    <a:pt x="179" y="1872"/>
                    <a:pt x="179" y="1873"/>
                    <a:pt x="179" y="1873"/>
                  </a:cubicBezTo>
                  <a:cubicBezTo>
                    <a:pt x="178" y="1873"/>
                    <a:pt x="178" y="1873"/>
                    <a:pt x="178" y="1873"/>
                  </a:cubicBezTo>
                  <a:cubicBezTo>
                    <a:pt x="175" y="1873"/>
                    <a:pt x="173" y="1874"/>
                    <a:pt x="172" y="1876"/>
                  </a:cubicBezTo>
                  <a:cubicBezTo>
                    <a:pt x="171" y="1876"/>
                    <a:pt x="171" y="1877"/>
                    <a:pt x="171" y="1877"/>
                  </a:cubicBezTo>
                  <a:cubicBezTo>
                    <a:pt x="170" y="1877"/>
                    <a:pt x="170" y="1877"/>
                    <a:pt x="170" y="1877"/>
                  </a:cubicBezTo>
                  <a:cubicBezTo>
                    <a:pt x="167" y="1877"/>
                    <a:pt x="165" y="1878"/>
                    <a:pt x="163" y="1881"/>
                  </a:cubicBezTo>
                  <a:cubicBezTo>
                    <a:pt x="161" y="1883"/>
                    <a:pt x="159" y="1886"/>
                    <a:pt x="158" y="1889"/>
                  </a:cubicBezTo>
                  <a:cubicBezTo>
                    <a:pt x="154" y="1889"/>
                    <a:pt x="154" y="1889"/>
                    <a:pt x="154" y="1889"/>
                  </a:cubicBezTo>
                  <a:cubicBezTo>
                    <a:pt x="151" y="1889"/>
                    <a:pt x="149" y="1890"/>
                    <a:pt x="147" y="1892"/>
                  </a:cubicBezTo>
                  <a:cubicBezTo>
                    <a:pt x="145" y="1896"/>
                    <a:pt x="143" y="1899"/>
                    <a:pt x="140" y="1902"/>
                  </a:cubicBezTo>
                  <a:cubicBezTo>
                    <a:pt x="137" y="1905"/>
                    <a:pt x="133" y="1907"/>
                    <a:pt x="130" y="1909"/>
                  </a:cubicBezTo>
                  <a:cubicBezTo>
                    <a:pt x="129" y="1910"/>
                    <a:pt x="128" y="1911"/>
                    <a:pt x="127" y="1912"/>
                  </a:cubicBezTo>
                  <a:cubicBezTo>
                    <a:pt x="127" y="1912"/>
                    <a:pt x="127" y="1912"/>
                    <a:pt x="127" y="1912"/>
                  </a:cubicBezTo>
                  <a:cubicBezTo>
                    <a:pt x="124" y="1912"/>
                    <a:pt x="121" y="1913"/>
                    <a:pt x="120" y="1915"/>
                  </a:cubicBezTo>
                  <a:cubicBezTo>
                    <a:pt x="118" y="1918"/>
                    <a:pt x="116" y="1921"/>
                    <a:pt x="114" y="1924"/>
                  </a:cubicBezTo>
                  <a:cubicBezTo>
                    <a:pt x="110" y="1925"/>
                    <a:pt x="105" y="1926"/>
                    <a:pt x="101" y="1927"/>
                  </a:cubicBezTo>
                  <a:cubicBezTo>
                    <a:pt x="99" y="1928"/>
                    <a:pt x="97" y="1929"/>
                    <a:pt x="96" y="1931"/>
                  </a:cubicBezTo>
                  <a:cubicBezTo>
                    <a:pt x="83" y="1931"/>
                    <a:pt x="83" y="1931"/>
                    <a:pt x="83" y="1931"/>
                  </a:cubicBezTo>
                  <a:cubicBezTo>
                    <a:pt x="82" y="1931"/>
                    <a:pt x="82" y="1931"/>
                    <a:pt x="81" y="1931"/>
                  </a:cubicBezTo>
                  <a:cubicBezTo>
                    <a:pt x="76" y="1933"/>
                    <a:pt x="70" y="1934"/>
                    <a:pt x="63" y="1936"/>
                  </a:cubicBezTo>
                  <a:cubicBezTo>
                    <a:pt x="56" y="1937"/>
                    <a:pt x="49" y="1939"/>
                    <a:pt x="43" y="1939"/>
                  </a:cubicBezTo>
                  <a:cubicBezTo>
                    <a:pt x="43" y="1939"/>
                    <a:pt x="43" y="1939"/>
                    <a:pt x="43" y="1939"/>
                  </a:cubicBezTo>
                  <a:cubicBezTo>
                    <a:pt x="43" y="1939"/>
                    <a:pt x="43" y="1939"/>
                    <a:pt x="43" y="1939"/>
                  </a:cubicBezTo>
                  <a:cubicBezTo>
                    <a:pt x="39" y="1939"/>
                    <a:pt x="35" y="1938"/>
                    <a:pt x="33" y="1937"/>
                  </a:cubicBezTo>
                  <a:cubicBezTo>
                    <a:pt x="30" y="1936"/>
                    <a:pt x="28" y="1935"/>
                    <a:pt x="26" y="1933"/>
                  </a:cubicBezTo>
                  <a:cubicBezTo>
                    <a:pt x="25" y="1932"/>
                    <a:pt x="24" y="1932"/>
                    <a:pt x="23" y="1931"/>
                  </a:cubicBezTo>
                  <a:cubicBezTo>
                    <a:pt x="21" y="1931"/>
                    <a:pt x="19" y="1930"/>
                    <a:pt x="17" y="1929"/>
                  </a:cubicBezTo>
                  <a:cubicBezTo>
                    <a:pt x="17" y="1927"/>
                    <a:pt x="17" y="1927"/>
                    <a:pt x="17" y="1927"/>
                  </a:cubicBezTo>
                  <a:cubicBezTo>
                    <a:pt x="18" y="1927"/>
                    <a:pt x="18" y="1926"/>
                    <a:pt x="18" y="1926"/>
                  </a:cubicBezTo>
                  <a:cubicBezTo>
                    <a:pt x="19" y="1925"/>
                    <a:pt x="20" y="1924"/>
                    <a:pt x="20" y="1924"/>
                  </a:cubicBezTo>
                  <a:cubicBezTo>
                    <a:pt x="21" y="1923"/>
                    <a:pt x="22" y="1923"/>
                    <a:pt x="22" y="1922"/>
                  </a:cubicBezTo>
                  <a:cubicBezTo>
                    <a:pt x="23" y="1922"/>
                    <a:pt x="23" y="1921"/>
                    <a:pt x="23" y="1921"/>
                  </a:cubicBezTo>
                  <a:cubicBezTo>
                    <a:pt x="24" y="1921"/>
                    <a:pt x="24" y="1921"/>
                    <a:pt x="24" y="1921"/>
                  </a:cubicBezTo>
                  <a:cubicBezTo>
                    <a:pt x="27" y="1921"/>
                    <a:pt x="29" y="1920"/>
                    <a:pt x="30" y="1918"/>
                  </a:cubicBezTo>
                  <a:cubicBezTo>
                    <a:pt x="31" y="1918"/>
                    <a:pt x="31" y="1917"/>
                    <a:pt x="31" y="1917"/>
                  </a:cubicBezTo>
                  <a:cubicBezTo>
                    <a:pt x="32" y="1917"/>
                    <a:pt x="32" y="1917"/>
                    <a:pt x="32" y="1917"/>
                  </a:cubicBezTo>
                  <a:cubicBezTo>
                    <a:pt x="35" y="1917"/>
                    <a:pt x="38" y="1915"/>
                    <a:pt x="40" y="1912"/>
                  </a:cubicBezTo>
                  <a:cubicBezTo>
                    <a:pt x="40" y="1911"/>
                    <a:pt x="41" y="1909"/>
                    <a:pt x="42" y="1908"/>
                  </a:cubicBezTo>
                  <a:cubicBezTo>
                    <a:pt x="46" y="1907"/>
                    <a:pt x="50" y="1906"/>
                    <a:pt x="54" y="1905"/>
                  </a:cubicBezTo>
                  <a:cubicBezTo>
                    <a:pt x="56" y="1904"/>
                    <a:pt x="58" y="1903"/>
                    <a:pt x="59" y="1901"/>
                  </a:cubicBezTo>
                  <a:cubicBezTo>
                    <a:pt x="60" y="1899"/>
                    <a:pt x="61" y="1898"/>
                    <a:pt x="62" y="1896"/>
                  </a:cubicBezTo>
                  <a:cubicBezTo>
                    <a:pt x="65" y="1895"/>
                    <a:pt x="67" y="1894"/>
                    <a:pt x="70" y="1893"/>
                  </a:cubicBezTo>
                  <a:cubicBezTo>
                    <a:pt x="73" y="1892"/>
                    <a:pt x="75" y="1891"/>
                    <a:pt x="75" y="1888"/>
                  </a:cubicBezTo>
                  <a:cubicBezTo>
                    <a:pt x="79" y="1888"/>
                    <a:pt x="82" y="1887"/>
                    <a:pt x="85" y="1886"/>
                  </a:cubicBezTo>
                  <a:cubicBezTo>
                    <a:pt x="87" y="1885"/>
                    <a:pt x="89" y="1884"/>
                    <a:pt x="91" y="1882"/>
                  </a:cubicBezTo>
                  <a:cubicBezTo>
                    <a:pt x="91" y="1881"/>
                    <a:pt x="92" y="1880"/>
                    <a:pt x="92" y="1879"/>
                  </a:cubicBezTo>
                  <a:cubicBezTo>
                    <a:pt x="95" y="1879"/>
                    <a:pt x="95" y="1879"/>
                    <a:pt x="95" y="1879"/>
                  </a:cubicBezTo>
                  <a:cubicBezTo>
                    <a:pt x="98" y="1879"/>
                    <a:pt x="101" y="1877"/>
                    <a:pt x="102" y="1874"/>
                  </a:cubicBezTo>
                  <a:cubicBezTo>
                    <a:pt x="103" y="1873"/>
                    <a:pt x="104" y="1872"/>
                    <a:pt x="104" y="1871"/>
                  </a:cubicBezTo>
                  <a:cubicBezTo>
                    <a:pt x="107" y="1871"/>
                    <a:pt x="107" y="1871"/>
                    <a:pt x="107" y="1871"/>
                  </a:cubicBezTo>
                  <a:cubicBezTo>
                    <a:pt x="110" y="1871"/>
                    <a:pt x="113" y="1869"/>
                    <a:pt x="114" y="1867"/>
                  </a:cubicBezTo>
                  <a:cubicBezTo>
                    <a:pt x="115" y="1865"/>
                    <a:pt x="116" y="1863"/>
                    <a:pt x="116" y="1862"/>
                  </a:cubicBezTo>
                  <a:cubicBezTo>
                    <a:pt x="120" y="1861"/>
                    <a:pt x="124" y="1860"/>
                    <a:pt x="129" y="1859"/>
                  </a:cubicBezTo>
                  <a:cubicBezTo>
                    <a:pt x="132" y="1858"/>
                    <a:pt x="134" y="1856"/>
                    <a:pt x="135" y="1853"/>
                  </a:cubicBezTo>
                  <a:cubicBezTo>
                    <a:pt x="137" y="1853"/>
                    <a:pt x="139" y="1852"/>
                    <a:pt x="141" y="1852"/>
                  </a:cubicBezTo>
                  <a:cubicBezTo>
                    <a:pt x="143" y="1851"/>
                    <a:pt x="145" y="1850"/>
                    <a:pt x="146" y="1848"/>
                  </a:cubicBezTo>
                  <a:cubicBezTo>
                    <a:pt x="146" y="1846"/>
                    <a:pt x="147" y="1845"/>
                    <a:pt x="147" y="1844"/>
                  </a:cubicBezTo>
                  <a:cubicBezTo>
                    <a:pt x="150" y="1844"/>
                    <a:pt x="150" y="1844"/>
                    <a:pt x="150" y="1844"/>
                  </a:cubicBezTo>
                  <a:cubicBezTo>
                    <a:pt x="153" y="1844"/>
                    <a:pt x="155" y="1843"/>
                    <a:pt x="157" y="1840"/>
                  </a:cubicBezTo>
                  <a:cubicBezTo>
                    <a:pt x="159" y="1838"/>
                    <a:pt x="161" y="1835"/>
                    <a:pt x="162" y="1833"/>
                  </a:cubicBezTo>
                  <a:cubicBezTo>
                    <a:pt x="166" y="1833"/>
                    <a:pt x="166" y="1833"/>
                    <a:pt x="166" y="1833"/>
                  </a:cubicBezTo>
                  <a:cubicBezTo>
                    <a:pt x="168" y="1833"/>
                    <a:pt x="170" y="1832"/>
                    <a:pt x="172" y="1830"/>
                  </a:cubicBezTo>
                  <a:cubicBezTo>
                    <a:pt x="172" y="1830"/>
                    <a:pt x="173" y="1829"/>
                    <a:pt x="173" y="1829"/>
                  </a:cubicBezTo>
                  <a:cubicBezTo>
                    <a:pt x="178" y="1829"/>
                    <a:pt x="178" y="1829"/>
                    <a:pt x="178" y="1829"/>
                  </a:cubicBezTo>
                  <a:cubicBezTo>
                    <a:pt x="180" y="1829"/>
                    <a:pt x="182" y="1828"/>
                    <a:pt x="184" y="1826"/>
                  </a:cubicBezTo>
                  <a:cubicBezTo>
                    <a:pt x="184" y="1826"/>
                    <a:pt x="184" y="1825"/>
                    <a:pt x="185" y="1825"/>
                  </a:cubicBezTo>
                  <a:cubicBezTo>
                    <a:pt x="186" y="1825"/>
                    <a:pt x="186" y="1825"/>
                    <a:pt x="186" y="1825"/>
                  </a:cubicBezTo>
                  <a:cubicBezTo>
                    <a:pt x="188" y="1825"/>
                    <a:pt x="190" y="1824"/>
                    <a:pt x="191" y="1822"/>
                  </a:cubicBezTo>
                  <a:cubicBezTo>
                    <a:pt x="192" y="1822"/>
                    <a:pt x="193" y="1821"/>
                    <a:pt x="193" y="1820"/>
                  </a:cubicBezTo>
                  <a:cubicBezTo>
                    <a:pt x="199" y="1819"/>
                    <a:pt x="205" y="1818"/>
                    <a:pt x="210" y="1817"/>
                  </a:cubicBezTo>
                  <a:cubicBezTo>
                    <a:pt x="213" y="1817"/>
                    <a:pt x="215" y="1815"/>
                    <a:pt x="216" y="1814"/>
                  </a:cubicBezTo>
                  <a:cubicBezTo>
                    <a:pt x="221" y="1814"/>
                    <a:pt x="221" y="1814"/>
                    <a:pt x="221" y="1814"/>
                  </a:cubicBezTo>
                  <a:cubicBezTo>
                    <a:pt x="223" y="1814"/>
                    <a:pt x="225" y="1813"/>
                    <a:pt x="227" y="1811"/>
                  </a:cubicBezTo>
                  <a:cubicBezTo>
                    <a:pt x="227" y="1811"/>
                    <a:pt x="228" y="1810"/>
                    <a:pt x="228" y="1810"/>
                  </a:cubicBezTo>
                  <a:cubicBezTo>
                    <a:pt x="233" y="1810"/>
                    <a:pt x="233" y="1810"/>
                    <a:pt x="233" y="1810"/>
                  </a:cubicBezTo>
                  <a:cubicBezTo>
                    <a:pt x="235" y="1810"/>
                    <a:pt x="237" y="1809"/>
                    <a:pt x="239" y="1807"/>
                  </a:cubicBezTo>
                  <a:cubicBezTo>
                    <a:pt x="239" y="1807"/>
                    <a:pt x="239" y="1806"/>
                    <a:pt x="240" y="1806"/>
                  </a:cubicBezTo>
                  <a:cubicBezTo>
                    <a:pt x="245" y="1806"/>
                    <a:pt x="245" y="1806"/>
                    <a:pt x="245" y="1806"/>
                  </a:cubicBezTo>
                  <a:cubicBezTo>
                    <a:pt x="247" y="1806"/>
                    <a:pt x="249" y="1805"/>
                    <a:pt x="250" y="1803"/>
                  </a:cubicBezTo>
                  <a:cubicBezTo>
                    <a:pt x="251" y="1803"/>
                    <a:pt x="251" y="1803"/>
                    <a:pt x="252" y="1802"/>
                  </a:cubicBezTo>
                  <a:cubicBezTo>
                    <a:pt x="256" y="1802"/>
                    <a:pt x="256" y="1802"/>
                    <a:pt x="256" y="1802"/>
                  </a:cubicBezTo>
                  <a:cubicBezTo>
                    <a:pt x="259" y="1802"/>
                    <a:pt x="261" y="1801"/>
                    <a:pt x="262" y="1800"/>
                  </a:cubicBezTo>
                  <a:cubicBezTo>
                    <a:pt x="263" y="1799"/>
                    <a:pt x="263" y="1799"/>
                    <a:pt x="263" y="1798"/>
                  </a:cubicBezTo>
                  <a:cubicBezTo>
                    <a:pt x="268" y="1798"/>
                    <a:pt x="268" y="1798"/>
                    <a:pt x="268" y="1798"/>
                  </a:cubicBezTo>
                  <a:cubicBezTo>
                    <a:pt x="270" y="1798"/>
                    <a:pt x="272" y="1797"/>
                    <a:pt x="274" y="1796"/>
                  </a:cubicBezTo>
                  <a:cubicBezTo>
                    <a:pt x="275" y="1795"/>
                    <a:pt x="276" y="1794"/>
                    <a:pt x="276" y="1793"/>
                  </a:cubicBezTo>
                  <a:cubicBezTo>
                    <a:pt x="279" y="1792"/>
                    <a:pt x="282" y="1791"/>
                    <a:pt x="286" y="1790"/>
                  </a:cubicBezTo>
                  <a:cubicBezTo>
                    <a:pt x="289" y="1790"/>
                    <a:pt x="291" y="1788"/>
                    <a:pt x="292" y="1785"/>
                  </a:cubicBezTo>
                  <a:cubicBezTo>
                    <a:pt x="295" y="1784"/>
                    <a:pt x="298" y="1783"/>
                    <a:pt x="302" y="1783"/>
                  </a:cubicBezTo>
                  <a:cubicBezTo>
                    <a:pt x="303" y="1782"/>
                    <a:pt x="305" y="1781"/>
                    <a:pt x="306" y="1780"/>
                  </a:cubicBezTo>
                  <a:cubicBezTo>
                    <a:pt x="309" y="1776"/>
                    <a:pt x="312" y="1772"/>
                    <a:pt x="316" y="1768"/>
                  </a:cubicBezTo>
                  <a:cubicBezTo>
                    <a:pt x="319" y="1768"/>
                    <a:pt x="319" y="1768"/>
                    <a:pt x="319" y="1768"/>
                  </a:cubicBezTo>
                  <a:cubicBezTo>
                    <a:pt x="322" y="1768"/>
                    <a:pt x="324" y="1766"/>
                    <a:pt x="326" y="1765"/>
                  </a:cubicBezTo>
                  <a:cubicBezTo>
                    <a:pt x="331" y="1758"/>
                    <a:pt x="337" y="1751"/>
                    <a:pt x="343" y="1745"/>
                  </a:cubicBezTo>
                  <a:cubicBezTo>
                    <a:pt x="347" y="1745"/>
                    <a:pt x="347" y="1745"/>
                    <a:pt x="347" y="1745"/>
                  </a:cubicBezTo>
                  <a:cubicBezTo>
                    <a:pt x="349" y="1745"/>
                    <a:pt x="351" y="1744"/>
                    <a:pt x="353" y="1742"/>
                  </a:cubicBezTo>
                  <a:cubicBezTo>
                    <a:pt x="359" y="1735"/>
                    <a:pt x="365" y="1728"/>
                    <a:pt x="370" y="1722"/>
                  </a:cubicBezTo>
                  <a:cubicBezTo>
                    <a:pt x="374" y="1722"/>
                    <a:pt x="374" y="1722"/>
                    <a:pt x="374" y="1722"/>
                  </a:cubicBezTo>
                  <a:cubicBezTo>
                    <a:pt x="377" y="1722"/>
                    <a:pt x="379" y="1721"/>
                    <a:pt x="381" y="1719"/>
                  </a:cubicBezTo>
                  <a:cubicBezTo>
                    <a:pt x="384" y="1715"/>
                    <a:pt x="387" y="1710"/>
                    <a:pt x="390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7" y="1706"/>
                    <a:pt x="399" y="1705"/>
                    <a:pt x="401" y="1703"/>
                  </a:cubicBezTo>
                  <a:cubicBezTo>
                    <a:pt x="403" y="1700"/>
                    <a:pt x="405" y="1698"/>
                    <a:pt x="406" y="1695"/>
                  </a:cubicBezTo>
                  <a:cubicBezTo>
                    <a:pt x="410" y="1695"/>
                    <a:pt x="410" y="1695"/>
                    <a:pt x="410" y="1695"/>
                  </a:cubicBezTo>
                  <a:cubicBezTo>
                    <a:pt x="413" y="1695"/>
                    <a:pt x="416" y="1693"/>
                    <a:pt x="417" y="1691"/>
                  </a:cubicBezTo>
                  <a:cubicBezTo>
                    <a:pt x="418" y="1689"/>
                    <a:pt x="419" y="1688"/>
                    <a:pt x="419" y="1686"/>
                  </a:cubicBezTo>
                  <a:cubicBezTo>
                    <a:pt x="423" y="1685"/>
                    <a:pt x="427" y="1684"/>
                    <a:pt x="432" y="1683"/>
                  </a:cubicBezTo>
                  <a:cubicBezTo>
                    <a:pt x="434" y="1683"/>
                    <a:pt x="436" y="1681"/>
                    <a:pt x="437" y="1679"/>
                  </a:cubicBezTo>
                  <a:cubicBezTo>
                    <a:pt x="438" y="1678"/>
                    <a:pt x="438" y="1676"/>
                    <a:pt x="439" y="1675"/>
                  </a:cubicBezTo>
                  <a:cubicBezTo>
                    <a:pt x="443" y="1674"/>
                    <a:pt x="447" y="1673"/>
                    <a:pt x="451" y="1672"/>
                  </a:cubicBezTo>
                  <a:cubicBezTo>
                    <a:pt x="453" y="1671"/>
                    <a:pt x="455" y="1670"/>
                    <a:pt x="456" y="1668"/>
                  </a:cubicBezTo>
                  <a:cubicBezTo>
                    <a:pt x="457" y="1667"/>
                    <a:pt x="457" y="1666"/>
                    <a:pt x="458" y="1664"/>
                  </a:cubicBezTo>
                  <a:cubicBezTo>
                    <a:pt x="461" y="1664"/>
                    <a:pt x="461" y="1664"/>
                    <a:pt x="461" y="1664"/>
                  </a:cubicBezTo>
                  <a:cubicBezTo>
                    <a:pt x="464" y="1664"/>
                    <a:pt x="467" y="1663"/>
                    <a:pt x="468" y="1660"/>
                  </a:cubicBezTo>
                  <a:cubicBezTo>
                    <a:pt x="469" y="1659"/>
                    <a:pt x="469" y="1658"/>
                    <a:pt x="470" y="1657"/>
                  </a:cubicBezTo>
                  <a:cubicBezTo>
                    <a:pt x="473" y="1657"/>
                    <a:pt x="473" y="1657"/>
                    <a:pt x="473" y="1657"/>
                  </a:cubicBezTo>
                  <a:cubicBezTo>
                    <a:pt x="476" y="1657"/>
                    <a:pt x="479" y="1655"/>
                    <a:pt x="480" y="1652"/>
                  </a:cubicBezTo>
                  <a:cubicBezTo>
                    <a:pt x="481" y="1651"/>
                    <a:pt x="481" y="1650"/>
                    <a:pt x="482" y="1649"/>
                  </a:cubicBezTo>
                  <a:cubicBezTo>
                    <a:pt x="484" y="1649"/>
                    <a:pt x="484" y="1649"/>
                    <a:pt x="484" y="1649"/>
                  </a:cubicBezTo>
                  <a:cubicBezTo>
                    <a:pt x="487" y="1649"/>
                    <a:pt x="489" y="1648"/>
                    <a:pt x="490" y="1647"/>
                  </a:cubicBezTo>
                  <a:cubicBezTo>
                    <a:pt x="491" y="1646"/>
                    <a:pt x="492" y="1644"/>
                    <a:pt x="492" y="1643"/>
                  </a:cubicBezTo>
                  <a:cubicBezTo>
                    <a:pt x="495" y="1642"/>
                    <a:pt x="497" y="1642"/>
                    <a:pt x="499" y="1641"/>
                  </a:cubicBezTo>
                  <a:cubicBezTo>
                    <a:pt x="501" y="1640"/>
                    <a:pt x="503" y="1639"/>
                    <a:pt x="504" y="1637"/>
                  </a:cubicBezTo>
                  <a:cubicBezTo>
                    <a:pt x="504" y="1636"/>
                    <a:pt x="505" y="1635"/>
                    <a:pt x="505" y="1634"/>
                  </a:cubicBezTo>
                  <a:cubicBezTo>
                    <a:pt x="508" y="1634"/>
                    <a:pt x="508" y="1634"/>
                    <a:pt x="508" y="1634"/>
                  </a:cubicBezTo>
                  <a:cubicBezTo>
                    <a:pt x="511" y="1634"/>
                    <a:pt x="513" y="1632"/>
                    <a:pt x="515" y="1630"/>
                  </a:cubicBezTo>
                  <a:cubicBezTo>
                    <a:pt x="517" y="1628"/>
                    <a:pt x="519" y="1625"/>
                    <a:pt x="520" y="1622"/>
                  </a:cubicBezTo>
                  <a:cubicBezTo>
                    <a:pt x="524" y="1622"/>
                    <a:pt x="524" y="1622"/>
                    <a:pt x="524" y="1622"/>
                  </a:cubicBezTo>
                  <a:cubicBezTo>
                    <a:pt x="527" y="1622"/>
                    <a:pt x="530" y="1620"/>
                    <a:pt x="531" y="1618"/>
                  </a:cubicBezTo>
                  <a:cubicBezTo>
                    <a:pt x="532" y="1617"/>
                    <a:pt x="532" y="1616"/>
                    <a:pt x="533" y="1615"/>
                  </a:cubicBezTo>
                  <a:cubicBezTo>
                    <a:pt x="536" y="1615"/>
                    <a:pt x="536" y="1615"/>
                    <a:pt x="536" y="1615"/>
                  </a:cubicBezTo>
                  <a:cubicBezTo>
                    <a:pt x="538" y="1615"/>
                    <a:pt x="541" y="1613"/>
                    <a:pt x="542" y="1611"/>
                  </a:cubicBezTo>
                  <a:cubicBezTo>
                    <a:pt x="544" y="1609"/>
                    <a:pt x="546" y="1606"/>
                    <a:pt x="548" y="1603"/>
                  </a:cubicBezTo>
                  <a:cubicBezTo>
                    <a:pt x="551" y="1603"/>
                    <a:pt x="551" y="1603"/>
                    <a:pt x="551" y="1603"/>
                  </a:cubicBezTo>
                  <a:cubicBezTo>
                    <a:pt x="555" y="1603"/>
                    <a:pt x="558" y="1601"/>
                    <a:pt x="559" y="1598"/>
                  </a:cubicBezTo>
                  <a:cubicBezTo>
                    <a:pt x="559" y="1597"/>
                    <a:pt x="560" y="1597"/>
                    <a:pt x="560" y="1596"/>
                  </a:cubicBezTo>
                  <a:cubicBezTo>
                    <a:pt x="563" y="1595"/>
                    <a:pt x="565" y="1594"/>
                    <a:pt x="567" y="1591"/>
                  </a:cubicBezTo>
                  <a:cubicBezTo>
                    <a:pt x="567" y="1590"/>
                    <a:pt x="568" y="1589"/>
                    <a:pt x="568" y="1588"/>
                  </a:cubicBezTo>
                  <a:cubicBezTo>
                    <a:pt x="571" y="1588"/>
                    <a:pt x="571" y="1588"/>
                    <a:pt x="571" y="1588"/>
                  </a:cubicBezTo>
                  <a:cubicBezTo>
                    <a:pt x="573" y="1588"/>
                    <a:pt x="576" y="1587"/>
                    <a:pt x="577" y="1585"/>
                  </a:cubicBezTo>
                  <a:cubicBezTo>
                    <a:pt x="582" y="1580"/>
                    <a:pt x="586" y="1574"/>
                    <a:pt x="591" y="1569"/>
                  </a:cubicBezTo>
                  <a:cubicBezTo>
                    <a:pt x="595" y="1569"/>
                    <a:pt x="595" y="1569"/>
                    <a:pt x="595" y="1569"/>
                  </a:cubicBezTo>
                  <a:cubicBezTo>
                    <a:pt x="597" y="1569"/>
                    <a:pt x="599" y="1568"/>
                    <a:pt x="601" y="1566"/>
                  </a:cubicBezTo>
                  <a:cubicBezTo>
                    <a:pt x="607" y="1558"/>
                    <a:pt x="614" y="1550"/>
                    <a:pt x="620" y="1543"/>
                  </a:cubicBezTo>
                  <a:cubicBezTo>
                    <a:pt x="622" y="1542"/>
                    <a:pt x="622" y="1540"/>
                    <a:pt x="622" y="1538"/>
                  </a:cubicBezTo>
                  <a:cubicBezTo>
                    <a:pt x="622" y="1533"/>
                    <a:pt x="622" y="1533"/>
                    <a:pt x="622" y="1533"/>
                  </a:cubicBezTo>
                  <a:cubicBezTo>
                    <a:pt x="623" y="1533"/>
                    <a:pt x="624" y="1532"/>
                    <a:pt x="624" y="1532"/>
                  </a:cubicBezTo>
                  <a:cubicBezTo>
                    <a:pt x="626" y="1530"/>
                    <a:pt x="627" y="1528"/>
                    <a:pt x="627" y="1526"/>
                  </a:cubicBezTo>
                  <a:cubicBezTo>
                    <a:pt x="627" y="1518"/>
                    <a:pt x="627" y="1518"/>
                    <a:pt x="627" y="1518"/>
                  </a:cubicBezTo>
                  <a:cubicBezTo>
                    <a:pt x="627" y="1517"/>
                    <a:pt x="628" y="1517"/>
                    <a:pt x="628" y="1517"/>
                  </a:cubicBezTo>
                  <a:cubicBezTo>
                    <a:pt x="630" y="1515"/>
                    <a:pt x="630" y="1513"/>
                    <a:pt x="630" y="1511"/>
                  </a:cubicBezTo>
                  <a:cubicBezTo>
                    <a:pt x="630" y="1508"/>
                    <a:pt x="630" y="1508"/>
                    <a:pt x="630" y="1508"/>
                  </a:cubicBezTo>
                  <a:cubicBezTo>
                    <a:pt x="633" y="1506"/>
                    <a:pt x="636" y="1504"/>
                    <a:pt x="638" y="1503"/>
                  </a:cubicBezTo>
                  <a:cubicBezTo>
                    <a:pt x="639" y="1502"/>
                    <a:pt x="640" y="1501"/>
                    <a:pt x="641" y="1500"/>
                  </a:cubicBezTo>
                  <a:cubicBezTo>
                    <a:pt x="642" y="1500"/>
                    <a:pt x="642" y="1500"/>
                    <a:pt x="642" y="1500"/>
                  </a:cubicBezTo>
                  <a:cubicBezTo>
                    <a:pt x="645" y="1500"/>
                    <a:pt x="648" y="1498"/>
                    <a:pt x="649" y="1496"/>
                  </a:cubicBezTo>
                  <a:cubicBezTo>
                    <a:pt x="650" y="1494"/>
                    <a:pt x="651" y="1493"/>
                    <a:pt x="651" y="1491"/>
                  </a:cubicBezTo>
                  <a:cubicBezTo>
                    <a:pt x="655" y="1490"/>
                    <a:pt x="659" y="1489"/>
                    <a:pt x="664" y="1488"/>
                  </a:cubicBezTo>
                  <a:cubicBezTo>
                    <a:pt x="666" y="1488"/>
                    <a:pt x="668" y="1486"/>
                    <a:pt x="669" y="1484"/>
                  </a:cubicBezTo>
                  <a:cubicBezTo>
                    <a:pt x="671" y="1479"/>
                    <a:pt x="671" y="1479"/>
                    <a:pt x="671" y="1479"/>
                  </a:cubicBezTo>
                  <a:cubicBezTo>
                    <a:pt x="678" y="1477"/>
                    <a:pt x="685" y="1475"/>
                    <a:pt x="691" y="1473"/>
                  </a:cubicBezTo>
                  <a:cubicBezTo>
                    <a:pt x="694" y="1472"/>
                    <a:pt x="696" y="1470"/>
                    <a:pt x="697" y="1467"/>
                  </a:cubicBezTo>
                  <a:cubicBezTo>
                    <a:pt x="699" y="1467"/>
                    <a:pt x="701" y="1466"/>
                    <a:pt x="703" y="1465"/>
                  </a:cubicBezTo>
                  <a:cubicBezTo>
                    <a:pt x="705" y="1465"/>
                    <a:pt x="707" y="1463"/>
                    <a:pt x="708" y="1461"/>
                  </a:cubicBezTo>
                  <a:cubicBezTo>
                    <a:pt x="709" y="1460"/>
                    <a:pt x="709" y="1459"/>
                    <a:pt x="710" y="1458"/>
                  </a:cubicBezTo>
                  <a:cubicBezTo>
                    <a:pt x="713" y="1458"/>
                    <a:pt x="713" y="1458"/>
                    <a:pt x="713" y="1458"/>
                  </a:cubicBezTo>
                  <a:cubicBezTo>
                    <a:pt x="716" y="1458"/>
                    <a:pt x="719" y="1456"/>
                    <a:pt x="720" y="1453"/>
                  </a:cubicBezTo>
                  <a:cubicBezTo>
                    <a:pt x="721" y="1452"/>
                    <a:pt x="721" y="1451"/>
                    <a:pt x="722" y="1450"/>
                  </a:cubicBezTo>
                  <a:cubicBezTo>
                    <a:pt x="724" y="1450"/>
                    <a:pt x="724" y="1450"/>
                    <a:pt x="724" y="1450"/>
                  </a:cubicBezTo>
                  <a:cubicBezTo>
                    <a:pt x="727" y="1450"/>
                    <a:pt x="729" y="1449"/>
                    <a:pt x="730" y="1448"/>
                  </a:cubicBezTo>
                  <a:cubicBezTo>
                    <a:pt x="731" y="1447"/>
                    <a:pt x="732" y="1446"/>
                    <a:pt x="732" y="1444"/>
                  </a:cubicBezTo>
                  <a:cubicBezTo>
                    <a:pt x="734" y="1444"/>
                    <a:pt x="736" y="1443"/>
                    <a:pt x="738" y="1443"/>
                  </a:cubicBezTo>
                  <a:cubicBezTo>
                    <a:pt x="740" y="1442"/>
                    <a:pt x="741" y="1441"/>
                    <a:pt x="742" y="1440"/>
                  </a:cubicBezTo>
                  <a:cubicBezTo>
                    <a:pt x="742" y="1419"/>
                    <a:pt x="742" y="1419"/>
                    <a:pt x="742" y="1419"/>
                  </a:cubicBezTo>
                  <a:moveTo>
                    <a:pt x="1749" y="1419"/>
                  </a:moveTo>
                  <a:cubicBezTo>
                    <a:pt x="1725" y="1419"/>
                    <a:pt x="1725" y="1419"/>
                    <a:pt x="1725" y="1419"/>
                  </a:cubicBezTo>
                  <a:cubicBezTo>
                    <a:pt x="1717" y="1426"/>
                    <a:pt x="1710" y="1433"/>
                    <a:pt x="1702" y="1440"/>
                  </a:cubicBezTo>
                  <a:cubicBezTo>
                    <a:pt x="1702" y="1440"/>
                    <a:pt x="1702" y="1440"/>
                    <a:pt x="1702" y="1440"/>
                  </a:cubicBezTo>
                  <a:cubicBezTo>
                    <a:pt x="1690" y="1452"/>
                    <a:pt x="1680" y="1464"/>
                    <a:pt x="1669" y="1476"/>
                  </a:cubicBezTo>
                  <a:cubicBezTo>
                    <a:pt x="1664" y="1476"/>
                    <a:pt x="1664" y="1476"/>
                    <a:pt x="1664" y="1476"/>
                  </a:cubicBezTo>
                  <a:cubicBezTo>
                    <a:pt x="1662" y="1476"/>
                    <a:pt x="1660" y="1477"/>
                    <a:pt x="1658" y="1478"/>
                  </a:cubicBezTo>
                  <a:cubicBezTo>
                    <a:pt x="1647" y="1490"/>
                    <a:pt x="1636" y="1502"/>
                    <a:pt x="1625" y="1514"/>
                  </a:cubicBezTo>
                  <a:cubicBezTo>
                    <a:pt x="1621" y="1514"/>
                    <a:pt x="1621" y="1514"/>
                    <a:pt x="1621" y="1514"/>
                  </a:cubicBezTo>
                  <a:cubicBezTo>
                    <a:pt x="1619" y="1514"/>
                    <a:pt x="1616" y="1515"/>
                    <a:pt x="1615" y="1517"/>
                  </a:cubicBezTo>
                  <a:cubicBezTo>
                    <a:pt x="1609" y="1524"/>
                    <a:pt x="1603" y="1530"/>
                    <a:pt x="1598" y="1537"/>
                  </a:cubicBezTo>
                  <a:cubicBezTo>
                    <a:pt x="1593" y="1537"/>
                    <a:pt x="1593" y="1537"/>
                    <a:pt x="1593" y="1537"/>
                  </a:cubicBezTo>
                  <a:cubicBezTo>
                    <a:pt x="1590" y="1537"/>
                    <a:pt x="1587" y="1539"/>
                    <a:pt x="1586" y="1542"/>
                  </a:cubicBezTo>
                  <a:cubicBezTo>
                    <a:pt x="1585" y="1543"/>
                    <a:pt x="1585" y="1544"/>
                    <a:pt x="1584" y="1545"/>
                  </a:cubicBezTo>
                  <a:cubicBezTo>
                    <a:pt x="1582" y="1545"/>
                    <a:pt x="1580" y="1546"/>
                    <a:pt x="1579" y="1548"/>
                  </a:cubicBezTo>
                  <a:cubicBezTo>
                    <a:pt x="1577" y="1551"/>
                    <a:pt x="1575" y="1553"/>
                    <a:pt x="1573" y="1556"/>
                  </a:cubicBezTo>
                  <a:cubicBezTo>
                    <a:pt x="1570" y="1556"/>
                    <a:pt x="1570" y="1556"/>
                    <a:pt x="1570" y="1556"/>
                  </a:cubicBezTo>
                  <a:cubicBezTo>
                    <a:pt x="1567" y="1556"/>
                    <a:pt x="1565" y="1557"/>
                    <a:pt x="1564" y="1559"/>
                  </a:cubicBezTo>
                  <a:cubicBezTo>
                    <a:pt x="1559" y="1564"/>
                    <a:pt x="1555" y="1570"/>
                    <a:pt x="1550" y="1575"/>
                  </a:cubicBezTo>
                  <a:cubicBezTo>
                    <a:pt x="1546" y="1575"/>
                    <a:pt x="1546" y="1575"/>
                    <a:pt x="1546" y="1575"/>
                  </a:cubicBezTo>
                  <a:cubicBezTo>
                    <a:pt x="1544" y="1575"/>
                    <a:pt x="1541" y="1576"/>
                    <a:pt x="1540" y="1578"/>
                  </a:cubicBezTo>
                  <a:cubicBezTo>
                    <a:pt x="1537" y="1582"/>
                    <a:pt x="1533" y="1586"/>
                    <a:pt x="1530" y="1591"/>
                  </a:cubicBezTo>
                  <a:cubicBezTo>
                    <a:pt x="1527" y="1591"/>
                    <a:pt x="1527" y="1591"/>
                    <a:pt x="1527" y="1591"/>
                  </a:cubicBezTo>
                  <a:cubicBezTo>
                    <a:pt x="1524" y="1591"/>
                    <a:pt x="1522" y="1592"/>
                    <a:pt x="1520" y="1594"/>
                  </a:cubicBezTo>
                  <a:cubicBezTo>
                    <a:pt x="1518" y="1597"/>
                    <a:pt x="1516" y="1599"/>
                    <a:pt x="1514" y="1602"/>
                  </a:cubicBezTo>
                  <a:cubicBezTo>
                    <a:pt x="1511" y="1602"/>
                    <a:pt x="1511" y="1602"/>
                    <a:pt x="1511" y="1602"/>
                  </a:cubicBezTo>
                  <a:cubicBezTo>
                    <a:pt x="1508" y="1602"/>
                    <a:pt x="1506" y="1603"/>
                    <a:pt x="1504" y="1605"/>
                  </a:cubicBezTo>
                  <a:cubicBezTo>
                    <a:pt x="1502" y="1608"/>
                    <a:pt x="1500" y="1611"/>
                    <a:pt x="1499" y="1613"/>
                  </a:cubicBezTo>
                  <a:cubicBezTo>
                    <a:pt x="1495" y="1613"/>
                    <a:pt x="1495" y="1613"/>
                    <a:pt x="1495" y="1613"/>
                  </a:cubicBezTo>
                  <a:cubicBezTo>
                    <a:pt x="1492" y="1613"/>
                    <a:pt x="1490" y="1615"/>
                    <a:pt x="1488" y="1617"/>
                  </a:cubicBezTo>
                  <a:cubicBezTo>
                    <a:pt x="1488" y="1618"/>
                    <a:pt x="1487" y="1619"/>
                    <a:pt x="1486" y="1620"/>
                  </a:cubicBezTo>
                  <a:cubicBezTo>
                    <a:pt x="1486" y="1641"/>
                    <a:pt x="1486" y="1641"/>
                    <a:pt x="1486" y="1641"/>
                  </a:cubicBezTo>
                  <a:cubicBezTo>
                    <a:pt x="1487" y="1641"/>
                    <a:pt x="1487" y="1641"/>
                    <a:pt x="1487" y="1641"/>
                  </a:cubicBezTo>
                  <a:cubicBezTo>
                    <a:pt x="1490" y="1641"/>
                    <a:pt x="1492" y="1640"/>
                    <a:pt x="1494" y="1638"/>
                  </a:cubicBezTo>
                  <a:cubicBezTo>
                    <a:pt x="1496" y="1635"/>
                    <a:pt x="1498" y="1633"/>
                    <a:pt x="1500" y="1630"/>
                  </a:cubicBezTo>
                  <a:cubicBezTo>
                    <a:pt x="1503" y="1630"/>
                    <a:pt x="1503" y="1630"/>
                    <a:pt x="1503" y="1630"/>
                  </a:cubicBezTo>
                  <a:cubicBezTo>
                    <a:pt x="1506" y="1630"/>
                    <a:pt x="1508" y="1629"/>
                    <a:pt x="1510" y="1626"/>
                  </a:cubicBezTo>
                  <a:cubicBezTo>
                    <a:pt x="1512" y="1624"/>
                    <a:pt x="1513" y="1621"/>
                    <a:pt x="1515" y="1619"/>
                  </a:cubicBezTo>
                  <a:cubicBezTo>
                    <a:pt x="1519" y="1619"/>
                    <a:pt x="1519" y="1619"/>
                    <a:pt x="1519" y="1619"/>
                  </a:cubicBezTo>
                  <a:cubicBezTo>
                    <a:pt x="1521" y="1619"/>
                    <a:pt x="1524" y="1617"/>
                    <a:pt x="1525" y="1615"/>
                  </a:cubicBezTo>
                  <a:cubicBezTo>
                    <a:pt x="1527" y="1612"/>
                    <a:pt x="1529" y="1610"/>
                    <a:pt x="1531" y="1607"/>
                  </a:cubicBezTo>
                  <a:cubicBezTo>
                    <a:pt x="1534" y="1607"/>
                    <a:pt x="1534" y="1607"/>
                    <a:pt x="1534" y="1607"/>
                  </a:cubicBezTo>
                  <a:cubicBezTo>
                    <a:pt x="1537" y="1607"/>
                    <a:pt x="1539" y="1606"/>
                    <a:pt x="1541" y="1604"/>
                  </a:cubicBezTo>
                  <a:cubicBezTo>
                    <a:pt x="1544" y="1600"/>
                    <a:pt x="1547" y="1596"/>
                    <a:pt x="1550" y="1592"/>
                  </a:cubicBezTo>
                  <a:cubicBezTo>
                    <a:pt x="1554" y="1592"/>
                    <a:pt x="1554" y="1592"/>
                    <a:pt x="1554" y="1592"/>
                  </a:cubicBezTo>
                  <a:cubicBezTo>
                    <a:pt x="1557" y="1592"/>
                    <a:pt x="1559" y="1591"/>
                    <a:pt x="1560" y="1589"/>
                  </a:cubicBezTo>
                  <a:cubicBezTo>
                    <a:pt x="1565" y="1583"/>
                    <a:pt x="1569" y="1578"/>
                    <a:pt x="1574" y="1573"/>
                  </a:cubicBezTo>
                  <a:cubicBezTo>
                    <a:pt x="1578" y="1573"/>
                    <a:pt x="1578" y="1573"/>
                    <a:pt x="1578" y="1573"/>
                  </a:cubicBezTo>
                  <a:cubicBezTo>
                    <a:pt x="1581" y="1573"/>
                    <a:pt x="1583" y="1571"/>
                    <a:pt x="1585" y="1569"/>
                  </a:cubicBezTo>
                  <a:cubicBezTo>
                    <a:pt x="1586" y="1566"/>
                    <a:pt x="1588" y="1564"/>
                    <a:pt x="1590" y="1561"/>
                  </a:cubicBezTo>
                  <a:cubicBezTo>
                    <a:pt x="1593" y="1561"/>
                    <a:pt x="1596" y="1559"/>
                    <a:pt x="1597" y="1556"/>
                  </a:cubicBezTo>
                  <a:cubicBezTo>
                    <a:pt x="1598" y="1555"/>
                    <a:pt x="1598" y="1554"/>
                    <a:pt x="1599" y="1553"/>
                  </a:cubicBezTo>
                  <a:cubicBezTo>
                    <a:pt x="1601" y="1553"/>
                    <a:pt x="1601" y="1553"/>
                    <a:pt x="1601" y="1553"/>
                  </a:cubicBezTo>
                  <a:cubicBezTo>
                    <a:pt x="1604" y="1553"/>
                    <a:pt x="1606" y="1552"/>
                    <a:pt x="1608" y="1551"/>
                  </a:cubicBezTo>
                  <a:cubicBezTo>
                    <a:pt x="1613" y="1544"/>
                    <a:pt x="1619" y="1537"/>
                    <a:pt x="1625" y="1531"/>
                  </a:cubicBezTo>
                  <a:cubicBezTo>
                    <a:pt x="1629" y="1531"/>
                    <a:pt x="1629" y="1531"/>
                    <a:pt x="1629" y="1531"/>
                  </a:cubicBezTo>
                  <a:cubicBezTo>
                    <a:pt x="1631" y="1531"/>
                    <a:pt x="1633" y="1530"/>
                    <a:pt x="1635" y="1528"/>
                  </a:cubicBezTo>
                  <a:cubicBezTo>
                    <a:pt x="1646" y="1516"/>
                    <a:pt x="1657" y="1504"/>
                    <a:pt x="1668" y="1492"/>
                  </a:cubicBezTo>
                  <a:cubicBezTo>
                    <a:pt x="1672" y="1492"/>
                    <a:pt x="1672" y="1492"/>
                    <a:pt x="1672" y="1492"/>
                  </a:cubicBezTo>
                  <a:cubicBezTo>
                    <a:pt x="1674" y="1492"/>
                    <a:pt x="1677" y="1491"/>
                    <a:pt x="1678" y="1490"/>
                  </a:cubicBezTo>
                  <a:cubicBezTo>
                    <a:pt x="1690" y="1477"/>
                    <a:pt x="1702" y="1464"/>
                    <a:pt x="1713" y="1452"/>
                  </a:cubicBezTo>
                  <a:cubicBezTo>
                    <a:pt x="1725" y="1441"/>
                    <a:pt x="1737" y="1430"/>
                    <a:pt x="1749" y="1419"/>
                  </a:cubicBezTo>
                  <a:moveTo>
                    <a:pt x="1348" y="708"/>
                  </a:moveTo>
                  <a:cubicBezTo>
                    <a:pt x="1331" y="708"/>
                    <a:pt x="1331" y="708"/>
                    <a:pt x="1331" y="708"/>
                  </a:cubicBezTo>
                  <a:cubicBezTo>
                    <a:pt x="1331" y="709"/>
                    <a:pt x="1331" y="711"/>
                    <a:pt x="1331" y="712"/>
                  </a:cubicBezTo>
                  <a:cubicBezTo>
                    <a:pt x="1328" y="713"/>
                    <a:pt x="1327" y="715"/>
                    <a:pt x="1326" y="717"/>
                  </a:cubicBezTo>
                  <a:cubicBezTo>
                    <a:pt x="1325" y="720"/>
                    <a:pt x="1324" y="724"/>
                    <a:pt x="1323" y="727"/>
                  </a:cubicBezTo>
                  <a:cubicBezTo>
                    <a:pt x="1322" y="727"/>
                    <a:pt x="1321" y="728"/>
                    <a:pt x="1320" y="729"/>
                  </a:cubicBezTo>
                  <a:cubicBezTo>
                    <a:pt x="1319" y="730"/>
                    <a:pt x="1318" y="732"/>
                    <a:pt x="1318" y="735"/>
                  </a:cubicBezTo>
                  <a:cubicBezTo>
                    <a:pt x="1318" y="739"/>
                    <a:pt x="1318" y="739"/>
                    <a:pt x="1318" y="739"/>
                  </a:cubicBezTo>
                  <a:cubicBezTo>
                    <a:pt x="1317" y="739"/>
                    <a:pt x="1317" y="740"/>
                    <a:pt x="1316" y="740"/>
                  </a:cubicBezTo>
                  <a:cubicBezTo>
                    <a:pt x="1315" y="742"/>
                    <a:pt x="1314" y="744"/>
                    <a:pt x="1314" y="746"/>
                  </a:cubicBezTo>
                  <a:cubicBezTo>
                    <a:pt x="1314" y="747"/>
                    <a:pt x="1314" y="747"/>
                    <a:pt x="1314" y="747"/>
                  </a:cubicBezTo>
                  <a:cubicBezTo>
                    <a:pt x="1312" y="748"/>
                    <a:pt x="1311" y="749"/>
                    <a:pt x="1310" y="752"/>
                  </a:cubicBezTo>
                  <a:cubicBezTo>
                    <a:pt x="1309" y="755"/>
                    <a:pt x="1309" y="758"/>
                    <a:pt x="1308" y="761"/>
                  </a:cubicBezTo>
                  <a:cubicBezTo>
                    <a:pt x="1306" y="762"/>
                    <a:pt x="1305" y="762"/>
                    <a:pt x="1304" y="763"/>
                  </a:cubicBezTo>
                  <a:cubicBezTo>
                    <a:pt x="1303" y="765"/>
                    <a:pt x="1302" y="767"/>
                    <a:pt x="1302" y="769"/>
                  </a:cubicBezTo>
                  <a:cubicBezTo>
                    <a:pt x="1302" y="770"/>
                    <a:pt x="1302" y="770"/>
                    <a:pt x="1302" y="770"/>
                  </a:cubicBezTo>
                  <a:cubicBezTo>
                    <a:pt x="1301" y="770"/>
                    <a:pt x="1301" y="771"/>
                    <a:pt x="1301" y="771"/>
                  </a:cubicBezTo>
                  <a:cubicBezTo>
                    <a:pt x="1299" y="773"/>
                    <a:pt x="1298" y="775"/>
                    <a:pt x="1298" y="777"/>
                  </a:cubicBezTo>
                  <a:cubicBezTo>
                    <a:pt x="1298" y="777"/>
                    <a:pt x="1298" y="777"/>
                    <a:pt x="1298" y="777"/>
                  </a:cubicBezTo>
                  <a:cubicBezTo>
                    <a:pt x="1298" y="778"/>
                    <a:pt x="1297" y="778"/>
                    <a:pt x="1297" y="779"/>
                  </a:cubicBezTo>
                  <a:cubicBezTo>
                    <a:pt x="1295" y="780"/>
                    <a:pt x="1294" y="782"/>
                    <a:pt x="1294" y="784"/>
                  </a:cubicBezTo>
                  <a:cubicBezTo>
                    <a:pt x="1294" y="785"/>
                    <a:pt x="1294" y="785"/>
                    <a:pt x="1294" y="785"/>
                  </a:cubicBezTo>
                  <a:cubicBezTo>
                    <a:pt x="1294" y="785"/>
                    <a:pt x="1293" y="786"/>
                    <a:pt x="1293" y="786"/>
                  </a:cubicBezTo>
                  <a:cubicBezTo>
                    <a:pt x="1291" y="788"/>
                    <a:pt x="1290" y="790"/>
                    <a:pt x="1290" y="792"/>
                  </a:cubicBezTo>
                  <a:cubicBezTo>
                    <a:pt x="1290" y="793"/>
                    <a:pt x="1290" y="793"/>
                    <a:pt x="1290" y="793"/>
                  </a:cubicBezTo>
                  <a:cubicBezTo>
                    <a:pt x="1290" y="793"/>
                    <a:pt x="1289" y="793"/>
                    <a:pt x="1289" y="794"/>
                  </a:cubicBezTo>
                  <a:cubicBezTo>
                    <a:pt x="1287" y="795"/>
                    <a:pt x="1286" y="797"/>
                    <a:pt x="1286" y="800"/>
                  </a:cubicBezTo>
                  <a:cubicBezTo>
                    <a:pt x="1286" y="800"/>
                    <a:pt x="1286" y="800"/>
                    <a:pt x="1286" y="800"/>
                  </a:cubicBezTo>
                  <a:cubicBezTo>
                    <a:pt x="1286" y="801"/>
                    <a:pt x="1285" y="801"/>
                    <a:pt x="1285" y="801"/>
                  </a:cubicBezTo>
                  <a:cubicBezTo>
                    <a:pt x="1283" y="803"/>
                    <a:pt x="1282" y="805"/>
                    <a:pt x="1282" y="807"/>
                  </a:cubicBezTo>
                  <a:cubicBezTo>
                    <a:pt x="1282" y="808"/>
                    <a:pt x="1282" y="808"/>
                    <a:pt x="1282" y="808"/>
                  </a:cubicBezTo>
                  <a:cubicBezTo>
                    <a:pt x="1282" y="808"/>
                    <a:pt x="1281" y="809"/>
                    <a:pt x="1281" y="809"/>
                  </a:cubicBezTo>
                  <a:cubicBezTo>
                    <a:pt x="1279" y="811"/>
                    <a:pt x="1278" y="813"/>
                    <a:pt x="1278" y="815"/>
                  </a:cubicBezTo>
                  <a:cubicBezTo>
                    <a:pt x="1278" y="816"/>
                    <a:pt x="1278" y="816"/>
                    <a:pt x="1278" y="816"/>
                  </a:cubicBezTo>
                  <a:cubicBezTo>
                    <a:pt x="1278" y="816"/>
                    <a:pt x="1277" y="816"/>
                    <a:pt x="1277" y="817"/>
                  </a:cubicBezTo>
                  <a:cubicBezTo>
                    <a:pt x="1275" y="818"/>
                    <a:pt x="1275" y="820"/>
                    <a:pt x="1275" y="823"/>
                  </a:cubicBezTo>
                  <a:cubicBezTo>
                    <a:pt x="1275" y="823"/>
                    <a:pt x="1275" y="823"/>
                    <a:pt x="1275" y="823"/>
                  </a:cubicBezTo>
                  <a:cubicBezTo>
                    <a:pt x="1274" y="824"/>
                    <a:pt x="1273" y="824"/>
                    <a:pt x="1273" y="824"/>
                  </a:cubicBezTo>
                  <a:cubicBezTo>
                    <a:pt x="1271" y="826"/>
                    <a:pt x="1271" y="828"/>
                    <a:pt x="1271" y="830"/>
                  </a:cubicBezTo>
                  <a:cubicBezTo>
                    <a:pt x="1271" y="831"/>
                    <a:pt x="1271" y="831"/>
                    <a:pt x="1271" y="831"/>
                  </a:cubicBezTo>
                  <a:cubicBezTo>
                    <a:pt x="1270" y="831"/>
                    <a:pt x="1270" y="832"/>
                    <a:pt x="1269" y="832"/>
                  </a:cubicBezTo>
                  <a:cubicBezTo>
                    <a:pt x="1268" y="834"/>
                    <a:pt x="1267" y="836"/>
                    <a:pt x="1267" y="838"/>
                  </a:cubicBezTo>
                  <a:cubicBezTo>
                    <a:pt x="1267" y="840"/>
                    <a:pt x="1267" y="840"/>
                    <a:pt x="1267" y="840"/>
                  </a:cubicBezTo>
                  <a:cubicBezTo>
                    <a:pt x="1266" y="841"/>
                    <a:pt x="1265" y="841"/>
                    <a:pt x="1264" y="842"/>
                  </a:cubicBezTo>
                  <a:cubicBezTo>
                    <a:pt x="1262" y="843"/>
                    <a:pt x="1260" y="844"/>
                    <a:pt x="1259" y="847"/>
                  </a:cubicBezTo>
                  <a:cubicBezTo>
                    <a:pt x="1257" y="853"/>
                    <a:pt x="1255" y="860"/>
                    <a:pt x="1252" y="866"/>
                  </a:cubicBezTo>
                  <a:cubicBezTo>
                    <a:pt x="1251" y="867"/>
                    <a:pt x="1249" y="868"/>
                    <a:pt x="1248" y="869"/>
                  </a:cubicBezTo>
                  <a:cubicBezTo>
                    <a:pt x="1245" y="870"/>
                    <a:pt x="1243" y="873"/>
                    <a:pt x="1243" y="876"/>
                  </a:cubicBezTo>
                  <a:cubicBezTo>
                    <a:pt x="1243" y="877"/>
                    <a:pt x="1243" y="877"/>
                    <a:pt x="1243" y="877"/>
                  </a:cubicBezTo>
                  <a:cubicBezTo>
                    <a:pt x="1242" y="877"/>
                    <a:pt x="1242" y="877"/>
                    <a:pt x="1241" y="878"/>
                  </a:cubicBezTo>
                  <a:cubicBezTo>
                    <a:pt x="1240" y="879"/>
                    <a:pt x="1239" y="882"/>
                    <a:pt x="1239" y="884"/>
                  </a:cubicBezTo>
                  <a:cubicBezTo>
                    <a:pt x="1239" y="886"/>
                    <a:pt x="1239" y="886"/>
                    <a:pt x="1239" y="886"/>
                  </a:cubicBezTo>
                  <a:cubicBezTo>
                    <a:pt x="1238" y="887"/>
                    <a:pt x="1237" y="887"/>
                    <a:pt x="1236" y="888"/>
                  </a:cubicBezTo>
                  <a:cubicBezTo>
                    <a:pt x="1234" y="889"/>
                    <a:pt x="1232" y="891"/>
                    <a:pt x="1232" y="893"/>
                  </a:cubicBezTo>
                  <a:cubicBezTo>
                    <a:pt x="1230" y="897"/>
                    <a:pt x="1230" y="901"/>
                    <a:pt x="1229" y="905"/>
                  </a:cubicBezTo>
                  <a:cubicBezTo>
                    <a:pt x="1227" y="905"/>
                    <a:pt x="1225" y="906"/>
                    <a:pt x="1224" y="907"/>
                  </a:cubicBezTo>
                  <a:cubicBezTo>
                    <a:pt x="1221" y="908"/>
                    <a:pt x="1219" y="911"/>
                    <a:pt x="1219" y="914"/>
                  </a:cubicBezTo>
                  <a:cubicBezTo>
                    <a:pt x="1219" y="917"/>
                    <a:pt x="1219" y="917"/>
                    <a:pt x="1219" y="917"/>
                  </a:cubicBezTo>
                  <a:cubicBezTo>
                    <a:pt x="1216" y="918"/>
                    <a:pt x="1216" y="918"/>
                    <a:pt x="1216" y="918"/>
                  </a:cubicBezTo>
                  <a:cubicBezTo>
                    <a:pt x="1213" y="920"/>
                    <a:pt x="1212" y="923"/>
                    <a:pt x="1212" y="926"/>
                  </a:cubicBezTo>
                  <a:cubicBezTo>
                    <a:pt x="1212" y="928"/>
                    <a:pt x="1212" y="928"/>
                    <a:pt x="1212" y="928"/>
                  </a:cubicBezTo>
                  <a:cubicBezTo>
                    <a:pt x="1211" y="929"/>
                    <a:pt x="1209" y="929"/>
                    <a:pt x="1208" y="930"/>
                  </a:cubicBezTo>
                  <a:cubicBezTo>
                    <a:pt x="1206" y="931"/>
                    <a:pt x="1205" y="933"/>
                    <a:pt x="1204" y="935"/>
                  </a:cubicBezTo>
                  <a:cubicBezTo>
                    <a:pt x="1203" y="939"/>
                    <a:pt x="1202" y="943"/>
                    <a:pt x="1201" y="947"/>
                  </a:cubicBezTo>
                  <a:cubicBezTo>
                    <a:pt x="1199" y="948"/>
                    <a:pt x="1198" y="948"/>
                    <a:pt x="1197" y="949"/>
                  </a:cubicBezTo>
                  <a:cubicBezTo>
                    <a:pt x="1194" y="950"/>
                    <a:pt x="1192" y="953"/>
                    <a:pt x="1192" y="956"/>
                  </a:cubicBezTo>
                  <a:cubicBezTo>
                    <a:pt x="1192" y="960"/>
                    <a:pt x="1192" y="960"/>
                    <a:pt x="1192" y="960"/>
                  </a:cubicBezTo>
                  <a:cubicBezTo>
                    <a:pt x="1189" y="961"/>
                    <a:pt x="1186" y="963"/>
                    <a:pt x="1184" y="965"/>
                  </a:cubicBezTo>
                  <a:cubicBezTo>
                    <a:pt x="1181" y="966"/>
                    <a:pt x="1180" y="969"/>
                    <a:pt x="1180" y="972"/>
                  </a:cubicBezTo>
                  <a:cubicBezTo>
                    <a:pt x="1180" y="974"/>
                    <a:pt x="1180" y="974"/>
                    <a:pt x="1180" y="974"/>
                  </a:cubicBezTo>
                  <a:cubicBezTo>
                    <a:pt x="1179" y="975"/>
                    <a:pt x="1178" y="975"/>
                    <a:pt x="1177" y="975"/>
                  </a:cubicBezTo>
                  <a:cubicBezTo>
                    <a:pt x="1174" y="977"/>
                    <a:pt x="1172" y="980"/>
                    <a:pt x="1172" y="983"/>
                  </a:cubicBezTo>
                  <a:cubicBezTo>
                    <a:pt x="1172" y="984"/>
                    <a:pt x="1172" y="984"/>
                    <a:pt x="1172" y="984"/>
                  </a:cubicBezTo>
                  <a:cubicBezTo>
                    <a:pt x="1171" y="985"/>
                    <a:pt x="1169" y="986"/>
                    <a:pt x="1169" y="988"/>
                  </a:cubicBezTo>
                  <a:cubicBezTo>
                    <a:pt x="1168" y="991"/>
                    <a:pt x="1167" y="994"/>
                    <a:pt x="1166" y="996"/>
                  </a:cubicBezTo>
                  <a:cubicBezTo>
                    <a:pt x="1164" y="997"/>
                    <a:pt x="1163" y="998"/>
                    <a:pt x="1162" y="998"/>
                  </a:cubicBezTo>
                  <a:cubicBezTo>
                    <a:pt x="1159" y="1000"/>
                    <a:pt x="1156" y="1003"/>
                    <a:pt x="1156" y="1006"/>
                  </a:cubicBezTo>
                  <a:cubicBezTo>
                    <a:pt x="1156" y="1009"/>
                    <a:pt x="1156" y="1009"/>
                    <a:pt x="1156" y="1009"/>
                  </a:cubicBezTo>
                  <a:cubicBezTo>
                    <a:pt x="1155" y="1009"/>
                    <a:pt x="1155" y="1010"/>
                    <a:pt x="1154" y="1010"/>
                  </a:cubicBezTo>
                  <a:cubicBezTo>
                    <a:pt x="1151" y="1011"/>
                    <a:pt x="1149" y="1014"/>
                    <a:pt x="1149" y="1018"/>
                  </a:cubicBezTo>
                  <a:cubicBezTo>
                    <a:pt x="1149" y="1020"/>
                    <a:pt x="1149" y="1020"/>
                    <a:pt x="1149" y="1020"/>
                  </a:cubicBezTo>
                  <a:cubicBezTo>
                    <a:pt x="1148" y="1020"/>
                    <a:pt x="1146" y="1021"/>
                    <a:pt x="1145" y="1022"/>
                  </a:cubicBezTo>
                  <a:cubicBezTo>
                    <a:pt x="1142" y="1023"/>
                    <a:pt x="1141" y="1026"/>
                    <a:pt x="1141" y="1029"/>
                  </a:cubicBezTo>
                  <a:cubicBezTo>
                    <a:pt x="1141" y="1031"/>
                    <a:pt x="1141" y="1031"/>
                    <a:pt x="1141" y="1031"/>
                  </a:cubicBezTo>
                  <a:cubicBezTo>
                    <a:pt x="1140" y="1032"/>
                    <a:pt x="1139" y="1033"/>
                    <a:pt x="1137" y="1033"/>
                  </a:cubicBezTo>
                  <a:cubicBezTo>
                    <a:pt x="1137" y="1034"/>
                    <a:pt x="1136" y="1034"/>
                    <a:pt x="1135" y="1035"/>
                  </a:cubicBezTo>
                  <a:cubicBezTo>
                    <a:pt x="1130" y="1041"/>
                    <a:pt x="1126" y="1046"/>
                    <a:pt x="1122" y="1051"/>
                  </a:cubicBezTo>
                  <a:cubicBezTo>
                    <a:pt x="1118" y="1051"/>
                    <a:pt x="1118" y="1051"/>
                    <a:pt x="1118" y="1051"/>
                  </a:cubicBezTo>
                  <a:cubicBezTo>
                    <a:pt x="1115" y="1051"/>
                    <a:pt x="1112" y="1053"/>
                    <a:pt x="1110" y="1056"/>
                  </a:cubicBezTo>
                  <a:cubicBezTo>
                    <a:pt x="1110" y="1057"/>
                    <a:pt x="1109" y="1059"/>
                    <a:pt x="1108" y="1060"/>
                  </a:cubicBezTo>
                  <a:cubicBezTo>
                    <a:pt x="1105" y="1061"/>
                    <a:pt x="1102" y="1062"/>
                    <a:pt x="1100" y="1063"/>
                  </a:cubicBezTo>
                  <a:cubicBezTo>
                    <a:pt x="1097" y="1064"/>
                    <a:pt x="1095" y="1066"/>
                    <a:pt x="1094" y="1068"/>
                  </a:cubicBezTo>
                  <a:cubicBezTo>
                    <a:pt x="1091" y="1069"/>
                    <a:pt x="1088" y="1070"/>
                    <a:pt x="1084" y="1071"/>
                  </a:cubicBezTo>
                  <a:cubicBezTo>
                    <a:pt x="1082" y="1071"/>
                    <a:pt x="1080" y="1073"/>
                    <a:pt x="1079" y="1075"/>
                  </a:cubicBezTo>
                  <a:cubicBezTo>
                    <a:pt x="1078" y="1076"/>
                    <a:pt x="1078" y="1077"/>
                    <a:pt x="1077" y="1078"/>
                  </a:cubicBezTo>
                  <a:cubicBezTo>
                    <a:pt x="1074" y="1078"/>
                    <a:pt x="1074" y="1078"/>
                    <a:pt x="1074" y="1078"/>
                  </a:cubicBezTo>
                  <a:cubicBezTo>
                    <a:pt x="1073" y="1078"/>
                    <a:pt x="1072" y="1078"/>
                    <a:pt x="1071" y="1079"/>
                  </a:cubicBezTo>
                  <a:cubicBezTo>
                    <a:pt x="1064" y="1082"/>
                    <a:pt x="1059" y="1086"/>
                    <a:pt x="1053" y="1090"/>
                  </a:cubicBezTo>
                  <a:cubicBezTo>
                    <a:pt x="1048" y="1093"/>
                    <a:pt x="1042" y="1096"/>
                    <a:pt x="1037" y="1097"/>
                  </a:cubicBezTo>
                  <a:cubicBezTo>
                    <a:pt x="1034" y="1098"/>
                    <a:pt x="1031" y="1101"/>
                    <a:pt x="1031" y="1104"/>
                  </a:cubicBezTo>
                  <a:cubicBezTo>
                    <a:pt x="1030" y="1110"/>
                    <a:pt x="1028" y="1117"/>
                    <a:pt x="1027" y="1123"/>
                  </a:cubicBezTo>
                  <a:cubicBezTo>
                    <a:pt x="1026" y="1125"/>
                    <a:pt x="1027" y="1128"/>
                    <a:pt x="1029" y="1130"/>
                  </a:cubicBezTo>
                  <a:cubicBezTo>
                    <a:pt x="1029" y="1131"/>
                    <a:pt x="1030" y="1132"/>
                    <a:pt x="1032" y="1132"/>
                  </a:cubicBezTo>
                  <a:cubicBezTo>
                    <a:pt x="1032" y="1138"/>
                    <a:pt x="1033" y="1143"/>
                    <a:pt x="1034" y="1149"/>
                  </a:cubicBezTo>
                  <a:cubicBezTo>
                    <a:pt x="1032" y="1150"/>
                    <a:pt x="1031" y="1151"/>
                    <a:pt x="1031" y="1153"/>
                  </a:cubicBezTo>
                  <a:cubicBezTo>
                    <a:pt x="1030" y="1155"/>
                    <a:pt x="1029" y="1157"/>
                    <a:pt x="1028" y="1160"/>
                  </a:cubicBezTo>
                  <a:cubicBezTo>
                    <a:pt x="1024" y="1166"/>
                    <a:pt x="1019" y="1172"/>
                    <a:pt x="1014" y="1178"/>
                  </a:cubicBezTo>
                  <a:cubicBezTo>
                    <a:pt x="1005" y="1188"/>
                    <a:pt x="994" y="1199"/>
                    <a:pt x="983" y="1207"/>
                  </a:cubicBezTo>
                  <a:cubicBezTo>
                    <a:pt x="978" y="1211"/>
                    <a:pt x="973" y="1215"/>
                    <a:pt x="968" y="1218"/>
                  </a:cubicBezTo>
                  <a:cubicBezTo>
                    <a:pt x="965" y="1220"/>
                    <a:pt x="961" y="1222"/>
                    <a:pt x="959" y="1223"/>
                  </a:cubicBezTo>
                  <a:cubicBezTo>
                    <a:pt x="945" y="1223"/>
                    <a:pt x="945" y="1223"/>
                    <a:pt x="945" y="1223"/>
                  </a:cubicBezTo>
                  <a:cubicBezTo>
                    <a:pt x="944" y="1223"/>
                    <a:pt x="943" y="1223"/>
                    <a:pt x="942" y="1224"/>
                  </a:cubicBezTo>
                  <a:cubicBezTo>
                    <a:pt x="940" y="1224"/>
                    <a:pt x="939" y="1225"/>
                    <a:pt x="936" y="1226"/>
                  </a:cubicBezTo>
                  <a:cubicBezTo>
                    <a:pt x="929" y="1229"/>
                    <a:pt x="916" y="1235"/>
                    <a:pt x="905" y="1241"/>
                  </a:cubicBezTo>
                  <a:cubicBezTo>
                    <a:pt x="899" y="1244"/>
                    <a:pt x="894" y="1247"/>
                    <a:pt x="889" y="1250"/>
                  </a:cubicBezTo>
                  <a:cubicBezTo>
                    <a:pt x="887" y="1251"/>
                    <a:pt x="885" y="1252"/>
                    <a:pt x="884" y="1253"/>
                  </a:cubicBezTo>
                  <a:cubicBezTo>
                    <a:pt x="883" y="1254"/>
                    <a:pt x="882" y="1254"/>
                    <a:pt x="881" y="1255"/>
                  </a:cubicBezTo>
                  <a:cubicBezTo>
                    <a:pt x="881" y="1255"/>
                    <a:pt x="880" y="1256"/>
                    <a:pt x="879" y="1257"/>
                  </a:cubicBezTo>
                  <a:cubicBezTo>
                    <a:pt x="878" y="1258"/>
                    <a:pt x="878" y="1259"/>
                    <a:pt x="878" y="1260"/>
                  </a:cubicBezTo>
                  <a:cubicBezTo>
                    <a:pt x="875" y="1266"/>
                    <a:pt x="873" y="1273"/>
                    <a:pt x="871" y="1279"/>
                  </a:cubicBezTo>
                  <a:cubicBezTo>
                    <a:pt x="869" y="1280"/>
                    <a:pt x="868" y="1281"/>
                    <a:pt x="866" y="1282"/>
                  </a:cubicBezTo>
                  <a:cubicBezTo>
                    <a:pt x="863" y="1283"/>
                    <a:pt x="862" y="1286"/>
                    <a:pt x="862" y="1289"/>
                  </a:cubicBezTo>
                  <a:cubicBezTo>
                    <a:pt x="862" y="1292"/>
                    <a:pt x="862" y="1292"/>
                    <a:pt x="862" y="1292"/>
                  </a:cubicBezTo>
                  <a:cubicBezTo>
                    <a:pt x="861" y="1292"/>
                    <a:pt x="860" y="1293"/>
                    <a:pt x="859" y="1293"/>
                  </a:cubicBezTo>
                  <a:cubicBezTo>
                    <a:pt x="856" y="1294"/>
                    <a:pt x="854" y="1297"/>
                    <a:pt x="854" y="1301"/>
                  </a:cubicBezTo>
                  <a:cubicBezTo>
                    <a:pt x="854" y="1303"/>
                    <a:pt x="854" y="1303"/>
                    <a:pt x="854" y="1303"/>
                  </a:cubicBezTo>
                  <a:cubicBezTo>
                    <a:pt x="853" y="1303"/>
                    <a:pt x="852" y="1304"/>
                    <a:pt x="851" y="1304"/>
                  </a:cubicBezTo>
                  <a:cubicBezTo>
                    <a:pt x="848" y="1306"/>
                    <a:pt x="846" y="1309"/>
                    <a:pt x="846" y="1312"/>
                  </a:cubicBezTo>
                  <a:cubicBezTo>
                    <a:pt x="846" y="1313"/>
                    <a:pt x="846" y="1313"/>
                    <a:pt x="846" y="1313"/>
                  </a:cubicBezTo>
                  <a:cubicBezTo>
                    <a:pt x="844" y="1314"/>
                    <a:pt x="843" y="1315"/>
                    <a:pt x="842" y="1317"/>
                  </a:cubicBezTo>
                  <a:cubicBezTo>
                    <a:pt x="841" y="1320"/>
                    <a:pt x="840" y="1322"/>
                    <a:pt x="840" y="1325"/>
                  </a:cubicBezTo>
                  <a:cubicBezTo>
                    <a:pt x="838" y="1326"/>
                    <a:pt x="837" y="1327"/>
                    <a:pt x="835" y="1327"/>
                  </a:cubicBezTo>
                  <a:cubicBezTo>
                    <a:pt x="832" y="1328"/>
                    <a:pt x="830" y="1331"/>
                    <a:pt x="830" y="1335"/>
                  </a:cubicBezTo>
                  <a:cubicBezTo>
                    <a:pt x="830" y="1338"/>
                    <a:pt x="830" y="1338"/>
                    <a:pt x="830" y="1338"/>
                  </a:cubicBezTo>
                  <a:cubicBezTo>
                    <a:pt x="827" y="1340"/>
                    <a:pt x="825" y="1342"/>
                    <a:pt x="822" y="1343"/>
                  </a:cubicBezTo>
                  <a:cubicBezTo>
                    <a:pt x="820" y="1345"/>
                    <a:pt x="818" y="1348"/>
                    <a:pt x="818" y="1350"/>
                  </a:cubicBezTo>
                  <a:cubicBezTo>
                    <a:pt x="818" y="1353"/>
                    <a:pt x="818" y="1353"/>
                    <a:pt x="818" y="1353"/>
                  </a:cubicBezTo>
                  <a:cubicBezTo>
                    <a:pt x="817" y="1353"/>
                    <a:pt x="816" y="1354"/>
                    <a:pt x="815" y="1354"/>
                  </a:cubicBezTo>
                  <a:cubicBezTo>
                    <a:pt x="812" y="1355"/>
                    <a:pt x="810" y="1358"/>
                    <a:pt x="810" y="1362"/>
                  </a:cubicBezTo>
                  <a:cubicBezTo>
                    <a:pt x="810" y="1365"/>
                    <a:pt x="810" y="1365"/>
                    <a:pt x="810" y="1365"/>
                  </a:cubicBezTo>
                  <a:cubicBezTo>
                    <a:pt x="805" y="1369"/>
                    <a:pt x="799" y="1374"/>
                    <a:pt x="794" y="1378"/>
                  </a:cubicBezTo>
                  <a:cubicBezTo>
                    <a:pt x="793" y="1379"/>
                    <a:pt x="792" y="1380"/>
                    <a:pt x="792" y="1381"/>
                  </a:cubicBezTo>
                  <a:cubicBezTo>
                    <a:pt x="791" y="1382"/>
                    <a:pt x="791" y="1383"/>
                    <a:pt x="790" y="1384"/>
                  </a:cubicBezTo>
                  <a:cubicBezTo>
                    <a:pt x="787" y="1384"/>
                    <a:pt x="787" y="1384"/>
                    <a:pt x="787" y="1384"/>
                  </a:cubicBezTo>
                  <a:cubicBezTo>
                    <a:pt x="785" y="1384"/>
                    <a:pt x="782" y="1385"/>
                    <a:pt x="781" y="1387"/>
                  </a:cubicBezTo>
                  <a:cubicBezTo>
                    <a:pt x="779" y="1390"/>
                    <a:pt x="777" y="1393"/>
                    <a:pt x="775" y="1396"/>
                  </a:cubicBezTo>
                  <a:cubicBezTo>
                    <a:pt x="771" y="1396"/>
                    <a:pt x="771" y="1396"/>
                    <a:pt x="771" y="1396"/>
                  </a:cubicBezTo>
                  <a:cubicBezTo>
                    <a:pt x="769" y="1396"/>
                    <a:pt x="766" y="1397"/>
                    <a:pt x="765" y="1399"/>
                  </a:cubicBezTo>
                  <a:cubicBezTo>
                    <a:pt x="763" y="1402"/>
                    <a:pt x="761" y="1404"/>
                    <a:pt x="759" y="1407"/>
                  </a:cubicBezTo>
                  <a:cubicBezTo>
                    <a:pt x="756" y="1407"/>
                    <a:pt x="756" y="1407"/>
                    <a:pt x="756" y="1407"/>
                  </a:cubicBezTo>
                  <a:cubicBezTo>
                    <a:pt x="753" y="1407"/>
                    <a:pt x="751" y="1408"/>
                    <a:pt x="749" y="1410"/>
                  </a:cubicBezTo>
                  <a:cubicBezTo>
                    <a:pt x="747" y="1413"/>
                    <a:pt x="745" y="1416"/>
                    <a:pt x="744" y="1418"/>
                  </a:cubicBezTo>
                  <a:cubicBezTo>
                    <a:pt x="742" y="1418"/>
                    <a:pt x="742" y="1418"/>
                    <a:pt x="742" y="1418"/>
                  </a:cubicBezTo>
                  <a:cubicBezTo>
                    <a:pt x="742" y="1419"/>
                    <a:pt x="742" y="1419"/>
                    <a:pt x="742" y="1419"/>
                  </a:cubicBezTo>
                  <a:cubicBezTo>
                    <a:pt x="771" y="1419"/>
                    <a:pt x="771" y="1419"/>
                    <a:pt x="771" y="1419"/>
                  </a:cubicBezTo>
                  <a:cubicBezTo>
                    <a:pt x="773" y="1417"/>
                    <a:pt x="774" y="1414"/>
                    <a:pt x="776" y="1412"/>
                  </a:cubicBezTo>
                  <a:cubicBezTo>
                    <a:pt x="779" y="1412"/>
                    <a:pt x="779" y="1412"/>
                    <a:pt x="779" y="1412"/>
                  </a:cubicBezTo>
                  <a:cubicBezTo>
                    <a:pt x="782" y="1412"/>
                    <a:pt x="785" y="1411"/>
                    <a:pt x="786" y="1408"/>
                  </a:cubicBezTo>
                  <a:cubicBezTo>
                    <a:pt x="788" y="1406"/>
                    <a:pt x="790" y="1403"/>
                    <a:pt x="792" y="1401"/>
                  </a:cubicBezTo>
                  <a:cubicBezTo>
                    <a:pt x="795" y="1401"/>
                    <a:pt x="795" y="1401"/>
                    <a:pt x="795" y="1401"/>
                  </a:cubicBezTo>
                  <a:cubicBezTo>
                    <a:pt x="798" y="1401"/>
                    <a:pt x="801" y="1399"/>
                    <a:pt x="803" y="1396"/>
                  </a:cubicBezTo>
                  <a:cubicBezTo>
                    <a:pt x="804" y="1394"/>
                    <a:pt x="805" y="1392"/>
                    <a:pt x="806" y="1390"/>
                  </a:cubicBezTo>
                  <a:cubicBezTo>
                    <a:pt x="812" y="1385"/>
                    <a:pt x="818" y="1381"/>
                    <a:pt x="824" y="1376"/>
                  </a:cubicBezTo>
                  <a:cubicBezTo>
                    <a:pt x="826" y="1374"/>
                    <a:pt x="827" y="1372"/>
                    <a:pt x="827" y="1369"/>
                  </a:cubicBezTo>
                  <a:cubicBezTo>
                    <a:pt x="827" y="1367"/>
                    <a:pt x="827" y="1367"/>
                    <a:pt x="827" y="1367"/>
                  </a:cubicBezTo>
                  <a:cubicBezTo>
                    <a:pt x="828" y="1366"/>
                    <a:pt x="829" y="1366"/>
                    <a:pt x="830" y="1365"/>
                  </a:cubicBezTo>
                  <a:cubicBezTo>
                    <a:pt x="833" y="1364"/>
                    <a:pt x="835" y="1361"/>
                    <a:pt x="835" y="1358"/>
                  </a:cubicBezTo>
                  <a:cubicBezTo>
                    <a:pt x="835" y="1355"/>
                    <a:pt x="835" y="1355"/>
                    <a:pt x="835" y="1355"/>
                  </a:cubicBezTo>
                  <a:cubicBezTo>
                    <a:pt x="838" y="1353"/>
                    <a:pt x="840" y="1351"/>
                    <a:pt x="843" y="1350"/>
                  </a:cubicBezTo>
                  <a:cubicBezTo>
                    <a:pt x="845" y="1348"/>
                    <a:pt x="847" y="1346"/>
                    <a:pt x="847" y="1343"/>
                  </a:cubicBezTo>
                  <a:cubicBezTo>
                    <a:pt x="847" y="1340"/>
                    <a:pt x="847" y="1340"/>
                    <a:pt x="847" y="1340"/>
                  </a:cubicBezTo>
                  <a:cubicBezTo>
                    <a:pt x="848" y="1340"/>
                    <a:pt x="849" y="1339"/>
                    <a:pt x="850" y="1339"/>
                  </a:cubicBezTo>
                  <a:cubicBezTo>
                    <a:pt x="852" y="1338"/>
                    <a:pt x="854" y="1336"/>
                    <a:pt x="854" y="1334"/>
                  </a:cubicBezTo>
                  <a:cubicBezTo>
                    <a:pt x="855" y="1332"/>
                    <a:pt x="856" y="1330"/>
                    <a:pt x="856" y="1328"/>
                  </a:cubicBezTo>
                  <a:cubicBezTo>
                    <a:pt x="858" y="1327"/>
                    <a:pt x="859" y="1327"/>
                    <a:pt x="860" y="1325"/>
                  </a:cubicBezTo>
                  <a:cubicBezTo>
                    <a:pt x="862" y="1324"/>
                    <a:pt x="862" y="1322"/>
                    <a:pt x="862" y="1320"/>
                  </a:cubicBezTo>
                  <a:cubicBezTo>
                    <a:pt x="862" y="1317"/>
                    <a:pt x="862" y="1317"/>
                    <a:pt x="862" y="1317"/>
                  </a:cubicBezTo>
                  <a:cubicBezTo>
                    <a:pt x="864" y="1317"/>
                    <a:pt x="865" y="1316"/>
                    <a:pt x="866" y="1316"/>
                  </a:cubicBezTo>
                  <a:cubicBezTo>
                    <a:pt x="869" y="1314"/>
                    <a:pt x="870" y="1311"/>
                    <a:pt x="870" y="1308"/>
                  </a:cubicBezTo>
                  <a:cubicBezTo>
                    <a:pt x="870" y="1306"/>
                    <a:pt x="870" y="1306"/>
                    <a:pt x="870" y="1306"/>
                  </a:cubicBezTo>
                  <a:cubicBezTo>
                    <a:pt x="872" y="1305"/>
                    <a:pt x="873" y="1304"/>
                    <a:pt x="874" y="1304"/>
                  </a:cubicBezTo>
                  <a:cubicBezTo>
                    <a:pt x="876" y="1302"/>
                    <a:pt x="878" y="1300"/>
                    <a:pt x="878" y="1297"/>
                  </a:cubicBezTo>
                  <a:cubicBezTo>
                    <a:pt x="878" y="1294"/>
                    <a:pt x="878" y="1294"/>
                    <a:pt x="878" y="1294"/>
                  </a:cubicBezTo>
                  <a:cubicBezTo>
                    <a:pt x="879" y="1294"/>
                    <a:pt x="880" y="1293"/>
                    <a:pt x="881" y="1293"/>
                  </a:cubicBezTo>
                  <a:cubicBezTo>
                    <a:pt x="883" y="1292"/>
                    <a:pt x="885" y="1290"/>
                    <a:pt x="886" y="1288"/>
                  </a:cubicBezTo>
                  <a:cubicBezTo>
                    <a:pt x="888" y="1281"/>
                    <a:pt x="890" y="1274"/>
                    <a:pt x="893" y="1267"/>
                  </a:cubicBezTo>
                  <a:cubicBezTo>
                    <a:pt x="894" y="1266"/>
                    <a:pt x="895" y="1265"/>
                    <a:pt x="897" y="1264"/>
                  </a:cubicBezTo>
                  <a:cubicBezTo>
                    <a:pt x="904" y="1260"/>
                    <a:pt x="915" y="1255"/>
                    <a:pt x="925" y="1250"/>
                  </a:cubicBezTo>
                  <a:cubicBezTo>
                    <a:pt x="930" y="1247"/>
                    <a:pt x="935" y="1245"/>
                    <a:pt x="939" y="1243"/>
                  </a:cubicBezTo>
                  <a:cubicBezTo>
                    <a:pt x="941" y="1242"/>
                    <a:pt x="943" y="1241"/>
                    <a:pt x="944" y="1241"/>
                  </a:cubicBezTo>
                  <a:cubicBezTo>
                    <a:pt x="945" y="1240"/>
                    <a:pt x="946" y="1240"/>
                    <a:pt x="946" y="124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1" y="1240"/>
                    <a:pt x="962" y="1240"/>
                    <a:pt x="963" y="1239"/>
                  </a:cubicBezTo>
                  <a:cubicBezTo>
                    <a:pt x="970" y="1237"/>
                    <a:pt x="978" y="1232"/>
                    <a:pt x="986" y="1226"/>
                  </a:cubicBezTo>
                  <a:cubicBezTo>
                    <a:pt x="998" y="1217"/>
                    <a:pt x="1012" y="1205"/>
                    <a:pt x="1023" y="1193"/>
                  </a:cubicBezTo>
                  <a:cubicBezTo>
                    <a:pt x="1029" y="1187"/>
                    <a:pt x="1034" y="1180"/>
                    <a:pt x="1038" y="1175"/>
                  </a:cubicBezTo>
                  <a:cubicBezTo>
                    <a:pt x="1041" y="1171"/>
                    <a:pt x="1043" y="1167"/>
                    <a:pt x="1045" y="1163"/>
                  </a:cubicBezTo>
                  <a:cubicBezTo>
                    <a:pt x="1046" y="1163"/>
                    <a:pt x="1048" y="1162"/>
                    <a:pt x="1049" y="1161"/>
                  </a:cubicBezTo>
                  <a:cubicBezTo>
                    <a:pt x="1051" y="1159"/>
                    <a:pt x="1051" y="1157"/>
                    <a:pt x="1051" y="1154"/>
                  </a:cubicBezTo>
                  <a:cubicBezTo>
                    <a:pt x="1050" y="1144"/>
                    <a:pt x="1048" y="1134"/>
                    <a:pt x="1047" y="1124"/>
                  </a:cubicBezTo>
                  <a:cubicBezTo>
                    <a:pt x="1047" y="1122"/>
                    <a:pt x="1046" y="1120"/>
                    <a:pt x="1045" y="1119"/>
                  </a:cubicBezTo>
                  <a:cubicBezTo>
                    <a:pt x="1045" y="1116"/>
                    <a:pt x="1046" y="1114"/>
                    <a:pt x="1046" y="1112"/>
                  </a:cubicBezTo>
                  <a:cubicBezTo>
                    <a:pt x="1052" y="1110"/>
                    <a:pt x="1057" y="1107"/>
                    <a:pt x="1062" y="1104"/>
                  </a:cubicBezTo>
                  <a:cubicBezTo>
                    <a:pt x="1067" y="1101"/>
                    <a:pt x="1072" y="1097"/>
                    <a:pt x="1077" y="1095"/>
                  </a:cubicBezTo>
                  <a:cubicBezTo>
                    <a:pt x="1082" y="1095"/>
                    <a:pt x="1082" y="1095"/>
                    <a:pt x="1082" y="1095"/>
                  </a:cubicBezTo>
                  <a:cubicBezTo>
                    <a:pt x="1085" y="1095"/>
                    <a:pt x="1088" y="1093"/>
                    <a:pt x="1090" y="1090"/>
                  </a:cubicBezTo>
                  <a:cubicBezTo>
                    <a:pt x="1090" y="1089"/>
                    <a:pt x="1091" y="1087"/>
                    <a:pt x="1092" y="1086"/>
                  </a:cubicBezTo>
                  <a:cubicBezTo>
                    <a:pt x="1096" y="1085"/>
                    <a:pt x="1100" y="1084"/>
                    <a:pt x="1104" y="1083"/>
                  </a:cubicBezTo>
                  <a:cubicBezTo>
                    <a:pt x="1107" y="1082"/>
                    <a:pt x="1109" y="1080"/>
                    <a:pt x="1110" y="1077"/>
                  </a:cubicBezTo>
                  <a:cubicBezTo>
                    <a:pt x="1112" y="1077"/>
                    <a:pt x="1114" y="1076"/>
                    <a:pt x="1116" y="1075"/>
                  </a:cubicBezTo>
                  <a:cubicBezTo>
                    <a:pt x="1119" y="1074"/>
                    <a:pt x="1120" y="1073"/>
                    <a:pt x="1121" y="1071"/>
                  </a:cubicBezTo>
                  <a:cubicBezTo>
                    <a:pt x="1122" y="1070"/>
                    <a:pt x="1122" y="1069"/>
                    <a:pt x="1123" y="1068"/>
                  </a:cubicBezTo>
                  <a:cubicBezTo>
                    <a:pt x="1125" y="1068"/>
                    <a:pt x="1125" y="1068"/>
                    <a:pt x="1125" y="1068"/>
                  </a:cubicBezTo>
                  <a:cubicBezTo>
                    <a:pt x="1128" y="1068"/>
                    <a:pt x="1130" y="1067"/>
                    <a:pt x="1132" y="1065"/>
                  </a:cubicBezTo>
                  <a:cubicBezTo>
                    <a:pt x="1137" y="1059"/>
                    <a:pt x="1142" y="1053"/>
                    <a:pt x="1147" y="1047"/>
                  </a:cubicBezTo>
                  <a:cubicBezTo>
                    <a:pt x="1149" y="1046"/>
                    <a:pt x="1150" y="1045"/>
                    <a:pt x="1152" y="1044"/>
                  </a:cubicBezTo>
                  <a:cubicBezTo>
                    <a:pt x="1155" y="1043"/>
                    <a:pt x="1157" y="1040"/>
                    <a:pt x="1157" y="1037"/>
                  </a:cubicBezTo>
                  <a:cubicBezTo>
                    <a:pt x="1157" y="1034"/>
                    <a:pt x="1157" y="1034"/>
                    <a:pt x="1157" y="1034"/>
                  </a:cubicBezTo>
                  <a:cubicBezTo>
                    <a:pt x="1158" y="1034"/>
                    <a:pt x="1159" y="1033"/>
                    <a:pt x="1161" y="1033"/>
                  </a:cubicBezTo>
                  <a:cubicBezTo>
                    <a:pt x="1163" y="1031"/>
                    <a:pt x="1165" y="1028"/>
                    <a:pt x="1165" y="1025"/>
                  </a:cubicBezTo>
                  <a:cubicBezTo>
                    <a:pt x="1165" y="1023"/>
                    <a:pt x="1165" y="1023"/>
                    <a:pt x="1165" y="1023"/>
                  </a:cubicBezTo>
                  <a:cubicBezTo>
                    <a:pt x="1166" y="1022"/>
                    <a:pt x="1167" y="1022"/>
                    <a:pt x="1168" y="1021"/>
                  </a:cubicBezTo>
                  <a:cubicBezTo>
                    <a:pt x="1171" y="1020"/>
                    <a:pt x="1173" y="1017"/>
                    <a:pt x="1173" y="1014"/>
                  </a:cubicBezTo>
                  <a:cubicBezTo>
                    <a:pt x="1173" y="1011"/>
                    <a:pt x="1173" y="1011"/>
                    <a:pt x="1173" y="1011"/>
                  </a:cubicBezTo>
                  <a:cubicBezTo>
                    <a:pt x="1174" y="1011"/>
                    <a:pt x="1175" y="1010"/>
                    <a:pt x="1176" y="1010"/>
                  </a:cubicBezTo>
                  <a:cubicBezTo>
                    <a:pt x="1178" y="1009"/>
                    <a:pt x="1180" y="1007"/>
                    <a:pt x="1181" y="1005"/>
                  </a:cubicBezTo>
                  <a:cubicBezTo>
                    <a:pt x="1181" y="1003"/>
                    <a:pt x="1182" y="1001"/>
                    <a:pt x="1183" y="999"/>
                  </a:cubicBezTo>
                  <a:cubicBezTo>
                    <a:pt x="1184" y="998"/>
                    <a:pt x="1185" y="998"/>
                    <a:pt x="1186" y="997"/>
                  </a:cubicBezTo>
                  <a:cubicBezTo>
                    <a:pt x="1188" y="995"/>
                    <a:pt x="1189" y="993"/>
                    <a:pt x="1189" y="991"/>
                  </a:cubicBezTo>
                  <a:cubicBezTo>
                    <a:pt x="1189" y="988"/>
                    <a:pt x="1189" y="988"/>
                    <a:pt x="1189" y="988"/>
                  </a:cubicBezTo>
                  <a:cubicBezTo>
                    <a:pt x="1190" y="988"/>
                    <a:pt x="1191" y="987"/>
                    <a:pt x="1192" y="987"/>
                  </a:cubicBezTo>
                  <a:cubicBezTo>
                    <a:pt x="1195" y="985"/>
                    <a:pt x="1197" y="982"/>
                    <a:pt x="1197" y="979"/>
                  </a:cubicBezTo>
                  <a:cubicBezTo>
                    <a:pt x="1197" y="976"/>
                    <a:pt x="1197" y="976"/>
                    <a:pt x="1197" y="976"/>
                  </a:cubicBezTo>
                  <a:cubicBezTo>
                    <a:pt x="1199" y="975"/>
                    <a:pt x="1202" y="973"/>
                    <a:pt x="1205" y="971"/>
                  </a:cubicBezTo>
                  <a:cubicBezTo>
                    <a:pt x="1207" y="969"/>
                    <a:pt x="1209" y="967"/>
                    <a:pt x="1209" y="964"/>
                  </a:cubicBezTo>
                  <a:cubicBezTo>
                    <a:pt x="1209" y="962"/>
                    <a:pt x="1209" y="962"/>
                    <a:pt x="1209" y="962"/>
                  </a:cubicBezTo>
                  <a:cubicBezTo>
                    <a:pt x="1210" y="961"/>
                    <a:pt x="1211" y="961"/>
                    <a:pt x="1212" y="960"/>
                  </a:cubicBezTo>
                  <a:cubicBezTo>
                    <a:pt x="1214" y="959"/>
                    <a:pt x="1216" y="957"/>
                    <a:pt x="1216" y="954"/>
                  </a:cubicBezTo>
                  <a:cubicBezTo>
                    <a:pt x="1217" y="951"/>
                    <a:pt x="1218" y="947"/>
                    <a:pt x="1219" y="943"/>
                  </a:cubicBezTo>
                  <a:cubicBezTo>
                    <a:pt x="1221" y="942"/>
                    <a:pt x="1222" y="942"/>
                    <a:pt x="1224" y="941"/>
                  </a:cubicBezTo>
                  <a:cubicBezTo>
                    <a:pt x="1227" y="939"/>
                    <a:pt x="1228" y="936"/>
                    <a:pt x="1228" y="933"/>
                  </a:cubicBezTo>
                  <a:cubicBezTo>
                    <a:pt x="1228" y="931"/>
                    <a:pt x="1228" y="931"/>
                    <a:pt x="1228" y="931"/>
                  </a:cubicBezTo>
                  <a:cubicBezTo>
                    <a:pt x="1231" y="929"/>
                    <a:pt x="1231" y="929"/>
                    <a:pt x="1231" y="929"/>
                  </a:cubicBezTo>
                  <a:cubicBezTo>
                    <a:pt x="1234" y="928"/>
                    <a:pt x="1236" y="925"/>
                    <a:pt x="1236" y="922"/>
                  </a:cubicBezTo>
                  <a:cubicBezTo>
                    <a:pt x="1236" y="920"/>
                    <a:pt x="1236" y="920"/>
                    <a:pt x="1236" y="920"/>
                  </a:cubicBezTo>
                  <a:cubicBezTo>
                    <a:pt x="1237" y="919"/>
                    <a:pt x="1238" y="919"/>
                    <a:pt x="1239" y="918"/>
                  </a:cubicBezTo>
                  <a:cubicBezTo>
                    <a:pt x="1242" y="917"/>
                    <a:pt x="1243" y="915"/>
                    <a:pt x="1244" y="912"/>
                  </a:cubicBezTo>
                  <a:cubicBezTo>
                    <a:pt x="1245" y="909"/>
                    <a:pt x="1246" y="905"/>
                    <a:pt x="1247" y="901"/>
                  </a:cubicBezTo>
                  <a:cubicBezTo>
                    <a:pt x="1248" y="900"/>
                    <a:pt x="1250" y="900"/>
                    <a:pt x="1251" y="899"/>
                  </a:cubicBezTo>
                  <a:cubicBezTo>
                    <a:pt x="1254" y="897"/>
                    <a:pt x="1256" y="895"/>
                    <a:pt x="1256" y="891"/>
                  </a:cubicBezTo>
                  <a:cubicBezTo>
                    <a:pt x="1256" y="891"/>
                    <a:pt x="1256" y="891"/>
                    <a:pt x="1256" y="891"/>
                  </a:cubicBezTo>
                  <a:cubicBezTo>
                    <a:pt x="1256" y="891"/>
                    <a:pt x="1257" y="890"/>
                    <a:pt x="1257" y="890"/>
                  </a:cubicBezTo>
                  <a:cubicBezTo>
                    <a:pt x="1259" y="888"/>
                    <a:pt x="1260" y="886"/>
                    <a:pt x="1260" y="884"/>
                  </a:cubicBezTo>
                  <a:cubicBezTo>
                    <a:pt x="1260" y="881"/>
                    <a:pt x="1260" y="881"/>
                    <a:pt x="1260" y="881"/>
                  </a:cubicBezTo>
                  <a:cubicBezTo>
                    <a:pt x="1261" y="881"/>
                    <a:pt x="1262" y="880"/>
                    <a:pt x="1263" y="880"/>
                  </a:cubicBezTo>
                  <a:cubicBezTo>
                    <a:pt x="1265" y="879"/>
                    <a:pt x="1266" y="877"/>
                    <a:pt x="1267" y="875"/>
                  </a:cubicBezTo>
                  <a:cubicBezTo>
                    <a:pt x="1269" y="868"/>
                    <a:pt x="1272" y="862"/>
                    <a:pt x="1274" y="855"/>
                  </a:cubicBezTo>
                  <a:cubicBezTo>
                    <a:pt x="1275" y="855"/>
                    <a:pt x="1277" y="854"/>
                    <a:pt x="1278" y="853"/>
                  </a:cubicBezTo>
                  <a:cubicBezTo>
                    <a:pt x="1281" y="852"/>
                    <a:pt x="1283" y="849"/>
                    <a:pt x="1283" y="846"/>
                  </a:cubicBezTo>
                  <a:cubicBezTo>
                    <a:pt x="1283" y="845"/>
                    <a:pt x="1283" y="845"/>
                    <a:pt x="1283" y="845"/>
                  </a:cubicBezTo>
                  <a:cubicBezTo>
                    <a:pt x="1284" y="845"/>
                    <a:pt x="1284" y="844"/>
                    <a:pt x="1285" y="844"/>
                  </a:cubicBezTo>
                  <a:cubicBezTo>
                    <a:pt x="1286" y="842"/>
                    <a:pt x="1287" y="840"/>
                    <a:pt x="1287" y="838"/>
                  </a:cubicBezTo>
                  <a:cubicBezTo>
                    <a:pt x="1287" y="837"/>
                    <a:pt x="1287" y="837"/>
                    <a:pt x="1287" y="837"/>
                  </a:cubicBezTo>
                  <a:cubicBezTo>
                    <a:pt x="1288" y="837"/>
                    <a:pt x="1288" y="837"/>
                    <a:pt x="1289" y="836"/>
                  </a:cubicBezTo>
                  <a:cubicBezTo>
                    <a:pt x="1290" y="835"/>
                    <a:pt x="1291" y="833"/>
                    <a:pt x="1291" y="830"/>
                  </a:cubicBezTo>
                  <a:cubicBezTo>
                    <a:pt x="1291" y="830"/>
                    <a:pt x="1291" y="830"/>
                    <a:pt x="1291" y="830"/>
                  </a:cubicBezTo>
                  <a:cubicBezTo>
                    <a:pt x="1292" y="829"/>
                    <a:pt x="1292" y="829"/>
                    <a:pt x="1293" y="828"/>
                  </a:cubicBezTo>
                  <a:cubicBezTo>
                    <a:pt x="1294" y="827"/>
                    <a:pt x="1295" y="825"/>
                    <a:pt x="1295" y="823"/>
                  </a:cubicBezTo>
                  <a:cubicBezTo>
                    <a:pt x="1295" y="822"/>
                    <a:pt x="1295" y="822"/>
                    <a:pt x="1295" y="822"/>
                  </a:cubicBezTo>
                  <a:cubicBezTo>
                    <a:pt x="1296" y="822"/>
                    <a:pt x="1296" y="821"/>
                    <a:pt x="1297" y="821"/>
                  </a:cubicBezTo>
                  <a:cubicBezTo>
                    <a:pt x="1298" y="819"/>
                    <a:pt x="1299" y="817"/>
                    <a:pt x="1299" y="815"/>
                  </a:cubicBezTo>
                  <a:cubicBezTo>
                    <a:pt x="1299" y="814"/>
                    <a:pt x="1299" y="814"/>
                    <a:pt x="1299" y="814"/>
                  </a:cubicBezTo>
                  <a:cubicBezTo>
                    <a:pt x="1299" y="814"/>
                    <a:pt x="1300" y="814"/>
                    <a:pt x="1300" y="813"/>
                  </a:cubicBezTo>
                  <a:cubicBezTo>
                    <a:pt x="1302" y="812"/>
                    <a:pt x="1303" y="809"/>
                    <a:pt x="1303" y="807"/>
                  </a:cubicBezTo>
                  <a:cubicBezTo>
                    <a:pt x="1303" y="807"/>
                    <a:pt x="1303" y="807"/>
                    <a:pt x="1303" y="807"/>
                  </a:cubicBezTo>
                  <a:cubicBezTo>
                    <a:pt x="1303" y="806"/>
                    <a:pt x="1304" y="806"/>
                    <a:pt x="1304" y="806"/>
                  </a:cubicBezTo>
                  <a:cubicBezTo>
                    <a:pt x="1306" y="804"/>
                    <a:pt x="1307" y="802"/>
                    <a:pt x="1307" y="800"/>
                  </a:cubicBezTo>
                  <a:cubicBezTo>
                    <a:pt x="1307" y="799"/>
                    <a:pt x="1307" y="799"/>
                    <a:pt x="1307" y="799"/>
                  </a:cubicBezTo>
                  <a:cubicBezTo>
                    <a:pt x="1307" y="799"/>
                    <a:pt x="1308" y="798"/>
                    <a:pt x="1308" y="798"/>
                  </a:cubicBezTo>
                  <a:cubicBezTo>
                    <a:pt x="1310" y="796"/>
                    <a:pt x="1311" y="794"/>
                    <a:pt x="1311" y="792"/>
                  </a:cubicBezTo>
                  <a:cubicBezTo>
                    <a:pt x="1311" y="791"/>
                    <a:pt x="1311" y="791"/>
                    <a:pt x="1311" y="791"/>
                  </a:cubicBezTo>
                  <a:cubicBezTo>
                    <a:pt x="1311" y="791"/>
                    <a:pt x="1312" y="791"/>
                    <a:pt x="1312" y="790"/>
                  </a:cubicBezTo>
                  <a:cubicBezTo>
                    <a:pt x="1314" y="789"/>
                    <a:pt x="1315" y="787"/>
                    <a:pt x="1315" y="784"/>
                  </a:cubicBezTo>
                  <a:cubicBezTo>
                    <a:pt x="1315" y="784"/>
                    <a:pt x="1315" y="784"/>
                    <a:pt x="1315" y="784"/>
                  </a:cubicBezTo>
                  <a:cubicBezTo>
                    <a:pt x="1315" y="784"/>
                    <a:pt x="1316" y="783"/>
                    <a:pt x="1316" y="783"/>
                  </a:cubicBezTo>
                  <a:cubicBezTo>
                    <a:pt x="1318" y="781"/>
                    <a:pt x="1319" y="779"/>
                    <a:pt x="1319" y="777"/>
                  </a:cubicBezTo>
                  <a:cubicBezTo>
                    <a:pt x="1319" y="776"/>
                    <a:pt x="1319" y="776"/>
                    <a:pt x="1319" y="776"/>
                  </a:cubicBezTo>
                  <a:cubicBezTo>
                    <a:pt x="1320" y="775"/>
                    <a:pt x="1322" y="773"/>
                    <a:pt x="1322" y="771"/>
                  </a:cubicBezTo>
                  <a:cubicBezTo>
                    <a:pt x="1323" y="768"/>
                    <a:pt x="1324" y="765"/>
                    <a:pt x="1325" y="762"/>
                  </a:cubicBezTo>
                  <a:cubicBezTo>
                    <a:pt x="1326" y="761"/>
                    <a:pt x="1327" y="760"/>
                    <a:pt x="1328" y="760"/>
                  </a:cubicBezTo>
                  <a:cubicBezTo>
                    <a:pt x="1330" y="758"/>
                    <a:pt x="1330" y="756"/>
                    <a:pt x="1330" y="754"/>
                  </a:cubicBezTo>
                  <a:cubicBezTo>
                    <a:pt x="1330" y="753"/>
                    <a:pt x="1330" y="753"/>
                    <a:pt x="1330" y="753"/>
                  </a:cubicBezTo>
                  <a:cubicBezTo>
                    <a:pt x="1331" y="753"/>
                    <a:pt x="1331" y="752"/>
                    <a:pt x="1332" y="752"/>
                  </a:cubicBezTo>
                  <a:cubicBezTo>
                    <a:pt x="1333" y="750"/>
                    <a:pt x="1334" y="748"/>
                    <a:pt x="1334" y="746"/>
                  </a:cubicBezTo>
                  <a:cubicBezTo>
                    <a:pt x="1334" y="742"/>
                    <a:pt x="1334" y="742"/>
                    <a:pt x="1334" y="742"/>
                  </a:cubicBezTo>
                  <a:cubicBezTo>
                    <a:pt x="1336" y="741"/>
                    <a:pt x="1337" y="739"/>
                    <a:pt x="1338" y="737"/>
                  </a:cubicBezTo>
                  <a:cubicBezTo>
                    <a:pt x="1339" y="734"/>
                    <a:pt x="1340" y="730"/>
                    <a:pt x="1340" y="727"/>
                  </a:cubicBezTo>
                  <a:cubicBezTo>
                    <a:pt x="1343" y="726"/>
                    <a:pt x="1346" y="724"/>
                    <a:pt x="1346" y="721"/>
                  </a:cubicBezTo>
                  <a:cubicBezTo>
                    <a:pt x="1347" y="717"/>
                    <a:pt x="1348" y="712"/>
                    <a:pt x="1348" y="708"/>
                  </a:cubicBezTo>
                  <a:moveTo>
                    <a:pt x="148" y="417"/>
                  </a:moveTo>
                  <a:cubicBezTo>
                    <a:pt x="148" y="417"/>
                    <a:pt x="148" y="417"/>
                    <a:pt x="148" y="416"/>
                  </a:cubicBezTo>
                  <a:cubicBezTo>
                    <a:pt x="155" y="414"/>
                    <a:pt x="162" y="412"/>
                    <a:pt x="169" y="410"/>
                  </a:cubicBezTo>
                  <a:cubicBezTo>
                    <a:pt x="170" y="409"/>
                    <a:pt x="171" y="409"/>
                    <a:pt x="172" y="408"/>
                  </a:cubicBezTo>
                  <a:cubicBezTo>
                    <a:pt x="171" y="409"/>
                    <a:pt x="170" y="410"/>
                    <a:pt x="170" y="411"/>
                  </a:cubicBezTo>
                  <a:cubicBezTo>
                    <a:pt x="167" y="411"/>
                    <a:pt x="163" y="412"/>
                    <a:pt x="160" y="413"/>
                  </a:cubicBezTo>
                  <a:cubicBezTo>
                    <a:pt x="158" y="414"/>
                    <a:pt x="156" y="415"/>
                    <a:pt x="155" y="417"/>
                  </a:cubicBezTo>
                  <a:cubicBezTo>
                    <a:pt x="150" y="417"/>
                    <a:pt x="150" y="417"/>
                    <a:pt x="150" y="417"/>
                  </a:cubicBezTo>
                  <a:cubicBezTo>
                    <a:pt x="149" y="417"/>
                    <a:pt x="149" y="417"/>
                    <a:pt x="148" y="417"/>
                  </a:cubicBezTo>
                  <a:moveTo>
                    <a:pt x="742" y="126"/>
                  </a:moveTo>
                  <a:cubicBezTo>
                    <a:pt x="740" y="126"/>
                    <a:pt x="740" y="126"/>
                    <a:pt x="740" y="126"/>
                  </a:cubicBezTo>
                  <a:cubicBezTo>
                    <a:pt x="738" y="126"/>
                    <a:pt x="736" y="127"/>
                    <a:pt x="734" y="128"/>
                  </a:cubicBezTo>
                  <a:cubicBezTo>
                    <a:pt x="734" y="129"/>
                    <a:pt x="733" y="129"/>
                    <a:pt x="733" y="130"/>
                  </a:cubicBezTo>
                  <a:cubicBezTo>
                    <a:pt x="728" y="130"/>
                    <a:pt x="728" y="130"/>
                    <a:pt x="728" y="130"/>
                  </a:cubicBezTo>
                  <a:cubicBezTo>
                    <a:pt x="726" y="130"/>
                    <a:pt x="724" y="131"/>
                    <a:pt x="722" y="132"/>
                  </a:cubicBezTo>
                  <a:cubicBezTo>
                    <a:pt x="722" y="133"/>
                    <a:pt x="722" y="133"/>
                    <a:pt x="721" y="134"/>
                  </a:cubicBezTo>
                  <a:cubicBezTo>
                    <a:pt x="720" y="134"/>
                    <a:pt x="720" y="134"/>
                    <a:pt x="720" y="134"/>
                  </a:cubicBezTo>
                  <a:cubicBezTo>
                    <a:pt x="718" y="134"/>
                    <a:pt x="716" y="135"/>
                    <a:pt x="715" y="136"/>
                  </a:cubicBezTo>
                  <a:cubicBezTo>
                    <a:pt x="714" y="137"/>
                    <a:pt x="713" y="138"/>
                    <a:pt x="713" y="139"/>
                  </a:cubicBezTo>
                  <a:cubicBezTo>
                    <a:pt x="707" y="140"/>
                    <a:pt x="701" y="141"/>
                    <a:pt x="696" y="141"/>
                  </a:cubicBezTo>
                  <a:cubicBezTo>
                    <a:pt x="693" y="142"/>
                    <a:pt x="691" y="143"/>
                    <a:pt x="690" y="145"/>
                  </a:cubicBezTo>
                  <a:cubicBezTo>
                    <a:pt x="689" y="145"/>
                    <a:pt x="689" y="145"/>
                    <a:pt x="689" y="145"/>
                  </a:cubicBezTo>
                  <a:cubicBezTo>
                    <a:pt x="687" y="145"/>
                    <a:pt x="685" y="146"/>
                    <a:pt x="683" y="148"/>
                  </a:cubicBezTo>
                  <a:cubicBezTo>
                    <a:pt x="682" y="148"/>
                    <a:pt x="682" y="149"/>
                    <a:pt x="681" y="150"/>
                  </a:cubicBezTo>
                  <a:cubicBezTo>
                    <a:pt x="676" y="151"/>
                    <a:pt x="670" y="152"/>
                    <a:pt x="664" y="153"/>
                  </a:cubicBezTo>
                  <a:cubicBezTo>
                    <a:pt x="661" y="153"/>
                    <a:pt x="659" y="155"/>
                    <a:pt x="658" y="158"/>
                  </a:cubicBezTo>
                  <a:cubicBezTo>
                    <a:pt x="653" y="159"/>
                    <a:pt x="649" y="160"/>
                    <a:pt x="644" y="161"/>
                  </a:cubicBezTo>
                  <a:cubicBezTo>
                    <a:pt x="642" y="161"/>
                    <a:pt x="640" y="162"/>
                    <a:pt x="639" y="164"/>
                  </a:cubicBezTo>
                  <a:cubicBezTo>
                    <a:pt x="638" y="164"/>
                    <a:pt x="638" y="164"/>
                    <a:pt x="638" y="164"/>
                  </a:cubicBezTo>
                  <a:cubicBezTo>
                    <a:pt x="636" y="164"/>
                    <a:pt x="634" y="165"/>
                    <a:pt x="632" y="167"/>
                  </a:cubicBezTo>
                  <a:cubicBezTo>
                    <a:pt x="632" y="167"/>
                    <a:pt x="631" y="168"/>
                    <a:pt x="631" y="168"/>
                  </a:cubicBezTo>
                  <a:cubicBezTo>
                    <a:pt x="626" y="168"/>
                    <a:pt x="626" y="168"/>
                    <a:pt x="626" y="168"/>
                  </a:cubicBezTo>
                  <a:cubicBezTo>
                    <a:pt x="624" y="168"/>
                    <a:pt x="622" y="169"/>
                    <a:pt x="620" y="171"/>
                  </a:cubicBezTo>
                  <a:cubicBezTo>
                    <a:pt x="619" y="171"/>
                    <a:pt x="619" y="172"/>
                    <a:pt x="618" y="174"/>
                  </a:cubicBezTo>
                  <a:cubicBezTo>
                    <a:pt x="615" y="174"/>
                    <a:pt x="612" y="175"/>
                    <a:pt x="608" y="176"/>
                  </a:cubicBezTo>
                  <a:cubicBezTo>
                    <a:pt x="606" y="177"/>
                    <a:pt x="604" y="178"/>
                    <a:pt x="603" y="180"/>
                  </a:cubicBezTo>
                  <a:cubicBezTo>
                    <a:pt x="598" y="180"/>
                    <a:pt x="598" y="180"/>
                    <a:pt x="598" y="180"/>
                  </a:cubicBezTo>
                  <a:cubicBezTo>
                    <a:pt x="596" y="180"/>
                    <a:pt x="594" y="180"/>
                    <a:pt x="593" y="182"/>
                  </a:cubicBezTo>
                  <a:cubicBezTo>
                    <a:pt x="592" y="182"/>
                    <a:pt x="592" y="183"/>
                    <a:pt x="591" y="183"/>
                  </a:cubicBezTo>
                  <a:cubicBezTo>
                    <a:pt x="591" y="183"/>
                    <a:pt x="591" y="183"/>
                    <a:pt x="591" y="183"/>
                  </a:cubicBezTo>
                  <a:cubicBezTo>
                    <a:pt x="588" y="183"/>
                    <a:pt x="586" y="184"/>
                    <a:pt x="585" y="186"/>
                  </a:cubicBezTo>
                  <a:cubicBezTo>
                    <a:pt x="584" y="186"/>
                    <a:pt x="584" y="187"/>
                    <a:pt x="584" y="187"/>
                  </a:cubicBezTo>
                  <a:cubicBezTo>
                    <a:pt x="579" y="187"/>
                    <a:pt x="579" y="187"/>
                    <a:pt x="579" y="187"/>
                  </a:cubicBezTo>
                  <a:cubicBezTo>
                    <a:pt x="577" y="187"/>
                    <a:pt x="574" y="188"/>
                    <a:pt x="573" y="190"/>
                  </a:cubicBezTo>
                  <a:cubicBezTo>
                    <a:pt x="572" y="191"/>
                    <a:pt x="571" y="192"/>
                    <a:pt x="571" y="193"/>
                  </a:cubicBezTo>
                  <a:cubicBezTo>
                    <a:pt x="568" y="193"/>
                    <a:pt x="565" y="194"/>
                    <a:pt x="561" y="195"/>
                  </a:cubicBezTo>
                  <a:cubicBezTo>
                    <a:pt x="559" y="195"/>
                    <a:pt x="557" y="197"/>
                    <a:pt x="556" y="199"/>
                  </a:cubicBezTo>
                  <a:cubicBezTo>
                    <a:pt x="551" y="199"/>
                    <a:pt x="551" y="199"/>
                    <a:pt x="551" y="199"/>
                  </a:cubicBezTo>
                  <a:cubicBezTo>
                    <a:pt x="549" y="199"/>
                    <a:pt x="547" y="200"/>
                    <a:pt x="545" y="201"/>
                  </a:cubicBezTo>
                  <a:cubicBezTo>
                    <a:pt x="545" y="202"/>
                    <a:pt x="544" y="203"/>
                    <a:pt x="544" y="204"/>
                  </a:cubicBezTo>
                  <a:cubicBezTo>
                    <a:pt x="540" y="205"/>
                    <a:pt x="537" y="206"/>
                    <a:pt x="534" y="207"/>
                  </a:cubicBezTo>
                  <a:cubicBezTo>
                    <a:pt x="532" y="207"/>
                    <a:pt x="530" y="208"/>
                    <a:pt x="529" y="210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522" y="210"/>
                    <a:pt x="520" y="211"/>
                    <a:pt x="518" y="213"/>
                  </a:cubicBezTo>
                  <a:cubicBezTo>
                    <a:pt x="518" y="213"/>
                    <a:pt x="517" y="213"/>
                    <a:pt x="517" y="214"/>
                  </a:cubicBezTo>
                  <a:cubicBezTo>
                    <a:pt x="516" y="214"/>
                    <a:pt x="516" y="214"/>
                    <a:pt x="516" y="214"/>
                  </a:cubicBezTo>
                  <a:cubicBezTo>
                    <a:pt x="514" y="214"/>
                    <a:pt x="512" y="215"/>
                    <a:pt x="510" y="216"/>
                  </a:cubicBezTo>
                  <a:cubicBezTo>
                    <a:pt x="509" y="217"/>
                    <a:pt x="508" y="219"/>
                    <a:pt x="508" y="220"/>
                  </a:cubicBezTo>
                  <a:cubicBezTo>
                    <a:pt x="502" y="222"/>
                    <a:pt x="496" y="224"/>
                    <a:pt x="490" y="226"/>
                  </a:cubicBezTo>
                  <a:cubicBezTo>
                    <a:pt x="488" y="227"/>
                    <a:pt x="486" y="228"/>
                    <a:pt x="485" y="229"/>
                  </a:cubicBezTo>
                  <a:cubicBezTo>
                    <a:pt x="481" y="229"/>
                    <a:pt x="481" y="229"/>
                    <a:pt x="481" y="229"/>
                  </a:cubicBezTo>
                  <a:cubicBezTo>
                    <a:pt x="478" y="229"/>
                    <a:pt x="476" y="230"/>
                    <a:pt x="475" y="232"/>
                  </a:cubicBezTo>
                  <a:cubicBezTo>
                    <a:pt x="474" y="233"/>
                    <a:pt x="473" y="234"/>
                    <a:pt x="473" y="235"/>
                  </a:cubicBezTo>
                  <a:cubicBezTo>
                    <a:pt x="469" y="236"/>
                    <a:pt x="466" y="236"/>
                    <a:pt x="463" y="237"/>
                  </a:cubicBezTo>
                  <a:cubicBezTo>
                    <a:pt x="461" y="238"/>
                    <a:pt x="459" y="239"/>
                    <a:pt x="458" y="241"/>
                  </a:cubicBezTo>
                  <a:cubicBezTo>
                    <a:pt x="457" y="241"/>
                    <a:pt x="457" y="241"/>
                    <a:pt x="457" y="241"/>
                  </a:cubicBezTo>
                  <a:cubicBezTo>
                    <a:pt x="455" y="241"/>
                    <a:pt x="453" y="242"/>
                    <a:pt x="451" y="243"/>
                  </a:cubicBezTo>
                  <a:cubicBezTo>
                    <a:pt x="451" y="244"/>
                    <a:pt x="450" y="244"/>
                    <a:pt x="450" y="244"/>
                  </a:cubicBezTo>
                  <a:cubicBezTo>
                    <a:pt x="449" y="244"/>
                    <a:pt x="449" y="244"/>
                    <a:pt x="449" y="244"/>
                  </a:cubicBezTo>
                  <a:cubicBezTo>
                    <a:pt x="447" y="244"/>
                    <a:pt x="445" y="245"/>
                    <a:pt x="443" y="247"/>
                  </a:cubicBezTo>
                  <a:cubicBezTo>
                    <a:pt x="443" y="247"/>
                    <a:pt x="442" y="248"/>
                    <a:pt x="442" y="248"/>
                  </a:cubicBezTo>
                  <a:cubicBezTo>
                    <a:pt x="441" y="248"/>
                    <a:pt x="441" y="248"/>
                    <a:pt x="441" y="248"/>
                  </a:cubicBezTo>
                  <a:cubicBezTo>
                    <a:pt x="439" y="248"/>
                    <a:pt x="437" y="249"/>
                    <a:pt x="435" y="251"/>
                  </a:cubicBezTo>
                  <a:cubicBezTo>
                    <a:pt x="435" y="251"/>
                    <a:pt x="435" y="252"/>
                    <a:pt x="434" y="252"/>
                  </a:cubicBezTo>
                  <a:cubicBezTo>
                    <a:pt x="433" y="252"/>
                    <a:pt x="433" y="252"/>
                    <a:pt x="433" y="252"/>
                  </a:cubicBezTo>
                  <a:cubicBezTo>
                    <a:pt x="431" y="252"/>
                    <a:pt x="429" y="253"/>
                    <a:pt x="427" y="255"/>
                  </a:cubicBezTo>
                  <a:cubicBezTo>
                    <a:pt x="427" y="255"/>
                    <a:pt x="427" y="255"/>
                    <a:pt x="426" y="256"/>
                  </a:cubicBezTo>
                  <a:cubicBezTo>
                    <a:pt x="425" y="256"/>
                    <a:pt x="425" y="256"/>
                    <a:pt x="425" y="256"/>
                  </a:cubicBezTo>
                  <a:cubicBezTo>
                    <a:pt x="423" y="256"/>
                    <a:pt x="421" y="257"/>
                    <a:pt x="420" y="258"/>
                  </a:cubicBezTo>
                  <a:cubicBezTo>
                    <a:pt x="419" y="259"/>
                    <a:pt x="419" y="259"/>
                    <a:pt x="419" y="260"/>
                  </a:cubicBezTo>
                  <a:cubicBezTo>
                    <a:pt x="414" y="260"/>
                    <a:pt x="414" y="260"/>
                    <a:pt x="414" y="260"/>
                  </a:cubicBezTo>
                  <a:cubicBezTo>
                    <a:pt x="412" y="260"/>
                    <a:pt x="409" y="261"/>
                    <a:pt x="408" y="262"/>
                  </a:cubicBezTo>
                  <a:cubicBezTo>
                    <a:pt x="407" y="263"/>
                    <a:pt x="406" y="264"/>
                    <a:pt x="406" y="266"/>
                  </a:cubicBezTo>
                  <a:cubicBezTo>
                    <a:pt x="400" y="268"/>
                    <a:pt x="394" y="270"/>
                    <a:pt x="388" y="272"/>
                  </a:cubicBezTo>
                  <a:cubicBezTo>
                    <a:pt x="386" y="272"/>
                    <a:pt x="384" y="274"/>
                    <a:pt x="383" y="275"/>
                  </a:cubicBezTo>
                  <a:cubicBezTo>
                    <a:pt x="382" y="275"/>
                    <a:pt x="382" y="275"/>
                    <a:pt x="382" y="275"/>
                  </a:cubicBezTo>
                  <a:cubicBezTo>
                    <a:pt x="380" y="275"/>
                    <a:pt x="378" y="276"/>
                    <a:pt x="376" y="278"/>
                  </a:cubicBezTo>
                  <a:cubicBezTo>
                    <a:pt x="376" y="278"/>
                    <a:pt x="376" y="278"/>
                    <a:pt x="375" y="279"/>
                  </a:cubicBezTo>
                  <a:cubicBezTo>
                    <a:pt x="374" y="279"/>
                    <a:pt x="374" y="279"/>
                    <a:pt x="374" y="279"/>
                  </a:cubicBezTo>
                  <a:cubicBezTo>
                    <a:pt x="372" y="279"/>
                    <a:pt x="370" y="280"/>
                    <a:pt x="368" y="281"/>
                  </a:cubicBezTo>
                  <a:cubicBezTo>
                    <a:pt x="368" y="282"/>
                    <a:pt x="368" y="282"/>
                    <a:pt x="367" y="283"/>
                  </a:cubicBezTo>
                  <a:cubicBezTo>
                    <a:pt x="366" y="283"/>
                    <a:pt x="366" y="283"/>
                    <a:pt x="366" y="283"/>
                  </a:cubicBezTo>
                  <a:cubicBezTo>
                    <a:pt x="364" y="283"/>
                    <a:pt x="362" y="284"/>
                    <a:pt x="361" y="285"/>
                  </a:cubicBezTo>
                  <a:cubicBezTo>
                    <a:pt x="360" y="286"/>
                    <a:pt x="360" y="286"/>
                    <a:pt x="359" y="287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6" y="287"/>
                    <a:pt x="354" y="288"/>
                    <a:pt x="353" y="289"/>
                  </a:cubicBezTo>
                  <a:cubicBezTo>
                    <a:pt x="352" y="290"/>
                    <a:pt x="352" y="290"/>
                    <a:pt x="352" y="291"/>
                  </a:cubicBezTo>
                  <a:cubicBezTo>
                    <a:pt x="351" y="291"/>
                    <a:pt x="351" y="291"/>
                    <a:pt x="351" y="291"/>
                  </a:cubicBezTo>
                  <a:cubicBezTo>
                    <a:pt x="348" y="291"/>
                    <a:pt x="346" y="291"/>
                    <a:pt x="345" y="293"/>
                  </a:cubicBezTo>
                  <a:cubicBezTo>
                    <a:pt x="344" y="293"/>
                    <a:pt x="344" y="294"/>
                    <a:pt x="344" y="294"/>
                  </a:cubicBezTo>
                  <a:cubicBezTo>
                    <a:pt x="343" y="294"/>
                    <a:pt x="343" y="294"/>
                    <a:pt x="343" y="294"/>
                  </a:cubicBezTo>
                  <a:cubicBezTo>
                    <a:pt x="340" y="294"/>
                    <a:pt x="337" y="296"/>
                    <a:pt x="336" y="299"/>
                  </a:cubicBezTo>
                  <a:cubicBezTo>
                    <a:pt x="335" y="300"/>
                    <a:pt x="334" y="302"/>
                    <a:pt x="333" y="303"/>
                  </a:cubicBezTo>
                  <a:cubicBezTo>
                    <a:pt x="329" y="304"/>
                    <a:pt x="325" y="305"/>
                    <a:pt x="321" y="306"/>
                  </a:cubicBezTo>
                  <a:cubicBezTo>
                    <a:pt x="319" y="306"/>
                    <a:pt x="317" y="308"/>
                    <a:pt x="316" y="310"/>
                  </a:cubicBezTo>
                  <a:cubicBezTo>
                    <a:pt x="315" y="310"/>
                    <a:pt x="315" y="310"/>
                    <a:pt x="315" y="310"/>
                  </a:cubicBezTo>
                  <a:cubicBezTo>
                    <a:pt x="313" y="310"/>
                    <a:pt x="311" y="311"/>
                    <a:pt x="309" y="312"/>
                  </a:cubicBezTo>
                  <a:cubicBezTo>
                    <a:pt x="309" y="313"/>
                    <a:pt x="309" y="313"/>
                    <a:pt x="308" y="313"/>
                  </a:cubicBezTo>
                  <a:cubicBezTo>
                    <a:pt x="307" y="313"/>
                    <a:pt x="307" y="313"/>
                    <a:pt x="307" y="313"/>
                  </a:cubicBezTo>
                  <a:cubicBezTo>
                    <a:pt x="305" y="313"/>
                    <a:pt x="303" y="314"/>
                    <a:pt x="302" y="316"/>
                  </a:cubicBezTo>
                  <a:cubicBezTo>
                    <a:pt x="301" y="316"/>
                    <a:pt x="301" y="317"/>
                    <a:pt x="301" y="317"/>
                  </a:cubicBezTo>
                  <a:cubicBezTo>
                    <a:pt x="300" y="317"/>
                    <a:pt x="300" y="317"/>
                    <a:pt x="300" y="317"/>
                  </a:cubicBezTo>
                  <a:cubicBezTo>
                    <a:pt x="297" y="317"/>
                    <a:pt x="295" y="318"/>
                    <a:pt x="294" y="320"/>
                  </a:cubicBezTo>
                  <a:cubicBezTo>
                    <a:pt x="293" y="320"/>
                    <a:pt x="293" y="321"/>
                    <a:pt x="293" y="321"/>
                  </a:cubicBezTo>
                  <a:cubicBezTo>
                    <a:pt x="292" y="321"/>
                    <a:pt x="292" y="321"/>
                    <a:pt x="292" y="321"/>
                  </a:cubicBezTo>
                  <a:cubicBezTo>
                    <a:pt x="290" y="321"/>
                    <a:pt x="287" y="322"/>
                    <a:pt x="286" y="324"/>
                  </a:cubicBezTo>
                  <a:cubicBezTo>
                    <a:pt x="286" y="324"/>
                    <a:pt x="285" y="324"/>
                    <a:pt x="285" y="325"/>
                  </a:cubicBezTo>
                  <a:cubicBezTo>
                    <a:pt x="284" y="325"/>
                    <a:pt x="284" y="325"/>
                    <a:pt x="284" y="325"/>
                  </a:cubicBezTo>
                  <a:cubicBezTo>
                    <a:pt x="282" y="325"/>
                    <a:pt x="280" y="326"/>
                    <a:pt x="278" y="327"/>
                  </a:cubicBezTo>
                  <a:cubicBezTo>
                    <a:pt x="277" y="328"/>
                    <a:pt x="276" y="329"/>
                    <a:pt x="276" y="330"/>
                  </a:cubicBezTo>
                  <a:cubicBezTo>
                    <a:pt x="273" y="331"/>
                    <a:pt x="269" y="332"/>
                    <a:pt x="266" y="333"/>
                  </a:cubicBezTo>
                  <a:cubicBezTo>
                    <a:pt x="264" y="333"/>
                    <a:pt x="262" y="335"/>
                    <a:pt x="261" y="336"/>
                  </a:cubicBezTo>
                  <a:cubicBezTo>
                    <a:pt x="260" y="336"/>
                    <a:pt x="260" y="336"/>
                    <a:pt x="260" y="336"/>
                  </a:cubicBezTo>
                  <a:cubicBezTo>
                    <a:pt x="257" y="336"/>
                    <a:pt x="254" y="338"/>
                    <a:pt x="253" y="341"/>
                  </a:cubicBezTo>
                  <a:cubicBezTo>
                    <a:pt x="252" y="342"/>
                    <a:pt x="252" y="343"/>
                    <a:pt x="251" y="344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246" y="344"/>
                    <a:pt x="244" y="345"/>
                    <a:pt x="243" y="347"/>
                  </a:cubicBezTo>
                  <a:cubicBezTo>
                    <a:pt x="242" y="347"/>
                    <a:pt x="242" y="347"/>
                    <a:pt x="241" y="348"/>
                  </a:cubicBezTo>
                  <a:cubicBezTo>
                    <a:pt x="241" y="348"/>
                    <a:pt x="241" y="348"/>
                    <a:pt x="241" y="348"/>
                  </a:cubicBezTo>
                  <a:cubicBezTo>
                    <a:pt x="238" y="348"/>
                    <a:pt x="236" y="349"/>
                    <a:pt x="235" y="350"/>
                  </a:cubicBezTo>
                  <a:cubicBezTo>
                    <a:pt x="234" y="351"/>
                    <a:pt x="234" y="351"/>
                    <a:pt x="234" y="352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31" y="352"/>
                    <a:pt x="228" y="352"/>
                    <a:pt x="227" y="354"/>
                  </a:cubicBezTo>
                  <a:cubicBezTo>
                    <a:pt x="226" y="354"/>
                    <a:pt x="226" y="355"/>
                    <a:pt x="226" y="356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22" y="356"/>
                    <a:pt x="219" y="357"/>
                    <a:pt x="218" y="360"/>
                  </a:cubicBezTo>
                  <a:cubicBezTo>
                    <a:pt x="217" y="361"/>
                    <a:pt x="216" y="363"/>
                    <a:pt x="215" y="365"/>
                  </a:cubicBezTo>
                  <a:cubicBezTo>
                    <a:pt x="208" y="367"/>
                    <a:pt x="202" y="369"/>
                    <a:pt x="195" y="371"/>
                  </a:cubicBezTo>
                  <a:cubicBezTo>
                    <a:pt x="193" y="372"/>
                    <a:pt x="191" y="373"/>
                    <a:pt x="190" y="375"/>
                  </a:cubicBezTo>
                  <a:cubicBezTo>
                    <a:pt x="189" y="377"/>
                    <a:pt x="188" y="378"/>
                    <a:pt x="188" y="380"/>
                  </a:cubicBezTo>
                  <a:cubicBezTo>
                    <a:pt x="181" y="382"/>
                    <a:pt x="174" y="384"/>
                    <a:pt x="167" y="386"/>
                  </a:cubicBezTo>
                  <a:cubicBezTo>
                    <a:pt x="165" y="387"/>
                    <a:pt x="164" y="389"/>
                    <a:pt x="163" y="391"/>
                  </a:cubicBezTo>
                  <a:cubicBezTo>
                    <a:pt x="162" y="392"/>
                    <a:pt x="161" y="394"/>
                    <a:pt x="160" y="395"/>
                  </a:cubicBezTo>
                  <a:cubicBezTo>
                    <a:pt x="154" y="397"/>
                    <a:pt x="147" y="400"/>
                    <a:pt x="140" y="402"/>
                  </a:cubicBezTo>
                  <a:cubicBezTo>
                    <a:pt x="138" y="402"/>
                    <a:pt x="136" y="404"/>
                    <a:pt x="135" y="406"/>
                  </a:cubicBezTo>
                  <a:cubicBezTo>
                    <a:pt x="134" y="407"/>
                    <a:pt x="133" y="409"/>
                    <a:pt x="133" y="410"/>
                  </a:cubicBezTo>
                  <a:cubicBezTo>
                    <a:pt x="129" y="411"/>
                    <a:pt x="125" y="412"/>
                    <a:pt x="121" y="413"/>
                  </a:cubicBezTo>
                  <a:cubicBezTo>
                    <a:pt x="118" y="414"/>
                    <a:pt x="116" y="415"/>
                    <a:pt x="115" y="417"/>
                  </a:cubicBezTo>
                  <a:cubicBezTo>
                    <a:pt x="115" y="419"/>
                    <a:pt x="114" y="420"/>
                    <a:pt x="113" y="422"/>
                  </a:cubicBezTo>
                  <a:cubicBezTo>
                    <a:pt x="109" y="423"/>
                    <a:pt x="105" y="424"/>
                    <a:pt x="101" y="425"/>
                  </a:cubicBezTo>
                  <a:cubicBezTo>
                    <a:pt x="99" y="425"/>
                    <a:pt x="97" y="427"/>
                    <a:pt x="96" y="429"/>
                  </a:cubicBezTo>
                  <a:cubicBezTo>
                    <a:pt x="95" y="430"/>
                    <a:pt x="95" y="431"/>
                    <a:pt x="94" y="432"/>
                  </a:cubicBezTo>
                  <a:cubicBezTo>
                    <a:pt x="91" y="432"/>
                    <a:pt x="91" y="432"/>
                    <a:pt x="91" y="432"/>
                  </a:cubicBezTo>
                  <a:cubicBezTo>
                    <a:pt x="90" y="432"/>
                    <a:pt x="88" y="432"/>
                    <a:pt x="87" y="433"/>
                  </a:cubicBezTo>
                  <a:cubicBezTo>
                    <a:pt x="81" y="436"/>
                    <a:pt x="78" y="440"/>
                    <a:pt x="74" y="442"/>
                  </a:cubicBezTo>
                  <a:cubicBezTo>
                    <a:pt x="71" y="444"/>
                    <a:pt x="68" y="446"/>
                    <a:pt x="62" y="447"/>
                  </a:cubicBezTo>
                  <a:cubicBezTo>
                    <a:pt x="58" y="448"/>
                    <a:pt x="55" y="452"/>
                    <a:pt x="55" y="456"/>
                  </a:cubicBezTo>
                  <a:cubicBezTo>
                    <a:pt x="55" y="463"/>
                    <a:pt x="55" y="463"/>
                    <a:pt x="55" y="463"/>
                  </a:cubicBezTo>
                  <a:cubicBezTo>
                    <a:pt x="55" y="466"/>
                    <a:pt x="57" y="468"/>
                    <a:pt x="59" y="470"/>
                  </a:cubicBezTo>
                  <a:cubicBezTo>
                    <a:pt x="60" y="471"/>
                    <a:pt x="62" y="471"/>
                    <a:pt x="64" y="471"/>
                  </a:cubicBezTo>
                  <a:cubicBezTo>
                    <a:pt x="65" y="471"/>
                    <a:pt x="66" y="471"/>
                    <a:pt x="67" y="471"/>
                  </a:cubicBezTo>
                  <a:cubicBezTo>
                    <a:pt x="86" y="463"/>
                    <a:pt x="106" y="456"/>
                    <a:pt x="126" y="448"/>
                  </a:cubicBezTo>
                  <a:cubicBezTo>
                    <a:pt x="127" y="447"/>
                    <a:pt x="129" y="446"/>
                    <a:pt x="130" y="445"/>
                  </a:cubicBezTo>
                  <a:cubicBezTo>
                    <a:pt x="134" y="445"/>
                    <a:pt x="134" y="445"/>
                    <a:pt x="134" y="445"/>
                  </a:cubicBezTo>
                  <a:cubicBezTo>
                    <a:pt x="137" y="445"/>
                    <a:pt x="139" y="444"/>
                    <a:pt x="140" y="442"/>
                  </a:cubicBezTo>
                  <a:cubicBezTo>
                    <a:pt x="141" y="441"/>
                    <a:pt x="142" y="440"/>
                    <a:pt x="142" y="439"/>
                  </a:cubicBezTo>
                  <a:cubicBezTo>
                    <a:pt x="146" y="439"/>
                    <a:pt x="149" y="438"/>
                    <a:pt x="152" y="437"/>
                  </a:cubicBezTo>
                  <a:cubicBezTo>
                    <a:pt x="154" y="436"/>
                    <a:pt x="156" y="435"/>
                    <a:pt x="157" y="433"/>
                  </a:cubicBezTo>
                  <a:cubicBezTo>
                    <a:pt x="162" y="433"/>
                    <a:pt x="162" y="433"/>
                    <a:pt x="162" y="433"/>
                  </a:cubicBezTo>
                  <a:cubicBezTo>
                    <a:pt x="164" y="433"/>
                    <a:pt x="166" y="432"/>
                    <a:pt x="168" y="431"/>
                  </a:cubicBezTo>
                  <a:cubicBezTo>
                    <a:pt x="169" y="430"/>
                    <a:pt x="169" y="429"/>
                    <a:pt x="170" y="428"/>
                  </a:cubicBezTo>
                  <a:cubicBezTo>
                    <a:pt x="173" y="427"/>
                    <a:pt x="176" y="426"/>
                    <a:pt x="180" y="425"/>
                  </a:cubicBezTo>
                  <a:cubicBezTo>
                    <a:pt x="182" y="425"/>
                    <a:pt x="184" y="424"/>
                    <a:pt x="185" y="422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192" y="422"/>
                    <a:pt x="194" y="421"/>
                    <a:pt x="195" y="419"/>
                  </a:cubicBezTo>
                  <a:cubicBezTo>
                    <a:pt x="196" y="419"/>
                    <a:pt x="196" y="418"/>
                    <a:pt x="197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200" y="418"/>
                    <a:pt x="202" y="417"/>
                    <a:pt x="203" y="415"/>
                  </a:cubicBezTo>
                  <a:cubicBezTo>
                    <a:pt x="204" y="415"/>
                    <a:pt x="205" y="414"/>
                    <a:pt x="205" y="413"/>
                  </a:cubicBezTo>
                  <a:cubicBezTo>
                    <a:pt x="210" y="412"/>
                    <a:pt x="214" y="411"/>
                    <a:pt x="219" y="410"/>
                  </a:cubicBezTo>
                  <a:cubicBezTo>
                    <a:pt x="221" y="409"/>
                    <a:pt x="223" y="408"/>
                    <a:pt x="225" y="405"/>
                  </a:cubicBezTo>
                  <a:cubicBezTo>
                    <a:pt x="230" y="405"/>
                    <a:pt x="236" y="403"/>
                    <a:pt x="242" y="402"/>
                  </a:cubicBezTo>
                  <a:cubicBezTo>
                    <a:pt x="244" y="402"/>
                    <a:pt x="246" y="401"/>
                    <a:pt x="248" y="399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51" y="399"/>
                    <a:pt x="253" y="398"/>
                    <a:pt x="254" y="396"/>
                  </a:cubicBezTo>
                  <a:cubicBezTo>
                    <a:pt x="255" y="396"/>
                    <a:pt x="256" y="395"/>
                    <a:pt x="256" y="394"/>
                  </a:cubicBezTo>
                  <a:cubicBezTo>
                    <a:pt x="262" y="393"/>
                    <a:pt x="268" y="392"/>
                    <a:pt x="273" y="391"/>
                  </a:cubicBezTo>
                  <a:cubicBezTo>
                    <a:pt x="276" y="391"/>
                    <a:pt x="278" y="389"/>
                    <a:pt x="279" y="387"/>
                  </a:cubicBezTo>
                  <a:cubicBezTo>
                    <a:pt x="280" y="387"/>
                    <a:pt x="280" y="387"/>
                    <a:pt x="280" y="387"/>
                  </a:cubicBezTo>
                  <a:cubicBezTo>
                    <a:pt x="282" y="387"/>
                    <a:pt x="284" y="386"/>
                    <a:pt x="286" y="385"/>
                  </a:cubicBezTo>
                  <a:cubicBezTo>
                    <a:pt x="287" y="384"/>
                    <a:pt x="287" y="383"/>
                    <a:pt x="288" y="382"/>
                  </a:cubicBezTo>
                  <a:cubicBezTo>
                    <a:pt x="298" y="380"/>
                    <a:pt x="307" y="378"/>
                    <a:pt x="317" y="376"/>
                  </a:cubicBezTo>
                  <a:cubicBezTo>
                    <a:pt x="319" y="375"/>
                    <a:pt x="321" y="374"/>
                    <a:pt x="322" y="372"/>
                  </a:cubicBezTo>
                  <a:cubicBezTo>
                    <a:pt x="323" y="372"/>
                    <a:pt x="323" y="372"/>
                    <a:pt x="323" y="372"/>
                  </a:cubicBezTo>
                  <a:cubicBezTo>
                    <a:pt x="325" y="372"/>
                    <a:pt x="328" y="371"/>
                    <a:pt x="329" y="370"/>
                  </a:cubicBezTo>
                  <a:cubicBezTo>
                    <a:pt x="330" y="369"/>
                    <a:pt x="330" y="368"/>
                    <a:pt x="331" y="367"/>
                  </a:cubicBezTo>
                  <a:cubicBezTo>
                    <a:pt x="337" y="366"/>
                    <a:pt x="342" y="365"/>
                    <a:pt x="348" y="364"/>
                  </a:cubicBezTo>
                  <a:cubicBezTo>
                    <a:pt x="351" y="364"/>
                    <a:pt x="353" y="363"/>
                    <a:pt x="354" y="361"/>
                  </a:cubicBezTo>
                  <a:cubicBezTo>
                    <a:pt x="359" y="361"/>
                    <a:pt x="359" y="361"/>
                    <a:pt x="359" y="361"/>
                  </a:cubicBezTo>
                  <a:cubicBezTo>
                    <a:pt x="361" y="361"/>
                    <a:pt x="363" y="360"/>
                    <a:pt x="364" y="358"/>
                  </a:cubicBezTo>
                  <a:cubicBezTo>
                    <a:pt x="365" y="358"/>
                    <a:pt x="365" y="357"/>
                    <a:pt x="366" y="357"/>
                  </a:cubicBezTo>
                  <a:cubicBezTo>
                    <a:pt x="370" y="357"/>
                    <a:pt x="370" y="357"/>
                    <a:pt x="370" y="357"/>
                  </a:cubicBezTo>
                  <a:cubicBezTo>
                    <a:pt x="373" y="357"/>
                    <a:pt x="375" y="356"/>
                    <a:pt x="376" y="354"/>
                  </a:cubicBezTo>
                  <a:cubicBezTo>
                    <a:pt x="377" y="354"/>
                    <a:pt x="377" y="354"/>
                    <a:pt x="377" y="353"/>
                  </a:cubicBezTo>
                  <a:cubicBezTo>
                    <a:pt x="382" y="353"/>
                    <a:pt x="382" y="353"/>
                    <a:pt x="382" y="353"/>
                  </a:cubicBezTo>
                  <a:cubicBezTo>
                    <a:pt x="384" y="353"/>
                    <a:pt x="386" y="352"/>
                    <a:pt x="388" y="351"/>
                  </a:cubicBezTo>
                  <a:cubicBezTo>
                    <a:pt x="388" y="350"/>
                    <a:pt x="389" y="350"/>
                    <a:pt x="389" y="349"/>
                  </a:cubicBezTo>
                  <a:cubicBezTo>
                    <a:pt x="394" y="349"/>
                    <a:pt x="394" y="349"/>
                    <a:pt x="394" y="349"/>
                  </a:cubicBezTo>
                  <a:cubicBezTo>
                    <a:pt x="396" y="349"/>
                    <a:pt x="398" y="348"/>
                    <a:pt x="400" y="347"/>
                  </a:cubicBezTo>
                  <a:cubicBezTo>
                    <a:pt x="401" y="346"/>
                    <a:pt x="401" y="345"/>
                    <a:pt x="402" y="344"/>
                  </a:cubicBezTo>
                  <a:cubicBezTo>
                    <a:pt x="409" y="343"/>
                    <a:pt x="416" y="342"/>
                    <a:pt x="423" y="341"/>
                  </a:cubicBezTo>
                  <a:cubicBezTo>
                    <a:pt x="425" y="341"/>
                    <a:pt x="427" y="340"/>
                    <a:pt x="428" y="338"/>
                  </a:cubicBezTo>
                  <a:cubicBezTo>
                    <a:pt x="433" y="338"/>
                    <a:pt x="433" y="338"/>
                    <a:pt x="433" y="338"/>
                  </a:cubicBezTo>
                  <a:cubicBezTo>
                    <a:pt x="436" y="338"/>
                    <a:pt x="438" y="337"/>
                    <a:pt x="439" y="335"/>
                  </a:cubicBezTo>
                  <a:cubicBezTo>
                    <a:pt x="440" y="335"/>
                    <a:pt x="440" y="334"/>
                    <a:pt x="440" y="334"/>
                  </a:cubicBezTo>
                  <a:cubicBezTo>
                    <a:pt x="445" y="334"/>
                    <a:pt x="445" y="334"/>
                    <a:pt x="445" y="334"/>
                  </a:cubicBezTo>
                  <a:cubicBezTo>
                    <a:pt x="447" y="334"/>
                    <a:pt x="450" y="333"/>
                    <a:pt x="451" y="331"/>
                  </a:cubicBezTo>
                  <a:cubicBezTo>
                    <a:pt x="451" y="331"/>
                    <a:pt x="452" y="331"/>
                    <a:pt x="452" y="330"/>
                  </a:cubicBezTo>
                  <a:cubicBezTo>
                    <a:pt x="457" y="330"/>
                    <a:pt x="457" y="330"/>
                    <a:pt x="457" y="330"/>
                  </a:cubicBezTo>
                  <a:cubicBezTo>
                    <a:pt x="459" y="330"/>
                    <a:pt x="461" y="329"/>
                    <a:pt x="463" y="328"/>
                  </a:cubicBezTo>
                  <a:cubicBezTo>
                    <a:pt x="463" y="327"/>
                    <a:pt x="464" y="326"/>
                    <a:pt x="464" y="325"/>
                  </a:cubicBezTo>
                  <a:cubicBezTo>
                    <a:pt x="472" y="324"/>
                    <a:pt x="479" y="323"/>
                    <a:pt x="486" y="322"/>
                  </a:cubicBezTo>
                  <a:cubicBezTo>
                    <a:pt x="488" y="322"/>
                    <a:pt x="490" y="320"/>
                    <a:pt x="491" y="319"/>
                  </a:cubicBezTo>
                  <a:cubicBezTo>
                    <a:pt x="500" y="319"/>
                    <a:pt x="500" y="319"/>
                    <a:pt x="500" y="319"/>
                  </a:cubicBezTo>
                  <a:cubicBezTo>
                    <a:pt x="502" y="319"/>
                    <a:pt x="504" y="318"/>
                    <a:pt x="506" y="316"/>
                  </a:cubicBezTo>
                  <a:cubicBezTo>
                    <a:pt x="506" y="316"/>
                    <a:pt x="507" y="315"/>
                    <a:pt x="507" y="315"/>
                  </a:cubicBezTo>
                  <a:cubicBezTo>
                    <a:pt x="516" y="315"/>
                    <a:pt x="516" y="315"/>
                    <a:pt x="516" y="315"/>
                  </a:cubicBezTo>
                  <a:cubicBezTo>
                    <a:pt x="518" y="315"/>
                    <a:pt x="520" y="314"/>
                    <a:pt x="522" y="312"/>
                  </a:cubicBezTo>
                  <a:cubicBezTo>
                    <a:pt x="522" y="312"/>
                    <a:pt x="523" y="311"/>
                    <a:pt x="523" y="311"/>
                  </a:cubicBezTo>
                  <a:cubicBezTo>
                    <a:pt x="528" y="311"/>
                    <a:pt x="528" y="311"/>
                    <a:pt x="528" y="311"/>
                  </a:cubicBezTo>
                  <a:cubicBezTo>
                    <a:pt x="530" y="311"/>
                    <a:pt x="532" y="310"/>
                    <a:pt x="534" y="309"/>
                  </a:cubicBezTo>
                  <a:cubicBezTo>
                    <a:pt x="534" y="308"/>
                    <a:pt x="534" y="308"/>
                    <a:pt x="535" y="307"/>
                  </a:cubicBezTo>
                  <a:cubicBezTo>
                    <a:pt x="543" y="307"/>
                    <a:pt x="543" y="307"/>
                    <a:pt x="543" y="307"/>
                  </a:cubicBezTo>
                  <a:cubicBezTo>
                    <a:pt x="546" y="307"/>
                    <a:pt x="548" y="306"/>
                    <a:pt x="549" y="305"/>
                  </a:cubicBezTo>
                  <a:cubicBezTo>
                    <a:pt x="550" y="304"/>
                    <a:pt x="551" y="303"/>
                    <a:pt x="551" y="302"/>
                  </a:cubicBezTo>
                  <a:cubicBezTo>
                    <a:pt x="566" y="300"/>
                    <a:pt x="581" y="298"/>
                    <a:pt x="596" y="295"/>
                  </a:cubicBezTo>
                  <a:cubicBezTo>
                    <a:pt x="598" y="295"/>
                    <a:pt x="600" y="294"/>
                    <a:pt x="601" y="292"/>
                  </a:cubicBezTo>
                  <a:cubicBezTo>
                    <a:pt x="610" y="292"/>
                    <a:pt x="610" y="292"/>
                    <a:pt x="610" y="292"/>
                  </a:cubicBezTo>
                  <a:cubicBezTo>
                    <a:pt x="612" y="292"/>
                    <a:pt x="615" y="291"/>
                    <a:pt x="616" y="289"/>
                  </a:cubicBezTo>
                  <a:cubicBezTo>
                    <a:pt x="617" y="289"/>
                    <a:pt x="617" y="289"/>
                    <a:pt x="617" y="288"/>
                  </a:cubicBezTo>
                  <a:cubicBezTo>
                    <a:pt x="626" y="288"/>
                    <a:pt x="626" y="288"/>
                    <a:pt x="626" y="288"/>
                  </a:cubicBezTo>
                  <a:cubicBezTo>
                    <a:pt x="628" y="288"/>
                    <a:pt x="630" y="287"/>
                    <a:pt x="632" y="286"/>
                  </a:cubicBezTo>
                  <a:cubicBezTo>
                    <a:pt x="632" y="285"/>
                    <a:pt x="633" y="285"/>
                    <a:pt x="633" y="284"/>
                  </a:cubicBezTo>
                  <a:cubicBezTo>
                    <a:pt x="646" y="284"/>
                    <a:pt x="646" y="284"/>
                    <a:pt x="646" y="284"/>
                  </a:cubicBezTo>
                  <a:cubicBezTo>
                    <a:pt x="648" y="284"/>
                    <a:pt x="650" y="283"/>
                    <a:pt x="652" y="282"/>
                  </a:cubicBezTo>
                  <a:cubicBezTo>
                    <a:pt x="652" y="281"/>
                    <a:pt x="652" y="281"/>
                    <a:pt x="653" y="280"/>
                  </a:cubicBezTo>
                  <a:cubicBezTo>
                    <a:pt x="665" y="280"/>
                    <a:pt x="665" y="280"/>
                    <a:pt x="665" y="280"/>
                  </a:cubicBezTo>
                  <a:cubicBezTo>
                    <a:pt x="668" y="280"/>
                    <a:pt x="670" y="279"/>
                    <a:pt x="671" y="278"/>
                  </a:cubicBezTo>
                  <a:cubicBezTo>
                    <a:pt x="672" y="277"/>
                    <a:pt x="672" y="277"/>
                    <a:pt x="672" y="276"/>
                  </a:cubicBezTo>
                  <a:cubicBezTo>
                    <a:pt x="685" y="276"/>
                    <a:pt x="685" y="276"/>
                    <a:pt x="685" y="276"/>
                  </a:cubicBezTo>
                  <a:cubicBezTo>
                    <a:pt x="687" y="276"/>
                    <a:pt x="689" y="276"/>
                    <a:pt x="691" y="274"/>
                  </a:cubicBezTo>
                  <a:cubicBezTo>
                    <a:pt x="691" y="274"/>
                    <a:pt x="692" y="273"/>
                    <a:pt x="692" y="273"/>
                  </a:cubicBezTo>
                  <a:cubicBezTo>
                    <a:pt x="709" y="273"/>
                    <a:pt x="709" y="273"/>
                    <a:pt x="709" y="273"/>
                  </a:cubicBezTo>
                  <a:cubicBezTo>
                    <a:pt x="709" y="273"/>
                    <a:pt x="710" y="272"/>
                    <a:pt x="711" y="272"/>
                  </a:cubicBezTo>
                  <a:cubicBezTo>
                    <a:pt x="720" y="270"/>
                    <a:pt x="731" y="268"/>
                    <a:pt x="742" y="266"/>
                  </a:cubicBezTo>
                  <a:cubicBezTo>
                    <a:pt x="742" y="249"/>
                    <a:pt x="742" y="249"/>
                    <a:pt x="742" y="249"/>
                  </a:cubicBezTo>
                  <a:cubicBezTo>
                    <a:pt x="730" y="251"/>
                    <a:pt x="718" y="253"/>
                    <a:pt x="707" y="256"/>
                  </a:cubicBezTo>
                  <a:cubicBezTo>
                    <a:pt x="685" y="256"/>
                    <a:pt x="685" y="256"/>
                    <a:pt x="685" y="256"/>
                  </a:cubicBezTo>
                  <a:cubicBezTo>
                    <a:pt x="683" y="256"/>
                    <a:pt x="681" y="257"/>
                    <a:pt x="679" y="258"/>
                  </a:cubicBezTo>
                  <a:cubicBezTo>
                    <a:pt x="679" y="259"/>
                    <a:pt x="678" y="259"/>
                    <a:pt x="678" y="260"/>
                  </a:cubicBezTo>
                  <a:cubicBezTo>
                    <a:pt x="665" y="260"/>
                    <a:pt x="665" y="260"/>
                    <a:pt x="665" y="260"/>
                  </a:cubicBezTo>
                  <a:cubicBezTo>
                    <a:pt x="663" y="260"/>
                    <a:pt x="661" y="261"/>
                    <a:pt x="659" y="262"/>
                  </a:cubicBezTo>
                  <a:cubicBezTo>
                    <a:pt x="659" y="263"/>
                    <a:pt x="659" y="263"/>
                    <a:pt x="658" y="264"/>
                  </a:cubicBezTo>
                  <a:cubicBezTo>
                    <a:pt x="646" y="264"/>
                    <a:pt x="646" y="264"/>
                    <a:pt x="646" y="264"/>
                  </a:cubicBezTo>
                  <a:cubicBezTo>
                    <a:pt x="644" y="264"/>
                    <a:pt x="641" y="265"/>
                    <a:pt x="640" y="266"/>
                  </a:cubicBezTo>
                  <a:cubicBezTo>
                    <a:pt x="639" y="266"/>
                    <a:pt x="639" y="267"/>
                    <a:pt x="639" y="267"/>
                  </a:cubicBezTo>
                  <a:cubicBezTo>
                    <a:pt x="626" y="267"/>
                    <a:pt x="626" y="267"/>
                    <a:pt x="626" y="267"/>
                  </a:cubicBezTo>
                  <a:cubicBezTo>
                    <a:pt x="624" y="267"/>
                    <a:pt x="622" y="268"/>
                    <a:pt x="620" y="270"/>
                  </a:cubicBezTo>
                  <a:cubicBezTo>
                    <a:pt x="620" y="270"/>
                    <a:pt x="619" y="271"/>
                    <a:pt x="619" y="271"/>
                  </a:cubicBezTo>
                  <a:cubicBezTo>
                    <a:pt x="610" y="271"/>
                    <a:pt x="610" y="271"/>
                    <a:pt x="610" y="271"/>
                  </a:cubicBezTo>
                  <a:cubicBezTo>
                    <a:pt x="608" y="271"/>
                    <a:pt x="606" y="272"/>
                    <a:pt x="604" y="274"/>
                  </a:cubicBezTo>
                  <a:cubicBezTo>
                    <a:pt x="604" y="274"/>
                    <a:pt x="603" y="275"/>
                    <a:pt x="603" y="275"/>
                  </a:cubicBezTo>
                  <a:cubicBezTo>
                    <a:pt x="595" y="275"/>
                    <a:pt x="595" y="275"/>
                    <a:pt x="595" y="275"/>
                  </a:cubicBezTo>
                  <a:cubicBezTo>
                    <a:pt x="592" y="275"/>
                    <a:pt x="590" y="276"/>
                    <a:pt x="589" y="278"/>
                  </a:cubicBezTo>
                  <a:cubicBezTo>
                    <a:pt x="588" y="278"/>
                    <a:pt x="588" y="279"/>
                    <a:pt x="587" y="280"/>
                  </a:cubicBezTo>
                  <a:cubicBezTo>
                    <a:pt x="572" y="282"/>
                    <a:pt x="557" y="284"/>
                    <a:pt x="542" y="287"/>
                  </a:cubicBezTo>
                  <a:cubicBezTo>
                    <a:pt x="540" y="287"/>
                    <a:pt x="538" y="289"/>
                    <a:pt x="536" y="291"/>
                  </a:cubicBezTo>
                  <a:cubicBezTo>
                    <a:pt x="528" y="291"/>
                    <a:pt x="528" y="291"/>
                    <a:pt x="528" y="291"/>
                  </a:cubicBezTo>
                  <a:cubicBezTo>
                    <a:pt x="526" y="291"/>
                    <a:pt x="523" y="291"/>
                    <a:pt x="522" y="293"/>
                  </a:cubicBezTo>
                  <a:cubicBezTo>
                    <a:pt x="521" y="293"/>
                    <a:pt x="521" y="294"/>
                    <a:pt x="521" y="294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4" y="294"/>
                    <a:pt x="512" y="295"/>
                    <a:pt x="510" y="297"/>
                  </a:cubicBezTo>
                  <a:cubicBezTo>
                    <a:pt x="510" y="297"/>
                    <a:pt x="509" y="298"/>
                    <a:pt x="509" y="298"/>
                  </a:cubicBezTo>
                  <a:cubicBezTo>
                    <a:pt x="500" y="298"/>
                    <a:pt x="500" y="298"/>
                    <a:pt x="500" y="298"/>
                  </a:cubicBezTo>
                  <a:cubicBezTo>
                    <a:pt x="498" y="298"/>
                    <a:pt x="496" y="299"/>
                    <a:pt x="494" y="301"/>
                  </a:cubicBezTo>
                  <a:cubicBezTo>
                    <a:pt x="494" y="301"/>
                    <a:pt x="494" y="301"/>
                    <a:pt x="493" y="302"/>
                  </a:cubicBezTo>
                  <a:cubicBezTo>
                    <a:pt x="484" y="302"/>
                    <a:pt x="484" y="302"/>
                    <a:pt x="484" y="302"/>
                  </a:cubicBezTo>
                  <a:cubicBezTo>
                    <a:pt x="482" y="302"/>
                    <a:pt x="480" y="303"/>
                    <a:pt x="479" y="304"/>
                  </a:cubicBezTo>
                  <a:cubicBezTo>
                    <a:pt x="478" y="305"/>
                    <a:pt x="477" y="306"/>
                    <a:pt x="477" y="307"/>
                  </a:cubicBezTo>
                  <a:cubicBezTo>
                    <a:pt x="470" y="308"/>
                    <a:pt x="463" y="309"/>
                    <a:pt x="456" y="310"/>
                  </a:cubicBezTo>
                  <a:cubicBezTo>
                    <a:pt x="453" y="310"/>
                    <a:pt x="451" y="312"/>
                    <a:pt x="450" y="313"/>
                  </a:cubicBezTo>
                  <a:cubicBezTo>
                    <a:pt x="445" y="313"/>
                    <a:pt x="445" y="313"/>
                    <a:pt x="445" y="313"/>
                  </a:cubicBezTo>
                  <a:cubicBezTo>
                    <a:pt x="443" y="313"/>
                    <a:pt x="441" y="314"/>
                    <a:pt x="439" y="316"/>
                  </a:cubicBezTo>
                  <a:cubicBezTo>
                    <a:pt x="439" y="316"/>
                    <a:pt x="439" y="317"/>
                    <a:pt x="438" y="317"/>
                  </a:cubicBezTo>
                  <a:cubicBezTo>
                    <a:pt x="433" y="317"/>
                    <a:pt x="433" y="317"/>
                    <a:pt x="433" y="317"/>
                  </a:cubicBezTo>
                  <a:cubicBezTo>
                    <a:pt x="431" y="317"/>
                    <a:pt x="429" y="318"/>
                    <a:pt x="427" y="320"/>
                  </a:cubicBezTo>
                  <a:cubicBezTo>
                    <a:pt x="427" y="320"/>
                    <a:pt x="427" y="321"/>
                    <a:pt x="426" y="321"/>
                  </a:cubicBezTo>
                  <a:cubicBezTo>
                    <a:pt x="422" y="321"/>
                    <a:pt x="422" y="321"/>
                    <a:pt x="422" y="321"/>
                  </a:cubicBezTo>
                  <a:cubicBezTo>
                    <a:pt x="419" y="321"/>
                    <a:pt x="417" y="322"/>
                    <a:pt x="416" y="324"/>
                  </a:cubicBezTo>
                  <a:cubicBezTo>
                    <a:pt x="415" y="324"/>
                    <a:pt x="414" y="325"/>
                    <a:pt x="414" y="326"/>
                  </a:cubicBezTo>
                  <a:cubicBezTo>
                    <a:pt x="407" y="327"/>
                    <a:pt x="400" y="328"/>
                    <a:pt x="393" y="329"/>
                  </a:cubicBezTo>
                  <a:cubicBezTo>
                    <a:pt x="390" y="329"/>
                    <a:pt x="388" y="331"/>
                    <a:pt x="387" y="333"/>
                  </a:cubicBezTo>
                  <a:cubicBezTo>
                    <a:pt x="382" y="333"/>
                    <a:pt x="382" y="333"/>
                    <a:pt x="382" y="333"/>
                  </a:cubicBezTo>
                  <a:cubicBezTo>
                    <a:pt x="380" y="333"/>
                    <a:pt x="378" y="333"/>
                    <a:pt x="376" y="335"/>
                  </a:cubicBezTo>
                  <a:cubicBezTo>
                    <a:pt x="376" y="335"/>
                    <a:pt x="375" y="336"/>
                    <a:pt x="375" y="336"/>
                  </a:cubicBezTo>
                  <a:cubicBezTo>
                    <a:pt x="370" y="336"/>
                    <a:pt x="370" y="336"/>
                    <a:pt x="370" y="336"/>
                  </a:cubicBezTo>
                  <a:cubicBezTo>
                    <a:pt x="368" y="336"/>
                    <a:pt x="366" y="337"/>
                    <a:pt x="365" y="339"/>
                  </a:cubicBezTo>
                  <a:cubicBezTo>
                    <a:pt x="364" y="339"/>
                    <a:pt x="364" y="340"/>
                    <a:pt x="363" y="340"/>
                  </a:cubicBezTo>
                  <a:cubicBezTo>
                    <a:pt x="359" y="340"/>
                    <a:pt x="359" y="340"/>
                    <a:pt x="359" y="340"/>
                  </a:cubicBezTo>
                  <a:cubicBezTo>
                    <a:pt x="356" y="340"/>
                    <a:pt x="354" y="341"/>
                    <a:pt x="353" y="343"/>
                  </a:cubicBezTo>
                  <a:cubicBezTo>
                    <a:pt x="352" y="343"/>
                    <a:pt x="352" y="344"/>
                    <a:pt x="352" y="344"/>
                  </a:cubicBezTo>
                  <a:cubicBezTo>
                    <a:pt x="347" y="344"/>
                    <a:pt x="347" y="344"/>
                    <a:pt x="347" y="344"/>
                  </a:cubicBezTo>
                  <a:cubicBezTo>
                    <a:pt x="345" y="344"/>
                    <a:pt x="342" y="345"/>
                    <a:pt x="341" y="347"/>
                  </a:cubicBezTo>
                  <a:cubicBezTo>
                    <a:pt x="340" y="347"/>
                    <a:pt x="340" y="348"/>
                    <a:pt x="339" y="349"/>
                  </a:cubicBezTo>
                  <a:cubicBezTo>
                    <a:pt x="334" y="350"/>
                    <a:pt x="328" y="351"/>
                    <a:pt x="322" y="352"/>
                  </a:cubicBezTo>
                  <a:cubicBezTo>
                    <a:pt x="319" y="352"/>
                    <a:pt x="317" y="354"/>
                    <a:pt x="316" y="356"/>
                  </a:cubicBezTo>
                  <a:cubicBezTo>
                    <a:pt x="315" y="356"/>
                    <a:pt x="315" y="356"/>
                    <a:pt x="315" y="356"/>
                  </a:cubicBezTo>
                  <a:cubicBezTo>
                    <a:pt x="313" y="356"/>
                    <a:pt x="311" y="356"/>
                    <a:pt x="309" y="358"/>
                  </a:cubicBezTo>
                  <a:cubicBezTo>
                    <a:pt x="309" y="359"/>
                    <a:pt x="308" y="360"/>
                    <a:pt x="308" y="361"/>
                  </a:cubicBezTo>
                  <a:cubicBezTo>
                    <a:pt x="298" y="363"/>
                    <a:pt x="288" y="365"/>
                    <a:pt x="278" y="367"/>
                  </a:cubicBezTo>
                  <a:cubicBezTo>
                    <a:pt x="276" y="367"/>
                    <a:pt x="274" y="369"/>
                    <a:pt x="273" y="371"/>
                  </a:cubicBezTo>
                  <a:cubicBezTo>
                    <a:pt x="272" y="371"/>
                    <a:pt x="272" y="371"/>
                    <a:pt x="272" y="371"/>
                  </a:cubicBezTo>
                  <a:cubicBezTo>
                    <a:pt x="270" y="371"/>
                    <a:pt x="268" y="372"/>
                    <a:pt x="266" y="373"/>
                  </a:cubicBezTo>
                  <a:cubicBezTo>
                    <a:pt x="266" y="374"/>
                    <a:pt x="265" y="375"/>
                    <a:pt x="265" y="376"/>
                  </a:cubicBezTo>
                  <a:cubicBezTo>
                    <a:pt x="259" y="377"/>
                    <a:pt x="253" y="378"/>
                    <a:pt x="247" y="379"/>
                  </a:cubicBezTo>
                  <a:cubicBezTo>
                    <a:pt x="245" y="379"/>
                    <a:pt x="243" y="380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38" y="382"/>
                    <a:pt x="236" y="383"/>
                    <a:pt x="235" y="385"/>
                  </a:cubicBezTo>
                  <a:cubicBezTo>
                    <a:pt x="234" y="385"/>
                    <a:pt x="233" y="386"/>
                    <a:pt x="233" y="387"/>
                  </a:cubicBezTo>
                  <a:cubicBezTo>
                    <a:pt x="227" y="388"/>
                    <a:pt x="222" y="389"/>
                    <a:pt x="216" y="390"/>
                  </a:cubicBezTo>
                  <a:cubicBezTo>
                    <a:pt x="213" y="390"/>
                    <a:pt x="210" y="392"/>
                    <a:pt x="209" y="395"/>
                  </a:cubicBezTo>
                  <a:cubicBezTo>
                    <a:pt x="205" y="396"/>
                    <a:pt x="200" y="397"/>
                    <a:pt x="196" y="398"/>
                  </a:cubicBezTo>
                  <a:cubicBezTo>
                    <a:pt x="194" y="398"/>
                    <a:pt x="192" y="399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7" y="401"/>
                    <a:pt x="185" y="402"/>
                    <a:pt x="184" y="404"/>
                  </a:cubicBezTo>
                  <a:cubicBezTo>
                    <a:pt x="183" y="404"/>
                    <a:pt x="183" y="405"/>
                    <a:pt x="182" y="40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6" y="405"/>
                    <a:pt x="174" y="406"/>
                    <a:pt x="172" y="407"/>
                  </a:cubicBezTo>
                  <a:cubicBezTo>
                    <a:pt x="173" y="407"/>
                    <a:pt x="173" y="406"/>
                    <a:pt x="173" y="406"/>
                  </a:cubicBezTo>
                  <a:cubicBezTo>
                    <a:pt x="174" y="404"/>
                    <a:pt x="175" y="403"/>
                    <a:pt x="176" y="401"/>
                  </a:cubicBezTo>
                  <a:cubicBezTo>
                    <a:pt x="182" y="399"/>
                    <a:pt x="189" y="397"/>
                    <a:pt x="196" y="395"/>
                  </a:cubicBezTo>
                  <a:cubicBezTo>
                    <a:pt x="198" y="394"/>
                    <a:pt x="200" y="393"/>
                    <a:pt x="201" y="391"/>
                  </a:cubicBezTo>
                  <a:cubicBezTo>
                    <a:pt x="202" y="389"/>
                    <a:pt x="202" y="387"/>
                    <a:pt x="203" y="386"/>
                  </a:cubicBezTo>
                  <a:cubicBezTo>
                    <a:pt x="210" y="384"/>
                    <a:pt x="217" y="382"/>
                    <a:pt x="224" y="379"/>
                  </a:cubicBezTo>
                  <a:cubicBezTo>
                    <a:pt x="225" y="379"/>
                    <a:pt x="227" y="377"/>
                    <a:pt x="228" y="376"/>
                  </a:cubicBezTo>
                  <a:cubicBezTo>
                    <a:pt x="229" y="374"/>
                    <a:pt x="229" y="373"/>
                    <a:pt x="230" y="372"/>
                  </a:cubicBezTo>
                  <a:cubicBezTo>
                    <a:pt x="233" y="372"/>
                    <a:pt x="233" y="372"/>
                    <a:pt x="233" y="372"/>
                  </a:cubicBezTo>
                  <a:cubicBezTo>
                    <a:pt x="235" y="372"/>
                    <a:pt x="237" y="371"/>
                    <a:pt x="239" y="370"/>
                  </a:cubicBezTo>
                  <a:cubicBezTo>
                    <a:pt x="239" y="369"/>
                    <a:pt x="239" y="369"/>
                    <a:pt x="240" y="368"/>
                  </a:cubicBezTo>
                  <a:cubicBezTo>
                    <a:pt x="241" y="368"/>
                    <a:pt x="241" y="368"/>
                    <a:pt x="241" y="368"/>
                  </a:cubicBezTo>
                  <a:cubicBezTo>
                    <a:pt x="243" y="368"/>
                    <a:pt x="245" y="367"/>
                    <a:pt x="246" y="366"/>
                  </a:cubicBezTo>
                  <a:cubicBezTo>
                    <a:pt x="247" y="365"/>
                    <a:pt x="247" y="365"/>
                    <a:pt x="248" y="364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51" y="364"/>
                    <a:pt x="253" y="364"/>
                    <a:pt x="254" y="362"/>
                  </a:cubicBezTo>
                  <a:cubicBezTo>
                    <a:pt x="255" y="362"/>
                    <a:pt x="255" y="361"/>
                    <a:pt x="255" y="361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60" y="361"/>
                    <a:pt x="263" y="359"/>
                    <a:pt x="264" y="356"/>
                  </a:cubicBezTo>
                  <a:cubicBezTo>
                    <a:pt x="264" y="355"/>
                    <a:pt x="265" y="354"/>
                    <a:pt x="265" y="353"/>
                  </a:cubicBezTo>
                  <a:cubicBezTo>
                    <a:pt x="268" y="353"/>
                    <a:pt x="268" y="353"/>
                    <a:pt x="268" y="353"/>
                  </a:cubicBezTo>
                  <a:cubicBezTo>
                    <a:pt x="270" y="353"/>
                    <a:pt x="272" y="352"/>
                    <a:pt x="274" y="351"/>
                  </a:cubicBezTo>
                  <a:cubicBezTo>
                    <a:pt x="275" y="350"/>
                    <a:pt x="276" y="349"/>
                    <a:pt x="276" y="347"/>
                  </a:cubicBezTo>
                  <a:cubicBezTo>
                    <a:pt x="279" y="347"/>
                    <a:pt x="283" y="346"/>
                    <a:pt x="286" y="345"/>
                  </a:cubicBezTo>
                  <a:cubicBezTo>
                    <a:pt x="288" y="345"/>
                    <a:pt x="290" y="343"/>
                    <a:pt x="291" y="341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94" y="341"/>
                    <a:pt x="296" y="341"/>
                    <a:pt x="298" y="339"/>
                  </a:cubicBezTo>
                  <a:cubicBezTo>
                    <a:pt x="298" y="339"/>
                    <a:pt x="298" y="338"/>
                    <a:pt x="299" y="338"/>
                  </a:cubicBezTo>
                  <a:cubicBezTo>
                    <a:pt x="300" y="338"/>
                    <a:pt x="300" y="338"/>
                    <a:pt x="300" y="338"/>
                  </a:cubicBezTo>
                  <a:cubicBezTo>
                    <a:pt x="302" y="338"/>
                    <a:pt x="304" y="337"/>
                    <a:pt x="306" y="335"/>
                  </a:cubicBezTo>
                  <a:cubicBezTo>
                    <a:pt x="306" y="335"/>
                    <a:pt x="306" y="334"/>
                    <a:pt x="307" y="334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310" y="334"/>
                    <a:pt x="312" y="333"/>
                    <a:pt x="313" y="331"/>
                  </a:cubicBezTo>
                  <a:cubicBezTo>
                    <a:pt x="314" y="331"/>
                    <a:pt x="314" y="331"/>
                    <a:pt x="314" y="330"/>
                  </a:cubicBezTo>
                  <a:cubicBezTo>
                    <a:pt x="315" y="330"/>
                    <a:pt x="315" y="330"/>
                    <a:pt x="315" y="330"/>
                  </a:cubicBezTo>
                  <a:cubicBezTo>
                    <a:pt x="318" y="330"/>
                    <a:pt x="320" y="329"/>
                    <a:pt x="321" y="328"/>
                  </a:cubicBezTo>
                  <a:cubicBezTo>
                    <a:pt x="322" y="327"/>
                    <a:pt x="322" y="327"/>
                    <a:pt x="322" y="326"/>
                  </a:cubicBezTo>
                  <a:cubicBezTo>
                    <a:pt x="323" y="326"/>
                    <a:pt x="323" y="326"/>
                    <a:pt x="323" y="326"/>
                  </a:cubicBezTo>
                  <a:cubicBezTo>
                    <a:pt x="325" y="326"/>
                    <a:pt x="328" y="325"/>
                    <a:pt x="329" y="324"/>
                  </a:cubicBezTo>
                  <a:cubicBezTo>
                    <a:pt x="330" y="323"/>
                    <a:pt x="331" y="322"/>
                    <a:pt x="331" y="321"/>
                  </a:cubicBezTo>
                  <a:cubicBezTo>
                    <a:pt x="334" y="320"/>
                    <a:pt x="338" y="319"/>
                    <a:pt x="341" y="318"/>
                  </a:cubicBezTo>
                  <a:cubicBezTo>
                    <a:pt x="343" y="318"/>
                    <a:pt x="345" y="316"/>
                    <a:pt x="346" y="314"/>
                  </a:cubicBezTo>
                  <a:cubicBezTo>
                    <a:pt x="347" y="313"/>
                    <a:pt x="347" y="312"/>
                    <a:pt x="348" y="311"/>
                  </a:cubicBezTo>
                  <a:cubicBezTo>
                    <a:pt x="351" y="311"/>
                    <a:pt x="351" y="311"/>
                    <a:pt x="351" y="311"/>
                  </a:cubicBezTo>
                  <a:cubicBezTo>
                    <a:pt x="353" y="311"/>
                    <a:pt x="355" y="310"/>
                    <a:pt x="357" y="309"/>
                  </a:cubicBezTo>
                  <a:cubicBezTo>
                    <a:pt x="357" y="308"/>
                    <a:pt x="357" y="308"/>
                    <a:pt x="358" y="307"/>
                  </a:cubicBezTo>
                  <a:cubicBezTo>
                    <a:pt x="359" y="307"/>
                    <a:pt x="359" y="307"/>
                    <a:pt x="359" y="307"/>
                  </a:cubicBezTo>
                  <a:cubicBezTo>
                    <a:pt x="361" y="307"/>
                    <a:pt x="363" y="306"/>
                    <a:pt x="364" y="305"/>
                  </a:cubicBezTo>
                  <a:cubicBezTo>
                    <a:pt x="365" y="304"/>
                    <a:pt x="365" y="304"/>
                    <a:pt x="366" y="303"/>
                  </a:cubicBezTo>
                  <a:cubicBezTo>
                    <a:pt x="366" y="303"/>
                    <a:pt x="366" y="303"/>
                    <a:pt x="366" y="303"/>
                  </a:cubicBezTo>
                  <a:cubicBezTo>
                    <a:pt x="369" y="303"/>
                    <a:pt x="371" y="302"/>
                    <a:pt x="372" y="301"/>
                  </a:cubicBezTo>
                  <a:cubicBezTo>
                    <a:pt x="373" y="300"/>
                    <a:pt x="373" y="300"/>
                    <a:pt x="373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7" y="299"/>
                    <a:pt x="379" y="299"/>
                    <a:pt x="380" y="297"/>
                  </a:cubicBezTo>
                  <a:cubicBezTo>
                    <a:pt x="381" y="297"/>
                    <a:pt x="381" y="296"/>
                    <a:pt x="381" y="296"/>
                  </a:cubicBezTo>
                  <a:cubicBezTo>
                    <a:pt x="382" y="296"/>
                    <a:pt x="382" y="296"/>
                    <a:pt x="382" y="296"/>
                  </a:cubicBezTo>
                  <a:cubicBezTo>
                    <a:pt x="384" y="296"/>
                    <a:pt x="386" y="295"/>
                    <a:pt x="388" y="293"/>
                  </a:cubicBezTo>
                  <a:cubicBezTo>
                    <a:pt x="388" y="293"/>
                    <a:pt x="389" y="292"/>
                    <a:pt x="389" y="292"/>
                  </a:cubicBezTo>
                  <a:cubicBezTo>
                    <a:pt x="390" y="292"/>
                    <a:pt x="390" y="292"/>
                    <a:pt x="390" y="292"/>
                  </a:cubicBezTo>
                  <a:cubicBezTo>
                    <a:pt x="392" y="292"/>
                    <a:pt x="394" y="291"/>
                    <a:pt x="396" y="289"/>
                  </a:cubicBezTo>
                  <a:cubicBezTo>
                    <a:pt x="397" y="288"/>
                    <a:pt x="398" y="287"/>
                    <a:pt x="398" y="286"/>
                  </a:cubicBezTo>
                  <a:cubicBezTo>
                    <a:pt x="404" y="284"/>
                    <a:pt x="410" y="282"/>
                    <a:pt x="416" y="280"/>
                  </a:cubicBezTo>
                  <a:cubicBezTo>
                    <a:pt x="418" y="279"/>
                    <a:pt x="420" y="278"/>
                    <a:pt x="421" y="276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8" y="276"/>
                    <a:pt x="430" y="276"/>
                    <a:pt x="431" y="274"/>
                  </a:cubicBezTo>
                  <a:cubicBezTo>
                    <a:pt x="432" y="274"/>
                    <a:pt x="432" y="273"/>
                    <a:pt x="432" y="273"/>
                  </a:cubicBezTo>
                  <a:cubicBezTo>
                    <a:pt x="433" y="273"/>
                    <a:pt x="433" y="273"/>
                    <a:pt x="433" y="273"/>
                  </a:cubicBezTo>
                  <a:cubicBezTo>
                    <a:pt x="436" y="273"/>
                    <a:pt x="438" y="272"/>
                    <a:pt x="439" y="270"/>
                  </a:cubicBezTo>
                  <a:cubicBezTo>
                    <a:pt x="440" y="270"/>
                    <a:pt x="440" y="269"/>
                    <a:pt x="440" y="269"/>
                  </a:cubicBezTo>
                  <a:cubicBezTo>
                    <a:pt x="441" y="269"/>
                    <a:pt x="441" y="269"/>
                    <a:pt x="441" y="269"/>
                  </a:cubicBezTo>
                  <a:cubicBezTo>
                    <a:pt x="443" y="269"/>
                    <a:pt x="445" y="268"/>
                    <a:pt x="447" y="266"/>
                  </a:cubicBezTo>
                  <a:cubicBezTo>
                    <a:pt x="447" y="266"/>
                    <a:pt x="448" y="266"/>
                    <a:pt x="448" y="265"/>
                  </a:cubicBezTo>
                  <a:cubicBezTo>
                    <a:pt x="449" y="265"/>
                    <a:pt x="449" y="265"/>
                    <a:pt x="449" y="265"/>
                  </a:cubicBezTo>
                  <a:cubicBezTo>
                    <a:pt x="451" y="265"/>
                    <a:pt x="453" y="264"/>
                    <a:pt x="455" y="263"/>
                  </a:cubicBezTo>
                  <a:cubicBezTo>
                    <a:pt x="455" y="262"/>
                    <a:pt x="456" y="262"/>
                    <a:pt x="456" y="261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9" y="261"/>
                    <a:pt x="461" y="260"/>
                    <a:pt x="463" y="259"/>
                  </a:cubicBezTo>
                  <a:cubicBezTo>
                    <a:pt x="463" y="258"/>
                    <a:pt x="464" y="258"/>
                    <a:pt x="464" y="257"/>
                  </a:cubicBezTo>
                  <a:cubicBezTo>
                    <a:pt x="465" y="257"/>
                    <a:pt x="465" y="257"/>
                    <a:pt x="465" y="257"/>
                  </a:cubicBezTo>
                  <a:cubicBezTo>
                    <a:pt x="467" y="257"/>
                    <a:pt x="469" y="256"/>
                    <a:pt x="471" y="255"/>
                  </a:cubicBezTo>
                  <a:cubicBezTo>
                    <a:pt x="472" y="254"/>
                    <a:pt x="472" y="253"/>
                    <a:pt x="473" y="252"/>
                  </a:cubicBezTo>
                  <a:cubicBezTo>
                    <a:pt x="476" y="251"/>
                    <a:pt x="479" y="250"/>
                    <a:pt x="483" y="249"/>
                  </a:cubicBezTo>
                  <a:cubicBezTo>
                    <a:pt x="485" y="249"/>
                    <a:pt x="486" y="248"/>
                    <a:pt x="487" y="246"/>
                  </a:cubicBezTo>
                  <a:cubicBezTo>
                    <a:pt x="492" y="246"/>
                    <a:pt x="492" y="246"/>
                    <a:pt x="492" y="246"/>
                  </a:cubicBezTo>
                  <a:cubicBezTo>
                    <a:pt x="495" y="246"/>
                    <a:pt x="497" y="245"/>
                    <a:pt x="498" y="243"/>
                  </a:cubicBezTo>
                  <a:cubicBezTo>
                    <a:pt x="499" y="242"/>
                    <a:pt x="500" y="241"/>
                    <a:pt x="500" y="240"/>
                  </a:cubicBezTo>
                  <a:cubicBezTo>
                    <a:pt x="506" y="238"/>
                    <a:pt x="512" y="236"/>
                    <a:pt x="518" y="234"/>
                  </a:cubicBezTo>
                  <a:cubicBezTo>
                    <a:pt x="520" y="233"/>
                    <a:pt x="522" y="232"/>
                    <a:pt x="523" y="231"/>
                  </a:cubicBezTo>
                  <a:cubicBezTo>
                    <a:pt x="524" y="231"/>
                    <a:pt x="524" y="231"/>
                    <a:pt x="524" y="231"/>
                  </a:cubicBezTo>
                  <a:cubicBezTo>
                    <a:pt x="526" y="231"/>
                    <a:pt x="528" y="230"/>
                    <a:pt x="530" y="228"/>
                  </a:cubicBezTo>
                  <a:cubicBezTo>
                    <a:pt x="530" y="228"/>
                    <a:pt x="531" y="227"/>
                    <a:pt x="531" y="227"/>
                  </a:cubicBezTo>
                  <a:cubicBezTo>
                    <a:pt x="536" y="227"/>
                    <a:pt x="536" y="227"/>
                    <a:pt x="536" y="227"/>
                  </a:cubicBezTo>
                  <a:cubicBezTo>
                    <a:pt x="538" y="227"/>
                    <a:pt x="540" y="226"/>
                    <a:pt x="541" y="224"/>
                  </a:cubicBezTo>
                  <a:cubicBezTo>
                    <a:pt x="542" y="223"/>
                    <a:pt x="543" y="222"/>
                    <a:pt x="543" y="221"/>
                  </a:cubicBezTo>
                  <a:cubicBezTo>
                    <a:pt x="547" y="221"/>
                    <a:pt x="550" y="220"/>
                    <a:pt x="553" y="219"/>
                  </a:cubicBezTo>
                  <a:cubicBezTo>
                    <a:pt x="556" y="218"/>
                    <a:pt x="557" y="217"/>
                    <a:pt x="558" y="215"/>
                  </a:cubicBezTo>
                  <a:cubicBezTo>
                    <a:pt x="563" y="215"/>
                    <a:pt x="563" y="215"/>
                    <a:pt x="563" y="215"/>
                  </a:cubicBezTo>
                  <a:cubicBezTo>
                    <a:pt x="565" y="215"/>
                    <a:pt x="567" y="214"/>
                    <a:pt x="569" y="213"/>
                  </a:cubicBezTo>
                  <a:cubicBezTo>
                    <a:pt x="570" y="212"/>
                    <a:pt x="571" y="211"/>
                    <a:pt x="571" y="210"/>
                  </a:cubicBezTo>
                  <a:cubicBezTo>
                    <a:pt x="574" y="209"/>
                    <a:pt x="578" y="208"/>
                    <a:pt x="581" y="207"/>
                  </a:cubicBezTo>
                  <a:cubicBezTo>
                    <a:pt x="583" y="207"/>
                    <a:pt x="585" y="206"/>
                    <a:pt x="586" y="204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3" y="204"/>
                    <a:pt x="595" y="203"/>
                    <a:pt x="597" y="201"/>
                  </a:cubicBezTo>
                  <a:cubicBezTo>
                    <a:pt x="597" y="201"/>
                    <a:pt x="597" y="200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601" y="200"/>
                    <a:pt x="603" y="199"/>
                    <a:pt x="604" y="198"/>
                  </a:cubicBezTo>
                  <a:cubicBezTo>
                    <a:pt x="605" y="197"/>
                    <a:pt x="605" y="197"/>
                    <a:pt x="605" y="196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2" y="196"/>
                    <a:pt x="615" y="195"/>
                    <a:pt x="616" y="194"/>
                  </a:cubicBezTo>
                  <a:cubicBezTo>
                    <a:pt x="617" y="193"/>
                    <a:pt x="618" y="192"/>
                    <a:pt x="618" y="191"/>
                  </a:cubicBezTo>
                  <a:cubicBezTo>
                    <a:pt x="621" y="190"/>
                    <a:pt x="625" y="189"/>
                    <a:pt x="628" y="188"/>
                  </a:cubicBezTo>
                  <a:cubicBezTo>
                    <a:pt x="630" y="188"/>
                    <a:pt x="632" y="187"/>
                    <a:pt x="633" y="185"/>
                  </a:cubicBezTo>
                  <a:cubicBezTo>
                    <a:pt x="638" y="185"/>
                    <a:pt x="638" y="185"/>
                    <a:pt x="638" y="185"/>
                  </a:cubicBezTo>
                  <a:cubicBezTo>
                    <a:pt x="640" y="185"/>
                    <a:pt x="642" y="184"/>
                    <a:pt x="644" y="182"/>
                  </a:cubicBezTo>
                  <a:cubicBezTo>
                    <a:pt x="644" y="182"/>
                    <a:pt x="645" y="181"/>
                    <a:pt x="645" y="181"/>
                  </a:cubicBezTo>
                  <a:cubicBezTo>
                    <a:pt x="646" y="181"/>
                    <a:pt x="646" y="181"/>
                    <a:pt x="646" y="181"/>
                  </a:cubicBezTo>
                  <a:cubicBezTo>
                    <a:pt x="648" y="181"/>
                    <a:pt x="650" y="180"/>
                    <a:pt x="652" y="178"/>
                  </a:cubicBezTo>
                  <a:cubicBezTo>
                    <a:pt x="652" y="178"/>
                    <a:pt x="653" y="177"/>
                    <a:pt x="653" y="176"/>
                  </a:cubicBezTo>
                  <a:cubicBezTo>
                    <a:pt x="658" y="175"/>
                    <a:pt x="662" y="174"/>
                    <a:pt x="667" y="173"/>
                  </a:cubicBezTo>
                  <a:cubicBezTo>
                    <a:pt x="670" y="173"/>
                    <a:pt x="672" y="171"/>
                    <a:pt x="673" y="168"/>
                  </a:cubicBezTo>
                  <a:cubicBezTo>
                    <a:pt x="679" y="167"/>
                    <a:pt x="684" y="166"/>
                    <a:pt x="690" y="166"/>
                  </a:cubicBezTo>
                  <a:cubicBezTo>
                    <a:pt x="693" y="165"/>
                    <a:pt x="695" y="164"/>
                    <a:pt x="696" y="162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699" y="162"/>
                    <a:pt x="701" y="161"/>
                    <a:pt x="703" y="159"/>
                  </a:cubicBezTo>
                  <a:cubicBezTo>
                    <a:pt x="703" y="159"/>
                    <a:pt x="704" y="158"/>
                    <a:pt x="704" y="157"/>
                  </a:cubicBezTo>
                  <a:cubicBezTo>
                    <a:pt x="710" y="156"/>
                    <a:pt x="716" y="155"/>
                    <a:pt x="722" y="154"/>
                  </a:cubicBezTo>
                  <a:cubicBezTo>
                    <a:pt x="724" y="154"/>
                    <a:pt x="726" y="152"/>
                    <a:pt x="727" y="150"/>
                  </a:cubicBezTo>
                  <a:cubicBezTo>
                    <a:pt x="728" y="150"/>
                    <a:pt x="728" y="150"/>
                    <a:pt x="728" y="150"/>
                  </a:cubicBezTo>
                  <a:cubicBezTo>
                    <a:pt x="730" y="150"/>
                    <a:pt x="733" y="149"/>
                    <a:pt x="734" y="148"/>
                  </a:cubicBezTo>
                  <a:cubicBezTo>
                    <a:pt x="735" y="147"/>
                    <a:pt x="735" y="147"/>
                    <a:pt x="735" y="146"/>
                  </a:cubicBezTo>
                  <a:cubicBezTo>
                    <a:pt x="740" y="146"/>
                    <a:pt x="740" y="146"/>
                    <a:pt x="740" y="146"/>
                  </a:cubicBezTo>
                  <a:cubicBezTo>
                    <a:pt x="741" y="146"/>
                    <a:pt x="742" y="146"/>
                    <a:pt x="742" y="146"/>
                  </a:cubicBezTo>
                  <a:cubicBezTo>
                    <a:pt x="742" y="126"/>
                    <a:pt x="742" y="126"/>
                    <a:pt x="742" y="126"/>
                  </a:cubicBezTo>
                  <a:moveTo>
                    <a:pt x="1486" y="0"/>
                  </a:moveTo>
                  <a:cubicBezTo>
                    <a:pt x="1486" y="17"/>
                    <a:pt x="1486" y="17"/>
                    <a:pt x="1486" y="17"/>
                  </a:cubicBezTo>
                  <a:cubicBezTo>
                    <a:pt x="1577" y="18"/>
                    <a:pt x="1719" y="28"/>
                    <a:pt x="1853" y="75"/>
                  </a:cubicBezTo>
                  <a:cubicBezTo>
                    <a:pt x="1924" y="100"/>
                    <a:pt x="1993" y="135"/>
                    <a:pt x="2051" y="184"/>
                  </a:cubicBezTo>
                  <a:cubicBezTo>
                    <a:pt x="2109" y="234"/>
                    <a:pt x="2157" y="296"/>
                    <a:pt x="2186" y="378"/>
                  </a:cubicBezTo>
                  <a:cubicBezTo>
                    <a:pt x="2204" y="428"/>
                    <a:pt x="2212" y="480"/>
                    <a:pt x="2212" y="531"/>
                  </a:cubicBezTo>
                  <a:cubicBezTo>
                    <a:pt x="2212" y="594"/>
                    <a:pt x="2201" y="654"/>
                    <a:pt x="2186" y="708"/>
                  </a:cubicBezTo>
                  <a:cubicBezTo>
                    <a:pt x="2203" y="708"/>
                    <a:pt x="2203" y="708"/>
                    <a:pt x="2203" y="708"/>
                  </a:cubicBezTo>
                  <a:cubicBezTo>
                    <a:pt x="2218" y="654"/>
                    <a:pt x="2228" y="594"/>
                    <a:pt x="2228" y="531"/>
                  </a:cubicBezTo>
                  <a:cubicBezTo>
                    <a:pt x="2228" y="479"/>
                    <a:pt x="2221" y="425"/>
                    <a:pt x="2202" y="372"/>
                  </a:cubicBezTo>
                  <a:cubicBezTo>
                    <a:pt x="2194" y="375"/>
                    <a:pt x="2194" y="375"/>
                    <a:pt x="2194" y="375"/>
                  </a:cubicBezTo>
                  <a:cubicBezTo>
                    <a:pt x="2202" y="372"/>
                    <a:pt x="2202" y="372"/>
                    <a:pt x="2202" y="372"/>
                  </a:cubicBezTo>
                  <a:cubicBezTo>
                    <a:pt x="2172" y="288"/>
                    <a:pt x="2122" y="222"/>
                    <a:pt x="2062" y="172"/>
                  </a:cubicBezTo>
                  <a:cubicBezTo>
                    <a:pt x="1971" y="96"/>
                    <a:pt x="1857" y="53"/>
                    <a:pt x="1749" y="29"/>
                  </a:cubicBezTo>
                  <a:cubicBezTo>
                    <a:pt x="1649" y="7"/>
                    <a:pt x="1554" y="1"/>
                    <a:pt x="14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2509C262-E401-4969-6920-C4EF09613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257"/>
              <a:ext cx="1659" cy="2023"/>
            </a:xfrm>
            <a:custGeom>
              <a:avLst/>
              <a:gdLst>
                <a:gd name="T0" fmla="*/ 671 w 1465"/>
                <a:gd name="T1" fmla="*/ 1448 h 1785"/>
                <a:gd name="T2" fmla="*/ 585 w 1465"/>
                <a:gd name="T3" fmla="*/ 1502 h 1785"/>
                <a:gd name="T4" fmla="*/ 500 w 1465"/>
                <a:gd name="T5" fmla="*/ 1549 h 1785"/>
                <a:gd name="T6" fmla="*/ 440 w 1465"/>
                <a:gd name="T7" fmla="*/ 1581 h 1785"/>
                <a:gd name="T8" fmla="*/ 344 w 1465"/>
                <a:gd name="T9" fmla="*/ 1629 h 1785"/>
                <a:gd name="T10" fmla="*/ 246 w 1465"/>
                <a:gd name="T11" fmla="*/ 1671 h 1785"/>
                <a:gd name="T12" fmla="*/ 157 w 1465"/>
                <a:gd name="T13" fmla="*/ 1702 h 1785"/>
                <a:gd name="T14" fmla="*/ 37 w 1465"/>
                <a:gd name="T15" fmla="*/ 1750 h 1785"/>
                <a:gd name="T16" fmla="*/ 51 w 1465"/>
                <a:gd name="T17" fmla="*/ 1764 h 1785"/>
                <a:gd name="T18" fmla="*/ 171 w 1465"/>
                <a:gd name="T19" fmla="*/ 1717 h 1785"/>
                <a:gd name="T20" fmla="*/ 261 w 1465"/>
                <a:gd name="T21" fmla="*/ 1682 h 1785"/>
                <a:gd name="T22" fmla="*/ 359 w 1465"/>
                <a:gd name="T23" fmla="*/ 1640 h 1785"/>
                <a:gd name="T24" fmla="*/ 452 w 1465"/>
                <a:gd name="T25" fmla="*/ 1595 h 1785"/>
                <a:gd name="T26" fmla="*/ 511 w 1465"/>
                <a:gd name="T27" fmla="*/ 1565 h 1785"/>
                <a:gd name="T28" fmla="*/ 595 w 1465"/>
                <a:gd name="T29" fmla="*/ 1517 h 1785"/>
                <a:gd name="T30" fmla="*/ 674 w 1465"/>
                <a:gd name="T31" fmla="*/ 1468 h 1785"/>
                <a:gd name="T32" fmla="*/ 748 w 1465"/>
                <a:gd name="T33" fmla="*/ 1393 h 1785"/>
                <a:gd name="T34" fmla="*/ 236 w 1465"/>
                <a:gd name="T35" fmla="*/ 1459 h 1785"/>
                <a:gd name="T36" fmla="*/ 131 w 1465"/>
                <a:gd name="T37" fmla="*/ 1528 h 1785"/>
                <a:gd name="T38" fmla="*/ 41 w 1465"/>
                <a:gd name="T39" fmla="*/ 1576 h 1785"/>
                <a:gd name="T40" fmla="*/ 76 w 1465"/>
                <a:gd name="T41" fmla="*/ 1579 h 1785"/>
                <a:gd name="T42" fmla="*/ 189 w 1465"/>
                <a:gd name="T43" fmla="*/ 1514 h 1785"/>
                <a:gd name="T44" fmla="*/ 333 w 1465"/>
                <a:gd name="T45" fmla="*/ 1423 h 1785"/>
                <a:gd name="T46" fmla="*/ 403 w 1465"/>
                <a:gd name="T47" fmla="*/ 1467 h 1785"/>
                <a:gd name="T48" fmla="*/ 286 w 1465"/>
                <a:gd name="T49" fmla="*/ 1570 h 1785"/>
                <a:gd name="T50" fmla="*/ 180 w 1465"/>
                <a:gd name="T51" fmla="*/ 1604 h 1785"/>
                <a:gd name="T52" fmla="*/ 22 w 1465"/>
                <a:gd name="T53" fmla="*/ 1715 h 1785"/>
                <a:gd name="T54" fmla="*/ 116 w 1465"/>
                <a:gd name="T55" fmla="*/ 1643 h 1785"/>
                <a:gd name="T56" fmla="*/ 269 w 1465"/>
                <a:gd name="T57" fmla="*/ 1598 h 1785"/>
                <a:gd name="T58" fmla="*/ 330 w 1465"/>
                <a:gd name="T59" fmla="*/ 1564 h 1785"/>
                <a:gd name="T60" fmla="*/ 404 w 1465"/>
                <a:gd name="T61" fmla="*/ 1409 h 1785"/>
                <a:gd name="T62" fmla="*/ 130 w 1465"/>
                <a:gd name="T63" fmla="*/ 1282 h 1785"/>
                <a:gd name="T64" fmla="*/ 98 w 1465"/>
                <a:gd name="T65" fmla="*/ 1377 h 1785"/>
                <a:gd name="T66" fmla="*/ 25 w 1465"/>
                <a:gd name="T67" fmla="*/ 1444 h 1785"/>
                <a:gd name="T68" fmla="*/ 50 w 1465"/>
                <a:gd name="T69" fmla="*/ 1438 h 1785"/>
                <a:gd name="T70" fmla="*/ 126 w 1465"/>
                <a:gd name="T71" fmla="*/ 1385 h 1785"/>
                <a:gd name="T72" fmla="*/ 116 w 1465"/>
                <a:gd name="T73" fmla="*/ 1264 h 1785"/>
                <a:gd name="T74" fmla="*/ 1448 w 1465"/>
                <a:gd name="T75" fmla="*/ 481 h 1785"/>
                <a:gd name="T76" fmla="*/ 1398 w 1465"/>
                <a:gd name="T77" fmla="*/ 620 h 1785"/>
                <a:gd name="T78" fmla="*/ 1358 w 1465"/>
                <a:gd name="T79" fmla="*/ 699 h 1785"/>
                <a:gd name="T80" fmla="*/ 1321 w 1465"/>
                <a:gd name="T81" fmla="*/ 773 h 1785"/>
                <a:gd name="T82" fmla="*/ 1260 w 1465"/>
                <a:gd name="T83" fmla="*/ 866 h 1785"/>
                <a:gd name="T84" fmla="*/ 1206 w 1465"/>
                <a:gd name="T85" fmla="*/ 940 h 1785"/>
                <a:gd name="T86" fmla="*/ 1122 w 1465"/>
                <a:gd name="T87" fmla="*/ 1044 h 1785"/>
                <a:gd name="T88" fmla="*/ 1088 w 1465"/>
                <a:gd name="T89" fmla="*/ 1112 h 1785"/>
                <a:gd name="T90" fmla="*/ 1194 w 1465"/>
                <a:gd name="T91" fmla="*/ 986 h 1785"/>
                <a:gd name="T92" fmla="*/ 1253 w 1465"/>
                <a:gd name="T93" fmla="*/ 905 h 1785"/>
                <a:gd name="T94" fmla="*/ 1300 w 1465"/>
                <a:gd name="T95" fmla="*/ 838 h 1785"/>
                <a:gd name="T96" fmla="*/ 1363 w 1465"/>
                <a:gd name="T97" fmla="*/ 729 h 1785"/>
                <a:gd name="T98" fmla="*/ 1396 w 1465"/>
                <a:gd name="T99" fmla="*/ 667 h 1785"/>
                <a:gd name="T100" fmla="*/ 1430 w 1465"/>
                <a:gd name="T101" fmla="*/ 592 h 1785"/>
                <a:gd name="T102" fmla="*/ 4 w 1465"/>
                <a:gd name="T103" fmla="*/ 39 h 1785"/>
                <a:gd name="T104" fmla="*/ 311 w 1465"/>
                <a:gd name="T105" fmla="*/ 24 h 1785"/>
                <a:gd name="T106" fmla="*/ 429 w 1465"/>
                <a:gd name="T107" fmla="*/ 47 h 1785"/>
                <a:gd name="T108" fmla="*/ 549 w 1465"/>
                <a:gd name="T109" fmla="*/ 103 h 1785"/>
                <a:gd name="T110" fmla="*/ 624 w 1465"/>
                <a:gd name="T111" fmla="*/ 379 h 1785"/>
                <a:gd name="T112" fmla="*/ 614 w 1465"/>
                <a:gd name="T113" fmla="*/ 475 h 1785"/>
                <a:gd name="T114" fmla="*/ 632 w 1465"/>
                <a:gd name="T115" fmla="*/ 183 h 1785"/>
                <a:gd name="T116" fmla="*/ 533 w 1465"/>
                <a:gd name="T117" fmla="*/ 72 h 1785"/>
                <a:gd name="T118" fmla="*/ 414 w 1465"/>
                <a:gd name="T119" fmla="*/ 25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5" h="1785">
                  <a:moveTo>
                    <a:pt x="748" y="1393"/>
                  </a:moveTo>
                  <a:cubicBezTo>
                    <a:pt x="747" y="1394"/>
                    <a:pt x="746" y="1396"/>
                    <a:pt x="745" y="1398"/>
                  </a:cubicBezTo>
                  <a:cubicBezTo>
                    <a:pt x="741" y="1398"/>
                    <a:pt x="741" y="1398"/>
                    <a:pt x="741" y="1398"/>
                  </a:cubicBezTo>
                  <a:cubicBezTo>
                    <a:pt x="739" y="1398"/>
                    <a:pt x="736" y="1399"/>
                    <a:pt x="735" y="1401"/>
                  </a:cubicBezTo>
                  <a:cubicBezTo>
                    <a:pt x="733" y="1404"/>
                    <a:pt x="730" y="1407"/>
                    <a:pt x="728" y="1411"/>
                  </a:cubicBezTo>
                  <a:cubicBezTo>
                    <a:pt x="725" y="1412"/>
                    <a:pt x="722" y="1413"/>
                    <a:pt x="719" y="1414"/>
                  </a:cubicBezTo>
                  <a:cubicBezTo>
                    <a:pt x="717" y="1414"/>
                    <a:pt x="715" y="1416"/>
                    <a:pt x="714" y="1418"/>
                  </a:cubicBezTo>
                  <a:cubicBezTo>
                    <a:pt x="714" y="1419"/>
                    <a:pt x="713" y="1420"/>
                    <a:pt x="713" y="1421"/>
                  </a:cubicBezTo>
                  <a:cubicBezTo>
                    <a:pt x="710" y="1421"/>
                    <a:pt x="710" y="1421"/>
                    <a:pt x="710" y="1421"/>
                  </a:cubicBezTo>
                  <a:cubicBezTo>
                    <a:pt x="707" y="1421"/>
                    <a:pt x="704" y="1423"/>
                    <a:pt x="703" y="1425"/>
                  </a:cubicBezTo>
                  <a:cubicBezTo>
                    <a:pt x="702" y="1426"/>
                    <a:pt x="702" y="1427"/>
                    <a:pt x="701" y="1428"/>
                  </a:cubicBezTo>
                  <a:cubicBezTo>
                    <a:pt x="698" y="1428"/>
                    <a:pt x="698" y="1428"/>
                    <a:pt x="698" y="1428"/>
                  </a:cubicBezTo>
                  <a:cubicBezTo>
                    <a:pt x="695" y="1428"/>
                    <a:pt x="693" y="1430"/>
                    <a:pt x="691" y="1432"/>
                  </a:cubicBezTo>
                  <a:cubicBezTo>
                    <a:pt x="690" y="1435"/>
                    <a:pt x="688" y="1437"/>
                    <a:pt x="686" y="1440"/>
                  </a:cubicBezTo>
                  <a:cubicBezTo>
                    <a:pt x="682" y="1440"/>
                    <a:pt x="682" y="1440"/>
                    <a:pt x="682" y="1440"/>
                  </a:cubicBezTo>
                  <a:cubicBezTo>
                    <a:pt x="679" y="1440"/>
                    <a:pt x="676" y="1442"/>
                    <a:pt x="675" y="1444"/>
                  </a:cubicBezTo>
                  <a:cubicBezTo>
                    <a:pt x="674" y="1445"/>
                    <a:pt x="674" y="1447"/>
                    <a:pt x="673" y="1448"/>
                  </a:cubicBezTo>
                  <a:cubicBezTo>
                    <a:pt x="671" y="1448"/>
                    <a:pt x="671" y="1448"/>
                    <a:pt x="671" y="1448"/>
                  </a:cubicBezTo>
                  <a:cubicBezTo>
                    <a:pt x="668" y="1448"/>
                    <a:pt x="665" y="1449"/>
                    <a:pt x="663" y="1452"/>
                  </a:cubicBezTo>
                  <a:cubicBezTo>
                    <a:pt x="663" y="1454"/>
                    <a:pt x="662" y="1455"/>
                    <a:pt x="661" y="1457"/>
                  </a:cubicBezTo>
                  <a:cubicBezTo>
                    <a:pt x="658" y="1458"/>
                    <a:pt x="655" y="1458"/>
                    <a:pt x="652" y="1460"/>
                  </a:cubicBezTo>
                  <a:cubicBezTo>
                    <a:pt x="650" y="1460"/>
                    <a:pt x="649" y="1461"/>
                    <a:pt x="648" y="1463"/>
                  </a:cubicBezTo>
                  <a:cubicBezTo>
                    <a:pt x="647" y="1463"/>
                    <a:pt x="647" y="1463"/>
                    <a:pt x="647" y="1463"/>
                  </a:cubicBezTo>
                  <a:cubicBezTo>
                    <a:pt x="644" y="1463"/>
                    <a:pt x="641" y="1465"/>
                    <a:pt x="640" y="1467"/>
                  </a:cubicBezTo>
                  <a:cubicBezTo>
                    <a:pt x="639" y="1468"/>
                    <a:pt x="639" y="1469"/>
                    <a:pt x="638" y="1471"/>
                  </a:cubicBezTo>
                  <a:cubicBezTo>
                    <a:pt x="635" y="1471"/>
                    <a:pt x="635" y="1471"/>
                    <a:pt x="635" y="1471"/>
                  </a:cubicBezTo>
                  <a:cubicBezTo>
                    <a:pt x="632" y="1471"/>
                    <a:pt x="629" y="1472"/>
                    <a:pt x="628" y="1475"/>
                  </a:cubicBezTo>
                  <a:cubicBezTo>
                    <a:pt x="627" y="1476"/>
                    <a:pt x="627" y="1477"/>
                    <a:pt x="626" y="1478"/>
                  </a:cubicBezTo>
                  <a:cubicBezTo>
                    <a:pt x="623" y="1478"/>
                    <a:pt x="623" y="1478"/>
                    <a:pt x="623" y="1478"/>
                  </a:cubicBezTo>
                  <a:cubicBezTo>
                    <a:pt x="620" y="1478"/>
                    <a:pt x="617" y="1480"/>
                    <a:pt x="616" y="1483"/>
                  </a:cubicBezTo>
                  <a:cubicBezTo>
                    <a:pt x="615" y="1484"/>
                    <a:pt x="615" y="1485"/>
                    <a:pt x="614" y="1487"/>
                  </a:cubicBezTo>
                  <a:cubicBezTo>
                    <a:pt x="610" y="1488"/>
                    <a:pt x="606" y="1489"/>
                    <a:pt x="602" y="1490"/>
                  </a:cubicBezTo>
                  <a:cubicBezTo>
                    <a:pt x="599" y="1491"/>
                    <a:pt x="597" y="1492"/>
                    <a:pt x="596" y="1494"/>
                  </a:cubicBezTo>
                  <a:cubicBezTo>
                    <a:pt x="596" y="1495"/>
                    <a:pt x="595" y="1496"/>
                    <a:pt x="595" y="1497"/>
                  </a:cubicBezTo>
                  <a:cubicBezTo>
                    <a:pt x="592" y="1497"/>
                    <a:pt x="592" y="1497"/>
                    <a:pt x="592" y="1497"/>
                  </a:cubicBezTo>
                  <a:cubicBezTo>
                    <a:pt x="589" y="1497"/>
                    <a:pt x="586" y="1499"/>
                    <a:pt x="585" y="1502"/>
                  </a:cubicBezTo>
                  <a:cubicBezTo>
                    <a:pt x="584" y="1503"/>
                    <a:pt x="583" y="1504"/>
                    <a:pt x="583" y="1505"/>
                  </a:cubicBezTo>
                  <a:cubicBezTo>
                    <a:pt x="580" y="1505"/>
                    <a:pt x="580" y="1505"/>
                    <a:pt x="580" y="1505"/>
                  </a:cubicBezTo>
                  <a:cubicBezTo>
                    <a:pt x="578" y="1505"/>
                    <a:pt x="576" y="1506"/>
                    <a:pt x="574" y="1507"/>
                  </a:cubicBezTo>
                  <a:cubicBezTo>
                    <a:pt x="574" y="1508"/>
                    <a:pt x="574" y="1508"/>
                    <a:pt x="573" y="1509"/>
                  </a:cubicBezTo>
                  <a:cubicBezTo>
                    <a:pt x="572" y="1509"/>
                    <a:pt x="572" y="1509"/>
                    <a:pt x="572" y="1509"/>
                  </a:cubicBezTo>
                  <a:cubicBezTo>
                    <a:pt x="569" y="1509"/>
                    <a:pt x="566" y="1510"/>
                    <a:pt x="565" y="1513"/>
                  </a:cubicBezTo>
                  <a:cubicBezTo>
                    <a:pt x="564" y="1515"/>
                    <a:pt x="563" y="1516"/>
                    <a:pt x="563" y="1517"/>
                  </a:cubicBezTo>
                  <a:cubicBezTo>
                    <a:pt x="559" y="1519"/>
                    <a:pt x="555" y="1520"/>
                    <a:pt x="551" y="1520"/>
                  </a:cubicBezTo>
                  <a:cubicBezTo>
                    <a:pt x="548" y="1521"/>
                    <a:pt x="546" y="1522"/>
                    <a:pt x="545" y="1525"/>
                  </a:cubicBezTo>
                  <a:cubicBezTo>
                    <a:pt x="544" y="1526"/>
                    <a:pt x="544" y="1528"/>
                    <a:pt x="543" y="1529"/>
                  </a:cubicBezTo>
                  <a:cubicBezTo>
                    <a:pt x="523" y="1536"/>
                    <a:pt x="523" y="1536"/>
                    <a:pt x="523" y="1536"/>
                  </a:cubicBezTo>
                  <a:cubicBezTo>
                    <a:pt x="521" y="1537"/>
                    <a:pt x="519" y="1538"/>
                    <a:pt x="518" y="1540"/>
                  </a:cubicBezTo>
                  <a:cubicBezTo>
                    <a:pt x="517" y="1541"/>
                    <a:pt x="517" y="1542"/>
                    <a:pt x="516" y="1543"/>
                  </a:cubicBezTo>
                  <a:cubicBezTo>
                    <a:pt x="513" y="1543"/>
                    <a:pt x="513" y="1543"/>
                    <a:pt x="513" y="1543"/>
                  </a:cubicBezTo>
                  <a:cubicBezTo>
                    <a:pt x="511" y="1543"/>
                    <a:pt x="509" y="1544"/>
                    <a:pt x="507" y="1546"/>
                  </a:cubicBezTo>
                  <a:cubicBezTo>
                    <a:pt x="507" y="1546"/>
                    <a:pt x="507" y="1547"/>
                    <a:pt x="506" y="1547"/>
                  </a:cubicBezTo>
                  <a:cubicBezTo>
                    <a:pt x="505" y="1547"/>
                    <a:pt x="505" y="1547"/>
                    <a:pt x="505" y="1547"/>
                  </a:cubicBezTo>
                  <a:cubicBezTo>
                    <a:pt x="503" y="1547"/>
                    <a:pt x="501" y="1548"/>
                    <a:pt x="500" y="1549"/>
                  </a:cubicBezTo>
                  <a:cubicBezTo>
                    <a:pt x="499" y="1550"/>
                    <a:pt x="499" y="1550"/>
                    <a:pt x="499" y="1551"/>
                  </a:cubicBezTo>
                  <a:cubicBezTo>
                    <a:pt x="498" y="1551"/>
                    <a:pt x="498" y="1551"/>
                    <a:pt x="498" y="1551"/>
                  </a:cubicBezTo>
                  <a:cubicBezTo>
                    <a:pt x="495" y="1551"/>
                    <a:pt x="492" y="1552"/>
                    <a:pt x="491" y="1555"/>
                  </a:cubicBezTo>
                  <a:cubicBezTo>
                    <a:pt x="490" y="1557"/>
                    <a:pt x="489" y="1558"/>
                    <a:pt x="488" y="1560"/>
                  </a:cubicBezTo>
                  <a:cubicBezTo>
                    <a:pt x="484" y="1561"/>
                    <a:pt x="480" y="1561"/>
                    <a:pt x="476" y="1563"/>
                  </a:cubicBezTo>
                  <a:cubicBezTo>
                    <a:pt x="474" y="1563"/>
                    <a:pt x="472" y="1564"/>
                    <a:pt x="471" y="1566"/>
                  </a:cubicBezTo>
                  <a:cubicBezTo>
                    <a:pt x="470" y="1566"/>
                    <a:pt x="470" y="1566"/>
                    <a:pt x="470" y="1566"/>
                  </a:cubicBezTo>
                  <a:cubicBezTo>
                    <a:pt x="468" y="1566"/>
                    <a:pt x="466" y="1567"/>
                    <a:pt x="464" y="1568"/>
                  </a:cubicBezTo>
                  <a:cubicBezTo>
                    <a:pt x="464" y="1569"/>
                    <a:pt x="463" y="1569"/>
                    <a:pt x="463" y="1570"/>
                  </a:cubicBezTo>
                  <a:cubicBezTo>
                    <a:pt x="462" y="1570"/>
                    <a:pt x="462" y="1570"/>
                    <a:pt x="462" y="1570"/>
                  </a:cubicBezTo>
                  <a:cubicBezTo>
                    <a:pt x="460" y="1570"/>
                    <a:pt x="458" y="1571"/>
                    <a:pt x="456" y="1572"/>
                  </a:cubicBezTo>
                  <a:cubicBezTo>
                    <a:pt x="456" y="1573"/>
                    <a:pt x="456" y="1573"/>
                    <a:pt x="455" y="1574"/>
                  </a:cubicBezTo>
                  <a:cubicBezTo>
                    <a:pt x="454" y="1574"/>
                    <a:pt x="454" y="1574"/>
                    <a:pt x="454" y="1574"/>
                  </a:cubicBezTo>
                  <a:cubicBezTo>
                    <a:pt x="452" y="1574"/>
                    <a:pt x="450" y="1575"/>
                    <a:pt x="448" y="1576"/>
                  </a:cubicBezTo>
                  <a:cubicBezTo>
                    <a:pt x="448" y="1577"/>
                    <a:pt x="447" y="1577"/>
                    <a:pt x="447" y="1578"/>
                  </a:cubicBezTo>
                  <a:cubicBezTo>
                    <a:pt x="446" y="1578"/>
                    <a:pt x="446" y="1578"/>
                    <a:pt x="446" y="1578"/>
                  </a:cubicBezTo>
                  <a:cubicBezTo>
                    <a:pt x="444" y="1578"/>
                    <a:pt x="442" y="1579"/>
                    <a:pt x="441" y="1580"/>
                  </a:cubicBezTo>
                  <a:cubicBezTo>
                    <a:pt x="440" y="1580"/>
                    <a:pt x="440" y="1581"/>
                    <a:pt x="440" y="1581"/>
                  </a:cubicBezTo>
                  <a:cubicBezTo>
                    <a:pt x="439" y="1581"/>
                    <a:pt x="439" y="1581"/>
                    <a:pt x="439" y="1581"/>
                  </a:cubicBezTo>
                  <a:cubicBezTo>
                    <a:pt x="435" y="1581"/>
                    <a:pt x="433" y="1583"/>
                    <a:pt x="431" y="1586"/>
                  </a:cubicBezTo>
                  <a:cubicBezTo>
                    <a:pt x="430" y="1587"/>
                    <a:pt x="430" y="1589"/>
                    <a:pt x="429" y="1590"/>
                  </a:cubicBezTo>
                  <a:cubicBezTo>
                    <a:pt x="425" y="1591"/>
                    <a:pt x="421" y="1592"/>
                    <a:pt x="417" y="1593"/>
                  </a:cubicBezTo>
                  <a:cubicBezTo>
                    <a:pt x="414" y="1594"/>
                    <a:pt x="412" y="1596"/>
                    <a:pt x="411" y="1599"/>
                  </a:cubicBezTo>
                  <a:cubicBezTo>
                    <a:pt x="405" y="1601"/>
                    <a:pt x="399" y="1603"/>
                    <a:pt x="393" y="1605"/>
                  </a:cubicBezTo>
                  <a:cubicBezTo>
                    <a:pt x="390" y="1606"/>
                    <a:pt x="389" y="1607"/>
                    <a:pt x="388" y="1609"/>
                  </a:cubicBezTo>
                  <a:cubicBezTo>
                    <a:pt x="383" y="1610"/>
                    <a:pt x="379" y="1611"/>
                    <a:pt x="374" y="1612"/>
                  </a:cubicBezTo>
                  <a:cubicBezTo>
                    <a:pt x="372" y="1613"/>
                    <a:pt x="370" y="1614"/>
                    <a:pt x="369" y="1616"/>
                  </a:cubicBezTo>
                  <a:cubicBezTo>
                    <a:pt x="368" y="1616"/>
                    <a:pt x="368" y="1616"/>
                    <a:pt x="368" y="1616"/>
                  </a:cubicBezTo>
                  <a:cubicBezTo>
                    <a:pt x="366" y="1616"/>
                    <a:pt x="364" y="1617"/>
                    <a:pt x="362" y="1618"/>
                  </a:cubicBezTo>
                  <a:cubicBezTo>
                    <a:pt x="362" y="1619"/>
                    <a:pt x="361" y="1619"/>
                    <a:pt x="361" y="1620"/>
                  </a:cubicBezTo>
                  <a:cubicBezTo>
                    <a:pt x="360" y="1620"/>
                    <a:pt x="360" y="1620"/>
                    <a:pt x="360" y="1620"/>
                  </a:cubicBezTo>
                  <a:cubicBezTo>
                    <a:pt x="358" y="1620"/>
                    <a:pt x="356" y="1621"/>
                    <a:pt x="354" y="1622"/>
                  </a:cubicBezTo>
                  <a:cubicBezTo>
                    <a:pt x="354" y="1622"/>
                    <a:pt x="353" y="1623"/>
                    <a:pt x="353" y="1623"/>
                  </a:cubicBezTo>
                  <a:cubicBezTo>
                    <a:pt x="352" y="1623"/>
                    <a:pt x="352" y="1623"/>
                    <a:pt x="352" y="1623"/>
                  </a:cubicBezTo>
                  <a:cubicBezTo>
                    <a:pt x="350" y="1623"/>
                    <a:pt x="348" y="1624"/>
                    <a:pt x="346" y="1626"/>
                  </a:cubicBezTo>
                  <a:cubicBezTo>
                    <a:pt x="345" y="1627"/>
                    <a:pt x="345" y="1628"/>
                    <a:pt x="344" y="1629"/>
                  </a:cubicBezTo>
                  <a:cubicBezTo>
                    <a:pt x="338" y="1631"/>
                    <a:pt x="332" y="1633"/>
                    <a:pt x="326" y="1635"/>
                  </a:cubicBezTo>
                  <a:cubicBezTo>
                    <a:pt x="324" y="1636"/>
                    <a:pt x="323" y="1637"/>
                    <a:pt x="321" y="1639"/>
                  </a:cubicBezTo>
                  <a:cubicBezTo>
                    <a:pt x="317" y="1639"/>
                    <a:pt x="317" y="1639"/>
                    <a:pt x="317" y="1639"/>
                  </a:cubicBezTo>
                  <a:cubicBezTo>
                    <a:pt x="315" y="1639"/>
                    <a:pt x="312" y="1640"/>
                    <a:pt x="311" y="1641"/>
                  </a:cubicBezTo>
                  <a:cubicBezTo>
                    <a:pt x="310" y="1642"/>
                    <a:pt x="309" y="1643"/>
                    <a:pt x="309" y="1644"/>
                  </a:cubicBezTo>
                  <a:cubicBezTo>
                    <a:pt x="306" y="1645"/>
                    <a:pt x="302" y="1646"/>
                    <a:pt x="299" y="1646"/>
                  </a:cubicBezTo>
                  <a:cubicBezTo>
                    <a:pt x="297" y="1647"/>
                    <a:pt x="295" y="1648"/>
                    <a:pt x="294" y="1650"/>
                  </a:cubicBezTo>
                  <a:cubicBezTo>
                    <a:pt x="289" y="1650"/>
                    <a:pt x="289" y="1650"/>
                    <a:pt x="289" y="1650"/>
                  </a:cubicBezTo>
                  <a:cubicBezTo>
                    <a:pt x="287" y="1650"/>
                    <a:pt x="285" y="1651"/>
                    <a:pt x="283" y="1653"/>
                  </a:cubicBezTo>
                  <a:cubicBezTo>
                    <a:pt x="282" y="1653"/>
                    <a:pt x="282" y="1655"/>
                    <a:pt x="281" y="1656"/>
                  </a:cubicBezTo>
                  <a:cubicBezTo>
                    <a:pt x="278" y="1657"/>
                    <a:pt x="275" y="1657"/>
                    <a:pt x="272" y="1658"/>
                  </a:cubicBezTo>
                  <a:cubicBezTo>
                    <a:pt x="269" y="1659"/>
                    <a:pt x="268" y="1660"/>
                    <a:pt x="267" y="1662"/>
                  </a:cubicBezTo>
                  <a:cubicBezTo>
                    <a:pt x="262" y="1662"/>
                    <a:pt x="262" y="1662"/>
                    <a:pt x="262" y="1662"/>
                  </a:cubicBezTo>
                  <a:cubicBezTo>
                    <a:pt x="259" y="1662"/>
                    <a:pt x="257" y="1663"/>
                    <a:pt x="256" y="1664"/>
                  </a:cubicBezTo>
                  <a:cubicBezTo>
                    <a:pt x="255" y="1664"/>
                    <a:pt x="255" y="1665"/>
                    <a:pt x="255" y="1665"/>
                  </a:cubicBezTo>
                  <a:cubicBezTo>
                    <a:pt x="254" y="1665"/>
                    <a:pt x="254" y="1665"/>
                    <a:pt x="254" y="1665"/>
                  </a:cubicBezTo>
                  <a:cubicBezTo>
                    <a:pt x="252" y="1665"/>
                    <a:pt x="249" y="1666"/>
                    <a:pt x="248" y="1668"/>
                  </a:cubicBezTo>
                  <a:cubicBezTo>
                    <a:pt x="247" y="1669"/>
                    <a:pt x="246" y="1670"/>
                    <a:pt x="246" y="1671"/>
                  </a:cubicBezTo>
                  <a:cubicBezTo>
                    <a:pt x="242" y="1672"/>
                    <a:pt x="237" y="1672"/>
                    <a:pt x="232" y="1673"/>
                  </a:cubicBezTo>
                  <a:cubicBezTo>
                    <a:pt x="230" y="1674"/>
                    <a:pt x="228" y="1675"/>
                    <a:pt x="227" y="1677"/>
                  </a:cubicBezTo>
                  <a:cubicBezTo>
                    <a:pt x="222" y="1677"/>
                    <a:pt x="222" y="1677"/>
                    <a:pt x="222" y="1677"/>
                  </a:cubicBezTo>
                  <a:cubicBezTo>
                    <a:pt x="220" y="1677"/>
                    <a:pt x="218" y="1678"/>
                    <a:pt x="216" y="1679"/>
                  </a:cubicBezTo>
                  <a:cubicBezTo>
                    <a:pt x="216" y="1680"/>
                    <a:pt x="216" y="1680"/>
                    <a:pt x="215" y="1681"/>
                  </a:cubicBezTo>
                  <a:cubicBezTo>
                    <a:pt x="214" y="1681"/>
                    <a:pt x="214" y="1681"/>
                    <a:pt x="214" y="1681"/>
                  </a:cubicBezTo>
                  <a:cubicBezTo>
                    <a:pt x="212" y="1681"/>
                    <a:pt x="210" y="1682"/>
                    <a:pt x="209" y="1683"/>
                  </a:cubicBezTo>
                  <a:cubicBezTo>
                    <a:pt x="208" y="1684"/>
                    <a:pt x="208" y="1684"/>
                    <a:pt x="207" y="1685"/>
                  </a:cubicBezTo>
                  <a:cubicBezTo>
                    <a:pt x="203" y="1685"/>
                    <a:pt x="203" y="1685"/>
                    <a:pt x="203" y="1685"/>
                  </a:cubicBezTo>
                  <a:cubicBezTo>
                    <a:pt x="201" y="1685"/>
                    <a:pt x="198" y="1685"/>
                    <a:pt x="197" y="1687"/>
                  </a:cubicBezTo>
                  <a:cubicBezTo>
                    <a:pt x="196" y="1687"/>
                    <a:pt x="196" y="1688"/>
                    <a:pt x="196" y="1688"/>
                  </a:cubicBezTo>
                  <a:cubicBezTo>
                    <a:pt x="195" y="1688"/>
                    <a:pt x="195" y="1688"/>
                    <a:pt x="195" y="1688"/>
                  </a:cubicBezTo>
                  <a:cubicBezTo>
                    <a:pt x="193" y="1688"/>
                    <a:pt x="190" y="1689"/>
                    <a:pt x="189" y="1691"/>
                  </a:cubicBezTo>
                  <a:cubicBezTo>
                    <a:pt x="188" y="1692"/>
                    <a:pt x="188" y="1692"/>
                    <a:pt x="187" y="1693"/>
                  </a:cubicBezTo>
                  <a:cubicBezTo>
                    <a:pt x="181" y="1694"/>
                    <a:pt x="176" y="1695"/>
                    <a:pt x="170" y="1696"/>
                  </a:cubicBezTo>
                  <a:cubicBezTo>
                    <a:pt x="167" y="1696"/>
                    <a:pt x="165" y="1698"/>
                    <a:pt x="164" y="1700"/>
                  </a:cubicBezTo>
                  <a:cubicBezTo>
                    <a:pt x="163" y="1700"/>
                    <a:pt x="163" y="1700"/>
                    <a:pt x="163" y="1700"/>
                  </a:cubicBezTo>
                  <a:cubicBezTo>
                    <a:pt x="161" y="1700"/>
                    <a:pt x="159" y="1701"/>
                    <a:pt x="157" y="1702"/>
                  </a:cubicBezTo>
                  <a:cubicBezTo>
                    <a:pt x="157" y="1703"/>
                    <a:pt x="156" y="1704"/>
                    <a:pt x="155" y="1706"/>
                  </a:cubicBezTo>
                  <a:cubicBezTo>
                    <a:pt x="134" y="1711"/>
                    <a:pt x="112" y="1717"/>
                    <a:pt x="90" y="1723"/>
                  </a:cubicBezTo>
                  <a:cubicBezTo>
                    <a:pt x="88" y="1724"/>
                    <a:pt x="87" y="1725"/>
                    <a:pt x="86" y="1727"/>
                  </a:cubicBezTo>
                  <a:cubicBezTo>
                    <a:pt x="85" y="1727"/>
                    <a:pt x="85" y="1727"/>
                    <a:pt x="85" y="1727"/>
                  </a:cubicBezTo>
                  <a:cubicBezTo>
                    <a:pt x="82" y="1727"/>
                    <a:pt x="80" y="1728"/>
                    <a:pt x="79" y="1729"/>
                  </a:cubicBezTo>
                  <a:cubicBezTo>
                    <a:pt x="78" y="1730"/>
                    <a:pt x="77" y="1731"/>
                    <a:pt x="77" y="1732"/>
                  </a:cubicBezTo>
                  <a:cubicBezTo>
                    <a:pt x="74" y="1733"/>
                    <a:pt x="70" y="1734"/>
                    <a:pt x="67" y="1735"/>
                  </a:cubicBezTo>
                  <a:cubicBezTo>
                    <a:pt x="65" y="1735"/>
                    <a:pt x="63" y="1736"/>
                    <a:pt x="62" y="1738"/>
                  </a:cubicBezTo>
                  <a:cubicBezTo>
                    <a:pt x="61" y="1738"/>
                    <a:pt x="61" y="1738"/>
                    <a:pt x="61" y="1738"/>
                  </a:cubicBezTo>
                  <a:cubicBezTo>
                    <a:pt x="59" y="1738"/>
                    <a:pt x="57" y="1739"/>
                    <a:pt x="55" y="1741"/>
                  </a:cubicBezTo>
                  <a:cubicBezTo>
                    <a:pt x="55" y="1741"/>
                    <a:pt x="54" y="1741"/>
                    <a:pt x="54" y="1742"/>
                  </a:cubicBezTo>
                  <a:cubicBezTo>
                    <a:pt x="53" y="1742"/>
                    <a:pt x="53" y="1742"/>
                    <a:pt x="53" y="1742"/>
                  </a:cubicBezTo>
                  <a:cubicBezTo>
                    <a:pt x="51" y="1742"/>
                    <a:pt x="49" y="1743"/>
                    <a:pt x="47" y="1744"/>
                  </a:cubicBezTo>
                  <a:cubicBezTo>
                    <a:pt x="47" y="1745"/>
                    <a:pt x="47" y="1745"/>
                    <a:pt x="46" y="1746"/>
                  </a:cubicBezTo>
                  <a:cubicBezTo>
                    <a:pt x="45" y="1746"/>
                    <a:pt x="45" y="1746"/>
                    <a:pt x="45" y="1746"/>
                  </a:cubicBezTo>
                  <a:cubicBezTo>
                    <a:pt x="43" y="1746"/>
                    <a:pt x="41" y="1747"/>
                    <a:pt x="40" y="1748"/>
                  </a:cubicBezTo>
                  <a:cubicBezTo>
                    <a:pt x="39" y="1749"/>
                    <a:pt x="39" y="1749"/>
                    <a:pt x="38" y="1750"/>
                  </a:cubicBezTo>
                  <a:cubicBezTo>
                    <a:pt x="37" y="1750"/>
                    <a:pt x="37" y="1750"/>
                    <a:pt x="37" y="1750"/>
                  </a:cubicBezTo>
                  <a:cubicBezTo>
                    <a:pt x="35" y="1750"/>
                    <a:pt x="33" y="1750"/>
                    <a:pt x="32" y="1752"/>
                  </a:cubicBezTo>
                  <a:cubicBezTo>
                    <a:pt x="31" y="1752"/>
                    <a:pt x="31" y="1753"/>
                    <a:pt x="30" y="1753"/>
                  </a:cubicBezTo>
                  <a:cubicBezTo>
                    <a:pt x="30" y="1753"/>
                    <a:pt x="30" y="1753"/>
                    <a:pt x="30" y="1753"/>
                  </a:cubicBezTo>
                  <a:cubicBezTo>
                    <a:pt x="27" y="1753"/>
                    <a:pt x="25" y="1754"/>
                    <a:pt x="24" y="1756"/>
                  </a:cubicBezTo>
                  <a:cubicBezTo>
                    <a:pt x="23" y="1757"/>
                    <a:pt x="22" y="1758"/>
                    <a:pt x="22" y="1759"/>
                  </a:cubicBezTo>
                  <a:cubicBezTo>
                    <a:pt x="19" y="1760"/>
                    <a:pt x="15" y="1761"/>
                    <a:pt x="12" y="1761"/>
                  </a:cubicBezTo>
                  <a:cubicBezTo>
                    <a:pt x="9" y="1762"/>
                    <a:pt x="7" y="1764"/>
                    <a:pt x="6" y="1767"/>
                  </a:cubicBezTo>
                  <a:cubicBezTo>
                    <a:pt x="5" y="1767"/>
                    <a:pt x="5" y="1767"/>
                    <a:pt x="4" y="1768"/>
                  </a:cubicBezTo>
                  <a:cubicBezTo>
                    <a:pt x="4" y="1785"/>
                    <a:pt x="4" y="1785"/>
                    <a:pt x="4" y="1785"/>
                  </a:cubicBezTo>
                  <a:cubicBezTo>
                    <a:pt x="8" y="1784"/>
                    <a:pt x="12" y="1782"/>
                    <a:pt x="17" y="1781"/>
                  </a:cubicBezTo>
                  <a:cubicBezTo>
                    <a:pt x="19" y="1780"/>
                    <a:pt x="21" y="1778"/>
                    <a:pt x="22" y="1776"/>
                  </a:cubicBezTo>
                  <a:cubicBezTo>
                    <a:pt x="25" y="1775"/>
                    <a:pt x="28" y="1774"/>
                    <a:pt x="32" y="1774"/>
                  </a:cubicBezTo>
                  <a:cubicBezTo>
                    <a:pt x="34" y="1773"/>
                    <a:pt x="35" y="1772"/>
                    <a:pt x="37" y="1770"/>
                  </a:cubicBezTo>
                  <a:cubicBezTo>
                    <a:pt x="37" y="1770"/>
                    <a:pt x="37" y="1770"/>
                    <a:pt x="37" y="1770"/>
                  </a:cubicBezTo>
                  <a:cubicBezTo>
                    <a:pt x="40" y="1770"/>
                    <a:pt x="42" y="1769"/>
                    <a:pt x="43" y="1768"/>
                  </a:cubicBezTo>
                  <a:cubicBezTo>
                    <a:pt x="44" y="1767"/>
                    <a:pt x="44" y="1767"/>
                    <a:pt x="44" y="1766"/>
                  </a:cubicBezTo>
                  <a:cubicBezTo>
                    <a:pt x="45" y="1766"/>
                    <a:pt x="45" y="1766"/>
                    <a:pt x="45" y="1766"/>
                  </a:cubicBezTo>
                  <a:cubicBezTo>
                    <a:pt x="48" y="1766"/>
                    <a:pt x="50" y="1765"/>
                    <a:pt x="51" y="1764"/>
                  </a:cubicBezTo>
                  <a:cubicBezTo>
                    <a:pt x="52" y="1763"/>
                    <a:pt x="52" y="1763"/>
                    <a:pt x="52" y="1762"/>
                  </a:cubicBezTo>
                  <a:cubicBezTo>
                    <a:pt x="53" y="1762"/>
                    <a:pt x="53" y="1762"/>
                    <a:pt x="53" y="1762"/>
                  </a:cubicBezTo>
                  <a:cubicBezTo>
                    <a:pt x="55" y="1762"/>
                    <a:pt x="58" y="1761"/>
                    <a:pt x="59" y="1760"/>
                  </a:cubicBezTo>
                  <a:cubicBezTo>
                    <a:pt x="59" y="1760"/>
                    <a:pt x="60" y="1759"/>
                    <a:pt x="60" y="1759"/>
                  </a:cubicBezTo>
                  <a:cubicBezTo>
                    <a:pt x="61" y="1759"/>
                    <a:pt x="61" y="1759"/>
                    <a:pt x="61" y="1759"/>
                  </a:cubicBezTo>
                  <a:cubicBezTo>
                    <a:pt x="63" y="1759"/>
                    <a:pt x="65" y="1758"/>
                    <a:pt x="67" y="1756"/>
                  </a:cubicBezTo>
                  <a:cubicBezTo>
                    <a:pt x="67" y="1756"/>
                    <a:pt x="68" y="1755"/>
                    <a:pt x="68" y="1755"/>
                  </a:cubicBezTo>
                  <a:cubicBezTo>
                    <a:pt x="69" y="1755"/>
                    <a:pt x="69" y="1755"/>
                    <a:pt x="69" y="1755"/>
                  </a:cubicBezTo>
                  <a:cubicBezTo>
                    <a:pt x="71" y="1755"/>
                    <a:pt x="73" y="1754"/>
                    <a:pt x="75" y="1752"/>
                  </a:cubicBezTo>
                  <a:cubicBezTo>
                    <a:pt x="76" y="1752"/>
                    <a:pt x="76" y="1750"/>
                    <a:pt x="77" y="1749"/>
                  </a:cubicBezTo>
                  <a:cubicBezTo>
                    <a:pt x="80" y="1748"/>
                    <a:pt x="83" y="1748"/>
                    <a:pt x="87" y="1747"/>
                  </a:cubicBezTo>
                  <a:cubicBezTo>
                    <a:pt x="89" y="1746"/>
                    <a:pt x="90" y="1745"/>
                    <a:pt x="92" y="1743"/>
                  </a:cubicBezTo>
                  <a:cubicBezTo>
                    <a:pt x="93" y="1743"/>
                    <a:pt x="93" y="1743"/>
                    <a:pt x="93" y="1743"/>
                  </a:cubicBezTo>
                  <a:cubicBezTo>
                    <a:pt x="95" y="1743"/>
                    <a:pt x="97" y="1742"/>
                    <a:pt x="98" y="1741"/>
                  </a:cubicBezTo>
                  <a:cubicBezTo>
                    <a:pt x="99" y="1740"/>
                    <a:pt x="100" y="1739"/>
                    <a:pt x="100" y="1738"/>
                  </a:cubicBezTo>
                  <a:cubicBezTo>
                    <a:pt x="122" y="1732"/>
                    <a:pt x="144" y="1726"/>
                    <a:pt x="165" y="1720"/>
                  </a:cubicBezTo>
                  <a:cubicBezTo>
                    <a:pt x="168" y="1719"/>
                    <a:pt x="169" y="1718"/>
                    <a:pt x="170" y="1717"/>
                  </a:cubicBezTo>
                  <a:cubicBezTo>
                    <a:pt x="171" y="1717"/>
                    <a:pt x="171" y="1717"/>
                    <a:pt x="171" y="1717"/>
                  </a:cubicBezTo>
                  <a:cubicBezTo>
                    <a:pt x="173" y="1717"/>
                    <a:pt x="176" y="1716"/>
                    <a:pt x="177" y="1714"/>
                  </a:cubicBezTo>
                  <a:cubicBezTo>
                    <a:pt x="178" y="1713"/>
                    <a:pt x="178" y="1712"/>
                    <a:pt x="179" y="1711"/>
                  </a:cubicBezTo>
                  <a:cubicBezTo>
                    <a:pt x="185" y="1711"/>
                    <a:pt x="190" y="1710"/>
                    <a:pt x="196" y="1709"/>
                  </a:cubicBezTo>
                  <a:cubicBezTo>
                    <a:pt x="198" y="1708"/>
                    <a:pt x="200" y="1707"/>
                    <a:pt x="202" y="1705"/>
                  </a:cubicBezTo>
                  <a:cubicBezTo>
                    <a:pt x="203" y="1705"/>
                    <a:pt x="203" y="1705"/>
                    <a:pt x="203" y="1705"/>
                  </a:cubicBezTo>
                  <a:cubicBezTo>
                    <a:pt x="205" y="1705"/>
                    <a:pt x="207" y="1704"/>
                    <a:pt x="209" y="1703"/>
                  </a:cubicBezTo>
                  <a:cubicBezTo>
                    <a:pt x="209" y="1702"/>
                    <a:pt x="209" y="1702"/>
                    <a:pt x="210" y="1701"/>
                  </a:cubicBezTo>
                  <a:cubicBezTo>
                    <a:pt x="214" y="1701"/>
                    <a:pt x="214" y="1701"/>
                    <a:pt x="214" y="1701"/>
                  </a:cubicBezTo>
                  <a:cubicBezTo>
                    <a:pt x="217" y="1701"/>
                    <a:pt x="219" y="1700"/>
                    <a:pt x="220" y="1699"/>
                  </a:cubicBezTo>
                  <a:cubicBezTo>
                    <a:pt x="221" y="1698"/>
                    <a:pt x="221" y="1698"/>
                    <a:pt x="221" y="1697"/>
                  </a:cubicBezTo>
                  <a:cubicBezTo>
                    <a:pt x="222" y="1697"/>
                    <a:pt x="222" y="1697"/>
                    <a:pt x="222" y="1697"/>
                  </a:cubicBezTo>
                  <a:cubicBezTo>
                    <a:pt x="225" y="1697"/>
                    <a:pt x="227" y="1696"/>
                    <a:pt x="228" y="1695"/>
                  </a:cubicBezTo>
                  <a:cubicBezTo>
                    <a:pt x="229" y="1695"/>
                    <a:pt x="229" y="1694"/>
                    <a:pt x="229" y="1694"/>
                  </a:cubicBezTo>
                  <a:cubicBezTo>
                    <a:pt x="234" y="1694"/>
                    <a:pt x="234" y="1694"/>
                    <a:pt x="234" y="1694"/>
                  </a:cubicBezTo>
                  <a:cubicBezTo>
                    <a:pt x="236" y="1694"/>
                    <a:pt x="238" y="1693"/>
                    <a:pt x="240" y="1691"/>
                  </a:cubicBezTo>
                  <a:cubicBezTo>
                    <a:pt x="241" y="1690"/>
                    <a:pt x="241" y="1689"/>
                    <a:pt x="242" y="1688"/>
                  </a:cubicBezTo>
                  <a:cubicBezTo>
                    <a:pt x="246" y="1688"/>
                    <a:pt x="251" y="1687"/>
                    <a:pt x="255" y="1686"/>
                  </a:cubicBezTo>
                  <a:cubicBezTo>
                    <a:pt x="258" y="1685"/>
                    <a:pt x="260" y="1684"/>
                    <a:pt x="261" y="1682"/>
                  </a:cubicBezTo>
                  <a:cubicBezTo>
                    <a:pt x="262" y="1682"/>
                    <a:pt x="262" y="1682"/>
                    <a:pt x="262" y="1682"/>
                  </a:cubicBezTo>
                  <a:cubicBezTo>
                    <a:pt x="264" y="1682"/>
                    <a:pt x="266" y="1681"/>
                    <a:pt x="267" y="1680"/>
                  </a:cubicBezTo>
                  <a:cubicBezTo>
                    <a:pt x="268" y="1679"/>
                    <a:pt x="268" y="1679"/>
                    <a:pt x="269" y="1678"/>
                  </a:cubicBezTo>
                  <a:cubicBezTo>
                    <a:pt x="274" y="1678"/>
                    <a:pt x="274" y="1678"/>
                    <a:pt x="274" y="1678"/>
                  </a:cubicBezTo>
                  <a:cubicBezTo>
                    <a:pt x="276" y="1678"/>
                    <a:pt x="278" y="1677"/>
                    <a:pt x="279" y="1676"/>
                  </a:cubicBezTo>
                  <a:cubicBezTo>
                    <a:pt x="280" y="1675"/>
                    <a:pt x="281" y="1674"/>
                    <a:pt x="281" y="1673"/>
                  </a:cubicBezTo>
                  <a:cubicBezTo>
                    <a:pt x="285" y="1672"/>
                    <a:pt x="288" y="1671"/>
                    <a:pt x="291" y="1670"/>
                  </a:cubicBezTo>
                  <a:cubicBezTo>
                    <a:pt x="293" y="1670"/>
                    <a:pt x="295" y="1669"/>
                    <a:pt x="296" y="1667"/>
                  </a:cubicBezTo>
                  <a:cubicBezTo>
                    <a:pt x="301" y="1667"/>
                    <a:pt x="301" y="1667"/>
                    <a:pt x="301" y="1667"/>
                  </a:cubicBezTo>
                  <a:cubicBezTo>
                    <a:pt x="303" y="1667"/>
                    <a:pt x="305" y="1666"/>
                    <a:pt x="307" y="1664"/>
                  </a:cubicBezTo>
                  <a:cubicBezTo>
                    <a:pt x="308" y="1663"/>
                    <a:pt x="308" y="1662"/>
                    <a:pt x="309" y="1661"/>
                  </a:cubicBezTo>
                  <a:cubicBezTo>
                    <a:pt x="312" y="1661"/>
                    <a:pt x="315" y="1660"/>
                    <a:pt x="319" y="1659"/>
                  </a:cubicBezTo>
                  <a:cubicBezTo>
                    <a:pt x="321" y="1658"/>
                    <a:pt x="323" y="1657"/>
                    <a:pt x="324" y="1655"/>
                  </a:cubicBezTo>
                  <a:cubicBezTo>
                    <a:pt x="328" y="1655"/>
                    <a:pt x="328" y="1655"/>
                    <a:pt x="328" y="1655"/>
                  </a:cubicBezTo>
                  <a:cubicBezTo>
                    <a:pt x="331" y="1655"/>
                    <a:pt x="333" y="1654"/>
                    <a:pt x="334" y="1653"/>
                  </a:cubicBezTo>
                  <a:cubicBezTo>
                    <a:pt x="335" y="1652"/>
                    <a:pt x="336" y="1651"/>
                    <a:pt x="336" y="1649"/>
                  </a:cubicBezTo>
                  <a:cubicBezTo>
                    <a:pt x="343" y="1647"/>
                    <a:pt x="349" y="1645"/>
                    <a:pt x="355" y="1644"/>
                  </a:cubicBezTo>
                  <a:cubicBezTo>
                    <a:pt x="357" y="1643"/>
                    <a:pt x="358" y="1642"/>
                    <a:pt x="359" y="1640"/>
                  </a:cubicBezTo>
                  <a:cubicBezTo>
                    <a:pt x="360" y="1640"/>
                    <a:pt x="360" y="1640"/>
                    <a:pt x="360" y="1640"/>
                  </a:cubicBezTo>
                  <a:cubicBezTo>
                    <a:pt x="362" y="1640"/>
                    <a:pt x="364" y="1639"/>
                    <a:pt x="366" y="1638"/>
                  </a:cubicBezTo>
                  <a:cubicBezTo>
                    <a:pt x="366" y="1637"/>
                    <a:pt x="367" y="1637"/>
                    <a:pt x="367" y="1636"/>
                  </a:cubicBezTo>
                  <a:cubicBezTo>
                    <a:pt x="368" y="1636"/>
                    <a:pt x="368" y="1636"/>
                    <a:pt x="368" y="1636"/>
                  </a:cubicBezTo>
                  <a:cubicBezTo>
                    <a:pt x="370" y="1636"/>
                    <a:pt x="372" y="1635"/>
                    <a:pt x="374" y="1634"/>
                  </a:cubicBezTo>
                  <a:cubicBezTo>
                    <a:pt x="374" y="1633"/>
                    <a:pt x="375" y="1633"/>
                    <a:pt x="375" y="1632"/>
                  </a:cubicBezTo>
                  <a:cubicBezTo>
                    <a:pt x="376" y="1632"/>
                    <a:pt x="376" y="1632"/>
                    <a:pt x="376" y="1632"/>
                  </a:cubicBezTo>
                  <a:cubicBezTo>
                    <a:pt x="378" y="1632"/>
                    <a:pt x="380" y="1632"/>
                    <a:pt x="382" y="1630"/>
                  </a:cubicBezTo>
                  <a:cubicBezTo>
                    <a:pt x="382" y="1629"/>
                    <a:pt x="383" y="1628"/>
                    <a:pt x="383" y="1627"/>
                  </a:cubicBezTo>
                  <a:cubicBezTo>
                    <a:pt x="388" y="1626"/>
                    <a:pt x="392" y="1625"/>
                    <a:pt x="397" y="1625"/>
                  </a:cubicBezTo>
                  <a:cubicBezTo>
                    <a:pt x="400" y="1624"/>
                    <a:pt x="402" y="1622"/>
                    <a:pt x="403" y="1619"/>
                  </a:cubicBezTo>
                  <a:cubicBezTo>
                    <a:pt x="409" y="1617"/>
                    <a:pt x="415" y="1615"/>
                    <a:pt x="422" y="1613"/>
                  </a:cubicBezTo>
                  <a:cubicBezTo>
                    <a:pt x="424" y="1612"/>
                    <a:pt x="426" y="1610"/>
                    <a:pt x="427" y="1608"/>
                  </a:cubicBezTo>
                  <a:cubicBezTo>
                    <a:pt x="430" y="1607"/>
                    <a:pt x="433" y="1606"/>
                    <a:pt x="437" y="1605"/>
                  </a:cubicBezTo>
                  <a:cubicBezTo>
                    <a:pt x="439" y="1605"/>
                    <a:pt x="441" y="1603"/>
                    <a:pt x="442" y="1601"/>
                  </a:cubicBezTo>
                  <a:cubicBezTo>
                    <a:pt x="443" y="1600"/>
                    <a:pt x="443" y="1599"/>
                    <a:pt x="444" y="1598"/>
                  </a:cubicBezTo>
                  <a:cubicBezTo>
                    <a:pt x="446" y="1598"/>
                    <a:pt x="446" y="1598"/>
                    <a:pt x="446" y="1598"/>
                  </a:cubicBezTo>
                  <a:cubicBezTo>
                    <a:pt x="449" y="1598"/>
                    <a:pt x="451" y="1597"/>
                    <a:pt x="452" y="1595"/>
                  </a:cubicBezTo>
                  <a:cubicBezTo>
                    <a:pt x="453" y="1595"/>
                    <a:pt x="453" y="1595"/>
                    <a:pt x="453" y="1594"/>
                  </a:cubicBezTo>
                  <a:cubicBezTo>
                    <a:pt x="454" y="1594"/>
                    <a:pt x="454" y="1594"/>
                    <a:pt x="454" y="1594"/>
                  </a:cubicBezTo>
                  <a:cubicBezTo>
                    <a:pt x="456" y="1594"/>
                    <a:pt x="459" y="1593"/>
                    <a:pt x="460" y="1592"/>
                  </a:cubicBezTo>
                  <a:cubicBezTo>
                    <a:pt x="461" y="1591"/>
                    <a:pt x="461" y="1591"/>
                    <a:pt x="461" y="1590"/>
                  </a:cubicBezTo>
                  <a:cubicBezTo>
                    <a:pt x="462" y="1590"/>
                    <a:pt x="462" y="1590"/>
                    <a:pt x="462" y="1590"/>
                  </a:cubicBezTo>
                  <a:cubicBezTo>
                    <a:pt x="464" y="1590"/>
                    <a:pt x="467" y="1589"/>
                    <a:pt x="468" y="1588"/>
                  </a:cubicBezTo>
                  <a:cubicBezTo>
                    <a:pt x="469" y="1587"/>
                    <a:pt x="469" y="1587"/>
                    <a:pt x="469" y="1587"/>
                  </a:cubicBezTo>
                  <a:cubicBezTo>
                    <a:pt x="470" y="1587"/>
                    <a:pt x="470" y="1587"/>
                    <a:pt x="470" y="1587"/>
                  </a:cubicBezTo>
                  <a:cubicBezTo>
                    <a:pt x="472" y="1587"/>
                    <a:pt x="474" y="1586"/>
                    <a:pt x="476" y="1584"/>
                  </a:cubicBezTo>
                  <a:cubicBezTo>
                    <a:pt x="476" y="1584"/>
                    <a:pt x="477" y="1583"/>
                    <a:pt x="477" y="1583"/>
                  </a:cubicBezTo>
                  <a:cubicBezTo>
                    <a:pt x="478" y="1583"/>
                    <a:pt x="478" y="1583"/>
                    <a:pt x="478" y="1583"/>
                  </a:cubicBezTo>
                  <a:cubicBezTo>
                    <a:pt x="480" y="1583"/>
                    <a:pt x="482" y="1582"/>
                    <a:pt x="484" y="1580"/>
                  </a:cubicBezTo>
                  <a:cubicBezTo>
                    <a:pt x="485" y="1579"/>
                    <a:pt x="485" y="1578"/>
                    <a:pt x="486" y="1577"/>
                  </a:cubicBezTo>
                  <a:cubicBezTo>
                    <a:pt x="489" y="1576"/>
                    <a:pt x="492" y="1576"/>
                    <a:pt x="496" y="1575"/>
                  </a:cubicBezTo>
                  <a:cubicBezTo>
                    <a:pt x="498" y="1574"/>
                    <a:pt x="500" y="1573"/>
                    <a:pt x="501" y="1571"/>
                  </a:cubicBezTo>
                  <a:cubicBezTo>
                    <a:pt x="502" y="1569"/>
                    <a:pt x="502" y="1568"/>
                    <a:pt x="503" y="1567"/>
                  </a:cubicBezTo>
                  <a:cubicBezTo>
                    <a:pt x="505" y="1567"/>
                    <a:pt x="505" y="1567"/>
                    <a:pt x="505" y="1567"/>
                  </a:cubicBezTo>
                  <a:cubicBezTo>
                    <a:pt x="508" y="1567"/>
                    <a:pt x="510" y="1567"/>
                    <a:pt x="511" y="1565"/>
                  </a:cubicBezTo>
                  <a:cubicBezTo>
                    <a:pt x="512" y="1565"/>
                    <a:pt x="512" y="1564"/>
                    <a:pt x="512" y="1564"/>
                  </a:cubicBezTo>
                  <a:cubicBezTo>
                    <a:pt x="513" y="1564"/>
                    <a:pt x="513" y="1564"/>
                    <a:pt x="513" y="1564"/>
                  </a:cubicBezTo>
                  <a:cubicBezTo>
                    <a:pt x="516" y="1564"/>
                    <a:pt x="518" y="1563"/>
                    <a:pt x="519" y="1561"/>
                  </a:cubicBezTo>
                  <a:cubicBezTo>
                    <a:pt x="520" y="1561"/>
                    <a:pt x="520" y="1560"/>
                    <a:pt x="520" y="1560"/>
                  </a:cubicBezTo>
                  <a:cubicBezTo>
                    <a:pt x="521" y="1560"/>
                    <a:pt x="521" y="1560"/>
                    <a:pt x="521" y="1560"/>
                  </a:cubicBezTo>
                  <a:cubicBezTo>
                    <a:pt x="524" y="1560"/>
                    <a:pt x="527" y="1558"/>
                    <a:pt x="529" y="1555"/>
                  </a:cubicBezTo>
                  <a:cubicBezTo>
                    <a:pt x="529" y="1554"/>
                    <a:pt x="530" y="1552"/>
                    <a:pt x="531" y="1551"/>
                  </a:cubicBezTo>
                  <a:cubicBezTo>
                    <a:pt x="551" y="1544"/>
                    <a:pt x="551" y="1544"/>
                    <a:pt x="551" y="1544"/>
                  </a:cubicBezTo>
                  <a:cubicBezTo>
                    <a:pt x="553" y="1543"/>
                    <a:pt x="555" y="1542"/>
                    <a:pt x="556" y="1540"/>
                  </a:cubicBezTo>
                  <a:cubicBezTo>
                    <a:pt x="557" y="1539"/>
                    <a:pt x="558" y="1537"/>
                    <a:pt x="558" y="1536"/>
                  </a:cubicBezTo>
                  <a:cubicBezTo>
                    <a:pt x="562" y="1535"/>
                    <a:pt x="566" y="1534"/>
                    <a:pt x="570" y="1533"/>
                  </a:cubicBezTo>
                  <a:cubicBezTo>
                    <a:pt x="573" y="1532"/>
                    <a:pt x="575" y="1531"/>
                    <a:pt x="576" y="1528"/>
                  </a:cubicBezTo>
                  <a:cubicBezTo>
                    <a:pt x="576" y="1527"/>
                    <a:pt x="577" y="1526"/>
                    <a:pt x="577" y="1525"/>
                  </a:cubicBezTo>
                  <a:cubicBezTo>
                    <a:pt x="580" y="1525"/>
                    <a:pt x="580" y="1525"/>
                    <a:pt x="580" y="1525"/>
                  </a:cubicBezTo>
                  <a:cubicBezTo>
                    <a:pt x="582" y="1525"/>
                    <a:pt x="585" y="1524"/>
                    <a:pt x="586" y="1523"/>
                  </a:cubicBezTo>
                  <a:cubicBezTo>
                    <a:pt x="586" y="1522"/>
                    <a:pt x="587" y="1522"/>
                    <a:pt x="587" y="1522"/>
                  </a:cubicBezTo>
                  <a:cubicBezTo>
                    <a:pt x="588" y="1522"/>
                    <a:pt x="588" y="1522"/>
                    <a:pt x="588" y="1522"/>
                  </a:cubicBezTo>
                  <a:cubicBezTo>
                    <a:pt x="591" y="1522"/>
                    <a:pt x="594" y="1520"/>
                    <a:pt x="595" y="1517"/>
                  </a:cubicBezTo>
                  <a:cubicBezTo>
                    <a:pt x="596" y="1516"/>
                    <a:pt x="597" y="1515"/>
                    <a:pt x="597" y="1514"/>
                  </a:cubicBezTo>
                  <a:cubicBezTo>
                    <a:pt x="600" y="1514"/>
                    <a:pt x="600" y="1514"/>
                    <a:pt x="600" y="1514"/>
                  </a:cubicBezTo>
                  <a:cubicBezTo>
                    <a:pt x="603" y="1514"/>
                    <a:pt x="606" y="1512"/>
                    <a:pt x="607" y="1510"/>
                  </a:cubicBezTo>
                  <a:cubicBezTo>
                    <a:pt x="608" y="1508"/>
                    <a:pt x="609" y="1507"/>
                    <a:pt x="610" y="1505"/>
                  </a:cubicBezTo>
                  <a:cubicBezTo>
                    <a:pt x="613" y="1504"/>
                    <a:pt x="617" y="1503"/>
                    <a:pt x="621" y="1502"/>
                  </a:cubicBezTo>
                  <a:cubicBezTo>
                    <a:pt x="624" y="1502"/>
                    <a:pt x="626" y="1500"/>
                    <a:pt x="627" y="1498"/>
                  </a:cubicBezTo>
                  <a:cubicBezTo>
                    <a:pt x="628" y="1497"/>
                    <a:pt x="628" y="1496"/>
                    <a:pt x="629" y="1495"/>
                  </a:cubicBezTo>
                  <a:cubicBezTo>
                    <a:pt x="631" y="1495"/>
                    <a:pt x="631" y="1495"/>
                    <a:pt x="631" y="1495"/>
                  </a:cubicBezTo>
                  <a:cubicBezTo>
                    <a:pt x="635" y="1495"/>
                    <a:pt x="638" y="1493"/>
                    <a:pt x="639" y="1490"/>
                  </a:cubicBezTo>
                  <a:cubicBezTo>
                    <a:pt x="639" y="1489"/>
                    <a:pt x="640" y="1488"/>
                    <a:pt x="640" y="1487"/>
                  </a:cubicBezTo>
                  <a:cubicBezTo>
                    <a:pt x="643" y="1487"/>
                    <a:pt x="643" y="1487"/>
                    <a:pt x="643" y="1487"/>
                  </a:cubicBezTo>
                  <a:cubicBezTo>
                    <a:pt x="646" y="1487"/>
                    <a:pt x="649" y="1485"/>
                    <a:pt x="650" y="1483"/>
                  </a:cubicBezTo>
                  <a:cubicBezTo>
                    <a:pt x="651" y="1482"/>
                    <a:pt x="652" y="1481"/>
                    <a:pt x="652" y="1479"/>
                  </a:cubicBezTo>
                  <a:cubicBezTo>
                    <a:pt x="655" y="1479"/>
                    <a:pt x="655" y="1479"/>
                    <a:pt x="655" y="1479"/>
                  </a:cubicBezTo>
                  <a:cubicBezTo>
                    <a:pt x="657" y="1479"/>
                    <a:pt x="659" y="1479"/>
                    <a:pt x="661" y="1477"/>
                  </a:cubicBezTo>
                  <a:cubicBezTo>
                    <a:pt x="662" y="1476"/>
                    <a:pt x="662" y="1475"/>
                    <a:pt x="663" y="1474"/>
                  </a:cubicBezTo>
                  <a:cubicBezTo>
                    <a:pt x="665" y="1473"/>
                    <a:pt x="667" y="1472"/>
                    <a:pt x="669" y="1471"/>
                  </a:cubicBezTo>
                  <a:cubicBezTo>
                    <a:pt x="671" y="1471"/>
                    <a:pt x="673" y="1469"/>
                    <a:pt x="674" y="1468"/>
                  </a:cubicBezTo>
                  <a:cubicBezTo>
                    <a:pt x="675" y="1466"/>
                    <a:pt x="675" y="1465"/>
                    <a:pt x="676" y="1464"/>
                  </a:cubicBezTo>
                  <a:cubicBezTo>
                    <a:pt x="679" y="1464"/>
                    <a:pt x="679" y="1464"/>
                    <a:pt x="679" y="1464"/>
                  </a:cubicBezTo>
                  <a:cubicBezTo>
                    <a:pt x="682" y="1464"/>
                    <a:pt x="685" y="1462"/>
                    <a:pt x="686" y="1460"/>
                  </a:cubicBezTo>
                  <a:cubicBezTo>
                    <a:pt x="687" y="1459"/>
                    <a:pt x="687" y="1458"/>
                    <a:pt x="688" y="1456"/>
                  </a:cubicBezTo>
                  <a:cubicBezTo>
                    <a:pt x="690" y="1456"/>
                    <a:pt x="690" y="1456"/>
                    <a:pt x="690" y="1456"/>
                  </a:cubicBezTo>
                  <a:cubicBezTo>
                    <a:pt x="693" y="1456"/>
                    <a:pt x="696" y="1455"/>
                    <a:pt x="697" y="1453"/>
                  </a:cubicBezTo>
                  <a:cubicBezTo>
                    <a:pt x="699" y="1450"/>
                    <a:pt x="701" y="1448"/>
                    <a:pt x="703" y="1445"/>
                  </a:cubicBezTo>
                  <a:cubicBezTo>
                    <a:pt x="706" y="1445"/>
                    <a:pt x="706" y="1445"/>
                    <a:pt x="706" y="1445"/>
                  </a:cubicBezTo>
                  <a:cubicBezTo>
                    <a:pt x="709" y="1445"/>
                    <a:pt x="712" y="1443"/>
                    <a:pt x="714" y="1440"/>
                  </a:cubicBezTo>
                  <a:cubicBezTo>
                    <a:pt x="714" y="1439"/>
                    <a:pt x="715" y="1438"/>
                    <a:pt x="715" y="1437"/>
                  </a:cubicBezTo>
                  <a:cubicBezTo>
                    <a:pt x="718" y="1437"/>
                    <a:pt x="718" y="1437"/>
                    <a:pt x="718" y="1437"/>
                  </a:cubicBezTo>
                  <a:cubicBezTo>
                    <a:pt x="721" y="1437"/>
                    <a:pt x="724" y="1436"/>
                    <a:pt x="725" y="1433"/>
                  </a:cubicBezTo>
                  <a:cubicBezTo>
                    <a:pt x="726" y="1431"/>
                    <a:pt x="727" y="1430"/>
                    <a:pt x="728" y="1428"/>
                  </a:cubicBezTo>
                  <a:cubicBezTo>
                    <a:pt x="730" y="1427"/>
                    <a:pt x="733" y="1426"/>
                    <a:pt x="736" y="1426"/>
                  </a:cubicBezTo>
                  <a:cubicBezTo>
                    <a:pt x="738" y="1425"/>
                    <a:pt x="739" y="1424"/>
                    <a:pt x="741" y="1422"/>
                  </a:cubicBezTo>
                  <a:cubicBezTo>
                    <a:pt x="742" y="1420"/>
                    <a:pt x="744" y="1417"/>
                    <a:pt x="746" y="1414"/>
                  </a:cubicBezTo>
                  <a:cubicBezTo>
                    <a:pt x="748" y="1414"/>
                    <a:pt x="748" y="1414"/>
                    <a:pt x="748" y="1414"/>
                  </a:cubicBezTo>
                  <a:cubicBezTo>
                    <a:pt x="748" y="1393"/>
                    <a:pt x="748" y="1393"/>
                    <a:pt x="748" y="1393"/>
                  </a:cubicBezTo>
                  <a:moveTo>
                    <a:pt x="380" y="1390"/>
                  </a:moveTo>
                  <a:cubicBezTo>
                    <a:pt x="352" y="1390"/>
                    <a:pt x="352" y="1390"/>
                    <a:pt x="352" y="1390"/>
                  </a:cubicBezTo>
                  <a:cubicBezTo>
                    <a:pt x="350" y="1390"/>
                    <a:pt x="347" y="1391"/>
                    <a:pt x="346" y="1393"/>
                  </a:cubicBezTo>
                  <a:cubicBezTo>
                    <a:pt x="345" y="1394"/>
                    <a:pt x="345" y="1394"/>
                    <a:pt x="344" y="1394"/>
                  </a:cubicBezTo>
                  <a:cubicBezTo>
                    <a:pt x="344" y="1395"/>
                    <a:pt x="343" y="1395"/>
                    <a:pt x="342" y="1396"/>
                  </a:cubicBezTo>
                  <a:cubicBezTo>
                    <a:pt x="340" y="1397"/>
                    <a:pt x="338" y="1398"/>
                    <a:pt x="335" y="1400"/>
                  </a:cubicBezTo>
                  <a:cubicBezTo>
                    <a:pt x="334" y="1400"/>
                    <a:pt x="334" y="1401"/>
                    <a:pt x="333" y="1402"/>
                  </a:cubicBezTo>
                  <a:cubicBezTo>
                    <a:pt x="332" y="1402"/>
                    <a:pt x="332" y="1402"/>
                    <a:pt x="332" y="1402"/>
                  </a:cubicBezTo>
                  <a:cubicBezTo>
                    <a:pt x="330" y="1402"/>
                    <a:pt x="328" y="1403"/>
                    <a:pt x="326" y="1404"/>
                  </a:cubicBezTo>
                  <a:cubicBezTo>
                    <a:pt x="325" y="1405"/>
                    <a:pt x="324" y="1407"/>
                    <a:pt x="324" y="1409"/>
                  </a:cubicBezTo>
                  <a:cubicBezTo>
                    <a:pt x="323" y="1409"/>
                    <a:pt x="322" y="1410"/>
                    <a:pt x="321" y="1410"/>
                  </a:cubicBezTo>
                  <a:cubicBezTo>
                    <a:pt x="318" y="1411"/>
                    <a:pt x="316" y="1414"/>
                    <a:pt x="316" y="1418"/>
                  </a:cubicBezTo>
                  <a:cubicBezTo>
                    <a:pt x="316" y="1421"/>
                    <a:pt x="316" y="1421"/>
                    <a:pt x="316" y="1421"/>
                  </a:cubicBezTo>
                  <a:cubicBezTo>
                    <a:pt x="310" y="1427"/>
                    <a:pt x="303" y="1432"/>
                    <a:pt x="297" y="1437"/>
                  </a:cubicBezTo>
                  <a:cubicBezTo>
                    <a:pt x="283" y="1440"/>
                    <a:pt x="269" y="1444"/>
                    <a:pt x="256" y="1448"/>
                  </a:cubicBezTo>
                  <a:cubicBezTo>
                    <a:pt x="253" y="1449"/>
                    <a:pt x="252" y="1450"/>
                    <a:pt x="250" y="1452"/>
                  </a:cubicBezTo>
                  <a:cubicBezTo>
                    <a:pt x="250" y="1453"/>
                    <a:pt x="249" y="1455"/>
                    <a:pt x="248" y="1456"/>
                  </a:cubicBezTo>
                  <a:cubicBezTo>
                    <a:pt x="244" y="1457"/>
                    <a:pt x="240" y="1458"/>
                    <a:pt x="236" y="1459"/>
                  </a:cubicBezTo>
                  <a:cubicBezTo>
                    <a:pt x="234" y="1460"/>
                    <a:pt x="232" y="1461"/>
                    <a:pt x="231" y="1464"/>
                  </a:cubicBezTo>
                  <a:cubicBezTo>
                    <a:pt x="230" y="1465"/>
                    <a:pt x="230" y="1466"/>
                    <a:pt x="229" y="1467"/>
                  </a:cubicBezTo>
                  <a:cubicBezTo>
                    <a:pt x="226" y="1467"/>
                    <a:pt x="226" y="1467"/>
                    <a:pt x="226" y="1467"/>
                  </a:cubicBezTo>
                  <a:cubicBezTo>
                    <a:pt x="223" y="1467"/>
                    <a:pt x="221" y="1468"/>
                    <a:pt x="219" y="1470"/>
                  </a:cubicBezTo>
                  <a:cubicBezTo>
                    <a:pt x="217" y="1473"/>
                    <a:pt x="215" y="1476"/>
                    <a:pt x="213" y="1479"/>
                  </a:cubicBezTo>
                  <a:cubicBezTo>
                    <a:pt x="209" y="1480"/>
                    <a:pt x="205" y="1481"/>
                    <a:pt x="201" y="1482"/>
                  </a:cubicBezTo>
                  <a:cubicBezTo>
                    <a:pt x="198" y="1483"/>
                    <a:pt x="197" y="1484"/>
                    <a:pt x="195" y="1486"/>
                  </a:cubicBezTo>
                  <a:cubicBezTo>
                    <a:pt x="195" y="1488"/>
                    <a:pt x="194" y="1490"/>
                    <a:pt x="193" y="1491"/>
                  </a:cubicBezTo>
                  <a:cubicBezTo>
                    <a:pt x="190" y="1492"/>
                    <a:pt x="187" y="1493"/>
                    <a:pt x="184" y="1494"/>
                  </a:cubicBezTo>
                  <a:cubicBezTo>
                    <a:pt x="182" y="1495"/>
                    <a:pt x="180" y="1497"/>
                    <a:pt x="179" y="1499"/>
                  </a:cubicBezTo>
                  <a:cubicBezTo>
                    <a:pt x="176" y="1500"/>
                    <a:pt x="173" y="1500"/>
                    <a:pt x="169" y="1501"/>
                  </a:cubicBezTo>
                  <a:cubicBezTo>
                    <a:pt x="167" y="1502"/>
                    <a:pt x="165" y="1503"/>
                    <a:pt x="164" y="1506"/>
                  </a:cubicBezTo>
                  <a:cubicBezTo>
                    <a:pt x="163" y="1507"/>
                    <a:pt x="162" y="1509"/>
                    <a:pt x="161" y="1510"/>
                  </a:cubicBezTo>
                  <a:cubicBezTo>
                    <a:pt x="159" y="1511"/>
                    <a:pt x="156" y="1512"/>
                    <a:pt x="153" y="1513"/>
                  </a:cubicBezTo>
                  <a:cubicBezTo>
                    <a:pt x="150" y="1514"/>
                    <a:pt x="149" y="1516"/>
                    <a:pt x="148" y="1518"/>
                  </a:cubicBezTo>
                  <a:cubicBezTo>
                    <a:pt x="144" y="1519"/>
                    <a:pt x="141" y="1520"/>
                    <a:pt x="138" y="1520"/>
                  </a:cubicBezTo>
                  <a:cubicBezTo>
                    <a:pt x="136" y="1521"/>
                    <a:pt x="134" y="1522"/>
                    <a:pt x="132" y="1525"/>
                  </a:cubicBezTo>
                  <a:cubicBezTo>
                    <a:pt x="132" y="1526"/>
                    <a:pt x="131" y="1527"/>
                    <a:pt x="131" y="1528"/>
                  </a:cubicBezTo>
                  <a:cubicBezTo>
                    <a:pt x="128" y="1528"/>
                    <a:pt x="128" y="1528"/>
                    <a:pt x="128" y="1528"/>
                  </a:cubicBezTo>
                  <a:cubicBezTo>
                    <a:pt x="125" y="1528"/>
                    <a:pt x="122" y="1530"/>
                    <a:pt x="120" y="1533"/>
                  </a:cubicBezTo>
                  <a:cubicBezTo>
                    <a:pt x="120" y="1534"/>
                    <a:pt x="119" y="1535"/>
                    <a:pt x="118" y="1537"/>
                  </a:cubicBezTo>
                  <a:cubicBezTo>
                    <a:pt x="114" y="1538"/>
                    <a:pt x="110" y="1539"/>
                    <a:pt x="107" y="1539"/>
                  </a:cubicBezTo>
                  <a:cubicBezTo>
                    <a:pt x="104" y="1540"/>
                    <a:pt x="102" y="1542"/>
                    <a:pt x="101" y="1544"/>
                  </a:cubicBezTo>
                  <a:cubicBezTo>
                    <a:pt x="100" y="1545"/>
                    <a:pt x="99" y="1547"/>
                    <a:pt x="99" y="1548"/>
                  </a:cubicBezTo>
                  <a:cubicBezTo>
                    <a:pt x="92" y="1551"/>
                    <a:pt x="85" y="1553"/>
                    <a:pt x="78" y="1555"/>
                  </a:cubicBezTo>
                  <a:cubicBezTo>
                    <a:pt x="76" y="1556"/>
                    <a:pt x="75" y="1557"/>
                    <a:pt x="74" y="1559"/>
                  </a:cubicBezTo>
                  <a:cubicBezTo>
                    <a:pt x="73" y="1560"/>
                    <a:pt x="72" y="1561"/>
                    <a:pt x="72" y="1562"/>
                  </a:cubicBezTo>
                  <a:cubicBezTo>
                    <a:pt x="69" y="1562"/>
                    <a:pt x="69" y="1562"/>
                    <a:pt x="69" y="1562"/>
                  </a:cubicBezTo>
                  <a:cubicBezTo>
                    <a:pt x="67" y="1562"/>
                    <a:pt x="65" y="1563"/>
                    <a:pt x="63" y="1565"/>
                  </a:cubicBezTo>
                  <a:cubicBezTo>
                    <a:pt x="63" y="1565"/>
                    <a:pt x="62" y="1566"/>
                    <a:pt x="62" y="1566"/>
                  </a:cubicBezTo>
                  <a:cubicBezTo>
                    <a:pt x="61" y="1566"/>
                    <a:pt x="61" y="1566"/>
                    <a:pt x="61" y="1566"/>
                  </a:cubicBezTo>
                  <a:cubicBezTo>
                    <a:pt x="59" y="1566"/>
                    <a:pt x="57" y="1567"/>
                    <a:pt x="55" y="1568"/>
                  </a:cubicBezTo>
                  <a:cubicBezTo>
                    <a:pt x="55" y="1569"/>
                    <a:pt x="54" y="1569"/>
                    <a:pt x="54" y="1570"/>
                  </a:cubicBezTo>
                  <a:cubicBezTo>
                    <a:pt x="49" y="1570"/>
                    <a:pt x="49" y="1570"/>
                    <a:pt x="49" y="1570"/>
                  </a:cubicBezTo>
                  <a:cubicBezTo>
                    <a:pt x="47" y="1570"/>
                    <a:pt x="45" y="1571"/>
                    <a:pt x="43" y="1572"/>
                  </a:cubicBezTo>
                  <a:cubicBezTo>
                    <a:pt x="43" y="1573"/>
                    <a:pt x="42" y="1575"/>
                    <a:pt x="41" y="1576"/>
                  </a:cubicBezTo>
                  <a:cubicBezTo>
                    <a:pt x="35" y="1578"/>
                    <a:pt x="29" y="1580"/>
                    <a:pt x="23" y="1582"/>
                  </a:cubicBezTo>
                  <a:cubicBezTo>
                    <a:pt x="21" y="1582"/>
                    <a:pt x="19" y="1584"/>
                    <a:pt x="18" y="1587"/>
                  </a:cubicBezTo>
                  <a:cubicBezTo>
                    <a:pt x="15" y="1588"/>
                    <a:pt x="11" y="1588"/>
                    <a:pt x="8" y="1589"/>
                  </a:cubicBezTo>
                  <a:cubicBezTo>
                    <a:pt x="7" y="1590"/>
                    <a:pt x="5" y="1590"/>
                    <a:pt x="4" y="1591"/>
                  </a:cubicBezTo>
                  <a:cubicBezTo>
                    <a:pt x="4" y="1614"/>
                    <a:pt x="4" y="1614"/>
                    <a:pt x="4" y="1614"/>
                  </a:cubicBezTo>
                  <a:cubicBezTo>
                    <a:pt x="6" y="1614"/>
                    <a:pt x="7" y="1613"/>
                    <a:pt x="8" y="1613"/>
                  </a:cubicBezTo>
                  <a:cubicBezTo>
                    <a:pt x="10" y="1612"/>
                    <a:pt x="12" y="1611"/>
                    <a:pt x="13" y="1609"/>
                  </a:cubicBezTo>
                  <a:cubicBezTo>
                    <a:pt x="14" y="1607"/>
                    <a:pt x="15" y="1606"/>
                    <a:pt x="16" y="1605"/>
                  </a:cubicBezTo>
                  <a:cubicBezTo>
                    <a:pt x="20" y="1604"/>
                    <a:pt x="24" y="1603"/>
                    <a:pt x="28" y="1602"/>
                  </a:cubicBezTo>
                  <a:cubicBezTo>
                    <a:pt x="31" y="1601"/>
                    <a:pt x="33" y="1599"/>
                    <a:pt x="34" y="1596"/>
                  </a:cubicBezTo>
                  <a:cubicBezTo>
                    <a:pt x="40" y="1594"/>
                    <a:pt x="46" y="1592"/>
                    <a:pt x="52" y="1590"/>
                  </a:cubicBezTo>
                  <a:cubicBezTo>
                    <a:pt x="54" y="1589"/>
                    <a:pt x="55" y="1588"/>
                    <a:pt x="56" y="1587"/>
                  </a:cubicBezTo>
                  <a:cubicBezTo>
                    <a:pt x="61" y="1587"/>
                    <a:pt x="61" y="1587"/>
                    <a:pt x="61" y="1587"/>
                  </a:cubicBezTo>
                  <a:cubicBezTo>
                    <a:pt x="63" y="1587"/>
                    <a:pt x="65" y="1586"/>
                    <a:pt x="67" y="1584"/>
                  </a:cubicBezTo>
                  <a:cubicBezTo>
                    <a:pt x="67" y="1584"/>
                    <a:pt x="68" y="1583"/>
                    <a:pt x="68" y="1583"/>
                  </a:cubicBezTo>
                  <a:cubicBezTo>
                    <a:pt x="69" y="1583"/>
                    <a:pt x="69" y="1583"/>
                    <a:pt x="69" y="1583"/>
                  </a:cubicBezTo>
                  <a:cubicBezTo>
                    <a:pt x="71" y="1583"/>
                    <a:pt x="73" y="1582"/>
                    <a:pt x="75" y="1580"/>
                  </a:cubicBezTo>
                  <a:cubicBezTo>
                    <a:pt x="75" y="1580"/>
                    <a:pt x="76" y="1579"/>
                    <a:pt x="76" y="1579"/>
                  </a:cubicBezTo>
                  <a:cubicBezTo>
                    <a:pt x="77" y="1579"/>
                    <a:pt x="77" y="1579"/>
                    <a:pt x="77" y="1579"/>
                  </a:cubicBezTo>
                  <a:cubicBezTo>
                    <a:pt x="80" y="1579"/>
                    <a:pt x="83" y="1577"/>
                    <a:pt x="84" y="1574"/>
                  </a:cubicBezTo>
                  <a:cubicBezTo>
                    <a:pt x="85" y="1573"/>
                    <a:pt x="86" y="1571"/>
                    <a:pt x="87" y="1570"/>
                  </a:cubicBezTo>
                  <a:cubicBezTo>
                    <a:pt x="93" y="1568"/>
                    <a:pt x="100" y="1565"/>
                    <a:pt x="107" y="1563"/>
                  </a:cubicBezTo>
                  <a:cubicBezTo>
                    <a:pt x="109" y="1563"/>
                    <a:pt x="111" y="1561"/>
                    <a:pt x="112" y="1559"/>
                  </a:cubicBezTo>
                  <a:cubicBezTo>
                    <a:pt x="112" y="1558"/>
                    <a:pt x="113" y="1556"/>
                    <a:pt x="114" y="1555"/>
                  </a:cubicBezTo>
                  <a:cubicBezTo>
                    <a:pt x="118" y="1554"/>
                    <a:pt x="122" y="1553"/>
                    <a:pt x="126" y="1552"/>
                  </a:cubicBezTo>
                  <a:cubicBezTo>
                    <a:pt x="128" y="1551"/>
                    <a:pt x="131" y="1550"/>
                    <a:pt x="132" y="1547"/>
                  </a:cubicBezTo>
                  <a:cubicBezTo>
                    <a:pt x="132" y="1546"/>
                    <a:pt x="132" y="1545"/>
                    <a:pt x="133" y="1544"/>
                  </a:cubicBezTo>
                  <a:cubicBezTo>
                    <a:pt x="136" y="1544"/>
                    <a:pt x="136" y="1544"/>
                    <a:pt x="136" y="1544"/>
                  </a:cubicBezTo>
                  <a:cubicBezTo>
                    <a:pt x="139" y="1544"/>
                    <a:pt x="142" y="1543"/>
                    <a:pt x="143" y="1540"/>
                  </a:cubicBezTo>
                  <a:cubicBezTo>
                    <a:pt x="144" y="1539"/>
                    <a:pt x="145" y="1537"/>
                    <a:pt x="145" y="1536"/>
                  </a:cubicBezTo>
                  <a:cubicBezTo>
                    <a:pt x="149" y="1535"/>
                    <a:pt x="154" y="1534"/>
                    <a:pt x="157" y="1533"/>
                  </a:cubicBezTo>
                  <a:cubicBezTo>
                    <a:pt x="160" y="1532"/>
                    <a:pt x="163" y="1530"/>
                    <a:pt x="163" y="1527"/>
                  </a:cubicBezTo>
                  <a:cubicBezTo>
                    <a:pt x="166" y="1526"/>
                    <a:pt x="168" y="1526"/>
                    <a:pt x="170" y="1525"/>
                  </a:cubicBezTo>
                  <a:cubicBezTo>
                    <a:pt x="172" y="1524"/>
                    <a:pt x="173" y="1523"/>
                    <a:pt x="174" y="1521"/>
                  </a:cubicBezTo>
                  <a:cubicBezTo>
                    <a:pt x="175" y="1520"/>
                    <a:pt x="176" y="1518"/>
                    <a:pt x="177" y="1517"/>
                  </a:cubicBezTo>
                  <a:cubicBezTo>
                    <a:pt x="181" y="1516"/>
                    <a:pt x="185" y="1515"/>
                    <a:pt x="189" y="1514"/>
                  </a:cubicBezTo>
                  <a:cubicBezTo>
                    <a:pt x="192" y="1513"/>
                    <a:pt x="194" y="1511"/>
                    <a:pt x="195" y="1508"/>
                  </a:cubicBezTo>
                  <a:cubicBezTo>
                    <a:pt x="197" y="1507"/>
                    <a:pt x="199" y="1507"/>
                    <a:pt x="201" y="1506"/>
                  </a:cubicBezTo>
                  <a:cubicBezTo>
                    <a:pt x="203" y="1505"/>
                    <a:pt x="205" y="1504"/>
                    <a:pt x="206" y="1502"/>
                  </a:cubicBezTo>
                  <a:cubicBezTo>
                    <a:pt x="207" y="1500"/>
                    <a:pt x="208" y="1499"/>
                    <a:pt x="208" y="1497"/>
                  </a:cubicBezTo>
                  <a:cubicBezTo>
                    <a:pt x="212" y="1496"/>
                    <a:pt x="216" y="1495"/>
                    <a:pt x="220" y="1494"/>
                  </a:cubicBezTo>
                  <a:cubicBezTo>
                    <a:pt x="222" y="1494"/>
                    <a:pt x="224" y="1493"/>
                    <a:pt x="225" y="1491"/>
                  </a:cubicBezTo>
                  <a:cubicBezTo>
                    <a:pt x="227" y="1489"/>
                    <a:pt x="229" y="1486"/>
                    <a:pt x="231" y="1483"/>
                  </a:cubicBezTo>
                  <a:cubicBezTo>
                    <a:pt x="234" y="1483"/>
                    <a:pt x="234" y="1483"/>
                    <a:pt x="234" y="1483"/>
                  </a:cubicBezTo>
                  <a:cubicBezTo>
                    <a:pt x="237" y="1483"/>
                    <a:pt x="240" y="1482"/>
                    <a:pt x="241" y="1479"/>
                  </a:cubicBezTo>
                  <a:cubicBezTo>
                    <a:pt x="242" y="1477"/>
                    <a:pt x="243" y="1476"/>
                    <a:pt x="244" y="1475"/>
                  </a:cubicBezTo>
                  <a:cubicBezTo>
                    <a:pt x="248" y="1474"/>
                    <a:pt x="252" y="1473"/>
                    <a:pt x="256" y="1472"/>
                  </a:cubicBezTo>
                  <a:cubicBezTo>
                    <a:pt x="258" y="1471"/>
                    <a:pt x="260" y="1469"/>
                    <a:pt x="261" y="1467"/>
                  </a:cubicBezTo>
                  <a:cubicBezTo>
                    <a:pt x="262" y="1466"/>
                    <a:pt x="263" y="1464"/>
                    <a:pt x="263" y="1463"/>
                  </a:cubicBezTo>
                  <a:cubicBezTo>
                    <a:pt x="277" y="1459"/>
                    <a:pt x="290" y="1456"/>
                    <a:pt x="303" y="1452"/>
                  </a:cubicBezTo>
                  <a:cubicBezTo>
                    <a:pt x="304" y="1452"/>
                    <a:pt x="305" y="1452"/>
                    <a:pt x="306" y="1451"/>
                  </a:cubicBezTo>
                  <a:cubicBezTo>
                    <a:pt x="314" y="1445"/>
                    <a:pt x="322" y="1438"/>
                    <a:pt x="330" y="1432"/>
                  </a:cubicBezTo>
                  <a:cubicBezTo>
                    <a:pt x="332" y="1430"/>
                    <a:pt x="333" y="1428"/>
                    <a:pt x="333" y="1425"/>
                  </a:cubicBezTo>
                  <a:cubicBezTo>
                    <a:pt x="333" y="1423"/>
                    <a:pt x="333" y="1423"/>
                    <a:pt x="333" y="1423"/>
                  </a:cubicBezTo>
                  <a:cubicBezTo>
                    <a:pt x="334" y="1422"/>
                    <a:pt x="335" y="1422"/>
                    <a:pt x="336" y="1421"/>
                  </a:cubicBezTo>
                  <a:cubicBezTo>
                    <a:pt x="337" y="1420"/>
                    <a:pt x="339" y="1419"/>
                    <a:pt x="339" y="1418"/>
                  </a:cubicBezTo>
                  <a:cubicBezTo>
                    <a:pt x="340" y="1418"/>
                    <a:pt x="340" y="1418"/>
                    <a:pt x="340" y="1418"/>
                  </a:cubicBezTo>
                  <a:cubicBezTo>
                    <a:pt x="342" y="1418"/>
                    <a:pt x="345" y="1417"/>
                    <a:pt x="346" y="1416"/>
                  </a:cubicBezTo>
                  <a:cubicBezTo>
                    <a:pt x="347" y="1415"/>
                    <a:pt x="348" y="1413"/>
                    <a:pt x="348" y="1411"/>
                  </a:cubicBezTo>
                  <a:cubicBezTo>
                    <a:pt x="349" y="1411"/>
                    <a:pt x="349" y="1411"/>
                    <a:pt x="350" y="1410"/>
                  </a:cubicBezTo>
                  <a:cubicBezTo>
                    <a:pt x="351" y="1410"/>
                    <a:pt x="353" y="1409"/>
                    <a:pt x="354" y="1408"/>
                  </a:cubicBezTo>
                  <a:cubicBezTo>
                    <a:pt x="355" y="1408"/>
                    <a:pt x="355" y="1407"/>
                    <a:pt x="356" y="1407"/>
                  </a:cubicBezTo>
                  <a:cubicBezTo>
                    <a:pt x="376" y="1407"/>
                    <a:pt x="376" y="1407"/>
                    <a:pt x="376" y="1407"/>
                  </a:cubicBezTo>
                  <a:cubicBezTo>
                    <a:pt x="380" y="1411"/>
                    <a:pt x="383" y="1414"/>
                    <a:pt x="387" y="1417"/>
                  </a:cubicBezTo>
                  <a:cubicBezTo>
                    <a:pt x="394" y="1422"/>
                    <a:pt x="401" y="1427"/>
                    <a:pt x="406" y="1432"/>
                  </a:cubicBezTo>
                  <a:cubicBezTo>
                    <a:pt x="408" y="1435"/>
                    <a:pt x="410" y="1438"/>
                    <a:pt x="411" y="1441"/>
                  </a:cubicBezTo>
                  <a:cubicBezTo>
                    <a:pt x="412" y="1443"/>
                    <a:pt x="413" y="1444"/>
                    <a:pt x="413" y="1446"/>
                  </a:cubicBezTo>
                  <a:cubicBezTo>
                    <a:pt x="413" y="1446"/>
                    <a:pt x="413" y="1446"/>
                    <a:pt x="413" y="1446"/>
                  </a:cubicBezTo>
                  <a:cubicBezTo>
                    <a:pt x="412" y="1448"/>
                    <a:pt x="411" y="1450"/>
                    <a:pt x="411" y="1452"/>
                  </a:cubicBezTo>
                  <a:cubicBezTo>
                    <a:pt x="411" y="1458"/>
                    <a:pt x="411" y="1458"/>
                    <a:pt x="411" y="1458"/>
                  </a:cubicBezTo>
                  <a:cubicBezTo>
                    <a:pt x="410" y="1459"/>
                    <a:pt x="408" y="1459"/>
                    <a:pt x="407" y="1460"/>
                  </a:cubicBezTo>
                  <a:cubicBezTo>
                    <a:pt x="404" y="1461"/>
                    <a:pt x="403" y="1464"/>
                    <a:pt x="403" y="1467"/>
                  </a:cubicBezTo>
                  <a:cubicBezTo>
                    <a:pt x="403" y="1471"/>
                    <a:pt x="403" y="1471"/>
                    <a:pt x="403" y="1471"/>
                  </a:cubicBezTo>
                  <a:cubicBezTo>
                    <a:pt x="387" y="1486"/>
                    <a:pt x="370" y="1500"/>
                    <a:pt x="354" y="1515"/>
                  </a:cubicBezTo>
                  <a:cubicBezTo>
                    <a:pt x="353" y="1516"/>
                    <a:pt x="352" y="1517"/>
                    <a:pt x="352" y="1519"/>
                  </a:cubicBezTo>
                  <a:cubicBezTo>
                    <a:pt x="351" y="1522"/>
                    <a:pt x="350" y="1525"/>
                    <a:pt x="349" y="1528"/>
                  </a:cubicBezTo>
                  <a:cubicBezTo>
                    <a:pt x="348" y="1529"/>
                    <a:pt x="346" y="1530"/>
                    <a:pt x="345" y="1532"/>
                  </a:cubicBezTo>
                  <a:cubicBezTo>
                    <a:pt x="344" y="1533"/>
                    <a:pt x="344" y="1534"/>
                    <a:pt x="343" y="1536"/>
                  </a:cubicBezTo>
                  <a:cubicBezTo>
                    <a:pt x="340" y="1536"/>
                    <a:pt x="340" y="1536"/>
                    <a:pt x="340" y="1536"/>
                  </a:cubicBezTo>
                  <a:cubicBezTo>
                    <a:pt x="337" y="1536"/>
                    <a:pt x="335" y="1537"/>
                    <a:pt x="333" y="1539"/>
                  </a:cubicBezTo>
                  <a:cubicBezTo>
                    <a:pt x="332" y="1542"/>
                    <a:pt x="330" y="1544"/>
                    <a:pt x="328" y="1547"/>
                  </a:cubicBezTo>
                  <a:cubicBezTo>
                    <a:pt x="325" y="1547"/>
                    <a:pt x="325" y="1547"/>
                    <a:pt x="325" y="1547"/>
                  </a:cubicBezTo>
                  <a:cubicBezTo>
                    <a:pt x="321" y="1547"/>
                    <a:pt x="319" y="1549"/>
                    <a:pt x="317" y="1551"/>
                  </a:cubicBezTo>
                  <a:cubicBezTo>
                    <a:pt x="316" y="1553"/>
                    <a:pt x="316" y="1554"/>
                    <a:pt x="315" y="1556"/>
                  </a:cubicBezTo>
                  <a:cubicBezTo>
                    <a:pt x="311" y="1557"/>
                    <a:pt x="307" y="1558"/>
                    <a:pt x="303" y="1559"/>
                  </a:cubicBezTo>
                  <a:cubicBezTo>
                    <a:pt x="301" y="1559"/>
                    <a:pt x="299" y="1561"/>
                    <a:pt x="298" y="1563"/>
                  </a:cubicBezTo>
                  <a:cubicBezTo>
                    <a:pt x="297" y="1564"/>
                    <a:pt x="296" y="1565"/>
                    <a:pt x="296" y="1566"/>
                  </a:cubicBezTo>
                  <a:cubicBezTo>
                    <a:pt x="293" y="1566"/>
                    <a:pt x="293" y="1566"/>
                    <a:pt x="293" y="1566"/>
                  </a:cubicBezTo>
                  <a:cubicBezTo>
                    <a:pt x="291" y="1566"/>
                    <a:pt x="289" y="1567"/>
                    <a:pt x="287" y="1568"/>
                  </a:cubicBezTo>
                  <a:cubicBezTo>
                    <a:pt x="287" y="1569"/>
                    <a:pt x="286" y="1569"/>
                    <a:pt x="286" y="1570"/>
                  </a:cubicBezTo>
                  <a:cubicBezTo>
                    <a:pt x="285" y="1570"/>
                    <a:pt x="285" y="1570"/>
                    <a:pt x="285" y="1570"/>
                  </a:cubicBezTo>
                  <a:cubicBezTo>
                    <a:pt x="283" y="1570"/>
                    <a:pt x="281" y="1571"/>
                    <a:pt x="279" y="1572"/>
                  </a:cubicBezTo>
                  <a:cubicBezTo>
                    <a:pt x="279" y="1573"/>
                    <a:pt x="279" y="1573"/>
                    <a:pt x="278" y="1574"/>
                  </a:cubicBezTo>
                  <a:cubicBezTo>
                    <a:pt x="277" y="1574"/>
                    <a:pt x="277" y="1574"/>
                    <a:pt x="277" y="1574"/>
                  </a:cubicBezTo>
                  <a:cubicBezTo>
                    <a:pt x="275" y="1574"/>
                    <a:pt x="273" y="1575"/>
                    <a:pt x="272" y="1576"/>
                  </a:cubicBezTo>
                  <a:cubicBezTo>
                    <a:pt x="271" y="1577"/>
                    <a:pt x="271" y="1577"/>
                    <a:pt x="270" y="1578"/>
                  </a:cubicBezTo>
                  <a:cubicBezTo>
                    <a:pt x="270" y="1578"/>
                    <a:pt x="270" y="1578"/>
                    <a:pt x="270" y="1578"/>
                  </a:cubicBezTo>
                  <a:cubicBezTo>
                    <a:pt x="267" y="1578"/>
                    <a:pt x="265" y="1579"/>
                    <a:pt x="264" y="1580"/>
                  </a:cubicBezTo>
                  <a:cubicBezTo>
                    <a:pt x="263" y="1580"/>
                    <a:pt x="263" y="1581"/>
                    <a:pt x="263" y="1581"/>
                  </a:cubicBezTo>
                  <a:cubicBezTo>
                    <a:pt x="262" y="1581"/>
                    <a:pt x="262" y="1581"/>
                    <a:pt x="262" y="1581"/>
                  </a:cubicBezTo>
                  <a:cubicBezTo>
                    <a:pt x="259" y="1581"/>
                    <a:pt x="257" y="1582"/>
                    <a:pt x="256" y="1584"/>
                  </a:cubicBezTo>
                  <a:cubicBezTo>
                    <a:pt x="255" y="1584"/>
                    <a:pt x="255" y="1585"/>
                    <a:pt x="255" y="1585"/>
                  </a:cubicBezTo>
                  <a:cubicBezTo>
                    <a:pt x="254" y="1585"/>
                    <a:pt x="254" y="1585"/>
                    <a:pt x="254" y="1585"/>
                  </a:cubicBezTo>
                  <a:cubicBezTo>
                    <a:pt x="252" y="1585"/>
                    <a:pt x="249" y="1586"/>
                    <a:pt x="248" y="1588"/>
                  </a:cubicBezTo>
                  <a:cubicBezTo>
                    <a:pt x="247" y="1589"/>
                    <a:pt x="246" y="1590"/>
                    <a:pt x="246" y="1591"/>
                  </a:cubicBezTo>
                  <a:cubicBezTo>
                    <a:pt x="240" y="1593"/>
                    <a:pt x="234" y="1595"/>
                    <a:pt x="228" y="1597"/>
                  </a:cubicBezTo>
                  <a:cubicBezTo>
                    <a:pt x="225" y="1598"/>
                    <a:pt x="224" y="1599"/>
                    <a:pt x="223" y="1601"/>
                  </a:cubicBezTo>
                  <a:cubicBezTo>
                    <a:pt x="209" y="1602"/>
                    <a:pt x="194" y="1603"/>
                    <a:pt x="180" y="1604"/>
                  </a:cubicBezTo>
                  <a:cubicBezTo>
                    <a:pt x="179" y="1604"/>
                    <a:pt x="178" y="1604"/>
                    <a:pt x="177" y="1603"/>
                  </a:cubicBezTo>
                  <a:cubicBezTo>
                    <a:pt x="174" y="1603"/>
                    <a:pt x="170" y="1602"/>
                    <a:pt x="166" y="1601"/>
                  </a:cubicBezTo>
                  <a:cubicBezTo>
                    <a:pt x="162" y="1600"/>
                    <a:pt x="157" y="1599"/>
                    <a:pt x="152" y="1599"/>
                  </a:cubicBezTo>
                  <a:cubicBezTo>
                    <a:pt x="148" y="1599"/>
                    <a:pt x="145" y="1600"/>
                    <a:pt x="141" y="1601"/>
                  </a:cubicBezTo>
                  <a:cubicBezTo>
                    <a:pt x="138" y="1602"/>
                    <a:pt x="137" y="1604"/>
                    <a:pt x="136" y="1606"/>
                  </a:cubicBezTo>
                  <a:cubicBezTo>
                    <a:pt x="133" y="1607"/>
                    <a:pt x="129" y="1608"/>
                    <a:pt x="126" y="1608"/>
                  </a:cubicBezTo>
                  <a:cubicBezTo>
                    <a:pt x="124" y="1609"/>
                    <a:pt x="123" y="1610"/>
                    <a:pt x="122" y="1611"/>
                  </a:cubicBezTo>
                  <a:cubicBezTo>
                    <a:pt x="117" y="1617"/>
                    <a:pt x="112" y="1623"/>
                    <a:pt x="107" y="1629"/>
                  </a:cubicBezTo>
                  <a:cubicBezTo>
                    <a:pt x="105" y="1630"/>
                    <a:pt x="103" y="1631"/>
                    <a:pt x="101" y="1632"/>
                  </a:cubicBezTo>
                  <a:cubicBezTo>
                    <a:pt x="98" y="1633"/>
                    <a:pt x="96" y="1636"/>
                    <a:pt x="96" y="1639"/>
                  </a:cubicBezTo>
                  <a:cubicBezTo>
                    <a:pt x="96" y="1643"/>
                    <a:pt x="96" y="1643"/>
                    <a:pt x="96" y="1643"/>
                  </a:cubicBezTo>
                  <a:cubicBezTo>
                    <a:pt x="89" y="1649"/>
                    <a:pt x="82" y="1654"/>
                    <a:pt x="76" y="1660"/>
                  </a:cubicBezTo>
                  <a:cubicBezTo>
                    <a:pt x="74" y="1661"/>
                    <a:pt x="73" y="1662"/>
                    <a:pt x="73" y="1663"/>
                  </a:cubicBezTo>
                  <a:cubicBezTo>
                    <a:pt x="70" y="1673"/>
                    <a:pt x="70" y="1673"/>
                    <a:pt x="70" y="1673"/>
                  </a:cubicBezTo>
                  <a:cubicBezTo>
                    <a:pt x="58" y="1682"/>
                    <a:pt x="47" y="1692"/>
                    <a:pt x="36" y="1702"/>
                  </a:cubicBezTo>
                  <a:cubicBezTo>
                    <a:pt x="36" y="1702"/>
                    <a:pt x="35" y="1703"/>
                    <a:pt x="35" y="1703"/>
                  </a:cubicBezTo>
                  <a:cubicBezTo>
                    <a:pt x="32" y="1707"/>
                    <a:pt x="29" y="1711"/>
                    <a:pt x="25" y="1715"/>
                  </a:cubicBezTo>
                  <a:cubicBezTo>
                    <a:pt x="22" y="1715"/>
                    <a:pt x="22" y="1715"/>
                    <a:pt x="22" y="1715"/>
                  </a:cubicBezTo>
                  <a:cubicBezTo>
                    <a:pt x="19" y="1715"/>
                    <a:pt x="17" y="1716"/>
                    <a:pt x="15" y="1719"/>
                  </a:cubicBezTo>
                  <a:cubicBezTo>
                    <a:pt x="12" y="1722"/>
                    <a:pt x="9" y="1726"/>
                    <a:pt x="6" y="1730"/>
                  </a:cubicBezTo>
                  <a:cubicBezTo>
                    <a:pt x="4" y="1730"/>
                    <a:pt x="4" y="1730"/>
                    <a:pt x="4" y="1730"/>
                  </a:cubicBezTo>
                  <a:cubicBezTo>
                    <a:pt x="4" y="1749"/>
                    <a:pt x="4" y="1749"/>
                    <a:pt x="4" y="1749"/>
                  </a:cubicBezTo>
                  <a:cubicBezTo>
                    <a:pt x="5" y="1749"/>
                    <a:pt x="6" y="1748"/>
                    <a:pt x="6" y="1747"/>
                  </a:cubicBezTo>
                  <a:cubicBezTo>
                    <a:pt x="10" y="1747"/>
                    <a:pt x="10" y="1747"/>
                    <a:pt x="10" y="1747"/>
                  </a:cubicBezTo>
                  <a:cubicBezTo>
                    <a:pt x="13" y="1747"/>
                    <a:pt x="15" y="1746"/>
                    <a:pt x="17" y="1744"/>
                  </a:cubicBezTo>
                  <a:cubicBezTo>
                    <a:pt x="20" y="1740"/>
                    <a:pt x="23" y="1736"/>
                    <a:pt x="26" y="1732"/>
                  </a:cubicBezTo>
                  <a:cubicBezTo>
                    <a:pt x="30" y="1732"/>
                    <a:pt x="30" y="1732"/>
                    <a:pt x="30" y="1732"/>
                  </a:cubicBezTo>
                  <a:cubicBezTo>
                    <a:pt x="32" y="1732"/>
                    <a:pt x="35" y="1731"/>
                    <a:pt x="36" y="1729"/>
                  </a:cubicBezTo>
                  <a:cubicBezTo>
                    <a:pt x="40" y="1724"/>
                    <a:pt x="44" y="1719"/>
                    <a:pt x="48" y="1714"/>
                  </a:cubicBezTo>
                  <a:cubicBezTo>
                    <a:pt x="59" y="1704"/>
                    <a:pt x="71" y="1694"/>
                    <a:pt x="82" y="1684"/>
                  </a:cubicBezTo>
                  <a:cubicBezTo>
                    <a:pt x="83" y="1683"/>
                    <a:pt x="84" y="1682"/>
                    <a:pt x="85" y="1680"/>
                  </a:cubicBezTo>
                  <a:cubicBezTo>
                    <a:pt x="88" y="1671"/>
                    <a:pt x="88" y="1671"/>
                    <a:pt x="88" y="1671"/>
                  </a:cubicBezTo>
                  <a:cubicBezTo>
                    <a:pt x="95" y="1665"/>
                    <a:pt x="102" y="1659"/>
                    <a:pt x="110" y="1653"/>
                  </a:cubicBezTo>
                  <a:cubicBezTo>
                    <a:pt x="111" y="1652"/>
                    <a:pt x="113" y="1649"/>
                    <a:pt x="113" y="1647"/>
                  </a:cubicBezTo>
                  <a:cubicBezTo>
                    <a:pt x="113" y="1645"/>
                    <a:pt x="113" y="1645"/>
                    <a:pt x="113" y="1645"/>
                  </a:cubicBezTo>
                  <a:cubicBezTo>
                    <a:pt x="114" y="1644"/>
                    <a:pt x="115" y="1644"/>
                    <a:pt x="116" y="1643"/>
                  </a:cubicBezTo>
                  <a:cubicBezTo>
                    <a:pt x="117" y="1643"/>
                    <a:pt x="118" y="1642"/>
                    <a:pt x="119" y="1641"/>
                  </a:cubicBezTo>
                  <a:cubicBezTo>
                    <a:pt x="123" y="1635"/>
                    <a:pt x="128" y="1629"/>
                    <a:pt x="132" y="1624"/>
                  </a:cubicBezTo>
                  <a:cubicBezTo>
                    <a:pt x="137" y="1623"/>
                    <a:pt x="141" y="1622"/>
                    <a:pt x="146" y="1621"/>
                  </a:cubicBezTo>
                  <a:cubicBezTo>
                    <a:pt x="148" y="1620"/>
                    <a:pt x="150" y="1618"/>
                    <a:pt x="151" y="1616"/>
                  </a:cubicBezTo>
                  <a:cubicBezTo>
                    <a:pt x="152" y="1616"/>
                    <a:pt x="152" y="1616"/>
                    <a:pt x="152" y="1616"/>
                  </a:cubicBezTo>
                  <a:cubicBezTo>
                    <a:pt x="152" y="1616"/>
                    <a:pt x="152" y="1616"/>
                    <a:pt x="152" y="1616"/>
                  </a:cubicBezTo>
                  <a:cubicBezTo>
                    <a:pt x="156" y="1616"/>
                    <a:pt x="162" y="1617"/>
                    <a:pt x="166" y="1618"/>
                  </a:cubicBezTo>
                  <a:cubicBezTo>
                    <a:pt x="168" y="1618"/>
                    <a:pt x="171" y="1619"/>
                    <a:pt x="172" y="1619"/>
                  </a:cubicBezTo>
                  <a:cubicBezTo>
                    <a:pt x="174" y="1620"/>
                    <a:pt x="176" y="1620"/>
                    <a:pt x="177" y="1621"/>
                  </a:cubicBezTo>
                  <a:cubicBezTo>
                    <a:pt x="178" y="1621"/>
                    <a:pt x="178" y="1621"/>
                    <a:pt x="179" y="1621"/>
                  </a:cubicBezTo>
                  <a:cubicBezTo>
                    <a:pt x="179" y="1621"/>
                    <a:pt x="180" y="1621"/>
                    <a:pt x="180" y="1621"/>
                  </a:cubicBezTo>
                  <a:cubicBezTo>
                    <a:pt x="197" y="1620"/>
                    <a:pt x="214" y="1618"/>
                    <a:pt x="231" y="1617"/>
                  </a:cubicBezTo>
                  <a:cubicBezTo>
                    <a:pt x="234" y="1617"/>
                    <a:pt x="237" y="1614"/>
                    <a:pt x="238" y="1611"/>
                  </a:cubicBezTo>
                  <a:cubicBezTo>
                    <a:pt x="244" y="1609"/>
                    <a:pt x="250" y="1607"/>
                    <a:pt x="256" y="1605"/>
                  </a:cubicBezTo>
                  <a:cubicBezTo>
                    <a:pt x="258" y="1605"/>
                    <a:pt x="260" y="1603"/>
                    <a:pt x="261" y="1602"/>
                  </a:cubicBezTo>
                  <a:cubicBezTo>
                    <a:pt x="262" y="1602"/>
                    <a:pt x="262" y="1602"/>
                    <a:pt x="262" y="1602"/>
                  </a:cubicBezTo>
                  <a:cubicBezTo>
                    <a:pt x="264" y="1602"/>
                    <a:pt x="266" y="1601"/>
                    <a:pt x="267" y="1599"/>
                  </a:cubicBezTo>
                  <a:cubicBezTo>
                    <a:pt x="268" y="1599"/>
                    <a:pt x="268" y="1598"/>
                    <a:pt x="269" y="1598"/>
                  </a:cubicBezTo>
                  <a:cubicBezTo>
                    <a:pt x="270" y="1598"/>
                    <a:pt x="270" y="1598"/>
                    <a:pt x="270" y="1598"/>
                  </a:cubicBezTo>
                  <a:cubicBezTo>
                    <a:pt x="272" y="1598"/>
                    <a:pt x="274" y="1597"/>
                    <a:pt x="275" y="1595"/>
                  </a:cubicBezTo>
                  <a:cubicBezTo>
                    <a:pt x="276" y="1595"/>
                    <a:pt x="276" y="1595"/>
                    <a:pt x="276" y="1594"/>
                  </a:cubicBezTo>
                  <a:cubicBezTo>
                    <a:pt x="277" y="1594"/>
                    <a:pt x="277" y="1594"/>
                    <a:pt x="277" y="1594"/>
                  </a:cubicBezTo>
                  <a:cubicBezTo>
                    <a:pt x="280" y="1594"/>
                    <a:pt x="282" y="1593"/>
                    <a:pt x="283" y="1592"/>
                  </a:cubicBezTo>
                  <a:cubicBezTo>
                    <a:pt x="284" y="1591"/>
                    <a:pt x="284" y="1591"/>
                    <a:pt x="284" y="1590"/>
                  </a:cubicBezTo>
                  <a:cubicBezTo>
                    <a:pt x="285" y="1590"/>
                    <a:pt x="285" y="1590"/>
                    <a:pt x="285" y="1590"/>
                  </a:cubicBezTo>
                  <a:cubicBezTo>
                    <a:pt x="287" y="1590"/>
                    <a:pt x="290" y="1589"/>
                    <a:pt x="291" y="1588"/>
                  </a:cubicBezTo>
                  <a:cubicBezTo>
                    <a:pt x="292" y="1587"/>
                    <a:pt x="292" y="1587"/>
                    <a:pt x="292" y="1587"/>
                  </a:cubicBezTo>
                  <a:cubicBezTo>
                    <a:pt x="293" y="1587"/>
                    <a:pt x="293" y="1587"/>
                    <a:pt x="293" y="1587"/>
                  </a:cubicBezTo>
                  <a:cubicBezTo>
                    <a:pt x="295" y="1587"/>
                    <a:pt x="297" y="1586"/>
                    <a:pt x="299" y="1584"/>
                  </a:cubicBezTo>
                  <a:cubicBezTo>
                    <a:pt x="299" y="1584"/>
                    <a:pt x="300" y="1583"/>
                    <a:pt x="300" y="1583"/>
                  </a:cubicBezTo>
                  <a:cubicBezTo>
                    <a:pt x="301" y="1583"/>
                    <a:pt x="301" y="1583"/>
                    <a:pt x="301" y="1583"/>
                  </a:cubicBezTo>
                  <a:cubicBezTo>
                    <a:pt x="304" y="1583"/>
                    <a:pt x="307" y="1581"/>
                    <a:pt x="308" y="1578"/>
                  </a:cubicBezTo>
                  <a:cubicBezTo>
                    <a:pt x="309" y="1577"/>
                    <a:pt x="310" y="1575"/>
                    <a:pt x="311" y="1574"/>
                  </a:cubicBezTo>
                  <a:cubicBezTo>
                    <a:pt x="314" y="1573"/>
                    <a:pt x="318" y="1572"/>
                    <a:pt x="322" y="1571"/>
                  </a:cubicBezTo>
                  <a:cubicBezTo>
                    <a:pt x="325" y="1571"/>
                    <a:pt x="327" y="1569"/>
                    <a:pt x="328" y="1567"/>
                  </a:cubicBezTo>
                  <a:cubicBezTo>
                    <a:pt x="328" y="1566"/>
                    <a:pt x="329" y="1565"/>
                    <a:pt x="330" y="1564"/>
                  </a:cubicBezTo>
                  <a:cubicBezTo>
                    <a:pt x="332" y="1564"/>
                    <a:pt x="332" y="1564"/>
                    <a:pt x="332" y="1564"/>
                  </a:cubicBezTo>
                  <a:cubicBezTo>
                    <a:pt x="335" y="1564"/>
                    <a:pt x="338" y="1562"/>
                    <a:pt x="339" y="1560"/>
                  </a:cubicBezTo>
                  <a:cubicBezTo>
                    <a:pt x="341" y="1557"/>
                    <a:pt x="343" y="1555"/>
                    <a:pt x="345" y="1552"/>
                  </a:cubicBezTo>
                  <a:cubicBezTo>
                    <a:pt x="348" y="1552"/>
                    <a:pt x="348" y="1552"/>
                    <a:pt x="348" y="1552"/>
                  </a:cubicBezTo>
                  <a:cubicBezTo>
                    <a:pt x="351" y="1552"/>
                    <a:pt x="354" y="1550"/>
                    <a:pt x="356" y="1547"/>
                  </a:cubicBezTo>
                  <a:cubicBezTo>
                    <a:pt x="356" y="1546"/>
                    <a:pt x="357" y="1545"/>
                    <a:pt x="357" y="1544"/>
                  </a:cubicBezTo>
                  <a:cubicBezTo>
                    <a:pt x="361" y="1544"/>
                    <a:pt x="363" y="1541"/>
                    <a:pt x="364" y="1538"/>
                  </a:cubicBezTo>
                  <a:cubicBezTo>
                    <a:pt x="365" y="1534"/>
                    <a:pt x="366" y="1530"/>
                    <a:pt x="367" y="1525"/>
                  </a:cubicBezTo>
                  <a:cubicBezTo>
                    <a:pt x="384" y="1511"/>
                    <a:pt x="400" y="1496"/>
                    <a:pt x="417" y="1481"/>
                  </a:cubicBezTo>
                  <a:cubicBezTo>
                    <a:pt x="418" y="1480"/>
                    <a:pt x="419" y="1477"/>
                    <a:pt x="419" y="1475"/>
                  </a:cubicBezTo>
                  <a:cubicBezTo>
                    <a:pt x="419" y="1473"/>
                    <a:pt x="419" y="1473"/>
                    <a:pt x="419" y="1473"/>
                  </a:cubicBezTo>
                  <a:cubicBezTo>
                    <a:pt x="421" y="1472"/>
                    <a:pt x="422" y="1471"/>
                    <a:pt x="423" y="1471"/>
                  </a:cubicBezTo>
                  <a:cubicBezTo>
                    <a:pt x="426" y="1469"/>
                    <a:pt x="427" y="1467"/>
                    <a:pt x="427" y="1463"/>
                  </a:cubicBezTo>
                  <a:cubicBezTo>
                    <a:pt x="427" y="1459"/>
                    <a:pt x="427" y="1459"/>
                    <a:pt x="427" y="1459"/>
                  </a:cubicBezTo>
                  <a:cubicBezTo>
                    <a:pt x="428" y="1459"/>
                    <a:pt x="429" y="1458"/>
                    <a:pt x="429" y="1458"/>
                  </a:cubicBezTo>
                  <a:cubicBezTo>
                    <a:pt x="431" y="1456"/>
                    <a:pt x="431" y="1453"/>
                    <a:pt x="431" y="1451"/>
                  </a:cubicBezTo>
                  <a:cubicBezTo>
                    <a:pt x="430" y="1443"/>
                    <a:pt x="428" y="1436"/>
                    <a:pt x="424" y="1430"/>
                  </a:cubicBezTo>
                  <a:cubicBezTo>
                    <a:pt x="419" y="1421"/>
                    <a:pt x="411" y="1414"/>
                    <a:pt x="404" y="1409"/>
                  </a:cubicBezTo>
                  <a:cubicBezTo>
                    <a:pt x="397" y="1403"/>
                    <a:pt x="391" y="1399"/>
                    <a:pt x="386" y="1393"/>
                  </a:cubicBezTo>
                  <a:cubicBezTo>
                    <a:pt x="384" y="1391"/>
                    <a:pt x="382" y="1390"/>
                    <a:pt x="380" y="1390"/>
                  </a:cubicBezTo>
                  <a:moveTo>
                    <a:pt x="116" y="1264"/>
                  </a:moveTo>
                  <a:cubicBezTo>
                    <a:pt x="114" y="1264"/>
                    <a:pt x="112" y="1265"/>
                    <a:pt x="111" y="1266"/>
                  </a:cubicBezTo>
                  <a:cubicBezTo>
                    <a:pt x="99" y="1276"/>
                    <a:pt x="87" y="1286"/>
                    <a:pt x="75" y="1297"/>
                  </a:cubicBezTo>
                  <a:cubicBezTo>
                    <a:pt x="75" y="1297"/>
                    <a:pt x="74" y="1297"/>
                    <a:pt x="74" y="1298"/>
                  </a:cubicBezTo>
                  <a:cubicBezTo>
                    <a:pt x="58" y="1320"/>
                    <a:pt x="43" y="1343"/>
                    <a:pt x="32" y="1369"/>
                  </a:cubicBezTo>
                  <a:cubicBezTo>
                    <a:pt x="28" y="1369"/>
                    <a:pt x="24" y="1370"/>
                    <a:pt x="20" y="1371"/>
                  </a:cubicBezTo>
                  <a:cubicBezTo>
                    <a:pt x="17" y="1372"/>
                    <a:pt x="15" y="1374"/>
                    <a:pt x="14" y="1377"/>
                  </a:cubicBezTo>
                  <a:cubicBezTo>
                    <a:pt x="11" y="1377"/>
                    <a:pt x="8" y="1377"/>
                    <a:pt x="4" y="1377"/>
                  </a:cubicBezTo>
                  <a:cubicBezTo>
                    <a:pt x="4" y="1394"/>
                    <a:pt x="4" y="1394"/>
                    <a:pt x="4" y="1394"/>
                  </a:cubicBezTo>
                  <a:cubicBezTo>
                    <a:pt x="11" y="1394"/>
                    <a:pt x="18" y="1393"/>
                    <a:pt x="24" y="1391"/>
                  </a:cubicBezTo>
                  <a:cubicBezTo>
                    <a:pt x="27" y="1390"/>
                    <a:pt x="29" y="1388"/>
                    <a:pt x="30" y="1386"/>
                  </a:cubicBezTo>
                  <a:cubicBezTo>
                    <a:pt x="33" y="1385"/>
                    <a:pt x="36" y="1384"/>
                    <a:pt x="40" y="1384"/>
                  </a:cubicBezTo>
                  <a:cubicBezTo>
                    <a:pt x="42" y="1383"/>
                    <a:pt x="44" y="1381"/>
                    <a:pt x="45" y="1379"/>
                  </a:cubicBezTo>
                  <a:cubicBezTo>
                    <a:pt x="57" y="1353"/>
                    <a:pt x="71" y="1330"/>
                    <a:pt x="87" y="1309"/>
                  </a:cubicBezTo>
                  <a:cubicBezTo>
                    <a:pt x="98" y="1299"/>
                    <a:pt x="108" y="1290"/>
                    <a:pt x="119" y="1281"/>
                  </a:cubicBezTo>
                  <a:cubicBezTo>
                    <a:pt x="124" y="1281"/>
                    <a:pt x="127" y="1281"/>
                    <a:pt x="130" y="1282"/>
                  </a:cubicBezTo>
                  <a:cubicBezTo>
                    <a:pt x="132" y="1282"/>
                    <a:pt x="135" y="1283"/>
                    <a:pt x="138" y="1284"/>
                  </a:cubicBezTo>
                  <a:cubicBezTo>
                    <a:pt x="143" y="1291"/>
                    <a:pt x="147" y="1299"/>
                    <a:pt x="152" y="1306"/>
                  </a:cubicBezTo>
                  <a:cubicBezTo>
                    <a:pt x="153" y="1310"/>
                    <a:pt x="153" y="1313"/>
                    <a:pt x="153" y="1316"/>
                  </a:cubicBezTo>
                  <a:cubicBezTo>
                    <a:pt x="153" y="1323"/>
                    <a:pt x="152" y="1329"/>
                    <a:pt x="149" y="1336"/>
                  </a:cubicBezTo>
                  <a:cubicBezTo>
                    <a:pt x="148" y="1341"/>
                    <a:pt x="146" y="1346"/>
                    <a:pt x="144" y="1351"/>
                  </a:cubicBezTo>
                  <a:cubicBezTo>
                    <a:pt x="141" y="1353"/>
                    <a:pt x="138" y="1355"/>
                    <a:pt x="135" y="1357"/>
                  </a:cubicBezTo>
                  <a:cubicBezTo>
                    <a:pt x="134" y="1358"/>
                    <a:pt x="133" y="1359"/>
                    <a:pt x="133" y="1360"/>
                  </a:cubicBezTo>
                  <a:cubicBezTo>
                    <a:pt x="132" y="1360"/>
                    <a:pt x="132" y="1360"/>
                    <a:pt x="132" y="1360"/>
                  </a:cubicBezTo>
                  <a:cubicBezTo>
                    <a:pt x="129" y="1360"/>
                    <a:pt x="126" y="1361"/>
                    <a:pt x="124" y="1364"/>
                  </a:cubicBezTo>
                  <a:cubicBezTo>
                    <a:pt x="124" y="1365"/>
                    <a:pt x="123" y="1366"/>
                    <a:pt x="123" y="1367"/>
                  </a:cubicBezTo>
                  <a:cubicBezTo>
                    <a:pt x="120" y="1367"/>
                    <a:pt x="120" y="1367"/>
                    <a:pt x="120" y="1367"/>
                  </a:cubicBezTo>
                  <a:cubicBezTo>
                    <a:pt x="118" y="1367"/>
                    <a:pt x="116" y="1368"/>
                    <a:pt x="114" y="1370"/>
                  </a:cubicBezTo>
                  <a:cubicBezTo>
                    <a:pt x="114" y="1370"/>
                    <a:pt x="113" y="1371"/>
                    <a:pt x="113" y="1371"/>
                  </a:cubicBezTo>
                  <a:cubicBezTo>
                    <a:pt x="112" y="1371"/>
                    <a:pt x="112" y="1371"/>
                    <a:pt x="112" y="1371"/>
                  </a:cubicBezTo>
                  <a:cubicBezTo>
                    <a:pt x="110" y="1371"/>
                    <a:pt x="108" y="1372"/>
                    <a:pt x="106" y="1374"/>
                  </a:cubicBezTo>
                  <a:cubicBezTo>
                    <a:pt x="106" y="1374"/>
                    <a:pt x="106" y="1374"/>
                    <a:pt x="105" y="1375"/>
                  </a:cubicBezTo>
                  <a:cubicBezTo>
                    <a:pt x="104" y="1375"/>
                    <a:pt x="104" y="1375"/>
                    <a:pt x="104" y="1375"/>
                  </a:cubicBezTo>
                  <a:cubicBezTo>
                    <a:pt x="102" y="1375"/>
                    <a:pt x="100" y="1376"/>
                    <a:pt x="98" y="1377"/>
                  </a:cubicBezTo>
                  <a:cubicBezTo>
                    <a:pt x="98" y="1378"/>
                    <a:pt x="98" y="1378"/>
                    <a:pt x="97" y="1379"/>
                  </a:cubicBezTo>
                  <a:cubicBezTo>
                    <a:pt x="96" y="1379"/>
                    <a:pt x="96" y="1379"/>
                    <a:pt x="96" y="1379"/>
                  </a:cubicBezTo>
                  <a:cubicBezTo>
                    <a:pt x="93" y="1379"/>
                    <a:pt x="90" y="1380"/>
                    <a:pt x="89" y="1383"/>
                  </a:cubicBezTo>
                  <a:cubicBezTo>
                    <a:pt x="88" y="1384"/>
                    <a:pt x="88" y="1385"/>
                    <a:pt x="87" y="1386"/>
                  </a:cubicBezTo>
                  <a:cubicBezTo>
                    <a:pt x="85" y="1386"/>
                    <a:pt x="85" y="1386"/>
                    <a:pt x="85" y="1386"/>
                  </a:cubicBezTo>
                  <a:cubicBezTo>
                    <a:pt x="83" y="1386"/>
                    <a:pt x="82" y="1387"/>
                    <a:pt x="81" y="1387"/>
                  </a:cubicBezTo>
                  <a:cubicBezTo>
                    <a:pt x="75" y="1390"/>
                    <a:pt x="71" y="1394"/>
                    <a:pt x="67" y="1396"/>
                  </a:cubicBezTo>
                  <a:cubicBezTo>
                    <a:pt x="64" y="1399"/>
                    <a:pt x="60" y="1401"/>
                    <a:pt x="55" y="1402"/>
                  </a:cubicBezTo>
                  <a:cubicBezTo>
                    <a:pt x="52" y="1403"/>
                    <a:pt x="50" y="1405"/>
                    <a:pt x="49" y="1407"/>
                  </a:cubicBezTo>
                  <a:cubicBezTo>
                    <a:pt x="49" y="1409"/>
                    <a:pt x="48" y="1411"/>
                    <a:pt x="47" y="1413"/>
                  </a:cubicBezTo>
                  <a:cubicBezTo>
                    <a:pt x="46" y="1414"/>
                    <a:pt x="45" y="1415"/>
                    <a:pt x="43" y="1416"/>
                  </a:cubicBezTo>
                  <a:cubicBezTo>
                    <a:pt x="42" y="1417"/>
                    <a:pt x="41" y="1419"/>
                    <a:pt x="41" y="1421"/>
                  </a:cubicBezTo>
                  <a:cubicBezTo>
                    <a:pt x="41" y="1424"/>
                    <a:pt x="41" y="1424"/>
                    <a:pt x="41" y="1424"/>
                  </a:cubicBezTo>
                  <a:cubicBezTo>
                    <a:pt x="40" y="1424"/>
                    <a:pt x="39" y="1425"/>
                    <a:pt x="38" y="1426"/>
                  </a:cubicBezTo>
                  <a:cubicBezTo>
                    <a:pt x="35" y="1427"/>
                    <a:pt x="33" y="1430"/>
                    <a:pt x="33" y="1433"/>
                  </a:cubicBezTo>
                  <a:cubicBezTo>
                    <a:pt x="33" y="1435"/>
                    <a:pt x="33" y="1435"/>
                    <a:pt x="33" y="1435"/>
                  </a:cubicBezTo>
                  <a:cubicBezTo>
                    <a:pt x="32" y="1436"/>
                    <a:pt x="31" y="1436"/>
                    <a:pt x="30" y="1437"/>
                  </a:cubicBezTo>
                  <a:cubicBezTo>
                    <a:pt x="27" y="1438"/>
                    <a:pt x="25" y="1441"/>
                    <a:pt x="25" y="1444"/>
                  </a:cubicBezTo>
                  <a:cubicBezTo>
                    <a:pt x="25" y="1448"/>
                    <a:pt x="25" y="1448"/>
                    <a:pt x="25" y="1448"/>
                  </a:cubicBezTo>
                  <a:cubicBezTo>
                    <a:pt x="23" y="1449"/>
                    <a:pt x="20" y="1451"/>
                    <a:pt x="17" y="1453"/>
                  </a:cubicBezTo>
                  <a:cubicBezTo>
                    <a:pt x="15" y="1454"/>
                    <a:pt x="13" y="1457"/>
                    <a:pt x="13" y="1460"/>
                  </a:cubicBezTo>
                  <a:cubicBezTo>
                    <a:pt x="13" y="1463"/>
                    <a:pt x="13" y="1463"/>
                    <a:pt x="13" y="1463"/>
                  </a:cubicBezTo>
                  <a:cubicBezTo>
                    <a:pt x="10" y="1466"/>
                    <a:pt x="7" y="1468"/>
                    <a:pt x="4" y="1470"/>
                  </a:cubicBezTo>
                  <a:cubicBezTo>
                    <a:pt x="4" y="1499"/>
                    <a:pt x="4" y="1499"/>
                    <a:pt x="4" y="1499"/>
                  </a:cubicBezTo>
                  <a:cubicBezTo>
                    <a:pt x="5" y="1498"/>
                    <a:pt x="6" y="1498"/>
                    <a:pt x="7" y="1497"/>
                  </a:cubicBezTo>
                  <a:cubicBezTo>
                    <a:pt x="9" y="1495"/>
                    <a:pt x="10" y="1493"/>
                    <a:pt x="10" y="1490"/>
                  </a:cubicBezTo>
                  <a:cubicBezTo>
                    <a:pt x="10" y="1487"/>
                    <a:pt x="10" y="1487"/>
                    <a:pt x="10" y="1487"/>
                  </a:cubicBezTo>
                  <a:cubicBezTo>
                    <a:pt x="16" y="1482"/>
                    <a:pt x="21" y="1478"/>
                    <a:pt x="27" y="1474"/>
                  </a:cubicBezTo>
                  <a:cubicBezTo>
                    <a:pt x="29" y="1472"/>
                    <a:pt x="30" y="1470"/>
                    <a:pt x="30" y="1467"/>
                  </a:cubicBezTo>
                  <a:cubicBezTo>
                    <a:pt x="30" y="1464"/>
                    <a:pt x="30" y="1464"/>
                    <a:pt x="30" y="1464"/>
                  </a:cubicBezTo>
                  <a:cubicBezTo>
                    <a:pt x="33" y="1462"/>
                    <a:pt x="35" y="1461"/>
                    <a:pt x="38" y="1459"/>
                  </a:cubicBezTo>
                  <a:cubicBezTo>
                    <a:pt x="40" y="1457"/>
                    <a:pt x="42" y="1455"/>
                    <a:pt x="42" y="1452"/>
                  </a:cubicBezTo>
                  <a:cubicBezTo>
                    <a:pt x="42" y="1450"/>
                    <a:pt x="42" y="1450"/>
                    <a:pt x="42" y="1450"/>
                  </a:cubicBezTo>
                  <a:cubicBezTo>
                    <a:pt x="43" y="1449"/>
                    <a:pt x="44" y="1449"/>
                    <a:pt x="45" y="1448"/>
                  </a:cubicBezTo>
                  <a:cubicBezTo>
                    <a:pt x="48" y="1447"/>
                    <a:pt x="50" y="1444"/>
                    <a:pt x="50" y="1441"/>
                  </a:cubicBezTo>
                  <a:cubicBezTo>
                    <a:pt x="50" y="1438"/>
                    <a:pt x="50" y="1438"/>
                    <a:pt x="50" y="1438"/>
                  </a:cubicBezTo>
                  <a:cubicBezTo>
                    <a:pt x="51" y="1438"/>
                    <a:pt x="52" y="1437"/>
                    <a:pt x="52" y="1437"/>
                  </a:cubicBezTo>
                  <a:cubicBezTo>
                    <a:pt x="56" y="1436"/>
                    <a:pt x="58" y="1433"/>
                    <a:pt x="58" y="1429"/>
                  </a:cubicBezTo>
                  <a:cubicBezTo>
                    <a:pt x="58" y="1428"/>
                    <a:pt x="58" y="1428"/>
                    <a:pt x="58" y="1428"/>
                  </a:cubicBezTo>
                  <a:cubicBezTo>
                    <a:pt x="59" y="1427"/>
                    <a:pt x="60" y="1426"/>
                    <a:pt x="61" y="1424"/>
                  </a:cubicBezTo>
                  <a:cubicBezTo>
                    <a:pt x="62" y="1422"/>
                    <a:pt x="63" y="1419"/>
                    <a:pt x="64" y="1417"/>
                  </a:cubicBezTo>
                  <a:cubicBezTo>
                    <a:pt x="69" y="1415"/>
                    <a:pt x="73" y="1412"/>
                    <a:pt x="77" y="1410"/>
                  </a:cubicBezTo>
                  <a:cubicBezTo>
                    <a:pt x="80" y="1407"/>
                    <a:pt x="84" y="1405"/>
                    <a:pt x="87" y="1403"/>
                  </a:cubicBezTo>
                  <a:cubicBezTo>
                    <a:pt x="93" y="1403"/>
                    <a:pt x="93" y="1403"/>
                    <a:pt x="93" y="1403"/>
                  </a:cubicBezTo>
                  <a:cubicBezTo>
                    <a:pt x="96" y="1403"/>
                    <a:pt x="99" y="1401"/>
                    <a:pt x="100" y="1398"/>
                  </a:cubicBezTo>
                  <a:cubicBezTo>
                    <a:pt x="101" y="1397"/>
                    <a:pt x="101" y="1396"/>
                    <a:pt x="102" y="1395"/>
                  </a:cubicBezTo>
                  <a:cubicBezTo>
                    <a:pt x="104" y="1395"/>
                    <a:pt x="104" y="1395"/>
                    <a:pt x="104" y="1395"/>
                  </a:cubicBezTo>
                  <a:cubicBezTo>
                    <a:pt x="106" y="1395"/>
                    <a:pt x="109" y="1394"/>
                    <a:pt x="110" y="1393"/>
                  </a:cubicBezTo>
                  <a:cubicBezTo>
                    <a:pt x="111" y="1392"/>
                    <a:pt x="111" y="1392"/>
                    <a:pt x="111" y="1392"/>
                  </a:cubicBezTo>
                  <a:cubicBezTo>
                    <a:pt x="112" y="1392"/>
                    <a:pt x="112" y="1392"/>
                    <a:pt x="112" y="1392"/>
                  </a:cubicBezTo>
                  <a:cubicBezTo>
                    <a:pt x="114" y="1392"/>
                    <a:pt x="117" y="1391"/>
                    <a:pt x="118" y="1389"/>
                  </a:cubicBezTo>
                  <a:cubicBezTo>
                    <a:pt x="119" y="1389"/>
                    <a:pt x="119" y="1388"/>
                    <a:pt x="119" y="1388"/>
                  </a:cubicBezTo>
                  <a:cubicBezTo>
                    <a:pt x="120" y="1388"/>
                    <a:pt x="120" y="1388"/>
                    <a:pt x="120" y="1388"/>
                  </a:cubicBezTo>
                  <a:cubicBezTo>
                    <a:pt x="122" y="1388"/>
                    <a:pt x="124" y="1387"/>
                    <a:pt x="126" y="1385"/>
                  </a:cubicBezTo>
                  <a:cubicBezTo>
                    <a:pt x="126" y="1385"/>
                    <a:pt x="127" y="1384"/>
                    <a:pt x="127" y="1384"/>
                  </a:cubicBezTo>
                  <a:cubicBezTo>
                    <a:pt x="128" y="1384"/>
                    <a:pt x="128" y="1384"/>
                    <a:pt x="128" y="1384"/>
                  </a:cubicBezTo>
                  <a:cubicBezTo>
                    <a:pt x="131" y="1384"/>
                    <a:pt x="134" y="1382"/>
                    <a:pt x="135" y="1380"/>
                  </a:cubicBezTo>
                  <a:cubicBezTo>
                    <a:pt x="136" y="1379"/>
                    <a:pt x="136" y="1377"/>
                    <a:pt x="137" y="1376"/>
                  </a:cubicBezTo>
                  <a:cubicBezTo>
                    <a:pt x="140" y="1376"/>
                    <a:pt x="140" y="1376"/>
                    <a:pt x="140" y="1376"/>
                  </a:cubicBezTo>
                  <a:cubicBezTo>
                    <a:pt x="142" y="1376"/>
                    <a:pt x="144" y="1375"/>
                    <a:pt x="146" y="1374"/>
                  </a:cubicBezTo>
                  <a:cubicBezTo>
                    <a:pt x="147" y="1372"/>
                    <a:pt x="148" y="1371"/>
                    <a:pt x="148" y="1369"/>
                  </a:cubicBezTo>
                  <a:cubicBezTo>
                    <a:pt x="151" y="1367"/>
                    <a:pt x="153" y="1365"/>
                    <a:pt x="156" y="1363"/>
                  </a:cubicBezTo>
                  <a:cubicBezTo>
                    <a:pt x="158" y="1362"/>
                    <a:pt x="159" y="1360"/>
                    <a:pt x="160" y="1358"/>
                  </a:cubicBezTo>
                  <a:cubicBezTo>
                    <a:pt x="160" y="1354"/>
                    <a:pt x="163" y="1348"/>
                    <a:pt x="165" y="1341"/>
                  </a:cubicBezTo>
                  <a:cubicBezTo>
                    <a:pt x="168" y="1334"/>
                    <a:pt x="170" y="1325"/>
                    <a:pt x="170" y="1316"/>
                  </a:cubicBezTo>
                  <a:cubicBezTo>
                    <a:pt x="170" y="1311"/>
                    <a:pt x="169" y="1306"/>
                    <a:pt x="167" y="1300"/>
                  </a:cubicBezTo>
                  <a:cubicBezTo>
                    <a:pt x="167" y="1300"/>
                    <a:pt x="167" y="1299"/>
                    <a:pt x="166" y="1299"/>
                  </a:cubicBezTo>
                  <a:cubicBezTo>
                    <a:pt x="161" y="1290"/>
                    <a:pt x="156" y="1281"/>
                    <a:pt x="151" y="1272"/>
                  </a:cubicBezTo>
                  <a:cubicBezTo>
                    <a:pt x="150" y="1270"/>
                    <a:pt x="148" y="1268"/>
                    <a:pt x="145" y="1268"/>
                  </a:cubicBezTo>
                  <a:cubicBezTo>
                    <a:pt x="141" y="1267"/>
                    <a:pt x="137" y="1266"/>
                    <a:pt x="133" y="1265"/>
                  </a:cubicBezTo>
                  <a:cubicBezTo>
                    <a:pt x="128" y="1265"/>
                    <a:pt x="123" y="1264"/>
                    <a:pt x="116" y="1264"/>
                  </a:cubicBezTo>
                  <a:cubicBezTo>
                    <a:pt x="116" y="1264"/>
                    <a:pt x="116" y="1264"/>
                    <a:pt x="116" y="1264"/>
                  </a:cubicBezTo>
                  <a:moveTo>
                    <a:pt x="33" y="1192"/>
                  </a:moveTo>
                  <a:cubicBezTo>
                    <a:pt x="4" y="1192"/>
                    <a:pt x="4" y="1192"/>
                    <a:pt x="4" y="1192"/>
                  </a:cubicBezTo>
                  <a:cubicBezTo>
                    <a:pt x="4" y="1213"/>
                    <a:pt x="4" y="1213"/>
                    <a:pt x="4" y="1213"/>
                  </a:cubicBezTo>
                  <a:cubicBezTo>
                    <a:pt x="5" y="1213"/>
                    <a:pt x="5" y="1212"/>
                    <a:pt x="6" y="1211"/>
                  </a:cubicBezTo>
                  <a:cubicBezTo>
                    <a:pt x="6" y="1210"/>
                    <a:pt x="7" y="1209"/>
                    <a:pt x="7" y="1208"/>
                  </a:cubicBezTo>
                  <a:cubicBezTo>
                    <a:pt x="10" y="1208"/>
                    <a:pt x="10" y="1208"/>
                    <a:pt x="10" y="1208"/>
                  </a:cubicBezTo>
                  <a:cubicBezTo>
                    <a:pt x="13" y="1208"/>
                    <a:pt x="15" y="1207"/>
                    <a:pt x="17" y="1204"/>
                  </a:cubicBezTo>
                  <a:cubicBezTo>
                    <a:pt x="19" y="1202"/>
                    <a:pt x="20" y="1199"/>
                    <a:pt x="22" y="1197"/>
                  </a:cubicBezTo>
                  <a:cubicBezTo>
                    <a:pt x="26" y="1197"/>
                    <a:pt x="26" y="1197"/>
                    <a:pt x="26" y="1197"/>
                  </a:cubicBezTo>
                  <a:cubicBezTo>
                    <a:pt x="28" y="1197"/>
                    <a:pt x="31" y="1195"/>
                    <a:pt x="33" y="1193"/>
                  </a:cubicBezTo>
                  <a:cubicBezTo>
                    <a:pt x="33" y="1193"/>
                    <a:pt x="33" y="1192"/>
                    <a:pt x="33" y="1192"/>
                  </a:cubicBezTo>
                  <a:moveTo>
                    <a:pt x="4" y="1191"/>
                  </a:moveTo>
                  <a:cubicBezTo>
                    <a:pt x="2" y="1191"/>
                    <a:pt x="2" y="1191"/>
                    <a:pt x="2" y="1191"/>
                  </a:cubicBezTo>
                  <a:cubicBezTo>
                    <a:pt x="1" y="1191"/>
                    <a:pt x="1" y="1192"/>
                    <a:pt x="0" y="1192"/>
                  </a:cubicBezTo>
                  <a:cubicBezTo>
                    <a:pt x="4" y="1192"/>
                    <a:pt x="4" y="1192"/>
                    <a:pt x="4" y="1192"/>
                  </a:cubicBezTo>
                  <a:cubicBezTo>
                    <a:pt x="4" y="1191"/>
                    <a:pt x="4" y="1191"/>
                    <a:pt x="4" y="1191"/>
                  </a:cubicBezTo>
                  <a:moveTo>
                    <a:pt x="1465" y="481"/>
                  </a:moveTo>
                  <a:cubicBezTo>
                    <a:pt x="1448" y="481"/>
                    <a:pt x="1448" y="481"/>
                    <a:pt x="1448" y="481"/>
                  </a:cubicBezTo>
                  <a:cubicBezTo>
                    <a:pt x="1441" y="505"/>
                    <a:pt x="1434" y="527"/>
                    <a:pt x="1426" y="548"/>
                  </a:cubicBezTo>
                  <a:cubicBezTo>
                    <a:pt x="1426" y="550"/>
                    <a:pt x="1426" y="552"/>
                    <a:pt x="1426" y="554"/>
                  </a:cubicBezTo>
                  <a:cubicBezTo>
                    <a:pt x="1424" y="561"/>
                    <a:pt x="1422" y="569"/>
                    <a:pt x="1419" y="576"/>
                  </a:cubicBezTo>
                  <a:cubicBezTo>
                    <a:pt x="1418" y="577"/>
                    <a:pt x="1417" y="577"/>
                    <a:pt x="1416" y="578"/>
                  </a:cubicBezTo>
                  <a:cubicBezTo>
                    <a:pt x="1414" y="580"/>
                    <a:pt x="1414" y="582"/>
                    <a:pt x="1414" y="584"/>
                  </a:cubicBezTo>
                  <a:cubicBezTo>
                    <a:pt x="1414" y="585"/>
                    <a:pt x="1414" y="585"/>
                    <a:pt x="1414" y="585"/>
                  </a:cubicBezTo>
                  <a:cubicBezTo>
                    <a:pt x="1412" y="586"/>
                    <a:pt x="1411" y="587"/>
                    <a:pt x="1411" y="588"/>
                  </a:cubicBezTo>
                  <a:cubicBezTo>
                    <a:pt x="1410" y="589"/>
                    <a:pt x="1410" y="589"/>
                    <a:pt x="1410" y="589"/>
                  </a:cubicBezTo>
                  <a:cubicBezTo>
                    <a:pt x="1410" y="590"/>
                    <a:pt x="1410" y="591"/>
                    <a:pt x="1410" y="592"/>
                  </a:cubicBezTo>
                  <a:cubicBezTo>
                    <a:pt x="1410" y="596"/>
                    <a:pt x="1410" y="596"/>
                    <a:pt x="1410" y="596"/>
                  </a:cubicBezTo>
                  <a:cubicBezTo>
                    <a:pt x="1409" y="597"/>
                    <a:pt x="1409" y="597"/>
                    <a:pt x="1408" y="597"/>
                  </a:cubicBezTo>
                  <a:cubicBezTo>
                    <a:pt x="1407" y="599"/>
                    <a:pt x="1406" y="601"/>
                    <a:pt x="1406" y="603"/>
                  </a:cubicBezTo>
                  <a:cubicBezTo>
                    <a:pt x="1406" y="604"/>
                    <a:pt x="1406" y="604"/>
                    <a:pt x="1406" y="604"/>
                  </a:cubicBezTo>
                  <a:cubicBezTo>
                    <a:pt x="1405" y="604"/>
                    <a:pt x="1403" y="606"/>
                    <a:pt x="1403" y="607"/>
                  </a:cubicBezTo>
                  <a:cubicBezTo>
                    <a:pt x="1403" y="607"/>
                    <a:pt x="1403" y="607"/>
                    <a:pt x="1403" y="607"/>
                  </a:cubicBezTo>
                  <a:cubicBezTo>
                    <a:pt x="1402" y="608"/>
                    <a:pt x="1402" y="610"/>
                    <a:pt x="1402" y="611"/>
                  </a:cubicBezTo>
                  <a:cubicBezTo>
                    <a:pt x="1402" y="615"/>
                    <a:pt x="1402" y="615"/>
                    <a:pt x="1402" y="615"/>
                  </a:cubicBezTo>
                  <a:cubicBezTo>
                    <a:pt x="1400" y="616"/>
                    <a:pt x="1399" y="618"/>
                    <a:pt x="1398" y="620"/>
                  </a:cubicBezTo>
                  <a:cubicBezTo>
                    <a:pt x="1396" y="626"/>
                    <a:pt x="1394" y="631"/>
                    <a:pt x="1392" y="637"/>
                  </a:cubicBezTo>
                  <a:cubicBezTo>
                    <a:pt x="1391" y="638"/>
                    <a:pt x="1389" y="638"/>
                    <a:pt x="1388" y="639"/>
                  </a:cubicBezTo>
                  <a:cubicBezTo>
                    <a:pt x="1387" y="641"/>
                    <a:pt x="1386" y="643"/>
                    <a:pt x="1386" y="645"/>
                  </a:cubicBezTo>
                  <a:cubicBezTo>
                    <a:pt x="1386" y="646"/>
                    <a:pt x="1386" y="646"/>
                    <a:pt x="1386" y="646"/>
                  </a:cubicBezTo>
                  <a:cubicBezTo>
                    <a:pt x="1385" y="647"/>
                    <a:pt x="1383" y="648"/>
                    <a:pt x="1383" y="649"/>
                  </a:cubicBezTo>
                  <a:cubicBezTo>
                    <a:pt x="1383" y="650"/>
                    <a:pt x="1383" y="650"/>
                    <a:pt x="1383" y="650"/>
                  </a:cubicBezTo>
                  <a:cubicBezTo>
                    <a:pt x="1382" y="651"/>
                    <a:pt x="1382" y="652"/>
                    <a:pt x="1382" y="653"/>
                  </a:cubicBezTo>
                  <a:cubicBezTo>
                    <a:pt x="1382" y="654"/>
                    <a:pt x="1382" y="654"/>
                    <a:pt x="1382" y="654"/>
                  </a:cubicBezTo>
                  <a:cubicBezTo>
                    <a:pt x="1381" y="655"/>
                    <a:pt x="1379" y="656"/>
                    <a:pt x="1379" y="658"/>
                  </a:cubicBezTo>
                  <a:cubicBezTo>
                    <a:pt x="1379" y="658"/>
                    <a:pt x="1379" y="658"/>
                    <a:pt x="1379" y="658"/>
                  </a:cubicBezTo>
                  <a:cubicBezTo>
                    <a:pt x="1378" y="659"/>
                    <a:pt x="1378" y="660"/>
                    <a:pt x="1378" y="661"/>
                  </a:cubicBezTo>
                  <a:cubicBezTo>
                    <a:pt x="1378" y="661"/>
                    <a:pt x="1378" y="661"/>
                    <a:pt x="1378" y="661"/>
                  </a:cubicBezTo>
                  <a:cubicBezTo>
                    <a:pt x="1376" y="662"/>
                    <a:pt x="1375" y="664"/>
                    <a:pt x="1374" y="666"/>
                  </a:cubicBezTo>
                  <a:cubicBezTo>
                    <a:pt x="1374" y="669"/>
                    <a:pt x="1373" y="672"/>
                    <a:pt x="1372" y="676"/>
                  </a:cubicBezTo>
                  <a:cubicBezTo>
                    <a:pt x="1369" y="676"/>
                    <a:pt x="1367" y="679"/>
                    <a:pt x="1366" y="682"/>
                  </a:cubicBezTo>
                  <a:cubicBezTo>
                    <a:pt x="1366" y="685"/>
                    <a:pt x="1365" y="688"/>
                    <a:pt x="1364" y="691"/>
                  </a:cubicBezTo>
                  <a:cubicBezTo>
                    <a:pt x="1363" y="691"/>
                    <a:pt x="1362" y="692"/>
                    <a:pt x="1361" y="693"/>
                  </a:cubicBezTo>
                  <a:cubicBezTo>
                    <a:pt x="1359" y="695"/>
                    <a:pt x="1358" y="697"/>
                    <a:pt x="1358" y="699"/>
                  </a:cubicBezTo>
                  <a:cubicBezTo>
                    <a:pt x="1358" y="699"/>
                    <a:pt x="1358" y="699"/>
                    <a:pt x="1358" y="699"/>
                  </a:cubicBezTo>
                  <a:cubicBezTo>
                    <a:pt x="1358" y="700"/>
                    <a:pt x="1357" y="700"/>
                    <a:pt x="1357" y="701"/>
                  </a:cubicBezTo>
                  <a:cubicBezTo>
                    <a:pt x="1355" y="702"/>
                    <a:pt x="1354" y="704"/>
                    <a:pt x="1354" y="706"/>
                  </a:cubicBezTo>
                  <a:cubicBezTo>
                    <a:pt x="1354" y="707"/>
                    <a:pt x="1354" y="707"/>
                    <a:pt x="1354" y="707"/>
                  </a:cubicBezTo>
                  <a:cubicBezTo>
                    <a:pt x="1354" y="707"/>
                    <a:pt x="1353" y="708"/>
                    <a:pt x="1353" y="708"/>
                  </a:cubicBezTo>
                  <a:cubicBezTo>
                    <a:pt x="1351" y="710"/>
                    <a:pt x="1351" y="712"/>
                    <a:pt x="1351" y="714"/>
                  </a:cubicBezTo>
                  <a:cubicBezTo>
                    <a:pt x="1351" y="715"/>
                    <a:pt x="1351" y="715"/>
                    <a:pt x="1351" y="715"/>
                  </a:cubicBezTo>
                  <a:cubicBezTo>
                    <a:pt x="1350" y="715"/>
                    <a:pt x="1350" y="715"/>
                    <a:pt x="1349" y="716"/>
                  </a:cubicBezTo>
                  <a:cubicBezTo>
                    <a:pt x="1348" y="717"/>
                    <a:pt x="1347" y="720"/>
                    <a:pt x="1347" y="722"/>
                  </a:cubicBezTo>
                  <a:cubicBezTo>
                    <a:pt x="1347" y="722"/>
                    <a:pt x="1347" y="722"/>
                    <a:pt x="1347" y="722"/>
                  </a:cubicBezTo>
                  <a:cubicBezTo>
                    <a:pt x="1346" y="723"/>
                    <a:pt x="1346" y="723"/>
                    <a:pt x="1345" y="724"/>
                  </a:cubicBezTo>
                  <a:cubicBezTo>
                    <a:pt x="1344" y="725"/>
                    <a:pt x="1343" y="727"/>
                    <a:pt x="1343" y="729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341" y="731"/>
                    <a:pt x="1340" y="733"/>
                    <a:pt x="1339" y="735"/>
                  </a:cubicBezTo>
                  <a:cubicBezTo>
                    <a:pt x="1338" y="739"/>
                    <a:pt x="1337" y="743"/>
                    <a:pt x="1336" y="747"/>
                  </a:cubicBezTo>
                  <a:cubicBezTo>
                    <a:pt x="1335" y="747"/>
                    <a:pt x="1333" y="748"/>
                    <a:pt x="1332" y="748"/>
                  </a:cubicBezTo>
                  <a:cubicBezTo>
                    <a:pt x="1330" y="749"/>
                    <a:pt x="1328" y="751"/>
                    <a:pt x="1327" y="753"/>
                  </a:cubicBezTo>
                  <a:cubicBezTo>
                    <a:pt x="1325" y="760"/>
                    <a:pt x="1323" y="767"/>
                    <a:pt x="1321" y="773"/>
                  </a:cubicBezTo>
                  <a:cubicBezTo>
                    <a:pt x="1319" y="774"/>
                    <a:pt x="1317" y="775"/>
                    <a:pt x="1316" y="775"/>
                  </a:cubicBezTo>
                  <a:cubicBezTo>
                    <a:pt x="1314" y="776"/>
                    <a:pt x="1312" y="778"/>
                    <a:pt x="1312" y="781"/>
                  </a:cubicBezTo>
                  <a:cubicBezTo>
                    <a:pt x="1311" y="785"/>
                    <a:pt x="1310" y="788"/>
                    <a:pt x="1309" y="792"/>
                  </a:cubicBezTo>
                  <a:cubicBezTo>
                    <a:pt x="1307" y="793"/>
                    <a:pt x="1305" y="794"/>
                    <a:pt x="1304" y="795"/>
                  </a:cubicBezTo>
                  <a:cubicBezTo>
                    <a:pt x="1302" y="796"/>
                    <a:pt x="1300" y="798"/>
                    <a:pt x="1300" y="800"/>
                  </a:cubicBezTo>
                  <a:cubicBezTo>
                    <a:pt x="1299" y="804"/>
                    <a:pt x="1298" y="808"/>
                    <a:pt x="1297" y="812"/>
                  </a:cubicBezTo>
                  <a:cubicBezTo>
                    <a:pt x="1295" y="812"/>
                    <a:pt x="1294" y="813"/>
                    <a:pt x="1292" y="814"/>
                  </a:cubicBezTo>
                  <a:cubicBezTo>
                    <a:pt x="1290" y="815"/>
                    <a:pt x="1289" y="817"/>
                    <a:pt x="1288" y="819"/>
                  </a:cubicBezTo>
                  <a:cubicBezTo>
                    <a:pt x="1287" y="823"/>
                    <a:pt x="1286" y="827"/>
                    <a:pt x="1285" y="831"/>
                  </a:cubicBezTo>
                  <a:cubicBezTo>
                    <a:pt x="1283" y="831"/>
                    <a:pt x="1282" y="832"/>
                    <a:pt x="1280" y="833"/>
                  </a:cubicBezTo>
                  <a:cubicBezTo>
                    <a:pt x="1278" y="834"/>
                    <a:pt x="1276" y="837"/>
                    <a:pt x="1276" y="840"/>
                  </a:cubicBezTo>
                  <a:cubicBezTo>
                    <a:pt x="1276" y="843"/>
                    <a:pt x="1276" y="843"/>
                    <a:pt x="1276" y="843"/>
                  </a:cubicBezTo>
                  <a:cubicBezTo>
                    <a:pt x="1275" y="843"/>
                    <a:pt x="1274" y="844"/>
                    <a:pt x="1273" y="844"/>
                  </a:cubicBezTo>
                  <a:cubicBezTo>
                    <a:pt x="1270" y="845"/>
                    <a:pt x="1268" y="848"/>
                    <a:pt x="1268" y="852"/>
                  </a:cubicBezTo>
                  <a:cubicBezTo>
                    <a:pt x="1268" y="854"/>
                    <a:pt x="1268" y="854"/>
                    <a:pt x="1268" y="854"/>
                  </a:cubicBezTo>
                  <a:cubicBezTo>
                    <a:pt x="1267" y="855"/>
                    <a:pt x="1266" y="855"/>
                    <a:pt x="1265" y="856"/>
                  </a:cubicBezTo>
                  <a:cubicBezTo>
                    <a:pt x="1262" y="857"/>
                    <a:pt x="1260" y="860"/>
                    <a:pt x="1260" y="863"/>
                  </a:cubicBezTo>
                  <a:cubicBezTo>
                    <a:pt x="1260" y="866"/>
                    <a:pt x="1260" y="866"/>
                    <a:pt x="1260" y="866"/>
                  </a:cubicBezTo>
                  <a:cubicBezTo>
                    <a:pt x="1259" y="866"/>
                    <a:pt x="1258" y="867"/>
                    <a:pt x="1258" y="867"/>
                  </a:cubicBezTo>
                  <a:cubicBezTo>
                    <a:pt x="1254" y="868"/>
                    <a:pt x="1252" y="871"/>
                    <a:pt x="1252" y="875"/>
                  </a:cubicBezTo>
                  <a:cubicBezTo>
                    <a:pt x="1252" y="877"/>
                    <a:pt x="1252" y="877"/>
                    <a:pt x="1252" y="877"/>
                  </a:cubicBezTo>
                  <a:cubicBezTo>
                    <a:pt x="1251" y="878"/>
                    <a:pt x="1250" y="878"/>
                    <a:pt x="1249" y="879"/>
                  </a:cubicBezTo>
                  <a:cubicBezTo>
                    <a:pt x="1246" y="880"/>
                    <a:pt x="1244" y="883"/>
                    <a:pt x="1244" y="886"/>
                  </a:cubicBezTo>
                  <a:cubicBezTo>
                    <a:pt x="1244" y="889"/>
                    <a:pt x="1244" y="889"/>
                    <a:pt x="1244" y="889"/>
                  </a:cubicBezTo>
                  <a:cubicBezTo>
                    <a:pt x="1243" y="889"/>
                    <a:pt x="1242" y="890"/>
                    <a:pt x="1241" y="890"/>
                  </a:cubicBezTo>
                  <a:cubicBezTo>
                    <a:pt x="1238" y="892"/>
                    <a:pt x="1236" y="894"/>
                    <a:pt x="1236" y="898"/>
                  </a:cubicBezTo>
                  <a:cubicBezTo>
                    <a:pt x="1236" y="898"/>
                    <a:pt x="1236" y="898"/>
                    <a:pt x="1236" y="898"/>
                  </a:cubicBezTo>
                  <a:cubicBezTo>
                    <a:pt x="1235" y="899"/>
                    <a:pt x="1234" y="901"/>
                    <a:pt x="1233" y="903"/>
                  </a:cubicBezTo>
                  <a:cubicBezTo>
                    <a:pt x="1232" y="905"/>
                    <a:pt x="1231" y="908"/>
                    <a:pt x="1230" y="911"/>
                  </a:cubicBezTo>
                  <a:cubicBezTo>
                    <a:pt x="1229" y="912"/>
                    <a:pt x="1227" y="912"/>
                    <a:pt x="1226" y="913"/>
                  </a:cubicBezTo>
                  <a:cubicBezTo>
                    <a:pt x="1223" y="914"/>
                    <a:pt x="1221" y="917"/>
                    <a:pt x="1221" y="921"/>
                  </a:cubicBezTo>
                  <a:cubicBezTo>
                    <a:pt x="1221" y="924"/>
                    <a:pt x="1221" y="924"/>
                    <a:pt x="1221" y="924"/>
                  </a:cubicBezTo>
                  <a:cubicBezTo>
                    <a:pt x="1218" y="926"/>
                    <a:pt x="1215" y="927"/>
                    <a:pt x="1213" y="929"/>
                  </a:cubicBezTo>
                  <a:cubicBezTo>
                    <a:pt x="1210" y="930"/>
                    <a:pt x="1209" y="933"/>
                    <a:pt x="1209" y="936"/>
                  </a:cubicBezTo>
                  <a:cubicBezTo>
                    <a:pt x="1209" y="938"/>
                    <a:pt x="1209" y="938"/>
                    <a:pt x="1209" y="938"/>
                  </a:cubicBezTo>
                  <a:cubicBezTo>
                    <a:pt x="1208" y="939"/>
                    <a:pt x="1207" y="939"/>
                    <a:pt x="1206" y="940"/>
                  </a:cubicBezTo>
                  <a:cubicBezTo>
                    <a:pt x="1203" y="941"/>
                    <a:pt x="1201" y="944"/>
                    <a:pt x="1201" y="947"/>
                  </a:cubicBezTo>
                  <a:cubicBezTo>
                    <a:pt x="1201" y="950"/>
                    <a:pt x="1201" y="950"/>
                    <a:pt x="1201" y="950"/>
                  </a:cubicBezTo>
                  <a:cubicBezTo>
                    <a:pt x="1198" y="952"/>
                    <a:pt x="1196" y="954"/>
                    <a:pt x="1193" y="956"/>
                  </a:cubicBezTo>
                  <a:cubicBezTo>
                    <a:pt x="1191" y="957"/>
                    <a:pt x="1189" y="960"/>
                    <a:pt x="1189" y="963"/>
                  </a:cubicBezTo>
                  <a:cubicBezTo>
                    <a:pt x="1189" y="966"/>
                    <a:pt x="1189" y="966"/>
                    <a:pt x="1189" y="966"/>
                  </a:cubicBezTo>
                  <a:cubicBezTo>
                    <a:pt x="1187" y="967"/>
                    <a:pt x="1184" y="969"/>
                    <a:pt x="1181" y="971"/>
                  </a:cubicBezTo>
                  <a:cubicBezTo>
                    <a:pt x="1179" y="972"/>
                    <a:pt x="1177" y="975"/>
                    <a:pt x="1177" y="978"/>
                  </a:cubicBezTo>
                  <a:cubicBezTo>
                    <a:pt x="1177" y="981"/>
                    <a:pt x="1177" y="981"/>
                    <a:pt x="1177" y="981"/>
                  </a:cubicBezTo>
                  <a:cubicBezTo>
                    <a:pt x="1175" y="983"/>
                    <a:pt x="1172" y="985"/>
                    <a:pt x="1169" y="986"/>
                  </a:cubicBezTo>
                  <a:cubicBezTo>
                    <a:pt x="1167" y="988"/>
                    <a:pt x="1166" y="991"/>
                    <a:pt x="1166" y="993"/>
                  </a:cubicBezTo>
                  <a:cubicBezTo>
                    <a:pt x="1166" y="997"/>
                    <a:pt x="1166" y="997"/>
                    <a:pt x="1166" y="997"/>
                  </a:cubicBezTo>
                  <a:cubicBezTo>
                    <a:pt x="1162" y="1000"/>
                    <a:pt x="1157" y="1003"/>
                    <a:pt x="1153" y="1006"/>
                  </a:cubicBezTo>
                  <a:cubicBezTo>
                    <a:pt x="1151" y="1007"/>
                    <a:pt x="1150" y="1010"/>
                    <a:pt x="1150" y="1012"/>
                  </a:cubicBezTo>
                  <a:cubicBezTo>
                    <a:pt x="1150" y="1016"/>
                    <a:pt x="1150" y="1016"/>
                    <a:pt x="1150" y="1016"/>
                  </a:cubicBezTo>
                  <a:cubicBezTo>
                    <a:pt x="1146" y="1019"/>
                    <a:pt x="1142" y="1022"/>
                    <a:pt x="1138" y="1025"/>
                  </a:cubicBezTo>
                  <a:cubicBezTo>
                    <a:pt x="1136" y="1026"/>
                    <a:pt x="1134" y="1029"/>
                    <a:pt x="1134" y="1031"/>
                  </a:cubicBezTo>
                  <a:cubicBezTo>
                    <a:pt x="1134" y="1035"/>
                    <a:pt x="1134" y="1035"/>
                    <a:pt x="1134" y="1035"/>
                  </a:cubicBezTo>
                  <a:cubicBezTo>
                    <a:pt x="1130" y="1038"/>
                    <a:pt x="1126" y="1041"/>
                    <a:pt x="1122" y="1044"/>
                  </a:cubicBezTo>
                  <a:cubicBezTo>
                    <a:pt x="1120" y="1045"/>
                    <a:pt x="1119" y="1048"/>
                    <a:pt x="1119" y="1051"/>
                  </a:cubicBezTo>
                  <a:cubicBezTo>
                    <a:pt x="1119" y="1054"/>
                    <a:pt x="1119" y="1054"/>
                    <a:pt x="1119" y="1054"/>
                  </a:cubicBezTo>
                  <a:cubicBezTo>
                    <a:pt x="1113" y="1058"/>
                    <a:pt x="1108" y="1063"/>
                    <a:pt x="1102" y="1067"/>
                  </a:cubicBezTo>
                  <a:cubicBezTo>
                    <a:pt x="1100" y="1068"/>
                    <a:pt x="1099" y="1071"/>
                    <a:pt x="1099" y="1074"/>
                  </a:cubicBezTo>
                  <a:cubicBezTo>
                    <a:pt x="1099" y="1077"/>
                    <a:pt x="1099" y="1077"/>
                    <a:pt x="1099" y="1077"/>
                  </a:cubicBezTo>
                  <a:cubicBezTo>
                    <a:pt x="1091" y="1084"/>
                    <a:pt x="1083" y="1091"/>
                    <a:pt x="1074" y="1098"/>
                  </a:cubicBezTo>
                  <a:cubicBezTo>
                    <a:pt x="1072" y="1099"/>
                    <a:pt x="1071" y="1102"/>
                    <a:pt x="1071" y="1104"/>
                  </a:cubicBezTo>
                  <a:cubicBezTo>
                    <a:pt x="1071" y="1108"/>
                    <a:pt x="1071" y="1108"/>
                    <a:pt x="1071" y="1108"/>
                  </a:cubicBezTo>
                  <a:cubicBezTo>
                    <a:pt x="1060" y="1117"/>
                    <a:pt x="1050" y="1127"/>
                    <a:pt x="1039" y="1136"/>
                  </a:cubicBezTo>
                  <a:cubicBezTo>
                    <a:pt x="1037" y="1138"/>
                    <a:pt x="1036" y="1140"/>
                    <a:pt x="1036" y="1142"/>
                  </a:cubicBezTo>
                  <a:cubicBezTo>
                    <a:pt x="1036" y="1146"/>
                    <a:pt x="1036" y="1146"/>
                    <a:pt x="1036" y="1146"/>
                  </a:cubicBezTo>
                  <a:cubicBezTo>
                    <a:pt x="1019" y="1161"/>
                    <a:pt x="1003" y="1177"/>
                    <a:pt x="987" y="1192"/>
                  </a:cubicBezTo>
                  <a:cubicBezTo>
                    <a:pt x="1011" y="1192"/>
                    <a:pt x="1011" y="1192"/>
                    <a:pt x="1011" y="1192"/>
                  </a:cubicBezTo>
                  <a:cubicBezTo>
                    <a:pt x="1024" y="1180"/>
                    <a:pt x="1037" y="1168"/>
                    <a:pt x="1050" y="1156"/>
                  </a:cubicBezTo>
                  <a:cubicBezTo>
                    <a:pt x="1052" y="1155"/>
                    <a:pt x="1052" y="1152"/>
                    <a:pt x="1052" y="1150"/>
                  </a:cubicBezTo>
                  <a:cubicBezTo>
                    <a:pt x="1052" y="1146"/>
                    <a:pt x="1052" y="1146"/>
                    <a:pt x="1052" y="1146"/>
                  </a:cubicBezTo>
                  <a:cubicBezTo>
                    <a:pt x="1063" y="1137"/>
                    <a:pt x="1074" y="1127"/>
                    <a:pt x="1085" y="1118"/>
                  </a:cubicBezTo>
                  <a:cubicBezTo>
                    <a:pt x="1087" y="1117"/>
                    <a:pt x="1088" y="1114"/>
                    <a:pt x="1088" y="1112"/>
                  </a:cubicBezTo>
                  <a:cubicBezTo>
                    <a:pt x="1088" y="1108"/>
                    <a:pt x="1088" y="1108"/>
                    <a:pt x="1088" y="1108"/>
                  </a:cubicBezTo>
                  <a:cubicBezTo>
                    <a:pt x="1096" y="1101"/>
                    <a:pt x="1104" y="1094"/>
                    <a:pt x="1112" y="1088"/>
                  </a:cubicBezTo>
                  <a:cubicBezTo>
                    <a:pt x="1114" y="1086"/>
                    <a:pt x="1115" y="1084"/>
                    <a:pt x="1115" y="1081"/>
                  </a:cubicBezTo>
                  <a:cubicBezTo>
                    <a:pt x="1115" y="1078"/>
                    <a:pt x="1115" y="1078"/>
                    <a:pt x="1115" y="1078"/>
                  </a:cubicBezTo>
                  <a:cubicBezTo>
                    <a:pt x="1121" y="1073"/>
                    <a:pt x="1126" y="1069"/>
                    <a:pt x="1132" y="1065"/>
                  </a:cubicBezTo>
                  <a:cubicBezTo>
                    <a:pt x="1134" y="1063"/>
                    <a:pt x="1135" y="1061"/>
                    <a:pt x="1135" y="1058"/>
                  </a:cubicBezTo>
                  <a:cubicBezTo>
                    <a:pt x="1135" y="1055"/>
                    <a:pt x="1135" y="1055"/>
                    <a:pt x="1135" y="1055"/>
                  </a:cubicBezTo>
                  <a:cubicBezTo>
                    <a:pt x="1139" y="1052"/>
                    <a:pt x="1143" y="1049"/>
                    <a:pt x="1147" y="1046"/>
                  </a:cubicBezTo>
                  <a:cubicBezTo>
                    <a:pt x="1150" y="1044"/>
                    <a:pt x="1151" y="1042"/>
                    <a:pt x="1151" y="1039"/>
                  </a:cubicBezTo>
                  <a:cubicBezTo>
                    <a:pt x="1151" y="1036"/>
                    <a:pt x="1151" y="1036"/>
                    <a:pt x="1151" y="1036"/>
                  </a:cubicBezTo>
                  <a:cubicBezTo>
                    <a:pt x="1155" y="1033"/>
                    <a:pt x="1159" y="1030"/>
                    <a:pt x="1163" y="1027"/>
                  </a:cubicBezTo>
                  <a:cubicBezTo>
                    <a:pt x="1165" y="1025"/>
                    <a:pt x="1167" y="1023"/>
                    <a:pt x="1167" y="1020"/>
                  </a:cubicBezTo>
                  <a:cubicBezTo>
                    <a:pt x="1167" y="1017"/>
                    <a:pt x="1167" y="1017"/>
                    <a:pt x="1167" y="1017"/>
                  </a:cubicBezTo>
                  <a:cubicBezTo>
                    <a:pt x="1171" y="1014"/>
                    <a:pt x="1175" y="1011"/>
                    <a:pt x="1179" y="1008"/>
                  </a:cubicBezTo>
                  <a:cubicBezTo>
                    <a:pt x="1181" y="1006"/>
                    <a:pt x="1182" y="1004"/>
                    <a:pt x="1182" y="1001"/>
                  </a:cubicBezTo>
                  <a:cubicBezTo>
                    <a:pt x="1182" y="998"/>
                    <a:pt x="1182" y="998"/>
                    <a:pt x="1182" y="998"/>
                  </a:cubicBezTo>
                  <a:cubicBezTo>
                    <a:pt x="1185" y="996"/>
                    <a:pt x="1188" y="994"/>
                    <a:pt x="1190" y="992"/>
                  </a:cubicBezTo>
                  <a:cubicBezTo>
                    <a:pt x="1193" y="991"/>
                    <a:pt x="1194" y="988"/>
                    <a:pt x="1194" y="986"/>
                  </a:cubicBezTo>
                  <a:cubicBezTo>
                    <a:pt x="1194" y="982"/>
                    <a:pt x="1194" y="982"/>
                    <a:pt x="1194" y="982"/>
                  </a:cubicBezTo>
                  <a:cubicBezTo>
                    <a:pt x="1197" y="981"/>
                    <a:pt x="1200" y="979"/>
                    <a:pt x="1202" y="977"/>
                  </a:cubicBezTo>
                  <a:cubicBezTo>
                    <a:pt x="1205" y="975"/>
                    <a:pt x="1206" y="973"/>
                    <a:pt x="1206" y="970"/>
                  </a:cubicBezTo>
                  <a:cubicBezTo>
                    <a:pt x="1206" y="967"/>
                    <a:pt x="1206" y="967"/>
                    <a:pt x="1206" y="967"/>
                  </a:cubicBezTo>
                  <a:cubicBezTo>
                    <a:pt x="1209" y="965"/>
                    <a:pt x="1211" y="964"/>
                    <a:pt x="1214" y="962"/>
                  </a:cubicBezTo>
                  <a:cubicBezTo>
                    <a:pt x="1216" y="961"/>
                    <a:pt x="1218" y="958"/>
                    <a:pt x="1218" y="955"/>
                  </a:cubicBezTo>
                  <a:cubicBezTo>
                    <a:pt x="1218" y="953"/>
                    <a:pt x="1218" y="953"/>
                    <a:pt x="1218" y="953"/>
                  </a:cubicBezTo>
                  <a:cubicBezTo>
                    <a:pt x="1219" y="952"/>
                    <a:pt x="1220" y="951"/>
                    <a:pt x="1221" y="951"/>
                  </a:cubicBezTo>
                  <a:cubicBezTo>
                    <a:pt x="1224" y="949"/>
                    <a:pt x="1226" y="947"/>
                    <a:pt x="1226" y="944"/>
                  </a:cubicBezTo>
                  <a:cubicBezTo>
                    <a:pt x="1226" y="940"/>
                    <a:pt x="1226" y="940"/>
                    <a:pt x="1226" y="940"/>
                  </a:cubicBezTo>
                  <a:cubicBezTo>
                    <a:pt x="1228" y="939"/>
                    <a:pt x="1231" y="937"/>
                    <a:pt x="1234" y="935"/>
                  </a:cubicBezTo>
                  <a:cubicBezTo>
                    <a:pt x="1236" y="934"/>
                    <a:pt x="1237" y="931"/>
                    <a:pt x="1237" y="928"/>
                  </a:cubicBezTo>
                  <a:cubicBezTo>
                    <a:pt x="1237" y="926"/>
                    <a:pt x="1237" y="926"/>
                    <a:pt x="1237" y="926"/>
                  </a:cubicBezTo>
                  <a:cubicBezTo>
                    <a:pt x="1238" y="925"/>
                    <a:pt x="1239" y="925"/>
                    <a:pt x="1240" y="925"/>
                  </a:cubicBezTo>
                  <a:cubicBezTo>
                    <a:pt x="1242" y="924"/>
                    <a:pt x="1244" y="922"/>
                    <a:pt x="1245" y="919"/>
                  </a:cubicBezTo>
                  <a:cubicBezTo>
                    <a:pt x="1246" y="917"/>
                    <a:pt x="1246" y="915"/>
                    <a:pt x="1247" y="913"/>
                  </a:cubicBezTo>
                  <a:cubicBezTo>
                    <a:pt x="1248" y="913"/>
                    <a:pt x="1250" y="912"/>
                    <a:pt x="1251" y="911"/>
                  </a:cubicBezTo>
                  <a:cubicBezTo>
                    <a:pt x="1252" y="910"/>
                    <a:pt x="1253" y="907"/>
                    <a:pt x="1253" y="905"/>
                  </a:cubicBezTo>
                  <a:cubicBezTo>
                    <a:pt x="1253" y="903"/>
                    <a:pt x="1253" y="903"/>
                    <a:pt x="1253" y="903"/>
                  </a:cubicBezTo>
                  <a:cubicBezTo>
                    <a:pt x="1254" y="902"/>
                    <a:pt x="1255" y="902"/>
                    <a:pt x="1257" y="901"/>
                  </a:cubicBezTo>
                  <a:cubicBezTo>
                    <a:pt x="1259" y="900"/>
                    <a:pt x="1261" y="897"/>
                    <a:pt x="1261" y="894"/>
                  </a:cubicBezTo>
                  <a:cubicBezTo>
                    <a:pt x="1261" y="891"/>
                    <a:pt x="1261" y="891"/>
                    <a:pt x="1261" y="891"/>
                  </a:cubicBezTo>
                  <a:cubicBezTo>
                    <a:pt x="1262" y="891"/>
                    <a:pt x="1263" y="890"/>
                    <a:pt x="1264" y="890"/>
                  </a:cubicBezTo>
                  <a:cubicBezTo>
                    <a:pt x="1267" y="889"/>
                    <a:pt x="1269" y="886"/>
                    <a:pt x="1269" y="882"/>
                  </a:cubicBezTo>
                  <a:cubicBezTo>
                    <a:pt x="1269" y="880"/>
                    <a:pt x="1269" y="880"/>
                    <a:pt x="1269" y="880"/>
                  </a:cubicBezTo>
                  <a:cubicBezTo>
                    <a:pt x="1270" y="879"/>
                    <a:pt x="1271" y="879"/>
                    <a:pt x="1272" y="878"/>
                  </a:cubicBezTo>
                  <a:cubicBezTo>
                    <a:pt x="1275" y="877"/>
                    <a:pt x="1277" y="874"/>
                    <a:pt x="1277" y="871"/>
                  </a:cubicBezTo>
                  <a:cubicBezTo>
                    <a:pt x="1277" y="868"/>
                    <a:pt x="1277" y="868"/>
                    <a:pt x="1277" y="868"/>
                  </a:cubicBezTo>
                  <a:cubicBezTo>
                    <a:pt x="1278" y="868"/>
                    <a:pt x="1279" y="867"/>
                    <a:pt x="1280" y="867"/>
                  </a:cubicBezTo>
                  <a:cubicBezTo>
                    <a:pt x="1283" y="865"/>
                    <a:pt x="1284" y="862"/>
                    <a:pt x="1284" y="859"/>
                  </a:cubicBezTo>
                  <a:cubicBezTo>
                    <a:pt x="1284" y="857"/>
                    <a:pt x="1284" y="857"/>
                    <a:pt x="1284" y="857"/>
                  </a:cubicBezTo>
                  <a:cubicBezTo>
                    <a:pt x="1286" y="856"/>
                    <a:pt x="1287" y="856"/>
                    <a:pt x="1288" y="855"/>
                  </a:cubicBezTo>
                  <a:cubicBezTo>
                    <a:pt x="1291" y="854"/>
                    <a:pt x="1292" y="851"/>
                    <a:pt x="1292" y="848"/>
                  </a:cubicBezTo>
                  <a:cubicBezTo>
                    <a:pt x="1292" y="845"/>
                    <a:pt x="1292" y="845"/>
                    <a:pt x="1292" y="845"/>
                  </a:cubicBezTo>
                  <a:cubicBezTo>
                    <a:pt x="1294" y="845"/>
                    <a:pt x="1295" y="844"/>
                    <a:pt x="1296" y="844"/>
                  </a:cubicBezTo>
                  <a:cubicBezTo>
                    <a:pt x="1298" y="843"/>
                    <a:pt x="1300" y="841"/>
                    <a:pt x="1300" y="838"/>
                  </a:cubicBezTo>
                  <a:cubicBezTo>
                    <a:pt x="1301" y="835"/>
                    <a:pt x="1302" y="831"/>
                    <a:pt x="1303" y="827"/>
                  </a:cubicBezTo>
                  <a:cubicBezTo>
                    <a:pt x="1304" y="826"/>
                    <a:pt x="1306" y="826"/>
                    <a:pt x="1307" y="825"/>
                  </a:cubicBezTo>
                  <a:cubicBezTo>
                    <a:pt x="1310" y="824"/>
                    <a:pt x="1311" y="822"/>
                    <a:pt x="1312" y="819"/>
                  </a:cubicBezTo>
                  <a:cubicBezTo>
                    <a:pt x="1313" y="816"/>
                    <a:pt x="1314" y="812"/>
                    <a:pt x="1315" y="808"/>
                  </a:cubicBezTo>
                  <a:cubicBezTo>
                    <a:pt x="1316" y="807"/>
                    <a:pt x="1318" y="807"/>
                    <a:pt x="1319" y="806"/>
                  </a:cubicBezTo>
                  <a:cubicBezTo>
                    <a:pt x="1321" y="805"/>
                    <a:pt x="1323" y="803"/>
                    <a:pt x="1324" y="800"/>
                  </a:cubicBezTo>
                  <a:cubicBezTo>
                    <a:pt x="1325" y="796"/>
                    <a:pt x="1326" y="793"/>
                    <a:pt x="1327" y="789"/>
                  </a:cubicBezTo>
                  <a:cubicBezTo>
                    <a:pt x="1328" y="788"/>
                    <a:pt x="1330" y="787"/>
                    <a:pt x="1331" y="787"/>
                  </a:cubicBezTo>
                  <a:cubicBezTo>
                    <a:pt x="1333" y="786"/>
                    <a:pt x="1335" y="784"/>
                    <a:pt x="1335" y="782"/>
                  </a:cubicBezTo>
                  <a:cubicBezTo>
                    <a:pt x="1337" y="775"/>
                    <a:pt x="1340" y="769"/>
                    <a:pt x="1342" y="762"/>
                  </a:cubicBezTo>
                  <a:cubicBezTo>
                    <a:pt x="1344" y="761"/>
                    <a:pt x="1345" y="761"/>
                    <a:pt x="1347" y="760"/>
                  </a:cubicBezTo>
                  <a:cubicBezTo>
                    <a:pt x="1349" y="759"/>
                    <a:pt x="1351" y="757"/>
                    <a:pt x="1351" y="755"/>
                  </a:cubicBezTo>
                  <a:cubicBezTo>
                    <a:pt x="1352" y="751"/>
                    <a:pt x="1353" y="748"/>
                    <a:pt x="1354" y="745"/>
                  </a:cubicBezTo>
                  <a:cubicBezTo>
                    <a:pt x="1355" y="745"/>
                    <a:pt x="1356" y="744"/>
                    <a:pt x="1357" y="743"/>
                  </a:cubicBezTo>
                  <a:cubicBezTo>
                    <a:pt x="1358" y="741"/>
                    <a:pt x="1359" y="739"/>
                    <a:pt x="1359" y="737"/>
                  </a:cubicBezTo>
                  <a:cubicBezTo>
                    <a:pt x="1359" y="736"/>
                    <a:pt x="1359" y="736"/>
                    <a:pt x="1359" y="736"/>
                  </a:cubicBezTo>
                  <a:cubicBezTo>
                    <a:pt x="1360" y="736"/>
                    <a:pt x="1360" y="736"/>
                    <a:pt x="1361" y="735"/>
                  </a:cubicBezTo>
                  <a:cubicBezTo>
                    <a:pt x="1362" y="734"/>
                    <a:pt x="1363" y="732"/>
                    <a:pt x="1363" y="729"/>
                  </a:cubicBezTo>
                  <a:cubicBezTo>
                    <a:pt x="1363" y="729"/>
                    <a:pt x="1363" y="729"/>
                    <a:pt x="1363" y="729"/>
                  </a:cubicBezTo>
                  <a:cubicBezTo>
                    <a:pt x="1364" y="729"/>
                    <a:pt x="1364" y="728"/>
                    <a:pt x="1365" y="728"/>
                  </a:cubicBezTo>
                  <a:cubicBezTo>
                    <a:pt x="1366" y="726"/>
                    <a:pt x="1367" y="724"/>
                    <a:pt x="1367" y="722"/>
                  </a:cubicBezTo>
                  <a:cubicBezTo>
                    <a:pt x="1367" y="721"/>
                    <a:pt x="1367" y="721"/>
                    <a:pt x="1367" y="721"/>
                  </a:cubicBezTo>
                  <a:cubicBezTo>
                    <a:pt x="1368" y="721"/>
                    <a:pt x="1368" y="720"/>
                    <a:pt x="1369" y="720"/>
                  </a:cubicBezTo>
                  <a:cubicBezTo>
                    <a:pt x="1370" y="718"/>
                    <a:pt x="1371" y="716"/>
                    <a:pt x="1371" y="714"/>
                  </a:cubicBezTo>
                  <a:cubicBezTo>
                    <a:pt x="1371" y="713"/>
                    <a:pt x="1371" y="713"/>
                    <a:pt x="1371" y="713"/>
                  </a:cubicBezTo>
                  <a:cubicBezTo>
                    <a:pt x="1372" y="713"/>
                    <a:pt x="1372" y="713"/>
                    <a:pt x="1373" y="712"/>
                  </a:cubicBezTo>
                  <a:cubicBezTo>
                    <a:pt x="1374" y="711"/>
                    <a:pt x="1375" y="709"/>
                    <a:pt x="1375" y="706"/>
                  </a:cubicBezTo>
                  <a:cubicBezTo>
                    <a:pt x="1375" y="706"/>
                    <a:pt x="1375" y="706"/>
                    <a:pt x="1375" y="706"/>
                  </a:cubicBezTo>
                  <a:cubicBezTo>
                    <a:pt x="1377" y="705"/>
                    <a:pt x="1378" y="703"/>
                    <a:pt x="1379" y="701"/>
                  </a:cubicBezTo>
                  <a:cubicBezTo>
                    <a:pt x="1379" y="698"/>
                    <a:pt x="1380" y="695"/>
                    <a:pt x="1381" y="691"/>
                  </a:cubicBezTo>
                  <a:cubicBezTo>
                    <a:pt x="1384" y="691"/>
                    <a:pt x="1386" y="688"/>
                    <a:pt x="1386" y="686"/>
                  </a:cubicBezTo>
                  <a:cubicBezTo>
                    <a:pt x="1387" y="683"/>
                    <a:pt x="1388" y="679"/>
                    <a:pt x="1389" y="676"/>
                  </a:cubicBezTo>
                  <a:cubicBezTo>
                    <a:pt x="1390" y="676"/>
                    <a:pt x="1391" y="675"/>
                    <a:pt x="1392" y="674"/>
                  </a:cubicBezTo>
                  <a:cubicBezTo>
                    <a:pt x="1394" y="673"/>
                    <a:pt x="1395" y="671"/>
                    <a:pt x="1395" y="668"/>
                  </a:cubicBezTo>
                  <a:cubicBezTo>
                    <a:pt x="1395" y="668"/>
                    <a:pt x="1395" y="668"/>
                    <a:pt x="1395" y="668"/>
                  </a:cubicBezTo>
                  <a:cubicBezTo>
                    <a:pt x="1395" y="667"/>
                    <a:pt x="1396" y="667"/>
                    <a:pt x="1396" y="667"/>
                  </a:cubicBezTo>
                  <a:cubicBezTo>
                    <a:pt x="1398" y="665"/>
                    <a:pt x="1399" y="663"/>
                    <a:pt x="1399" y="661"/>
                  </a:cubicBezTo>
                  <a:cubicBezTo>
                    <a:pt x="1399" y="660"/>
                    <a:pt x="1399" y="660"/>
                    <a:pt x="1399" y="660"/>
                  </a:cubicBezTo>
                  <a:cubicBezTo>
                    <a:pt x="1399" y="660"/>
                    <a:pt x="1400" y="659"/>
                    <a:pt x="1400" y="659"/>
                  </a:cubicBezTo>
                  <a:cubicBezTo>
                    <a:pt x="1402" y="657"/>
                    <a:pt x="1403" y="655"/>
                    <a:pt x="1403" y="653"/>
                  </a:cubicBezTo>
                  <a:cubicBezTo>
                    <a:pt x="1403" y="652"/>
                    <a:pt x="1403" y="652"/>
                    <a:pt x="1403" y="652"/>
                  </a:cubicBezTo>
                  <a:cubicBezTo>
                    <a:pt x="1404" y="651"/>
                    <a:pt x="1405" y="650"/>
                    <a:pt x="1406" y="648"/>
                  </a:cubicBezTo>
                  <a:cubicBezTo>
                    <a:pt x="1408" y="642"/>
                    <a:pt x="1410" y="636"/>
                    <a:pt x="1412" y="630"/>
                  </a:cubicBezTo>
                  <a:cubicBezTo>
                    <a:pt x="1413" y="630"/>
                    <a:pt x="1415" y="629"/>
                    <a:pt x="1416" y="628"/>
                  </a:cubicBezTo>
                  <a:cubicBezTo>
                    <a:pt x="1417" y="627"/>
                    <a:pt x="1418" y="624"/>
                    <a:pt x="1418" y="622"/>
                  </a:cubicBezTo>
                  <a:cubicBezTo>
                    <a:pt x="1418" y="618"/>
                    <a:pt x="1418" y="618"/>
                    <a:pt x="1418" y="618"/>
                  </a:cubicBezTo>
                  <a:cubicBezTo>
                    <a:pt x="1419" y="618"/>
                    <a:pt x="1419" y="617"/>
                    <a:pt x="1420" y="617"/>
                  </a:cubicBezTo>
                  <a:cubicBezTo>
                    <a:pt x="1421" y="615"/>
                    <a:pt x="1422" y="613"/>
                    <a:pt x="1422" y="611"/>
                  </a:cubicBezTo>
                  <a:cubicBezTo>
                    <a:pt x="1422" y="610"/>
                    <a:pt x="1422" y="610"/>
                    <a:pt x="1422" y="610"/>
                  </a:cubicBezTo>
                  <a:cubicBezTo>
                    <a:pt x="1423" y="610"/>
                    <a:pt x="1423" y="610"/>
                    <a:pt x="1424" y="609"/>
                  </a:cubicBezTo>
                  <a:cubicBezTo>
                    <a:pt x="1425" y="608"/>
                    <a:pt x="1426" y="606"/>
                    <a:pt x="1426" y="603"/>
                  </a:cubicBezTo>
                  <a:cubicBezTo>
                    <a:pt x="1426" y="599"/>
                    <a:pt x="1426" y="599"/>
                    <a:pt x="1426" y="599"/>
                  </a:cubicBezTo>
                  <a:cubicBezTo>
                    <a:pt x="1427" y="598"/>
                    <a:pt x="1427" y="598"/>
                    <a:pt x="1428" y="598"/>
                  </a:cubicBezTo>
                  <a:cubicBezTo>
                    <a:pt x="1429" y="596"/>
                    <a:pt x="1430" y="594"/>
                    <a:pt x="1430" y="592"/>
                  </a:cubicBezTo>
                  <a:cubicBezTo>
                    <a:pt x="1430" y="591"/>
                    <a:pt x="1430" y="591"/>
                    <a:pt x="1430" y="591"/>
                  </a:cubicBezTo>
                  <a:cubicBezTo>
                    <a:pt x="1432" y="590"/>
                    <a:pt x="1433" y="589"/>
                    <a:pt x="1434" y="587"/>
                  </a:cubicBezTo>
                  <a:cubicBezTo>
                    <a:pt x="1437" y="576"/>
                    <a:pt x="1440" y="566"/>
                    <a:pt x="1443" y="555"/>
                  </a:cubicBezTo>
                  <a:cubicBezTo>
                    <a:pt x="1444" y="554"/>
                    <a:pt x="1444" y="552"/>
                    <a:pt x="1443" y="550"/>
                  </a:cubicBezTo>
                  <a:cubicBezTo>
                    <a:pt x="1451" y="529"/>
                    <a:pt x="1458" y="506"/>
                    <a:pt x="1465" y="481"/>
                  </a:cubicBezTo>
                  <a:moveTo>
                    <a:pt x="202" y="0"/>
                  </a:moveTo>
                  <a:cubicBezTo>
                    <a:pt x="197" y="0"/>
                    <a:pt x="193" y="0"/>
                    <a:pt x="188" y="1"/>
                  </a:cubicBezTo>
                  <a:cubicBezTo>
                    <a:pt x="184" y="1"/>
                    <a:pt x="180" y="2"/>
                    <a:pt x="177" y="3"/>
                  </a:cubicBezTo>
                  <a:cubicBezTo>
                    <a:pt x="175" y="3"/>
                    <a:pt x="173" y="4"/>
                    <a:pt x="172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16" y="7"/>
                    <a:pt x="96" y="9"/>
                    <a:pt x="76" y="10"/>
                  </a:cubicBezTo>
                  <a:cubicBezTo>
                    <a:pt x="74" y="10"/>
                    <a:pt x="71" y="12"/>
                    <a:pt x="70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33" y="17"/>
                    <a:pt x="20" y="19"/>
                    <a:pt x="6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39"/>
                    <a:pt x="8" y="38"/>
                    <a:pt x="9" y="38"/>
                  </a:cubicBezTo>
                  <a:cubicBezTo>
                    <a:pt x="22" y="36"/>
                    <a:pt x="35" y="34"/>
                    <a:pt x="4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30"/>
                    <a:pt x="81" y="29"/>
                    <a:pt x="83" y="28"/>
                  </a:cubicBezTo>
                  <a:cubicBezTo>
                    <a:pt x="83" y="27"/>
                    <a:pt x="84" y="27"/>
                    <a:pt x="84" y="26"/>
                  </a:cubicBezTo>
                  <a:cubicBezTo>
                    <a:pt x="101" y="25"/>
                    <a:pt x="119" y="24"/>
                    <a:pt x="136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81" y="23"/>
                    <a:pt x="183" y="22"/>
                    <a:pt x="185" y="20"/>
                  </a:cubicBezTo>
                  <a:cubicBezTo>
                    <a:pt x="186" y="19"/>
                    <a:pt x="186" y="19"/>
                    <a:pt x="187" y="18"/>
                  </a:cubicBezTo>
                  <a:cubicBezTo>
                    <a:pt x="188" y="17"/>
                    <a:pt x="189" y="17"/>
                    <a:pt x="190" y="17"/>
                  </a:cubicBezTo>
                  <a:cubicBezTo>
                    <a:pt x="194" y="17"/>
                    <a:pt x="198" y="17"/>
                    <a:pt x="202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13" y="17"/>
                    <a:pt x="225" y="18"/>
                    <a:pt x="236" y="19"/>
                  </a:cubicBezTo>
                  <a:cubicBezTo>
                    <a:pt x="241" y="19"/>
                    <a:pt x="246" y="20"/>
                    <a:pt x="250" y="21"/>
                  </a:cubicBezTo>
                  <a:cubicBezTo>
                    <a:pt x="254" y="21"/>
                    <a:pt x="258" y="22"/>
                    <a:pt x="259" y="22"/>
                  </a:cubicBezTo>
                  <a:cubicBezTo>
                    <a:pt x="260" y="23"/>
                    <a:pt x="261" y="23"/>
                    <a:pt x="262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4"/>
                    <a:pt x="311" y="24"/>
                  </a:cubicBezTo>
                  <a:cubicBezTo>
                    <a:pt x="312" y="26"/>
                    <a:pt x="315" y="27"/>
                    <a:pt x="317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2" y="27"/>
                    <a:pt x="342" y="28"/>
                    <a:pt x="342" y="28"/>
                  </a:cubicBezTo>
                  <a:cubicBezTo>
                    <a:pt x="344" y="29"/>
                    <a:pt x="346" y="30"/>
                    <a:pt x="348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5" y="31"/>
                    <a:pt x="366" y="31"/>
                    <a:pt x="366" y="32"/>
                  </a:cubicBezTo>
                  <a:cubicBezTo>
                    <a:pt x="367" y="33"/>
                    <a:pt x="370" y="34"/>
                    <a:pt x="372" y="34"/>
                  </a:cubicBezTo>
                  <a:cubicBezTo>
                    <a:pt x="384" y="34"/>
                    <a:pt x="384" y="34"/>
                    <a:pt x="384" y="34"/>
                  </a:cubicBezTo>
                  <a:cubicBezTo>
                    <a:pt x="385" y="35"/>
                    <a:pt x="385" y="35"/>
                    <a:pt x="386" y="36"/>
                  </a:cubicBezTo>
                  <a:cubicBezTo>
                    <a:pt x="387" y="37"/>
                    <a:pt x="389" y="38"/>
                    <a:pt x="391" y="38"/>
                  </a:cubicBezTo>
                  <a:cubicBezTo>
                    <a:pt x="400" y="38"/>
                    <a:pt x="400" y="38"/>
                    <a:pt x="400" y="38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3" y="41"/>
                    <a:pt x="405" y="42"/>
                    <a:pt x="407" y="42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16" y="42"/>
                    <a:pt x="417" y="43"/>
                    <a:pt x="417" y="43"/>
                  </a:cubicBezTo>
                  <a:cubicBezTo>
                    <a:pt x="419" y="45"/>
                    <a:pt x="421" y="46"/>
                    <a:pt x="423" y="46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8" y="46"/>
                    <a:pt x="428" y="47"/>
                    <a:pt x="429" y="47"/>
                  </a:cubicBezTo>
                  <a:cubicBezTo>
                    <a:pt x="430" y="49"/>
                    <a:pt x="432" y="49"/>
                    <a:pt x="435" y="49"/>
                  </a:cubicBezTo>
                  <a:cubicBezTo>
                    <a:pt x="443" y="49"/>
                    <a:pt x="443" y="49"/>
                    <a:pt x="443" y="49"/>
                  </a:cubicBezTo>
                  <a:cubicBezTo>
                    <a:pt x="445" y="51"/>
                    <a:pt x="446" y="53"/>
                    <a:pt x="449" y="53"/>
                  </a:cubicBezTo>
                  <a:cubicBezTo>
                    <a:pt x="453" y="54"/>
                    <a:pt x="458" y="55"/>
                    <a:pt x="462" y="56"/>
                  </a:cubicBezTo>
                  <a:cubicBezTo>
                    <a:pt x="463" y="58"/>
                    <a:pt x="466" y="60"/>
                    <a:pt x="468" y="61"/>
                  </a:cubicBezTo>
                  <a:cubicBezTo>
                    <a:pt x="471" y="62"/>
                    <a:pt x="475" y="62"/>
                    <a:pt x="478" y="63"/>
                  </a:cubicBezTo>
                  <a:cubicBezTo>
                    <a:pt x="478" y="64"/>
                    <a:pt x="479" y="65"/>
                    <a:pt x="480" y="66"/>
                  </a:cubicBezTo>
                  <a:cubicBezTo>
                    <a:pt x="481" y="68"/>
                    <a:pt x="484" y="69"/>
                    <a:pt x="486" y="69"/>
                  </a:cubicBezTo>
                  <a:cubicBezTo>
                    <a:pt x="493" y="69"/>
                    <a:pt x="493" y="69"/>
                    <a:pt x="493" y="69"/>
                  </a:cubicBezTo>
                  <a:cubicBezTo>
                    <a:pt x="493" y="70"/>
                    <a:pt x="494" y="71"/>
                    <a:pt x="494" y="72"/>
                  </a:cubicBezTo>
                  <a:cubicBezTo>
                    <a:pt x="495" y="74"/>
                    <a:pt x="497" y="75"/>
                    <a:pt x="499" y="76"/>
                  </a:cubicBezTo>
                  <a:cubicBezTo>
                    <a:pt x="506" y="78"/>
                    <a:pt x="513" y="80"/>
                    <a:pt x="519" y="82"/>
                  </a:cubicBezTo>
                  <a:cubicBezTo>
                    <a:pt x="520" y="84"/>
                    <a:pt x="521" y="86"/>
                    <a:pt x="522" y="87"/>
                  </a:cubicBezTo>
                  <a:cubicBezTo>
                    <a:pt x="523" y="90"/>
                    <a:pt x="526" y="92"/>
                    <a:pt x="529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4" y="94"/>
                    <a:pt x="536" y="97"/>
                    <a:pt x="538" y="99"/>
                  </a:cubicBezTo>
                  <a:cubicBezTo>
                    <a:pt x="540" y="102"/>
                    <a:pt x="542" y="103"/>
                    <a:pt x="545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52" y="107"/>
                    <a:pt x="555" y="111"/>
                    <a:pt x="558" y="115"/>
                  </a:cubicBezTo>
                  <a:cubicBezTo>
                    <a:pt x="558" y="116"/>
                    <a:pt x="559" y="116"/>
                    <a:pt x="559" y="116"/>
                  </a:cubicBezTo>
                  <a:cubicBezTo>
                    <a:pt x="569" y="124"/>
                    <a:pt x="578" y="132"/>
                    <a:pt x="588" y="141"/>
                  </a:cubicBezTo>
                  <a:cubicBezTo>
                    <a:pt x="588" y="144"/>
                    <a:pt x="588" y="144"/>
                    <a:pt x="588" y="144"/>
                  </a:cubicBezTo>
                  <a:cubicBezTo>
                    <a:pt x="588" y="148"/>
                    <a:pt x="589" y="151"/>
                    <a:pt x="592" y="152"/>
                  </a:cubicBezTo>
                  <a:cubicBezTo>
                    <a:pt x="596" y="153"/>
                    <a:pt x="596" y="153"/>
                    <a:pt x="596" y="153"/>
                  </a:cubicBezTo>
                  <a:cubicBezTo>
                    <a:pt x="596" y="156"/>
                    <a:pt x="596" y="156"/>
                    <a:pt x="596" y="156"/>
                  </a:cubicBezTo>
                  <a:cubicBezTo>
                    <a:pt x="596" y="159"/>
                    <a:pt x="597" y="162"/>
                    <a:pt x="600" y="164"/>
                  </a:cubicBezTo>
                  <a:cubicBezTo>
                    <a:pt x="602" y="164"/>
                    <a:pt x="603" y="165"/>
                    <a:pt x="605" y="166"/>
                  </a:cubicBezTo>
                  <a:cubicBezTo>
                    <a:pt x="607" y="172"/>
                    <a:pt x="609" y="179"/>
                    <a:pt x="612" y="185"/>
                  </a:cubicBezTo>
                  <a:cubicBezTo>
                    <a:pt x="612" y="187"/>
                    <a:pt x="614" y="189"/>
                    <a:pt x="615" y="190"/>
                  </a:cubicBezTo>
                  <a:cubicBezTo>
                    <a:pt x="615" y="190"/>
                    <a:pt x="615" y="190"/>
                    <a:pt x="615" y="190"/>
                  </a:cubicBezTo>
                  <a:cubicBezTo>
                    <a:pt x="615" y="193"/>
                    <a:pt x="616" y="195"/>
                    <a:pt x="618" y="196"/>
                  </a:cubicBezTo>
                  <a:cubicBezTo>
                    <a:pt x="619" y="197"/>
                    <a:pt x="620" y="198"/>
                    <a:pt x="622" y="198"/>
                  </a:cubicBezTo>
                  <a:cubicBezTo>
                    <a:pt x="626" y="209"/>
                    <a:pt x="629" y="222"/>
                    <a:pt x="632" y="237"/>
                  </a:cubicBezTo>
                  <a:cubicBezTo>
                    <a:pt x="634" y="253"/>
                    <a:pt x="635" y="272"/>
                    <a:pt x="635" y="290"/>
                  </a:cubicBezTo>
                  <a:cubicBezTo>
                    <a:pt x="635" y="307"/>
                    <a:pt x="634" y="323"/>
                    <a:pt x="632" y="339"/>
                  </a:cubicBezTo>
                  <a:cubicBezTo>
                    <a:pt x="630" y="354"/>
                    <a:pt x="627" y="368"/>
                    <a:pt x="624" y="379"/>
                  </a:cubicBezTo>
                  <a:cubicBezTo>
                    <a:pt x="623" y="379"/>
                    <a:pt x="623" y="380"/>
                    <a:pt x="623" y="380"/>
                  </a:cubicBezTo>
                  <a:cubicBezTo>
                    <a:pt x="620" y="404"/>
                    <a:pt x="620" y="404"/>
                    <a:pt x="620" y="404"/>
                  </a:cubicBezTo>
                  <a:cubicBezTo>
                    <a:pt x="618" y="406"/>
                    <a:pt x="616" y="408"/>
                    <a:pt x="615" y="411"/>
                  </a:cubicBezTo>
                  <a:cubicBezTo>
                    <a:pt x="614" y="418"/>
                    <a:pt x="613" y="424"/>
                    <a:pt x="612" y="431"/>
                  </a:cubicBezTo>
                  <a:cubicBezTo>
                    <a:pt x="611" y="432"/>
                    <a:pt x="610" y="432"/>
                    <a:pt x="610" y="433"/>
                  </a:cubicBezTo>
                  <a:cubicBezTo>
                    <a:pt x="608" y="435"/>
                    <a:pt x="607" y="437"/>
                    <a:pt x="607" y="439"/>
                  </a:cubicBezTo>
                  <a:cubicBezTo>
                    <a:pt x="607" y="443"/>
                    <a:pt x="607" y="443"/>
                    <a:pt x="607" y="443"/>
                  </a:cubicBezTo>
                  <a:cubicBezTo>
                    <a:pt x="607" y="444"/>
                    <a:pt x="606" y="444"/>
                    <a:pt x="606" y="444"/>
                  </a:cubicBezTo>
                  <a:cubicBezTo>
                    <a:pt x="604" y="446"/>
                    <a:pt x="603" y="448"/>
                    <a:pt x="603" y="450"/>
                  </a:cubicBezTo>
                  <a:cubicBezTo>
                    <a:pt x="603" y="455"/>
                    <a:pt x="603" y="455"/>
                    <a:pt x="603" y="455"/>
                  </a:cubicBezTo>
                  <a:cubicBezTo>
                    <a:pt x="603" y="455"/>
                    <a:pt x="602" y="455"/>
                    <a:pt x="602" y="456"/>
                  </a:cubicBezTo>
                  <a:cubicBezTo>
                    <a:pt x="600" y="457"/>
                    <a:pt x="599" y="460"/>
                    <a:pt x="599" y="462"/>
                  </a:cubicBezTo>
                  <a:cubicBezTo>
                    <a:pt x="599" y="462"/>
                    <a:pt x="599" y="462"/>
                    <a:pt x="599" y="462"/>
                  </a:cubicBezTo>
                  <a:cubicBezTo>
                    <a:pt x="597" y="464"/>
                    <a:pt x="596" y="466"/>
                    <a:pt x="596" y="468"/>
                  </a:cubicBezTo>
                  <a:cubicBezTo>
                    <a:pt x="595" y="472"/>
                    <a:pt x="594" y="477"/>
                    <a:pt x="593" y="481"/>
                  </a:cubicBezTo>
                  <a:cubicBezTo>
                    <a:pt x="610" y="481"/>
                    <a:pt x="610" y="481"/>
                    <a:pt x="610" y="481"/>
                  </a:cubicBezTo>
                  <a:cubicBezTo>
                    <a:pt x="610" y="480"/>
                    <a:pt x="611" y="478"/>
                    <a:pt x="611" y="477"/>
                  </a:cubicBezTo>
                  <a:cubicBezTo>
                    <a:pt x="612" y="477"/>
                    <a:pt x="613" y="476"/>
                    <a:pt x="614" y="475"/>
                  </a:cubicBezTo>
                  <a:cubicBezTo>
                    <a:pt x="615" y="474"/>
                    <a:pt x="616" y="472"/>
                    <a:pt x="616" y="469"/>
                  </a:cubicBezTo>
                  <a:cubicBezTo>
                    <a:pt x="616" y="469"/>
                    <a:pt x="616" y="469"/>
                    <a:pt x="616" y="469"/>
                  </a:cubicBezTo>
                  <a:cubicBezTo>
                    <a:pt x="617" y="468"/>
                    <a:pt x="617" y="468"/>
                    <a:pt x="618" y="468"/>
                  </a:cubicBezTo>
                  <a:cubicBezTo>
                    <a:pt x="619" y="466"/>
                    <a:pt x="620" y="464"/>
                    <a:pt x="620" y="462"/>
                  </a:cubicBezTo>
                  <a:cubicBezTo>
                    <a:pt x="620" y="457"/>
                    <a:pt x="620" y="457"/>
                    <a:pt x="620" y="457"/>
                  </a:cubicBezTo>
                  <a:cubicBezTo>
                    <a:pt x="621" y="457"/>
                    <a:pt x="621" y="457"/>
                    <a:pt x="621" y="456"/>
                  </a:cubicBezTo>
                  <a:cubicBezTo>
                    <a:pt x="623" y="455"/>
                    <a:pt x="624" y="452"/>
                    <a:pt x="624" y="450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6" y="445"/>
                    <a:pt x="627" y="443"/>
                    <a:pt x="628" y="440"/>
                  </a:cubicBezTo>
                  <a:cubicBezTo>
                    <a:pt x="629" y="433"/>
                    <a:pt x="630" y="426"/>
                    <a:pt x="631" y="420"/>
                  </a:cubicBezTo>
                  <a:cubicBezTo>
                    <a:pt x="633" y="418"/>
                    <a:pt x="635" y="416"/>
                    <a:pt x="636" y="413"/>
                  </a:cubicBezTo>
                  <a:cubicBezTo>
                    <a:pt x="640" y="383"/>
                    <a:pt x="640" y="383"/>
                    <a:pt x="640" y="383"/>
                  </a:cubicBezTo>
                  <a:cubicBezTo>
                    <a:pt x="644" y="371"/>
                    <a:pt x="647" y="356"/>
                    <a:pt x="649" y="341"/>
                  </a:cubicBezTo>
                  <a:cubicBezTo>
                    <a:pt x="651" y="325"/>
                    <a:pt x="652" y="308"/>
                    <a:pt x="652" y="290"/>
                  </a:cubicBezTo>
                  <a:cubicBezTo>
                    <a:pt x="652" y="271"/>
                    <a:pt x="651" y="252"/>
                    <a:pt x="648" y="234"/>
                  </a:cubicBezTo>
                  <a:cubicBezTo>
                    <a:pt x="645" y="216"/>
                    <a:pt x="641" y="200"/>
                    <a:pt x="635" y="187"/>
                  </a:cubicBezTo>
                  <a:cubicBezTo>
                    <a:pt x="634" y="185"/>
                    <a:pt x="633" y="184"/>
                    <a:pt x="632" y="183"/>
                  </a:cubicBezTo>
                  <a:cubicBezTo>
                    <a:pt x="632" y="183"/>
                    <a:pt x="632" y="183"/>
                    <a:pt x="632" y="183"/>
                  </a:cubicBezTo>
                  <a:cubicBezTo>
                    <a:pt x="632" y="180"/>
                    <a:pt x="631" y="178"/>
                    <a:pt x="629" y="177"/>
                  </a:cubicBezTo>
                  <a:cubicBezTo>
                    <a:pt x="628" y="176"/>
                    <a:pt x="627" y="175"/>
                    <a:pt x="626" y="175"/>
                  </a:cubicBezTo>
                  <a:cubicBezTo>
                    <a:pt x="624" y="169"/>
                    <a:pt x="621" y="163"/>
                    <a:pt x="620" y="157"/>
                  </a:cubicBezTo>
                  <a:cubicBezTo>
                    <a:pt x="619" y="155"/>
                    <a:pt x="617" y="153"/>
                    <a:pt x="615" y="152"/>
                  </a:cubicBezTo>
                  <a:cubicBezTo>
                    <a:pt x="614" y="152"/>
                    <a:pt x="613" y="151"/>
                    <a:pt x="612" y="151"/>
                  </a:cubicBezTo>
                  <a:cubicBezTo>
                    <a:pt x="612" y="148"/>
                    <a:pt x="612" y="148"/>
                    <a:pt x="612" y="148"/>
                  </a:cubicBezTo>
                  <a:cubicBezTo>
                    <a:pt x="612" y="145"/>
                    <a:pt x="610" y="142"/>
                    <a:pt x="607" y="141"/>
                  </a:cubicBezTo>
                  <a:cubicBezTo>
                    <a:pt x="604" y="139"/>
                    <a:pt x="604" y="139"/>
                    <a:pt x="604" y="139"/>
                  </a:cubicBezTo>
                  <a:cubicBezTo>
                    <a:pt x="604" y="137"/>
                    <a:pt x="604" y="137"/>
                    <a:pt x="604" y="137"/>
                  </a:cubicBezTo>
                  <a:cubicBezTo>
                    <a:pt x="604" y="134"/>
                    <a:pt x="603" y="132"/>
                    <a:pt x="601" y="131"/>
                  </a:cubicBezTo>
                  <a:cubicBezTo>
                    <a:pt x="591" y="122"/>
                    <a:pt x="581" y="113"/>
                    <a:pt x="571" y="104"/>
                  </a:cubicBezTo>
                  <a:cubicBezTo>
                    <a:pt x="567" y="99"/>
                    <a:pt x="563" y="95"/>
                    <a:pt x="559" y="90"/>
                  </a:cubicBezTo>
                  <a:cubicBezTo>
                    <a:pt x="558" y="88"/>
                    <a:pt x="555" y="86"/>
                    <a:pt x="553" y="86"/>
                  </a:cubicBezTo>
                  <a:cubicBezTo>
                    <a:pt x="549" y="86"/>
                    <a:pt x="549" y="86"/>
                    <a:pt x="549" y="86"/>
                  </a:cubicBezTo>
                  <a:cubicBezTo>
                    <a:pt x="547" y="84"/>
                    <a:pt x="546" y="81"/>
                    <a:pt x="544" y="79"/>
                  </a:cubicBezTo>
                  <a:cubicBezTo>
                    <a:pt x="542" y="76"/>
                    <a:pt x="540" y="75"/>
                    <a:pt x="537" y="75"/>
                  </a:cubicBezTo>
                  <a:cubicBezTo>
                    <a:pt x="534" y="75"/>
                    <a:pt x="534" y="75"/>
                    <a:pt x="534" y="75"/>
                  </a:cubicBezTo>
                  <a:cubicBezTo>
                    <a:pt x="534" y="74"/>
                    <a:pt x="533" y="73"/>
                    <a:pt x="533" y="72"/>
                  </a:cubicBezTo>
                  <a:cubicBezTo>
                    <a:pt x="532" y="70"/>
                    <a:pt x="530" y="68"/>
                    <a:pt x="528" y="68"/>
                  </a:cubicBezTo>
                  <a:cubicBezTo>
                    <a:pt x="521" y="66"/>
                    <a:pt x="514" y="63"/>
                    <a:pt x="507" y="61"/>
                  </a:cubicBezTo>
                  <a:cubicBezTo>
                    <a:pt x="507" y="60"/>
                    <a:pt x="506" y="58"/>
                    <a:pt x="505" y="57"/>
                  </a:cubicBezTo>
                  <a:cubicBezTo>
                    <a:pt x="504" y="54"/>
                    <a:pt x="501" y="52"/>
                    <a:pt x="498" y="52"/>
                  </a:cubicBezTo>
                  <a:cubicBezTo>
                    <a:pt x="493" y="52"/>
                    <a:pt x="493" y="52"/>
                    <a:pt x="493" y="52"/>
                  </a:cubicBezTo>
                  <a:cubicBezTo>
                    <a:pt x="492" y="50"/>
                    <a:pt x="490" y="49"/>
                    <a:pt x="488" y="49"/>
                  </a:cubicBezTo>
                  <a:cubicBezTo>
                    <a:pt x="485" y="48"/>
                    <a:pt x="481" y="47"/>
                    <a:pt x="478" y="46"/>
                  </a:cubicBezTo>
                  <a:cubicBezTo>
                    <a:pt x="477" y="43"/>
                    <a:pt x="475" y="41"/>
                    <a:pt x="471" y="41"/>
                  </a:cubicBezTo>
                  <a:cubicBezTo>
                    <a:pt x="467" y="40"/>
                    <a:pt x="463" y="39"/>
                    <a:pt x="458" y="38"/>
                  </a:cubicBezTo>
                  <a:cubicBezTo>
                    <a:pt x="458" y="37"/>
                    <a:pt x="457" y="36"/>
                    <a:pt x="456" y="35"/>
                  </a:cubicBezTo>
                  <a:cubicBezTo>
                    <a:pt x="455" y="34"/>
                    <a:pt x="453" y="33"/>
                    <a:pt x="450" y="33"/>
                  </a:cubicBezTo>
                  <a:cubicBezTo>
                    <a:pt x="442" y="33"/>
                    <a:pt x="442" y="33"/>
                    <a:pt x="442" y="33"/>
                  </a:cubicBezTo>
                  <a:cubicBezTo>
                    <a:pt x="441" y="32"/>
                    <a:pt x="441" y="32"/>
                    <a:pt x="441" y="31"/>
                  </a:cubicBezTo>
                  <a:cubicBezTo>
                    <a:pt x="439" y="30"/>
                    <a:pt x="437" y="29"/>
                    <a:pt x="435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8"/>
                    <a:pt x="429" y="28"/>
                    <a:pt x="429" y="28"/>
                  </a:cubicBezTo>
                  <a:cubicBezTo>
                    <a:pt x="427" y="26"/>
                    <a:pt x="425" y="25"/>
                    <a:pt x="423" y="25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3" y="24"/>
                    <a:pt x="413" y="24"/>
                  </a:cubicBezTo>
                  <a:cubicBezTo>
                    <a:pt x="411" y="22"/>
                    <a:pt x="409" y="21"/>
                    <a:pt x="407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0"/>
                    <a:pt x="397" y="20"/>
                  </a:cubicBezTo>
                  <a:cubicBezTo>
                    <a:pt x="396" y="18"/>
                    <a:pt x="394" y="17"/>
                    <a:pt x="391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8" y="17"/>
                    <a:pt x="378" y="17"/>
                    <a:pt x="378" y="16"/>
                  </a:cubicBezTo>
                  <a:cubicBezTo>
                    <a:pt x="376" y="15"/>
                    <a:pt x="374" y="14"/>
                    <a:pt x="372" y="14"/>
                  </a:cubicBezTo>
                  <a:cubicBezTo>
                    <a:pt x="355" y="14"/>
                    <a:pt x="355" y="14"/>
                    <a:pt x="355" y="14"/>
                  </a:cubicBezTo>
                  <a:cubicBezTo>
                    <a:pt x="355" y="13"/>
                    <a:pt x="354" y="13"/>
                    <a:pt x="354" y="12"/>
                  </a:cubicBezTo>
                  <a:cubicBezTo>
                    <a:pt x="353" y="11"/>
                    <a:pt x="350" y="10"/>
                    <a:pt x="348" y="10"/>
                  </a:cubicBezTo>
                  <a:cubicBezTo>
                    <a:pt x="324" y="10"/>
                    <a:pt x="324" y="10"/>
                    <a:pt x="324" y="10"/>
                  </a:cubicBezTo>
                  <a:cubicBezTo>
                    <a:pt x="323" y="9"/>
                    <a:pt x="323" y="9"/>
                    <a:pt x="323" y="9"/>
                  </a:cubicBezTo>
                  <a:cubicBezTo>
                    <a:pt x="321" y="7"/>
                    <a:pt x="319" y="6"/>
                    <a:pt x="317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0" y="5"/>
                    <a:pt x="257" y="5"/>
                    <a:pt x="253" y="4"/>
                  </a:cubicBezTo>
                  <a:cubicBezTo>
                    <a:pt x="240" y="2"/>
                    <a:pt x="219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4CB207A7-6E4D-DDED-7A03-F33AB0574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" y="822"/>
              <a:ext cx="4886" cy="3499"/>
            </a:xfrm>
            <a:custGeom>
              <a:avLst/>
              <a:gdLst>
                <a:gd name="T0" fmla="*/ 823 w 4313"/>
                <a:gd name="T1" fmla="*/ 2060 h 3088"/>
                <a:gd name="T2" fmla="*/ 1016 w 4313"/>
                <a:gd name="T3" fmla="*/ 2200 h 3088"/>
                <a:gd name="T4" fmla="*/ 1204 w 4313"/>
                <a:gd name="T5" fmla="*/ 2261 h 3088"/>
                <a:gd name="T6" fmla="*/ 1242 w 4313"/>
                <a:gd name="T7" fmla="*/ 2252 h 3088"/>
                <a:gd name="T8" fmla="*/ 1060 w 4313"/>
                <a:gd name="T9" fmla="*/ 2197 h 3088"/>
                <a:gd name="T10" fmla="*/ 876 w 4313"/>
                <a:gd name="T11" fmla="*/ 2083 h 3088"/>
                <a:gd name="T12" fmla="*/ 3360 w 4313"/>
                <a:gd name="T13" fmla="*/ 2149 h 3088"/>
                <a:gd name="T14" fmla="*/ 3138 w 4313"/>
                <a:gd name="T15" fmla="*/ 2272 h 3088"/>
                <a:gd name="T16" fmla="*/ 2997 w 4313"/>
                <a:gd name="T17" fmla="*/ 2345 h 3088"/>
                <a:gd name="T18" fmla="*/ 3018 w 4313"/>
                <a:gd name="T19" fmla="*/ 2235 h 3088"/>
                <a:gd name="T20" fmla="*/ 3123 w 4313"/>
                <a:gd name="T21" fmla="*/ 2158 h 3088"/>
                <a:gd name="T22" fmla="*/ 3269 w 4313"/>
                <a:gd name="T23" fmla="*/ 2066 h 3088"/>
                <a:gd name="T24" fmla="*/ 3060 w 4313"/>
                <a:gd name="T25" fmla="*/ 2207 h 3088"/>
                <a:gd name="T26" fmla="*/ 2912 w 4313"/>
                <a:gd name="T27" fmla="*/ 2306 h 3088"/>
                <a:gd name="T28" fmla="*/ 3133 w 4313"/>
                <a:gd name="T29" fmla="*/ 2318 h 3088"/>
                <a:gd name="T30" fmla="*/ 3301 w 4313"/>
                <a:gd name="T31" fmla="*/ 2212 h 3088"/>
                <a:gd name="T32" fmla="*/ 3532 w 4313"/>
                <a:gd name="T33" fmla="*/ 2064 h 3088"/>
                <a:gd name="T34" fmla="*/ 3399 w 4313"/>
                <a:gd name="T35" fmla="*/ 2176 h 3088"/>
                <a:gd name="T36" fmla="*/ 3322 w 4313"/>
                <a:gd name="T37" fmla="*/ 2269 h 3088"/>
                <a:gd name="T38" fmla="*/ 3186 w 4313"/>
                <a:gd name="T39" fmla="*/ 2344 h 3088"/>
                <a:gd name="T40" fmla="*/ 3039 w 4313"/>
                <a:gd name="T41" fmla="*/ 2451 h 3088"/>
                <a:gd name="T42" fmla="*/ 2899 w 4313"/>
                <a:gd name="T43" fmla="*/ 2536 h 3088"/>
                <a:gd name="T44" fmla="*/ 2985 w 4313"/>
                <a:gd name="T45" fmla="*/ 2506 h 3088"/>
                <a:gd name="T46" fmla="*/ 3103 w 4313"/>
                <a:gd name="T47" fmla="*/ 2429 h 3088"/>
                <a:gd name="T48" fmla="*/ 3248 w 4313"/>
                <a:gd name="T49" fmla="*/ 2326 h 3088"/>
                <a:gd name="T50" fmla="*/ 3367 w 4313"/>
                <a:gd name="T51" fmla="*/ 2230 h 3088"/>
                <a:gd name="T52" fmla="*/ 3463 w 4313"/>
                <a:gd name="T53" fmla="*/ 2157 h 3088"/>
                <a:gd name="T54" fmla="*/ 2833 w 4313"/>
                <a:gd name="T55" fmla="*/ 1851 h 3088"/>
                <a:gd name="T56" fmla="*/ 2624 w 4313"/>
                <a:gd name="T57" fmla="*/ 1951 h 3088"/>
                <a:gd name="T58" fmla="*/ 2439 w 4313"/>
                <a:gd name="T59" fmla="*/ 2027 h 3088"/>
                <a:gd name="T60" fmla="*/ 2441 w 4313"/>
                <a:gd name="T61" fmla="*/ 2045 h 3088"/>
                <a:gd name="T62" fmla="*/ 2618 w 4313"/>
                <a:gd name="T63" fmla="*/ 1978 h 3088"/>
                <a:gd name="T64" fmla="*/ 2832 w 4313"/>
                <a:gd name="T65" fmla="*/ 1871 h 3088"/>
                <a:gd name="T66" fmla="*/ 4229 w 4313"/>
                <a:gd name="T67" fmla="*/ 961 h 3088"/>
                <a:gd name="T68" fmla="*/ 4230 w 4313"/>
                <a:gd name="T69" fmla="*/ 984 h 3088"/>
                <a:gd name="T70" fmla="*/ 4215 w 4313"/>
                <a:gd name="T71" fmla="*/ 1010 h 3088"/>
                <a:gd name="T72" fmla="*/ 1405 w 4313"/>
                <a:gd name="T73" fmla="*/ 44 h 3088"/>
                <a:gd name="T74" fmla="*/ 1345 w 4313"/>
                <a:gd name="T75" fmla="*/ 62 h 3088"/>
                <a:gd name="T76" fmla="*/ 1212 w 4313"/>
                <a:gd name="T77" fmla="*/ 151 h 3088"/>
                <a:gd name="T78" fmla="*/ 1070 w 4313"/>
                <a:gd name="T79" fmla="*/ 260 h 3088"/>
                <a:gd name="T80" fmla="*/ 644 w 4313"/>
                <a:gd name="T81" fmla="*/ 660 h 3088"/>
                <a:gd name="T82" fmla="*/ 511 w 4313"/>
                <a:gd name="T83" fmla="*/ 824 h 3088"/>
                <a:gd name="T84" fmla="*/ 429 w 4313"/>
                <a:gd name="T85" fmla="*/ 938 h 3088"/>
                <a:gd name="T86" fmla="*/ 421 w 4313"/>
                <a:gd name="T87" fmla="*/ 983 h 3088"/>
                <a:gd name="T88" fmla="*/ 504 w 4313"/>
                <a:gd name="T89" fmla="*/ 865 h 3088"/>
                <a:gd name="T90" fmla="*/ 618 w 4313"/>
                <a:gd name="T91" fmla="*/ 720 h 3088"/>
                <a:gd name="T92" fmla="*/ 995 w 4313"/>
                <a:gd name="T93" fmla="*/ 342 h 3088"/>
                <a:gd name="T94" fmla="*/ 1175 w 4313"/>
                <a:gd name="T95" fmla="*/ 201 h 3088"/>
                <a:gd name="T96" fmla="*/ 1303 w 4313"/>
                <a:gd name="T97" fmla="*/ 109 h 3088"/>
                <a:gd name="T98" fmla="*/ 1258 w 4313"/>
                <a:gd name="T99" fmla="*/ 196 h 3088"/>
                <a:gd name="T100" fmla="*/ 1070 w 4313"/>
                <a:gd name="T101" fmla="*/ 414 h 3088"/>
                <a:gd name="T102" fmla="*/ 975 w 4313"/>
                <a:gd name="T103" fmla="*/ 539 h 3088"/>
                <a:gd name="T104" fmla="*/ 900 w 4313"/>
                <a:gd name="T105" fmla="*/ 646 h 3088"/>
                <a:gd name="T106" fmla="*/ 816 w 4313"/>
                <a:gd name="T107" fmla="*/ 775 h 3088"/>
                <a:gd name="T108" fmla="*/ 771 w 4313"/>
                <a:gd name="T109" fmla="*/ 858 h 3088"/>
                <a:gd name="T110" fmla="*/ 704 w 4313"/>
                <a:gd name="T111" fmla="*/ 999 h 3088"/>
                <a:gd name="T112" fmla="*/ 736 w 4313"/>
                <a:gd name="T113" fmla="*/ 972 h 3088"/>
                <a:gd name="T114" fmla="*/ 799 w 4313"/>
                <a:gd name="T115" fmla="*/ 846 h 3088"/>
                <a:gd name="T116" fmla="*/ 850 w 4313"/>
                <a:gd name="T117" fmla="*/ 758 h 3088"/>
                <a:gd name="T118" fmla="*/ 941 w 4313"/>
                <a:gd name="T119" fmla="*/ 617 h 3088"/>
                <a:gd name="T120" fmla="*/ 1031 w 4313"/>
                <a:gd name="T121" fmla="*/ 493 h 3088"/>
                <a:gd name="T122" fmla="*/ 1149 w 4313"/>
                <a:gd name="T123" fmla="*/ 345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3" h="3088">
                  <a:moveTo>
                    <a:pt x="1452" y="0"/>
                  </a:moveTo>
                  <a:cubicBezTo>
                    <a:pt x="1448" y="0"/>
                    <a:pt x="1448" y="0"/>
                    <a:pt x="1448" y="0"/>
                  </a:cubicBezTo>
                  <a:cubicBezTo>
                    <a:pt x="1445" y="0"/>
                    <a:pt x="1443" y="1"/>
                    <a:pt x="1442" y="3"/>
                  </a:cubicBezTo>
                  <a:cubicBezTo>
                    <a:pt x="1441" y="3"/>
                    <a:pt x="1441" y="4"/>
                    <a:pt x="1441" y="4"/>
                  </a:cubicBezTo>
                  <a:cubicBezTo>
                    <a:pt x="1440" y="4"/>
                    <a:pt x="1440" y="4"/>
                    <a:pt x="1440" y="4"/>
                  </a:cubicBezTo>
                  <a:cubicBezTo>
                    <a:pt x="1438" y="4"/>
                    <a:pt x="1437" y="4"/>
                    <a:pt x="1436" y="5"/>
                  </a:cubicBezTo>
                  <a:cubicBezTo>
                    <a:pt x="1436" y="36"/>
                    <a:pt x="1436" y="36"/>
                    <a:pt x="1436" y="36"/>
                  </a:cubicBezTo>
                  <a:cubicBezTo>
                    <a:pt x="1443" y="29"/>
                    <a:pt x="1450" y="22"/>
                    <a:pt x="1458" y="14"/>
                  </a:cubicBezTo>
                  <a:cubicBezTo>
                    <a:pt x="1460" y="12"/>
                    <a:pt x="1461" y="8"/>
                    <a:pt x="1459" y="5"/>
                  </a:cubicBezTo>
                  <a:cubicBezTo>
                    <a:pt x="1458" y="2"/>
                    <a:pt x="1455" y="0"/>
                    <a:pt x="1452" y="0"/>
                  </a:cubicBezTo>
                  <a:moveTo>
                    <a:pt x="19" y="2060"/>
                  </a:moveTo>
                  <a:cubicBezTo>
                    <a:pt x="2" y="2060"/>
                    <a:pt x="2" y="2060"/>
                    <a:pt x="2" y="2060"/>
                  </a:cubicBezTo>
                  <a:cubicBezTo>
                    <a:pt x="1" y="2084"/>
                    <a:pt x="0" y="2109"/>
                    <a:pt x="0" y="2134"/>
                  </a:cubicBezTo>
                  <a:cubicBezTo>
                    <a:pt x="0" y="2280"/>
                    <a:pt x="26" y="2432"/>
                    <a:pt x="99" y="2571"/>
                  </a:cubicBezTo>
                  <a:cubicBezTo>
                    <a:pt x="173" y="2710"/>
                    <a:pt x="295" y="2835"/>
                    <a:pt x="486" y="2925"/>
                  </a:cubicBezTo>
                  <a:cubicBezTo>
                    <a:pt x="653" y="3019"/>
                    <a:pt x="879" y="3088"/>
                    <a:pt x="1182" y="3088"/>
                  </a:cubicBezTo>
                  <a:cubicBezTo>
                    <a:pt x="1182" y="3088"/>
                    <a:pt x="1182" y="3088"/>
                    <a:pt x="1182" y="3088"/>
                  </a:cubicBezTo>
                  <a:cubicBezTo>
                    <a:pt x="1262" y="3088"/>
                    <a:pt x="1346" y="3083"/>
                    <a:pt x="1436" y="3073"/>
                  </a:cubicBezTo>
                  <a:cubicBezTo>
                    <a:pt x="1436" y="3056"/>
                    <a:pt x="1436" y="3056"/>
                    <a:pt x="1436" y="3056"/>
                  </a:cubicBezTo>
                  <a:cubicBezTo>
                    <a:pt x="1346" y="3066"/>
                    <a:pt x="1261" y="3071"/>
                    <a:pt x="1182" y="3071"/>
                  </a:cubicBezTo>
                  <a:cubicBezTo>
                    <a:pt x="882" y="3071"/>
                    <a:pt x="658" y="3003"/>
                    <a:pt x="494" y="2910"/>
                  </a:cubicBezTo>
                  <a:cubicBezTo>
                    <a:pt x="493" y="2910"/>
                    <a:pt x="493" y="2910"/>
                    <a:pt x="493" y="2910"/>
                  </a:cubicBezTo>
                  <a:cubicBezTo>
                    <a:pt x="305" y="2821"/>
                    <a:pt x="186" y="2699"/>
                    <a:pt x="114" y="2563"/>
                  </a:cubicBezTo>
                  <a:cubicBezTo>
                    <a:pt x="42" y="2427"/>
                    <a:pt x="16" y="2278"/>
                    <a:pt x="16" y="2134"/>
                  </a:cubicBezTo>
                  <a:cubicBezTo>
                    <a:pt x="16" y="2109"/>
                    <a:pt x="17" y="2084"/>
                    <a:pt x="19" y="2060"/>
                  </a:cubicBezTo>
                  <a:moveTo>
                    <a:pt x="846" y="2060"/>
                  </a:moveTo>
                  <a:cubicBezTo>
                    <a:pt x="823" y="2060"/>
                    <a:pt x="823" y="2060"/>
                    <a:pt x="823" y="2060"/>
                  </a:cubicBezTo>
                  <a:cubicBezTo>
                    <a:pt x="834" y="2071"/>
                    <a:pt x="845" y="2083"/>
                    <a:pt x="856" y="2094"/>
                  </a:cubicBezTo>
                  <a:cubicBezTo>
                    <a:pt x="857" y="2096"/>
                    <a:pt x="859" y="2097"/>
                    <a:pt x="862" y="2097"/>
                  </a:cubicBezTo>
                  <a:cubicBezTo>
                    <a:pt x="866" y="2097"/>
                    <a:pt x="866" y="2097"/>
                    <a:pt x="866" y="2097"/>
                  </a:cubicBezTo>
                  <a:cubicBezTo>
                    <a:pt x="870" y="2102"/>
                    <a:pt x="874" y="2108"/>
                    <a:pt x="879" y="2113"/>
                  </a:cubicBezTo>
                  <a:cubicBezTo>
                    <a:pt x="880" y="2115"/>
                    <a:pt x="883" y="2116"/>
                    <a:pt x="885" y="2116"/>
                  </a:cubicBezTo>
                  <a:cubicBezTo>
                    <a:pt x="889" y="2116"/>
                    <a:pt x="889" y="2116"/>
                    <a:pt x="889" y="2116"/>
                  </a:cubicBezTo>
                  <a:cubicBezTo>
                    <a:pt x="892" y="2120"/>
                    <a:pt x="895" y="2124"/>
                    <a:pt x="898" y="2128"/>
                  </a:cubicBezTo>
                  <a:cubicBezTo>
                    <a:pt x="900" y="2130"/>
                    <a:pt x="902" y="2131"/>
                    <a:pt x="905" y="2131"/>
                  </a:cubicBezTo>
                  <a:cubicBezTo>
                    <a:pt x="908" y="2131"/>
                    <a:pt x="908" y="2131"/>
                    <a:pt x="908" y="2131"/>
                  </a:cubicBezTo>
                  <a:cubicBezTo>
                    <a:pt x="908" y="2132"/>
                    <a:pt x="909" y="2133"/>
                    <a:pt x="909" y="2135"/>
                  </a:cubicBezTo>
                  <a:cubicBezTo>
                    <a:pt x="911" y="2137"/>
                    <a:pt x="914" y="2139"/>
                    <a:pt x="917" y="2139"/>
                  </a:cubicBezTo>
                  <a:cubicBezTo>
                    <a:pt x="920" y="2139"/>
                    <a:pt x="920" y="2139"/>
                    <a:pt x="920" y="2139"/>
                  </a:cubicBezTo>
                  <a:cubicBezTo>
                    <a:pt x="922" y="2142"/>
                    <a:pt x="924" y="2144"/>
                    <a:pt x="926" y="2147"/>
                  </a:cubicBezTo>
                  <a:cubicBezTo>
                    <a:pt x="927" y="2149"/>
                    <a:pt x="930" y="2150"/>
                    <a:pt x="932" y="2150"/>
                  </a:cubicBezTo>
                  <a:cubicBezTo>
                    <a:pt x="935" y="2150"/>
                    <a:pt x="935" y="2150"/>
                    <a:pt x="935" y="2150"/>
                  </a:cubicBezTo>
                  <a:cubicBezTo>
                    <a:pt x="936" y="2151"/>
                    <a:pt x="936" y="2153"/>
                    <a:pt x="937" y="2154"/>
                  </a:cubicBezTo>
                  <a:cubicBezTo>
                    <a:pt x="938" y="2156"/>
                    <a:pt x="940" y="2157"/>
                    <a:pt x="942" y="2158"/>
                  </a:cubicBezTo>
                  <a:cubicBezTo>
                    <a:pt x="944" y="2158"/>
                    <a:pt x="946" y="2159"/>
                    <a:pt x="948" y="2160"/>
                  </a:cubicBezTo>
                  <a:cubicBezTo>
                    <a:pt x="949" y="2162"/>
                    <a:pt x="951" y="2164"/>
                    <a:pt x="954" y="2165"/>
                  </a:cubicBezTo>
                  <a:cubicBezTo>
                    <a:pt x="958" y="2166"/>
                    <a:pt x="962" y="2167"/>
                    <a:pt x="966" y="2168"/>
                  </a:cubicBezTo>
                  <a:cubicBezTo>
                    <a:pt x="967" y="2170"/>
                    <a:pt x="968" y="2171"/>
                    <a:pt x="968" y="2173"/>
                  </a:cubicBezTo>
                  <a:cubicBezTo>
                    <a:pt x="969" y="2175"/>
                    <a:pt x="971" y="2176"/>
                    <a:pt x="973" y="2177"/>
                  </a:cubicBezTo>
                  <a:cubicBezTo>
                    <a:pt x="980" y="2179"/>
                    <a:pt x="987" y="2181"/>
                    <a:pt x="993" y="2183"/>
                  </a:cubicBezTo>
                  <a:cubicBezTo>
                    <a:pt x="994" y="2185"/>
                    <a:pt x="995" y="2187"/>
                    <a:pt x="996" y="2188"/>
                  </a:cubicBezTo>
                  <a:cubicBezTo>
                    <a:pt x="997" y="2190"/>
                    <a:pt x="999" y="2191"/>
                    <a:pt x="1001" y="2192"/>
                  </a:cubicBezTo>
                  <a:cubicBezTo>
                    <a:pt x="1004" y="2193"/>
                    <a:pt x="1008" y="2194"/>
                    <a:pt x="1011" y="2195"/>
                  </a:cubicBezTo>
                  <a:cubicBezTo>
                    <a:pt x="1012" y="2197"/>
                    <a:pt x="1014" y="2199"/>
                    <a:pt x="1016" y="2200"/>
                  </a:cubicBezTo>
                  <a:cubicBezTo>
                    <a:pt x="1022" y="2202"/>
                    <a:pt x="1028" y="2204"/>
                    <a:pt x="1035" y="2206"/>
                  </a:cubicBezTo>
                  <a:cubicBezTo>
                    <a:pt x="1035" y="2207"/>
                    <a:pt x="1036" y="2208"/>
                    <a:pt x="1037" y="2209"/>
                  </a:cubicBezTo>
                  <a:cubicBezTo>
                    <a:pt x="1038" y="2211"/>
                    <a:pt x="1040" y="2212"/>
                    <a:pt x="1042" y="2212"/>
                  </a:cubicBezTo>
                  <a:cubicBezTo>
                    <a:pt x="1047" y="2212"/>
                    <a:pt x="1047" y="2212"/>
                    <a:pt x="1047" y="2212"/>
                  </a:cubicBezTo>
                  <a:cubicBezTo>
                    <a:pt x="1048" y="2213"/>
                    <a:pt x="1050" y="2215"/>
                    <a:pt x="1052" y="2215"/>
                  </a:cubicBezTo>
                  <a:cubicBezTo>
                    <a:pt x="1056" y="2216"/>
                    <a:pt x="1059" y="2217"/>
                    <a:pt x="1062" y="2218"/>
                  </a:cubicBezTo>
                  <a:cubicBezTo>
                    <a:pt x="1063" y="2220"/>
                    <a:pt x="1066" y="2222"/>
                    <a:pt x="1068" y="2223"/>
                  </a:cubicBezTo>
                  <a:cubicBezTo>
                    <a:pt x="1073" y="2224"/>
                    <a:pt x="1077" y="2225"/>
                    <a:pt x="1082" y="2226"/>
                  </a:cubicBezTo>
                  <a:cubicBezTo>
                    <a:pt x="1083" y="2228"/>
                    <a:pt x="1086" y="2230"/>
                    <a:pt x="1089" y="2231"/>
                  </a:cubicBezTo>
                  <a:cubicBezTo>
                    <a:pt x="1094" y="2232"/>
                    <a:pt x="1100" y="2232"/>
                    <a:pt x="1106" y="2233"/>
                  </a:cubicBezTo>
                  <a:cubicBezTo>
                    <a:pt x="1106" y="2234"/>
                    <a:pt x="1107" y="2235"/>
                    <a:pt x="1107" y="2236"/>
                  </a:cubicBezTo>
                  <a:cubicBezTo>
                    <a:pt x="1109" y="2238"/>
                    <a:pt x="1111" y="2239"/>
                    <a:pt x="1113" y="2239"/>
                  </a:cubicBezTo>
                  <a:cubicBezTo>
                    <a:pt x="1114" y="2239"/>
                    <a:pt x="1114" y="2239"/>
                    <a:pt x="1114" y="2239"/>
                  </a:cubicBezTo>
                  <a:cubicBezTo>
                    <a:pt x="1115" y="2239"/>
                    <a:pt x="1115" y="2239"/>
                    <a:pt x="1115" y="2240"/>
                  </a:cubicBezTo>
                  <a:cubicBezTo>
                    <a:pt x="1117" y="2241"/>
                    <a:pt x="1119" y="2242"/>
                    <a:pt x="1121" y="2242"/>
                  </a:cubicBezTo>
                  <a:cubicBezTo>
                    <a:pt x="1130" y="2242"/>
                    <a:pt x="1130" y="2242"/>
                    <a:pt x="1130" y="2242"/>
                  </a:cubicBezTo>
                  <a:cubicBezTo>
                    <a:pt x="1130" y="2243"/>
                    <a:pt x="1131" y="2243"/>
                    <a:pt x="1131" y="2244"/>
                  </a:cubicBezTo>
                  <a:cubicBezTo>
                    <a:pt x="1133" y="2245"/>
                    <a:pt x="1135" y="2246"/>
                    <a:pt x="1137" y="2246"/>
                  </a:cubicBezTo>
                  <a:cubicBezTo>
                    <a:pt x="1142" y="2246"/>
                    <a:pt x="1142" y="2246"/>
                    <a:pt x="1142" y="2246"/>
                  </a:cubicBezTo>
                  <a:cubicBezTo>
                    <a:pt x="1142" y="2247"/>
                    <a:pt x="1142" y="2247"/>
                    <a:pt x="1143" y="2247"/>
                  </a:cubicBezTo>
                  <a:cubicBezTo>
                    <a:pt x="1144" y="2249"/>
                    <a:pt x="1146" y="2250"/>
                    <a:pt x="1149" y="2250"/>
                  </a:cubicBezTo>
                  <a:cubicBezTo>
                    <a:pt x="1153" y="2250"/>
                    <a:pt x="1153" y="2250"/>
                    <a:pt x="1153" y="2250"/>
                  </a:cubicBezTo>
                  <a:cubicBezTo>
                    <a:pt x="1154" y="2250"/>
                    <a:pt x="1154" y="2251"/>
                    <a:pt x="1155" y="2251"/>
                  </a:cubicBezTo>
                  <a:cubicBezTo>
                    <a:pt x="1156" y="2253"/>
                    <a:pt x="1158" y="2254"/>
                    <a:pt x="1161" y="2254"/>
                  </a:cubicBezTo>
                  <a:cubicBezTo>
                    <a:pt x="1169" y="2254"/>
                    <a:pt x="1169" y="2254"/>
                    <a:pt x="1169" y="2254"/>
                  </a:cubicBezTo>
                  <a:cubicBezTo>
                    <a:pt x="1171" y="2256"/>
                    <a:pt x="1173" y="2257"/>
                    <a:pt x="1175" y="2257"/>
                  </a:cubicBezTo>
                  <a:cubicBezTo>
                    <a:pt x="1185" y="2259"/>
                    <a:pt x="1195" y="2259"/>
                    <a:pt x="1204" y="2261"/>
                  </a:cubicBezTo>
                  <a:cubicBezTo>
                    <a:pt x="1205" y="2261"/>
                    <a:pt x="1205" y="2262"/>
                    <a:pt x="1206" y="2263"/>
                  </a:cubicBezTo>
                  <a:cubicBezTo>
                    <a:pt x="1207" y="2264"/>
                    <a:pt x="1209" y="2265"/>
                    <a:pt x="1212" y="2265"/>
                  </a:cubicBezTo>
                  <a:cubicBezTo>
                    <a:pt x="1228" y="2265"/>
                    <a:pt x="1228" y="2265"/>
                    <a:pt x="1228" y="2265"/>
                  </a:cubicBezTo>
                  <a:cubicBezTo>
                    <a:pt x="1229" y="2266"/>
                    <a:pt x="1229" y="2266"/>
                    <a:pt x="1229" y="2267"/>
                  </a:cubicBezTo>
                  <a:cubicBezTo>
                    <a:pt x="1231" y="2268"/>
                    <a:pt x="1233" y="2269"/>
                    <a:pt x="1235" y="2269"/>
                  </a:cubicBezTo>
                  <a:cubicBezTo>
                    <a:pt x="1252" y="2269"/>
                    <a:pt x="1252" y="2269"/>
                    <a:pt x="1252" y="2269"/>
                  </a:cubicBezTo>
                  <a:cubicBezTo>
                    <a:pt x="1252" y="2269"/>
                    <a:pt x="1253" y="2270"/>
                    <a:pt x="1253" y="2270"/>
                  </a:cubicBezTo>
                  <a:cubicBezTo>
                    <a:pt x="1254" y="2272"/>
                    <a:pt x="1257" y="2273"/>
                    <a:pt x="1259" y="2273"/>
                  </a:cubicBezTo>
                  <a:cubicBezTo>
                    <a:pt x="1279" y="2273"/>
                    <a:pt x="1279" y="2273"/>
                    <a:pt x="1279" y="2273"/>
                  </a:cubicBezTo>
                  <a:cubicBezTo>
                    <a:pt x="1280" y="2273"/>
                    <a:pt x="1280" y="2274"/>
                    <a:pt x="1280" y="2274"/>
                  </a:cubicBezTo>
                  <a:cubicBezTo>
                    <a:pt x="1282" y="2276"/>
                    <a:pt x="1284" y="2276"/>
                    <a:pt x="1286" y="2276"/>
                  </a:cubicBezTo>
                  <a:cubicBezTo>
                    <a:pt x="1329" y="2276"/>
                    <a:pt x="1329" y="2276"/>
                    <a:pt x="1329" y="2276"/>
                  </a:cubicBezTo>
                  <a:cubicBezTo>
                    <a:pt x="1345" y="2281"/>
                    <a:pt x="1365" y="2282"/>
                    <a:pt x="1386" y="2282"/>
                  </a:cubicBezTo>
                  <a:cubicBezTo>
                    <a:pt x="1403" y="2282"/>
                    <a:pt x="1420" y="2281"/>
                    <a:pt x="1436" y="2281"/>
                  </a:cubicBezTo>
                  <a:cubicBezTo>
                    <a:pt x="1436" y="2264"/>
                    <a:pt x="1436" y="2264"/>
                    <a:pt x="1436" y="2264"/>
                  </a:cubicBezTo>
                  <a:cubicBezTo>
                    <a:pt x="1420" y="2265"/>
                    <a:pt x="1403" y="2265"/>
                    <a:pt x="1386" y="2265"/>
                  </a:cubicBezTo>
                  <a:cubicBezTo>
                    <a:pt x="1386" y="2265"/>
                    <a:pt x="1386" y="2265"/>
                    <a:pt x="1386" y="2265"/>
                  </a:cubicBezTo>
                  <a:cubicBezTo>
                    <a:pt x="1386" y="2265"/>
                    <a:pt x="1386" y="2265"/>
                    <a:pt x="1385" y="2265"/>
                  </a:cubicBezTo>
                  <a:cubicBezTo>
                    <a:pt x="1365" y="2265"/>
                    <a:pt x="1346" y="2264"/>
                    <a:pt x="1332" y="2260"/>
                  </a:cubicBezTo>
                  <a:cubicBezTo>
                    <a:pt x="1331" y="2260"/>
                    <a:pt x="1330" y="2260"/>
                    <a:pt x="1330" y="2260"/>
                  </a:cubicBezTo>
                  <a:cubicBezTo>
                    <a:pt x="1293" y="2260"/>
                    <a:pt x="1293" y="2260"/>
                    <a:pt x="1293" y="2260"/>
                  </a:cubicBezTo>
                  <a:cubicBezTo>
                    <a:pt x="1293" y="2259"/>
                    <a:pt x="1293" y="2259"/>
                    <a:pt x="1292" y="2259"/>
                  </a:cubicBezTo>
                  <a:cubicBezTo>
                    <a:pt x="1291" y="2257"/>
                    <a:pt x="1289" y="2256"/>
                    <a:pt x="1286" y="2256"/>
                  </a:cubicBezTo>
                  <a:cubicBezTo>
                    <a:pt x="1266" y="2256"/>
                    <a:pt x="1266" y="2256"/>
                    <a:pt x="1266" y="2256"/>
                  </a:cubicBezTo>
                  <a:cubicBezTo>
                    <a:pt x="1265" y="2256"/>
                    <a:pt x="1265" y="2255"/>
                    <a:pt x="1265" y="2255"/>
                  </a:cubicBezTo>
                  <a:cubicBezTo>
                    <a:pt x="1263" y="2253"/>
                    <a:pt x="1261" y="2252"/>
                    <a:pt x="1259" y="2252"/>
                  </a:cubicBezTo>
                  <a:cubicBezTo>
                    <a:pt x="1242" y="2252"/>
                    <a:pt x="1242" y="2252"/>
                    <a:pt x="1242" y="2252"/>
                  </a:cubicBezTo>
                  <a:cubicBezTo>
                    <a:pt x="1242" y="2252"/>
                    <a:pt x="1242" y="2251"/>
                    <a:pt x="1241" y="2251"/>
                  </a:cubicBezTo>
                  <a:cubicBezTo>
                    <a:pt x="1240" y="2249"/>
                    <a:pt x="1237" y="2249"/>
                    <a:pt x="1235" y="2249"/>
                  </a:cubicBezTo>
                  <a:cubicBezTo>
                    <a:pt x="1219" y="2249"/>
                    <a:pt x="1219" y="2249"/>
                    <a:pt x="1219" y="2249"/>
                  </a:cubicBezTo>
                  <a:cubicBezTo>
                    <a:pt x="1217" y="2246"/>
                    <a:pt x="1215" y="2245"/>
                    <a:pt x="1213" y="2245"/>
                  </a:cubicBezTo>
                  <a:cubicBezTo>
                    <a:pt x="1203" y="2244"/>
                    <a:pt x="1193" y="2243"/>
                    <a:pt x="1184" y="2242"/>
                  </a:cubicBezTo>
                  <a:cubicBezTo>
                    <a:pt x="1183" y="2241"/>
                    <a:pt x="1183" y="2240"/>
                    <a:pt x="1182" y="2240"/>
                  </a:cubicBezTo>
                  <a:cubicBezTo>
                    <a:pt x="1181" y="2238"/>
                    <a:pt x="1178" y="2237"/>
                    <a:pt x="1176" y="2237"/>
                  </a:cubicBezTo>
                  <a:cubicBezTo>
                    <a:pt x="1168" y="2237"/>
                    <a:pt x="1168" y="2237"/>
                    <a:pt x="1168" y="2237"/>
                  </a:cubicBezTo>
                  <a:cubicBezTo>
                    <a:pt x="1167" y="2237"/>
                    <a:pt x="1167" y="2236"/>
                    <a:pt x="1166" y="2236"/>
                  </a:cubicBezTo>
                  <a:cubicBezTo>
                    <a:pt x="1165" y="2234"/>
                    <a:pt x="1163" y="2233"/>
                    <a:pt x="1161" y="2233"/>
                  </a:cubicBezTo>
                  <a:cubicBezTo>
                    <a:pt x="1156" y="2233"/>
                    <a:pt x="1156" y="2233"/>
                    <a:pt x="1156" y="2233"/>
                  </a:cubicBezTo>
                  <a:cubicBezTo>
                    <a:pt x="1155" y="2233"/>
                    <a:pt x="1155" y="2232"/>
                    <a:pt x="1155" y="2232"/>
                  </a:cubicBezTo>
                  <a:cubicBezTo>
                    <a:pt x="1153" y="2230"/>
                    <a:pt x="1151" y="2229"/>
                    <a:pt x="1149" y="2229"/>
                  </a:cubicBezTo>
                  <a:cubicBezTo>
                    <a:pt x="1144" y="2229"/>
                    <a:pt x="1144" y="2229"/>
                    <a:pt x="1144" y="2229"/>
                  </a:cubicBezTo>
                  <a:cubicBezTo>
                    <a:pt x="1144" y="2229"/>
                    <a:pt x="1143" y="2229"/>
                    <a:pt x="1143" y="2228"/>
                  </a:cubicBezTo>
                  <a:cubicBezTo>
                    <a:pt x="1141" y="2227"/>
                    <a:pt x="1139" y="2226"/>
                    <a:pt x="1137" y="2226"/>
                  </a:cubicBezTo>
                  <a:cubicBezTo>
                    <a:pt x="1128" y="2226"/>
                    <a:pt x="1128" y="2226"/>
                    <a:pt x="1128" y="2226"/>
                  </a:cubicBezTo>
                  <a:cubicBezTo>
                    <a:pt x="1128" y="2225"/>
                    <a:pt x="1128" y="2225"/>
                    <a:pt x="1127" y="2224"/>
                  </a:cubicBezTo>
                  <a:cubicBezTo>
                    <a:pt x="1126" y="2223"/>
                    <a:pt x="1123" y="2222"/>
                    <a:pt x="1121" y="2222"/>
                  </a:cubicBezTo>
                  <a:cubicBezTo>
                    <a:pt x="1120" y="2222"/>
                    <a:pt x="1120" y="2222"/>
                    <a:pt x="1120" y="2222"/>
                  </a:cubicBezTo>
                  <a:cubicBezTo>
                    <a:pt x="1119" y="2220"/>
                    <a:pt x="1117" y="2218"/>
                    <a:pt x="1115" y="2218"/>
                  </a:cubicBezTo>
                  <a:cubicBezTo>
                    <a:pt x="1109" y="2217"/>
                    <a:pt x="1103" y="2216"/>
                    <a:pt x="1097" y="2215"/>
                  </a:cubicBezTo>
                  <a:cubicBezTo>
                    <a:pt x="1096" y="2213"/>
                    <a:pt x="1094" y="2211"/>
                    <a:pt x="1091" y="2210"/>
                  </a:cubicBezTo>
                  <a:cubicBezTo>
                    <a:pt x="1087" y="2210"/>
                    <a:pt x="1082" y="2209"/>
                    <a:pt x="1078" y="2208"/>
                  </a:cubicBezTo>
                  <a:cubicBezTo>
                    <a:pt x="1077" y="2206"/>
                    <a:pt x="1075" y="2204"/>
                    <a:pt x="1072" y="2203"/>
                  </a:cubicBezTo>
                  <a:cubicBezTo>
                    <a:pt x="1069" y="2202"/>
                    <a:pt x="1065" y="2201"/>
                    <a:pt x="1062" y="2200"/>
                  </a:cubicBezTo>
                  <a:cubicBezTo>
                    <a:pt x="1062" y="2199"/>
                    <a:pt x="1061" y="2198"/>
                    <a:pt x="1060" y="2197"/>
                  </a:cubicBezTo>
                  <a:cubicBezTo>
                    <a:pt x="1059" y="2196"/>
                    <a:pt x="1056" y="2195"/>
                    <a:pt x="1054" y="2195"/>
                  </a:cubicBezTo>
                  <a:cubicBezTo>
                    <a:pt x="1049" y="2195"/>
                    <a:pt x="1049" y="2195"/>
                    <a:pt x="1049" y="2195"/>
                  </a:cubicBezTo>
                  <a:cubicBezTo>
                    <a:pt x="1048" y="2193"/>
                    <a:pt x="1047" y="2192"/>
                    <a:pt x="1045" y="2192"/>
                  </a:cubicBezTo>
                  <a:cubicBezTo>
                    <a:pt x="1039" y="2190"/>
                    <a:pt x="1033" y="2188"/>
                    <a:pt x="1027" y="2186"/>
                  </a:cubicBezTo>
                  <a:cubicBezTo>
                    <a:pt x="1026" y="2183"/>
                    <a:pt x="1024" y="2181"/>
                    <a:pt x="1021" y="2180"/>
                  </a:cubicBezTo>
                  <a:cubicBezTo>
                    <a:pt x="1017" y="2179"/>
                    <a:pt x="1013" y="2178"/>
                    <a:pt x="1009" y="2177"/>
                  </a:cubicBezTo>
                  <a:cubicBezTo>
                    <a:pt x="1008" y="2176"/>
                    <a:pt x="1007" y="2174"/>
                    <a:pt x="1007" y="2173"/>
                  </a:cubicBezTo>
                  <a:cubicBezTo>
                    <a:pt x="1006" y="2171"/>
                    <a:pt x="1004" y="2169"/>
                    <a:pt x="1002" y="2169"/>
                  </a:cubicBezTo>
                  <a:cubicBezTo>
                    <a:pt x="995" y="2166"/>
                    <a:pt x="988" y="2164"/>
                    <a:pt x="982" y="2162"/>
                  </a:cubicBezTo>
                  <a:cubicBezTo>
                    <a:pt x="981" y="2160"/>
                    <a:pt x="980" y="2159"/>
                    <a:pt x="979" y="2157"/>
                  </a:cubicBezTo>
                  <a:cubicBezTo>
                    <a:pt x="978" y="2155"/>
                    <a:pt x="976" y="2154"/>
                    <a:pt x="974" y="2153"/>
                  </a:cubicBezTo>
                  <a:cubicBezTo>
                    <a:pt x="970" y="2152"/>
                    <a:pt x="967" y="2152"/>
                    <a:pt x="964" y="2151"/>
                  </a:cubicBezTo>
                  <a:cubicBezTo>
                    <a:pt x="963" y="2148"/>
                    <a:pt x="961" y="2146"/>
                    <a:pt x="958" y="2146"/>
                  </a:cubicBezTo>
                  <a:cubicBezTo>
                    <a:pt x="956" y="2145"/>
                    <a:pt x="953" y="2144"/>
                    <a:pt x="950" y="2143"/>
                  </a:cubicBezTo>
                  <a:cubicBezTo>
                    <a:pt x="949" y="2141"/>
                    <a:pt x="949" y="2140"/>
                    <a:pt x="948" y="2138"/>
                  </a:cubicBezTo>
                  <a:cubicBezTo>
                    <a:pt x="946" y="2135"/>
                    <a:pt x="943" y="2134"/>
                    <a:pt x="940" y="2134"/>
                  </a:cubicBezTo>
                  <a:cubicBezTo>
                    <a:pt x="937" y="2134"/>
                    <a:pt x="937" y="2134"/>
                    <a:pt x="937" y="2134"/>
                  </a:cubicBezTo>
                  <a:cubicBezTo>
                    <a:pt x="935" y="2131"/>
                    <a:pt x="933" y="2128"/>
                    <a:pt x="931" y="2126"/>
                  </a:cubicBezTo>
                  <a:cubicBezTo>
                    <a:pt x="930" y="2124"/>
                    <a:pt x="927" y="2122"/>
                    <a:pt x="924" y="2122"/>
                  </a:cubicBezTo>
                  <a:cubicBezTo>
                    <a:pt x="922" y="2122"/>
                    <a:pt x="922" y="2122"/>
                    <a:pt x="922" y="2122"/>
                  </a:cubicBezTo>
                  <a:cubicBezTo>
                    <a:pt x="921" y="2121"/>
                    <a:pt x="921" y="2120"/>
                    <a:pt x="920" y="2119"/>
                  </a:cubicBezTo>
                  <a:cubicBezTo>
                    <a:pt x="919" y="2116"/>
                    <a:pt x="916" y="2115"/>
                    <a:pt x="913" y="2115"/>
                  </a:cubicBezTo>
                  <a:cubicBezTo>
                    <a:pt x="909" y="2115"/>
                    <a:pt x="909" y="2115"/>
                    <a:pt x="909" y="2115"/>
                  </a:cubicBezTo>
                  <a:cubicBezTo>
                    <a:pt x="906" y="2111"/>
                    <a:pt x="903" y="2107"/>
                    <a:pt x="900" y="2103"/>
                  </a:cubicBezTo>
                  <a:cubicBezTo>
                    <a:pt x="898" y="2101"/>
                    <a:pt x="896" y="2099"/>
                    <a:pt x="893" y="2099"/>
                  </a:cubicBezTo>
                  <a:cubicBezTo>
                    <a:pt x="889" y="2099"/>
                    <a:pt x="889" y="2099"/>
                    <a:pt x="889" y="2099"/>
                  </a:cubicBezTo>
                  <a:cubicBezTo>
                    <a:pt x="885" y="2094"/>
                    <a:pt x="880" y="2089"/>
                    <a:pt x="876" y="2083"/>
                  </a:cubicBezTo>
                  <a:cubicBezTo>
                    <a:pt x="874" y="2081"/>
                    <a:pt x="872" y="2080"/>
                    <a:pt x="869" y="2080"/>
                  </a:cubicBezTo>
                  <a:cubicBezTo>
                    <a:pt x="865" y="2080"/>
                    <a:pt x="865" y="2080"/>
                    <a:pt x="865" y="2080"/>
                  </a:cubicBezTo>
                  <a:cubicBezTo>
                    <a:pt x="859" y="2073"/>
                    <a:pt x="852" y="2067"/>
                    <a:pt x="846" y="2060"/>
                  </a:cubicBezTo>
                  <a:moveTo>
                    <a:pt x="3023" y="2060"/>
                  </a:moveTo>
                  <a:cubicBezTo>
                    <a:pt x="2881" y="2060"/>
                    <a:pt x="2881" y="2060"/>
                    <a:pt x="2881" y="2060"/>
                  </a:cubicBezTo>
                  <a:cubicBezTo>
                    <a:pt x="2882" y="2061"/>
                    <a:pt x="2883" y="2062"/>
                    <a:pt x="2884" y="2062"/>
                  </a:cubicBezTo>
                  <a:cubicBezTo>
                    <a:pt x="2891" y="2064"/>
                    <a:pt x="2899" y="2066"/>
                    <a:pt x="2908" y="2067"/>
                  </a:cubicBezTo>
                  <a:cubicBezTo>
                    <a:pt x="2917" y="2068"/>
                    <a:pt x="2927" y="2068"/>
                    <a:pt x="2937" y="2068"/>
                  </a:cubicBezTo>
                  <a:cubicBezTo>
                    <a:pt x="2948" y="2068"/>
                    <a:pt x="2959" y="2068"/>
                    <a:pt x="2969" y="2067"/>
                  </a:cubicBezTo>
                  <a:cubicBezTo>
                    <a:pt x="2979" y="2066"/>
                    <a:pt x="2987" y="2064"/>
                    <a:pt x="2994" y="2063"/>
                  </a:cubicBezTo>
                  <a:cubicBezTo>
                    <a:pt x="3017" y="2063"/>
                    <a:pt x="3017" y="2063"/>
                    <a:pt x="3017" y="2063"/>
                  </a:cubicBezTo>
                  <a:cubicBezTo>
                    <a:pt x="3019" y="2063"/>
                    <a:pt x="3021" y="2062"/>
                    <a:pt x="3023" y="2060"/>
                  </a:cubicBezTo>
                  <a:cubicBezTo>
                    <a:pt x="3023" y="2060"/>
                    <a:pt x="3023" y="2060"/>
                    <a:pt x="3023" y="2060"/>
                  </a:cubicBezTo>
                  <a:moveTo>
                    <a:pt x="3542" y="2060"/>
                  </a:moveTo>
                  <a:cubicBezTo>
                    <a:pt x="3455" y="2060"/>
                    <a:pt x="3455" y="2060"/>
                    <a:pt x="3455" y="2060"/>
                  </a:cubicBezTo>
                  <a:cubicBezTo>
                    <a:pt x="3448" y="2061"/>
                    <a:pt x="3442" y="2063"/>
                    <a:pt x="3435" y="2065"/>
                  </a:cubicBezTo>
                  <a:cubicBezTo>
                    <a:pt x="3434" y="2066"/>
                    <a:pt x="3432" y="2067"/>
                    <a:pt x="3431" y="2068"/>
                  </a:cubicBezTo>
                  <a:cubicBezTo>
                    <a:pt x="3424" y="2077"/>
                    <a:pt x="3418" y="2086"/>
                    <a:pt x="3411" y="2095"/>
                  </a:cubicBezTo>
                  <a:cubicBezTo>
                    <a:pt x="3410" y="2097"/>
                    <a:pt x="3410" y="2098"/>
                    <a:pt x="3410" y="2100"/>
                  </a:cubicBezTo>
                  <a:cubicBezTo>
                    <a:pt x="3410" y="2112"/>
                    <a:pt x="3410" y="2112"/>
                    <a:pt x="3410" y="2112"/>
                  </a:cubicBezTo>
                  <a:cubicBezTo>
                    <a:pt x="3407" y="2113"/>
                    <a:pt x="3404" y="2114"/>
                    <a:pt x="3401" y="2115"/>
                  </a:cubicBezTo>
                  <a:cubicBezTo>
                    <a:pt x="3395" y="2117"/>
                    <a:pt x="3390" y="2120"/>
                    <a:pt x="3385" y="2124"/>
                  </a:cubicBezTo>
                  <a:cubicBezTo>
                    <a:pt x="3381" y="2127"/>
                    <a:pt x="3378" y="2131"/>
                    <a:pt x="3374" y="2135"/>
                  </a:cubicBezTo>
                  <a:cubicBezTo>
                    <a:pt x="3372" y="2136"/>
                    <a:pt x="3369" y="2137"/>
                    <a:pt x="3367" y="2139"/>
                  </a:cubicBezTo>
                  <a:cubicBezTo>
                    <a:pt x="3364" y="2140"/>
                    <a:pt x="3362" y="2143"/>
                    <a:pt x="3362" y="2146"/>
                  </a:cubicBezTo>
                  <a:cubicBezTo>
                    <a:pt x="3362" y="2146"/>
                    <a:pt x="3362" y="2146"/>
                    <a:pt x="3362" y="2146"/>
                  </a:cubicBezTo>
                  <a:cubicBezTo>
                    <a:pt x="3361" y="2147"/>
                    <a:pt x="3361" y="2148"/>
                    <a:pt x="3360" y="2149"/>
                  </a:cubicBezTo>
                  <a:cubicBezTo>
                    <a:pt x="3358" y="2151"/>
                    <a:pt x="3356" y="2154"/>
                    <a:pt x="3355" y="2157"/>
                  </a:cubicBezTo>
                  <a:cubicBezTo>
                    <a:pt x="3347" y="2157"/>
                    <a:pt x="3347" y="2157"/>
                    <a:pt x="3347" y="2157"/>
                  </a:cubicBezTo>
                  <a:cubicBezTo>
                    <a:pt x="3344" y="2157"/>
                    <a:pt x="3341" y="2159"/>
                    <a:pt x="3340" y="2162"/>
                  </a:cubicBezTo>
                  <a:cubicBezTo>
                    <a:pt x="3339" y="2162"/>
                    <a:pt x="3339" y="2163"/>
                    <a:pt x="3338" y="2164"/>
                  </a:cubicBezTo>
                  <a:cubicBezTo>
                    <a:pt x="3335" y="2164"/>
                    <a:pt x="3335" y="2164"/>
                    <a:pt x="3335" y="2164"/>
                  </a:cubicBezTo>
                  <a:cubicBezTo>
                    <a:pt x="3333" y="2164"/>
                    <a:pt x="3330" y="2166"/>
                    <a:pt x="3329" y="2168"/>
                  </a:cubicBezTo>
                  <a:cubicBezTo>
                    <a:pt x="3326" y="2172"/>
                    <a:pt x="3323" y="2176"/>
                    <a:pt x="3319" y="2180"/>
                  </a:cubicBezTo>
                  <a:cubicBezTo>
                    <a:pt x="3316" y="2180"/>
                    <a:pt x="3316" y="2180"/>
                    <a:pt x="3316" y="2180"/>
                  </a:cubicBezTo>
                  <a:cubicBezTo>
                    <a:pt x="3313" y="2180"/>
                    <a:pt x="3311" y="2181"/>
                    <a:pt x="3309" y="2183"/>
                  </a:cubicBezTo>
                  <a:cubicBezTo>
                    <a:pt x="3306" y="2187"/>
                    <a:pt x="3303" y="2191"/>
                    <a:pt x="3300" y="2195"/>
                  </a:cubicBezTo>
                  <a:cubicBezTo>
                    <a:pt x="3296" y="2195"/>
                    <a:pt x="3296" y="2195"/>
                    <a:pt x="3296" y="2195"/>
                  </a:cubicBezTo>
                  <a:cubicBezTo>
                    <a:pt x="3293" y="2195"/>
                    <a:pt x="3290" y="2197"/>
                    <a:pt x="3288" y="2200"/>
                  </a:cubicBezTo>
                  <a:cubicBezTo>
                    <a:pt x="3288" y="2201"/>
                    <a:pt x="3287" y="2202"/>
                    <a:pt x="3287" y="2203"/>
                  </a:cubicBezTo>
                  <a:cubicBezTo>
                    <a:pt x="3284" y="2203"/>
                    <a:pt x="3282" y="2205"/>
                    <a:pt x="3281" y="2207"/>
                  </a:cubicBezTo>
                  <a:cubicBezTo>
                    <a:pt x="3280" y="2208"/>
                    <a:pt x="3280" y="2209"/>
                    <a:pt x="3279" y="2210"/>
                  </a:cubicBezTo>
                  <a:cubicBezTo>
                    <a:pt x="3272" y="2210"/>
                    <a:pt x="3272" y="2210"/>
                    <a:pt x="3272" y="2210"/>
                  </a:cubicBezTo>
                  <a:cubicBezTo>
                    <a:pt x="3271" y="2210"/>
                    <a:pt x="3270" y="2210"/>
                    <a:pt x="3269" y="2211"/>
                  </a:cubicBezTo>
                  <a:cubicBezTo>
                    <a:pt x="3241" y="2222"/>
                    <a:pt x="3210" y="2229"/>
                    <a:pt x="3170" y="2229"/>
                  </a:cubicBezTo>
                  <a:cubicBezTo>
                    <a:pt x="3167" y="2229"/>
                    <a:pt x="3165" y="2231"/>
                    <a:pt x="3163" y="2233"/>
                  </a:cubicBezTo>
                  <a:cubicBezTo>
                    <a:pt x="3161" y="2236"/>
                    <a:pt x="3160" y="2238"/>
                    <a:pt x="3158" y="2241"/>
                  </a:cubicBezTo>
                  <a:cubicBezTo>
                    <a:pt x="3154" y="2241"/>
                    <a:pt x="3151" y="2244"/>
                    <a:pt x="3150" y="2247"/>
                  </a:cubicBezTo>
                  <a:cubicBezTo>
                    <a:pt x="3148" y="2257"/>
                    <a:pt x="3148" y="2257"/>
                    <a:pt x="3148" y="2257"/>
                  </a:cubicBezTo>
                  <a:cubicBezTo>
                    <a:pt x="3147" y="2257"/>
                    <a:pt x="3146" y="2258"/>
                    <a:pt x="3145" y="2259"/>
                  </a:cubicBezTo>
                  <a:cubicBezTo>
                    <a:pt x="3143" y="2260"/>
                    <a:pt x="3142" y="2262"/>
                    <a:pt x="3142" y="2264"/>
                  </a:cubicBezTo>
                  <a:cubicBezTo>
                    <a:pt x="3142" y="2265"/>
                    <a:pt x="3142" y="2265"/>
                    <a:pt x="3142" y="2265"/>
                  </a:cubicBezTo>
                  <a:cubicBezTo>
                    <a:pt x="3142" y="2265"/>
                    <a:pt x="3141" y="2266"/>
                    <a:pt x="3141" y="2266"/>
                  </a:cubicBezTo>
                  <a:cubicBezTo>
                    <a:pt x="3139" y="2268"/>
                    <a:pt x="3138" y="2270"/>
                    <a:pt x="3138" y="2272"/>
                  </a:cubicBezTo>
                  <a:cubicBezTo>
                    <a:pt x="3138" y="2273"/>
                    <a:pt x="3138" y="2273"/>
                    <a:pt x="3138" y="2273"/>
                  </a:cubicBezTo>
                  <a:cubicBezTo>
                    <a:pt x="3138" y="2273"/>
                    <a:pt x="3137" y="2273"/>
                    <a:pt x="3137" y="2274"/>
                  </a:cubicBezTo>
                  <a:cubicBezTo>
                    <a:pt x="3135" y="2275"/>
                    <a:pt x="3134" y="2278"/>
                    <a:pt x="3134" y="2280"/>
                  </a:cubicBezTo>
                  <a:cubicBezTo>
                    <a:pt x="3134" y="2280"/>
                    <a:pt x="3134" y="2280"/>
                    <a:pt x="3134" y="2280"/>
                  </a:cubicBezTo>
                  <a:cubicBezTo>
                    <a:pt x="3134" y="2281"/>
                    <a:pt x="3133" y="2281"/>
                    <a:pt x="3133" y="2281"/>
                  </a:cubicBezTo>
                  <a:cubicBezTo>
                    <a:pt x="3131" y="2283"/>
                    <a:pt x="3130" y="2285"/>
                    <a:pt x="3130" y="2287"/>
                  </a:cubicBezTo>
                  <a:cubicBezTo>
                    <a:pt x="3130" y="2288"/>
                    <a:pt x="3130" y="2288"/>
                    <a:pt x="3130" y="2288"/>
                  </a:cubicBezTo>
                  <a:cubicBezTo>
                    <a:pt x="3130" y="2288"/>
                    <a:pt x="3129" y="2289"/>
                    <a:pt x="3129" y="2289"/>
                  </a:cubicBezTo>
                  <a:cubicBezTo>
                    <a:pt x="3127" y="2291"/>
                    <a:pt x="3126" y="2293"/>
                    <a:pt x="3126" y="2295"/>
                  </a:cubicBezTo>
                  <a:cubicBezTo>
                    <a:pt x="3126" y="2296"/>
                    <a:pt x="3126" y="2296"/>
                    <a:pt x="3126" y="2296"/>
                  </a:cubicBezTo>
                  <a:cubicBezTo>
                    <a:pt x="3125" y="2296"/>
                    <a:pt x="3125" y="2297"/>
                    <a:pt x="3124" y="2298"/>
                  </a:cubicBezTo>
                  <a:cubicBezTo>
                    <a:pt x="3122" y="2301"/>
                    <a:pt x="3121" y="2303"/>
                    <a:pt x="3121" y="2305"/>
                  </a:cubicBezTo>
                  <a:cubicBezTo>
                    <a:pt x="3121" y="2305"/>
                    <a:pt x="3121" y="2305"/>
                    <a:pt x="3121" y="2305"/>
                  </a:cubicBezTo>
                  <a:cubicBezTo>
                    <a:pt x="3120" y="2305"/>
                    <a:pt x="3118" y="2306"/>
                    <a:pt x="3117" y="2306"/>
                  </a:cubicBezTo>
                  <a:cubicBezTo>
                    <a:pt x="3115" y="2307"/>
                    <a:pt x="3114" y="2307"/>
                    <a:pt x="3113" y="2309"/>
                  </a:cubicBezTo>
                  <a:cubicBezTo>
                    <a:pt x="3112" y="2309"/>
                    <a:pt x="3111" y="2310"/>
                    <a:pt x="3109" y="2311"/>
                  </a:cubicBezTo>
                  <a:cubicBezTo>
                    <a:pt x="3106" y="2312"/>
                    <a:pt x="3101" y="2314"/>
                    <a:pt x="3095" y="2314"/>
                  </a:cubicBezTo>
                  <a:cubicBezTo>
                    <a:pt x="3089" y="2315"/>
                    <a:pt x="3083" y="2315"/>
                    <a:pt x="3076" y="2315"/>
                  </a:cubicBezTo>
                  <a:cubicBezTo>
                    <a:pt x="3076" y="2315"/>
                    <a:pt x="3076" y="2315"/>
                    <a:pt x="3076" y="2315"/>
                  </a:cubicBezTo>
                  <a:cubicBezTo>
                    <a:pt x="3075" y="2315"/>
                    <a:pt x="3075" y="2315"/>
                    <a:pt x="3075" y="2315"/>
                  </a:cubicBezTo>
                  <a:cubicBezTo>
                    <a:pt x="3059" y="2315"/>
                    <a:pt x="3041" y="2314"/>
                    <a:pt x="3029" y="2314"/>
                  </a:cubicBezTo>
                  <a:cubicBezTo>
                    <a:pt x="3029" y="2314"/>
                    <a:pt x="3029" y="2314"/>
                    <a:pt x="3029" y="2314"/>
                  </a:cubicBezTo>
                  <a:cubicBezTo>
                    <a:pt x="3026" y="2314"/>
                    <a:pt x="3024" y="2315"/>
                    <a:pt x="3022" y="2316"/>
                  </a:cubicBezTo>
                  <a:cubicBezTo>
                    <a:pt x="3016" y="2323"/>
                    <a:pt x="3011" y="2330"/>
                    <a:pt x="3005" y="2337"/>
                  </a:cubicBezTo>
                  <a:cubicBezTo>
                    <a:pt x="3005" y="2337"/>
                    <a:pt x="3005" y="2337"/>
                    <a:pt x="3005" y="2337"/>
                  </a:cubicBezTo>
                  <a:cubicBezTo>
                    <a:pt x="3003" y="2337"/>
                    <a:pt x="3001" y="2337"/>
                    <a:pt x="2999" y="2339"/>
                  </a:cubicBezTo>
                  <a:cubicBezTo>
                    <a:pt x="2998" y="2341"/>
                    <a:pt x="2997" y="2343"/>
                    <a:pt x="2997" y="2345"/>
                  </a:cubicBezTo>
                  <a:cubicBezTo>
                    <a:pt x="2997" y="2347"/>
                    <a:pt x="2997" y="2347"/>
                    <a:pt x="2997" y="2347"/>
                  </a:cubicBezTo>
                  <a:cubicBezTo>
                    <a:pt x="2996" y="2348"/>
                    <a:pt x="2994" y="2348"/>
                    <a:pt x="2993" y="2349"/>
                  </a:cubicBezTo>
                  <a:cubicBezTo>
                    <a:pt x="2991" y="2350"/>
                    <a:pt x="2989" y="2353"/>
                    <a:pt x="2989" y="2355"/>
                  </a:cubicBezTo>
                  <a:cubicBezTo>
                    <a:pt x="2988" y="2356"/>
                    <a:pt x="2987" y="2356"/>
                    <a:pt x="2986" y="2357"/>
                  </a:cubicBezTo>
                  <a:cubicBezTo>
                    <a:pt x="2985" y="2357"/>
                    <a:pt x="2983" y="2358"/>
                    <a:pt x="2982" y="2359"/>
                  </a:cubicBezTo>
                  <a:cubicBezTo>
                    <a:pt x="2970" y="2359"/>
                    <a:pt x="2961" y="2357"/>
                    <a:pt x="2952" y="2354"/>
                  </a:cubicBezTo>
                  <a:cubicBezTo>
                    <a:pt x="2944" y="2351"/>
                    <a:pt x="2935" y="2348"/>
                    <a:pt x="2925" y="2345"/>
                  </a:cubicBezTo>
                  <a:cubicBezTo>
                    <a:pt x="2924" y="2342"/>
                    <a:pt x="2924" y="2339"/>
                    <a:pt x="2923" y="2335"/>
                  </a:cubicBezTo>
                  <a:cubicBezTo>
                    <a:pt x="2923" y="2331"/>
                    <a:pt x="2923" y="2326"/>
                    <a:pt x="2923" y="2321"/>
                  </a:cubicBezTo>
                  <a:cubicBezTo>
                    <a:pt x="2925" y="2320"/>
                    <a:pt x="2926" y="2318"/>
                    <a:pt x="2926" y="2316"/>
                  </a:cubicBezTo>
                  <a:cubicBezTo>
                    <a:pt x="2927" y="2312"/>
                    <a:pt x="2928" y="2307"/>
                    <a:pt x="2929" y="2303"/>
                  </a:cubicBezTo>
                  <a:cubicBezTo>
                    <a:pt x="2930" y="2302"/>
                    <a:pt x="2931" y="2302"/>
                    <a:pt x="2932" y="2301"/>
                  </a:cubicBezTo>
                  <a:cubicBezTo>
                    <a:pt x="2934" y="2299"/>
                    <a:pt x="2935" y="2297"/>
                    <a:pt x="2935" y="2295"/>
                  </a:cubicBezTo>
                  <a:cubicBezTo>
                    <a:pt x="2935" y="2294"/>
                    <a:pt x="2935" y="2294"/>
                    <a:pt x="2935" y="2294"/>
                  </a:cubicBezTo>
                  <a:cubicBezTo>
                    <a:pt x="2935" y="2294"/>
                    <a:pt x="2936" y="2294"/>
                    <a:pt x="2936" y="2293"/>
                  </a:cubicBezTo>
                  <a:cubicBezTo>
                    <a:pt x="2938" y="2292"/>
                    <a:pt x="2939" y="2290"/>
                    <a:pt x="2939" y="2287"/>
                  </a:cubicBezTo>
                  <a:cubicBezTo>
                    <a:pt x="2939" y="2284"/>
                    <a:pt x="2939" y="2284"/>
                    <a:pt x="2939" y="2284"/>
                  </a:cubicBezTo>
                  <a:cubicBezTo>
                    <a:pt x="2941" y="2283"/>
                    <a:pt x="2944" y="2281"/>
                    <a:pt x="2946" y="2279"/>
                  </a:cubicBezTo>
                  <a:cubicBezTo>
                    <a:pt x="2948" y="2279"/>
                    <a:pt x="2948" y="2278"/>
                    <a:pt x="2949" y="2276"/>
                  </a:cubicBezTo>
                  <a:cubicBezTo>
                    <a:pt x="2950" y="2276"/>
                    <a:pt x="2950" y="2276"/>
                    <a:pt x="2950" y="2276"/>
                  </a:cubicBezTo>
                  <a:cubicBezTo>
                    <a:pt x="2953" y="2276"/>
                    <a:pt x="2956" y="2275"/>
                    <a:pt x="2957" y="2272"/>
                  </a:cubicBezTo>
                  <a:cubicBezTo>
                    <a:pt x="2958" y="2271"/>
                    <a:pt x="2958" y="2270"/>
                    <a:pt x="2959" y="2269"/>
                  </a:cubicBezTo>
                  <a:cubicBezTo>
                    <a:pt x="2962" y="2269"/>
                    <a:pt x="2962" y="2269"/>
                    <a:pt x="2962" y="2269"/>
                  </a:cubicBezTo>
                  <a:cubicBezTo>
                    <a:pt x="2965" y="2269"/>
                    <a:pt x="2967" y="2268"/>
                    <a:pt x="2969" y="2265"/>
                  </a:cubicBezTo>
                  <a:cubicBezTo>
                    <a:pt x="2971" y="2262"/>
                    <a:pt x="2973" y="2258"/>
                    <a:pt x="2976" y="2255"/>
                  </a:cubicBezTo>
                  <a:cubicBezTo>
                    <a:pt x="2983" y="2249"/>
                    <a:pt x="2990" y="2244"/>
                    <a:pt x="2997" y="2238"/>
                  </a:cubicBezTo>
                  <a:cubicBezTo>
                    <a:pt x="3004" y="2237"/>
                    <a:pt x="3011" y="2236"/>
                    <a:pt x="3018" y="2235"/>
                  </a:cubicBezTo>
                  <a:cubicBezTo>
                    <a:pt x="3018" y="2236"/>
                    <a:pt x="3019" y="2236"/>
                    <a:pt x="3019" y="2236"/>
                  </a:cubicBezTo>
                  <a:cubicBezTo>
                    <a:pt x="3020" y="2238"/>
                    <a:pt x="3022" y="2239"/>
                    <a:pt x="3025" y="2239"/>
                  </a:cubicBezTo>
                  <a:cubicBezTo>
                    <a:pt x="3026" y="2239"/>
                    <a:pt x="3026" y="2239"/>
                    <a:pt x="3026" y="2239"/>
                  </a:cubicBezTo>
                  <a:cubicBezTo>
                    <a:pt x="3026" y="2240"/>
                    <a:pt x="3028" y="2241"/>
                    <a:pt x="3029" y="2242"/>
                  </a:cubicBezTo>
                  <a:cubicBezTo>
                    <a:pt x="3030" y="2242"/>
                    <a:pt x="3031" y="2242"/>
                    <a:pt x="3032" y="2242"/>
                  </a:cubicBezTo>
                  <a:cubicBezTo>
                    <a:pt x="3032" y="2243"/>
                    <a:pt x="3033" y="2243"/>
                    <a:pt x="3035" y="2243"/>
                  </a:cubicBezTo>
                  <a:cubicBezTo>
                    <a:pt x="3035" y="2243"/>
                    <a:pt x="3035" y="2243"/>
                    <a:pt x="3035" y="2243"/>
                  </a:cubicBezTo>
                  <a:cubicBezTo>
                    <a:pt x="3036" y="2243"/>
                    <a:pt x="3038" y="2243"/>
                    <a:pt x="3039" y="2242"/>
                  </a:cubicBezTo>
                  <a:cubicBezTo>
                    <a:pt x="3041" y="2241"/>
                    <a:pt x="3042" y="2239"/>
                    <a:pt x="3043" y="2238"/>
                  </a:cubicBezTo>
                  <a:cubicBezTo>
                    <a:pt x="3043" y="2238"/>
                    <a:pt x="3043" y="2237"/>
                    <a:pt x="3043" y="2237"/>
                  </a:cubicBezTo>
                  <a:cubicBezTo>
                    <a:pt x="3050" y="2235"/>
                    <a:pt x="3055" y="2233"/>
                    <a:pt x="3060" y="2231"/>
                  </a:cubicBezTo>
                  <a:cubicBezTo>
                    <a:pt x="3064" y="2228"/>
                    <a:pt x="3068" y="2225"/>
                    <a:pt x="3070" y="2222"/>
                  </a:cubicBezTo>
                  <a:cubicBezTo>
                    <a:pt x="3074" y="2217"/>
                    <a:pt x="3077" y="2211"/>
                    <a:pt x="3079" y="2206"/>
                  </a:cubicBezTo>
                  <a:cubicBezTo>
                    <a:pt x="3081" y="2201"/>
                    <a:pt x="3082" y="2197"/>
                    <a:pt x="3085" y="2192"/>
                  </a:cubicBezTo>
                  <a:cubicBezTo>
                    <a:pt x="3087" y="2192"/>
                    <a:pt x="3088" y="2191"/>
                    <a:pt x="3090" y="2190"/>
                  </a:cubicBezTo>
                  <a:cubicBezTo>
                    <a:pt x="3091" y="2188"/>
                    <a:pt x="3092" y="2186"/>
                    <a:pt x="3092" y="2184"/>
                  </a:cubicBezTo>
                  <a:cubicBezTo>
                    <a:pt x="3092" y="2182"/>
                    <a:pt x="3092" y="2182"/>
                    <a:pt x="3092" y="2182"/>
                  </a:cubicBezTo>
                  <a:cubicBezTo>
                    <a:pt x="3093" y="2181"/>
                    <a:pt x="3094" y="2181"/>
                    <a:pt x="3095" y="2180"/>
                  </a:cubicBezTo>
                  <a:cubicBezTo>
                    <a:pt x="3097" y="2179"/>
                    <a:pt x="3099" y="2178"/>
                    <a:pt x="3099" y="2176"/>
                  </a:cubicBezTo>
                  <a:cubicBezTo>
                    <a:pt x="3100" y="2174"/>
                    <a:pt x="3101" y="2172"/>
                    <a:pt x="3101" y="2170"/>
                  </a:cubicBezTo>
                  <a:cubicBezTo>
                    <a:pt x="3103" y="2170"/>
                    <a:pt x="3103" y="2170"/>
                    <a:pt x="3103" y="2170"/>
                  </a:cubicBezTo>
                  <a:cubicBezTo>
                    <a:pt x="3106" y="2170"/>
                    <a:pt x="3109" y="2168"/>
                    <a:pt x="3111" y="2165"/>
                  </a:cubicBezTo>
                  <a:cubicBezTo>
                    <a:pt x="3111" y="2164"/>
                    <a:pt x="3112" y="2163"/>
                    <a:pt x="3112" y="2162"/>
                  </a:cubicBezTo>
                  <a:cubicBezTo>
                    <a:pt x="3115" y="2162"/>
                    <a:pt x="3115" y="2162"/>
                    <a:pt x="3115" y="2162"/>
                  </a:cubicBezTo>
                  <a:cubicBezTo>
                    <a:pt x="3117" y="2162"/>
                    <a:pt x="3119" y="2161"/>
                    <a:pt x="3121" y="2159"/>
                  </a:cubicBezTo>
                  <a:cubicBezTo>
                    <a:pt x="3121" y="2159"/>
                    <a:pt x="3122" y="2159"/>
                    <a:pt x="3122" y="2158"/>
                  </a:cubicBezTo>
                  <a:cubicBezTo>
                    <a:pt x="3123" y="2158"/>
                    <a:pt x="3123" y="2158"/>
                    <a:pt x="3123" y="2158"/>
                  </a:cubicBezTo>
                  <a:cubicBezTo>
                    <a:pt x="3126" y="2158"/>
                    <a:pt x="3129" y="2156"/>
                    <a:pt x="3131" y="2153"/>
                  </a:cubicBezTo>
                  <a:cubicBezTo>
                    <a:pt x="3131" y="2152"/>
                    <a:pt x="3132" y="2151"/>
                    <a:pt x="3132" y="2150"/>
                  </a:cubicBezTo>
                  <a:cubicBezTo>
                    <a:pt x="3159" y="2147"/>
                    <a:pt x="3159" y="2147"/>
                    <a:pt x="3159" y="2147"/>
                  </a:cubicBezTo>
                  <a:cubicBezTo>
                    <a:pt x="3162" y="2146"/>
                    <a:pt x="3164" y="2144"/>
                    <a:pt x="3166" y="2142"/>
                  </a:cubicBezTo>
                  <a:cubicBezTo>
                    <a:pt x="3206" y="2139"/>
                    <a:pt x="3206" y="2139"/>
                    <a:pt x="3206" y="2139"/>
                  </a:cubicBezTo>
                  <a:cubicBezTo>
                    <a:pt x="3207" y="2139"/>
                    <a:pt x="3208" y="2139"/>
                    <a:pt x="3209" y="2138"/>
                  </a:cubicBezTo>
                  <a:cubicBezTo>
                    <a:pt x="3213" y="2136"/>
                    <a:pt x="3218" y="2133"/>
                    <a:pt x="3223" y="2130"/>
                  </a:cubicBezTo>
                  <a:cubicBezTo>
                    <a:pt x="3230" y="2125"/>
                    <a:pt x="3238" y="2118"/>
                    <a:pt x="3245" y="2111"/>
                  </a:cubicBezTo>
                  <a:cubicBezTo>
                    <a:pt x="3252" y="2105"/>
                    <a:pt x="3258" y="2099"/>
                    <a:pt x="3262" y="2095"/>
                  </a:cubicBezTo>
                  <a:cubicBezTo>
                    <a:pt x="3263" y="2094"/>
                    <a:pt x="3263" y="2094"/>
                    <a:pt x="3264" y="2093"/>
                  </a:cubicBezTo>
                  <a:cubicBezTo>
                    <a:pt x="3265" y="2091"/>
                    <a:pt x="3267" y="2088"/>
                    <a:pt x="3269" y="2085"/>
                  </a:cubicBezTo>
                  <a:cubicBezTo>
                    <a:pt x="3272" y="2085"/>
                    <a:pt x="3272" y="2085"/>
                    <a:pt x="3272" y="2085"/>
                  </a:cubicBezTo>
                  <a:cubicBezTo>
                    <a:pt x="3276" y="2085"/>
                    <a:pt x="3278" y="2084"/>
                    <a:pt x="3280" y="2081"/>
                  </a:cubicBezTo>
                  <a:cubicBezTo>
                    <a:pt x="3280" y="2080"/>
                    <a:pt x="3281" y="2079"/>
                    <a:pt x="3281" y="2078"/>
                  </a:cubicBezTo>
                  <a:cubicBezTo>
                    <a:pt x="3284" y="2078"/>
                    <a:pt x="3284" y="2078"/>
                    <a:pt x="3284" y="2078"/>
                  </a:cubicBezTo>
                  <a:cubicBezTo>
                    <a:pt x="3287" y="2078"/>
                    <a:pt x="3290" y="2076"/>
                    <a:pt x="3291" y="2073"/>
                  </a:cubicBezTo>
                  <a:cubicBezTo>
                    <a:pt x="3292" y="2072"/>
                    <a:pt x="3293" y="2071"/>
                    <a:pt x="3293" y="2070"/>
                  </a:cubicBezTo>
                  <a:cubicBezTo>
                    <a:pt x="3296" y="2070"/>
                    <a:pt x="3296" y="2070"/>
                    <a:pt x="3296" y="2070"/>
                  </a:cubicBezTo>
                  <a:cubicBezTo>
                    <a:pt x="3299" y="2070"/>
                    <a:pt x="3302" y="2069"/>
                    <a:pt x="3303" y="2066"/>
                  </a:cubicBezTo>
                  <a:cubicBezTo>
                    <a:pt x="3304" y="2065"/>
                    <a:pt x="3304" y="2064"/>
                    <a:pt x="3305" y="2063"/>
                  </a:cubicBezTo>
                  <a:cubicBezTo>
                    <a:pt x="3308" y="2063"/>
                    <a:pt x="3308" y="2063"/>
                    <a:pt x="3308" y="2063"/>
                  </a:cubicBezTo>
                  <a:cubicBezTo>
                    <a:pt x="3310" y="2063"/>
                    <a:pt x="3312" y="2062"/>
                    <a:pt x="3313" y="2061"/>
                  </a:cubicBezTo>
                  <a:cubicBezTo>
                    <a:pt x="3313" y="2060"/>
                    <a:pt x="3314" y="2060"/>
                    <a:pt x="3314" y="2060"/>
                  </a:cubicBezTo>
                  <a:cubicBezTo>
                    <a:pt x="3280" y="2060"/>
                    <a:pt x="3280" y="2060"/>
                    <a:pt x="3280" y="2060"/>
                  </a:cubicBezTo>
                  <a:cubicBezTo>
                    <a:pt x="3280" y="2060"/>
                    <a:pt x="3279" y="2061"/>
                    <a:pt x="3279" y="2061"/>
                  </a:cubicBezTo>
                  <a:cubicBezTo>
                    <a:pt x="3276" y="2061"/>
                    <a:pt x="3276" y="2061"/>
                    <a:pt x="3276" y="2061"/>
                  </a:cubicBezTo>
                  <a:cubicBezTo>
                    <a:pt x="3273" y="2061"/>
                    <a:pt x="3270" y="2063"/>
                    <a:pt x="3269" y="2066"/>
                  </a:cubicBezTo>
                  <a:cubicBezTo>
                    <a:pt x="3268" y="2067"/>
                    <a:pt x="3268" y="2068"/>
                    <a:pt x="3267" y="2069"/>
                  </a:cubicBezTo>
                  <a:cubicBezTo>
                    <a:pt x="3265" y="2069"/>
                    <a:pt x="3265" y="2069"/>
                    <a:pt x="3265" y="2069"/>
                  </a:cubicBezTo>
                  <a:cubicBezTo>
                    <a:pt x="3262" y="2069"/>
                    <a:pt x="3259" y="2070"/>
                    <a:pt x="3258" y="2072"/>
                  </a:cubicBezTo>
                  <a:cubicBezTo>
                    <a:pt x="3255" y="2076"/>
                    <a:pt x="3253" y="2080"/>
                    <a:pt x="3250" y="2083"/>
                  </a:cubicBezTo>
                  <a:cubicBezTo>
                    <a:pt x="3244" y="2089"/>
                    <a:pt x="3236" y="2098"/>
                    <a:pt x="3227" y="2105"/>
                  </a:cubicBezTo>
                  <a:cubicBezTo>
                    <a:pt x="3222" y="2110"/>
                    <a:pt x="3218" y="2113"/>
                    <a:pt x="3213" y="2117"/>
                  </a:cubicBezTo>
                  <a:cubicBezTo>
                    <a:pt x="3210" y="2119"/>
                    <a:pt x="3206" y="2121"/>
                    <a:pt x="3204" y="2122"/>
                  </a:cubicBezTo>
                  <a:cubicBezTo>
                    <a:pt x="3158" y="2126"/>
                    <a:pt x="3158" y="2126"/>
                    <a:pt x="3158" y="2126"/>
                  </a:cubicBezTo>
                  <a:cubicBezTo>
                    <a:pt x="3155" y="2126"/>
                    <a:pt x="3152" y="2128"/>
                    <a:pt x="3151" y="2131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23" y="2134"/>
                    <a:pt x="3121" y="2136"/>
                    <a:pt x="3120" y="2138"/>
                  </a:cubicBezTo>
                  <a:cubicBezTo>
                    <a:pt x="3119" y="2139"/>
                    <a:pt x="3118" y="2140"/>
                    <a:pt x="3118" y="2142"/>
                  </a:cubicBezTo>
                  <a:cubicBezTo>
                    <a:pt x="3115" y="2142"/>
                    <a:pt x="3115" y="2142"/>
                    <a:pt x="3115" y="2142"/>
                  </a:cubicBezTo>
                  <a:cubicBezTo>
                    <a:pt x="3113" y="2142"/>
                    <a:pt x="3111" y="2142"/>
                    <a:pt x="3109" y="2144"/>
                  </a:cubicBezTo>
                  <a:cubicBezTo>
                    <a:pt x="3109" y="2144"/>
                    <a:pt x="3108" y="2145"/>
                    <a:pt x="3108" y="2145"/>
                  </a:cubicBezTo>
                  <a:cubicBezTo>
                    <a:pt x="3107" y="2145"/>
                    <a:pt x="3107" y="2145"/>
                    <a:pt x="3107" y="2145"/>
                  </a:cubicBezTo>
                  <a:cubicBezTo>
                    <a:pt x="3104" y="2145"/>
                    <a:pt x="3101" y="2147"/>
                    <a:pt x="3100" y="2150"/>
                  </a:cubicBezTo>
                  <a:cubicBezTo>
                    <a:pt x="3099" y="2151"/>
                    <a:pt x="3099" y="2152"/>
                    <a:pt x="3098" y="2153"/>
                  </a:cubicBezTo>
                  <a:cubicBezTo>
                    <a:pt x="3095" y="2153"/>
                    <a:pt x="3095" y="2153"/>
                    <a:pt x="3095" y="2153"/>
                  </a:cubicBezTo>
                  <a:cubicBezTo>
                    <a:pt x="3092" y="2153"/>
                    <a:pt x="3089" y="2155"/>
                    <a:pt x="3088" y="2159"/>
                  </a:cubicBezTo>
                  <a:cubicBezTo>
                    <a:pt x="3087" y="2161"/>
                    <a:pt x="3086" y="2164"/>
                    <a:pt x="3085" y="2167"/>
                  </a:cubicBezTo>
                  <a:cubicBezTo>
                    <a:pt x="3083" y="2168"/>
                    <a:pt x="3081" y="2168"/>
                    <a:pt x="3080" y="2169"/>
                  </a:cubicBezTo>
                  <a:cubicBezTo>
                    <a:pt x="3077" y="2171"/>
                    <a:pt x="3075" y="2173"/>
                    <a:pt x="3075" y="2177"/>
                  </a:cubicBezTo>
                  <a:cubicBezTo>
                    <a:pt x="3075" y="2177"/>
                    <a:pt x="3075" y="2177"/>
                    <a:pt x="3075" y="2177"/>
                  </a:cubicBezTo>
                  <a:cubicBezTo>
                    <a:pt x="3074" y="2178"/>
                    <a:pt x="3073" y="2179"/>
                    <a:pt x="3072" y="2180"/>
                  </a:cubicBezTo>
                  <a:cubicBezTo>
                    <a:pt x="3069" y="2187"/>
                    <a:pt x="3066" y="2193"/>
                    <a:pt x="3064" y="2198"/>
                  </a:cubicBezTo>
                  <a:cubicBezTo>
                    <a:pt x="3063" y="2201"/>
                    <a:pt x="3061" y="2204"/>
                    <a:pt x="3060" y="2207"/>
                  </a:cubicBezTo>
                  <a:cubicBezTo>
                    <a:pt x="3058" y="2211"/>
                    <a:pt x="3056" y="2213"/>
                    <a:pt x="3053" y="2216"/>
                  </a:cubicBezTo>
                  <a:cubicBezTo>
                    <a:pt x="3049" y="2218"/>
                    <a:pt x="3044" y="2220"/>
                    <a:pt x="3035" y="2222"/>
                  </a:cubicBezTo>
                  <a:cubicBezTo>
                    <a:pt x="3035" y="2222"/>
                    <a:pt x="3035" y="2222"/>
                    <a:pt x="3034" y="2222"/>
                  </a:cubicBezTo>
                  <a:cubicBezTo>
                    <a:pt x="3034" y="2222"/>
                    <a:pt x="3033" y="2222"/>
                    <a:pt x="3032" y="2222"/>
                  </a:cubicBezTo>
                  <a:cubicBezTo>
                    <a:pt x="3032" y="2222"/>
                    <a:pt x="3032" y="2222"/>
                    <a:pt x="3032" y="2222"/>
                  </a:cubicBezTo>
                  <a:cubicBezTo>
                    <a:pt x="3031" y="2221"/>
                    <a:pt x="3031" y="2221"/>
                    <a:pt x="3030" y="2220"/>
                  </a:cubicBezTo>
                  <a:cubicBezTo>
                    <a:pt x="3029" y="2219"/>
                    <a:pt x="3027" y="2218"/>
                    <a:pt x="3025" y="2218"/>
                  </a:cubicBezTo>
                  <a:cubicBezTo>
                    <a:pt x="3024" y="2218"/>
                    <a:pt x="3024" y="2218"/>
                    <a:pt x="3024" y="2218"/>
                  </a:cubicBezTo>
                  <a:cubicBezTo>
                    <a:pt x="3013" y="2219"/>
                    <a:pt x="3003" y="2221"/>
                    <a:pt x="2992" y="2222"/>
                  </a:cubicBezTo>
                  <a:cubicBezTo>
                    <a:pt x="2991" y="2222"/>
                    <a:pt x="2989" y="2223"/>
                    <a:pt x="2988" y="2224"/>
                  </a:cubicBezTo>
                  <a:cubicBezTo>
                    <a:pt x="2980" y="2230"/>
                    <a:pt x="2972" y="2236"/>
                    <a:pt x="2964" y="2243"/>
                  </a:cubicBezTo>
                  <a:cubicBezTo>
                    <a:pt x="2964" y="2243"/>
                    <a:pt x="2963" y="2244"/>
                    <a:pt x="2963" y="2244"/>
                  </a:cubicBezTo>
                  <a:cubicBezTo>
                    <a:pt x="2961" y="2247"/>
                    <a:pt x="2959" y="2250"/>
                    <a:pt x="2957" y="2252"/>
                  </a:cubicBezTo>
                  <a:cubicBezTo>
                    <a:pt x="2954" y="2252"/>
                    <a:pt x="2954" y="2252"/>
                    <a:pt x="2954" y="2252"/>
                  </a:cubicBezTo>
                  <a:cubicBezTo>
                    <a:pt x="2951" y="2252"/>
                    <a:pt x="2948" y="2254"/>
                    <a:pt x="2947" y="2257"/>
                  </a:cubicBezTo>
                  <a:cubicBezTo>
                    <a:pt x="2946" y="2258"/>
                    <a:pt x="2945" y="2259"/>
                    <a:pt x="2945" y="2260"/>
                  </a:cubicBezTo>
                  <a:cubicBezTo>
                    <a:pt x="2942" y="2260"/>
                    <a:pt x="2942" y="2260"/>
                    <a:pt x="2942" y="2260"/>
                  </a:cubicBezTo>
                  <a:cubicBezTo>
                    <a:pt x="2940" y="2260"/>
                    <a:pt x="2938" y="2261"/>
                    <a:pt x="2936" y="2262"/>
                  </a:cubicBezTo>
                  <a:cubicBezTo>
                    <a:pt x="2935" y="2264"/>
                    <a:pt x="2934" y="2266"/>
                    <a:pt x="2934" y="2268"/>
                  </a:cubicBezTo>
                  <a:cubicBezTo>
                    <a:pt x="2931" y="2269"/>
                    <a:pt x="2928" y="2271"/>
                    <a:pt x="2926" y="2273"/>
                  </a:cubicBezTo>
                  <a:cubicBezTo>
                    <a:pt x="2923" y="2274"/>
                    <a:pt x="2922" y="2277"/>
                    <a:pt x="2922" y="2280"/>
                  </a:cubicBezTo>
                  <a:cubicBezTo>
                    <a:pt x="2922" y="2280"/>
                    <a:pt x="2922" y="2280"/>
                    <a:pt x="2922" y="2280"/>
                  </a:cubicBezTo>
                  <a:cubicBezTo>
                    <a:pt x="2921" y="2281"/>
                    <a:pt x="2921" y="2281"/>
                    <a:pt x="2920" y="2281"/>
                  </a:cubicBezTo>
                  <a:cubicBezTo>
                    <a:pt x="2919" y="2283"/>
                    <a:pt x="2918" y="2285"/>
                    <a:pt x="2918" y="2287"/>
                  </a:cubicBezTo>
                  <a:cubicBezTo>
                    <a:pt x="2918" y="2288"/>
                    <a:pt x="2918" y="2288"/>
                    <a:pt x="2918" y="2288"/>
                  </a:cubicBezTo>
                  <a:cubicBezTo>
                    <a:pt x="2916" y="2289"/>
                    <a:pt x="2915" y="2291"/>
                    <a:pt x="2914" y="2293"/>
                  </a:cubicBezTo>
                  <a:cubicBezTo>
                    <a:pt x="2913" y="2298"/>
                    <a:pt x="2912" y="2302"/>
                    <a:pt x="2912" y="2306"/>
                  </a:cubicBezTo>
                  <a:cubicBezTo>
                    <a:pt x="2908" y="2308"/>
                    <a:pt x="2906" y="2311"/>
                    <a:pt x="2906" y="2314"/>
                  </a:cubicBezTo>
                  <a:cubicBezTo>
                    <a:pt x="2906" y="2315"/>
                    <a:pt x="2906" y="2315"/>
                    <a:pt x="2906" y="2316"/>
                  </a:cubicBezTo>
                  <a:cubicBezTo>
                    <a:pt x="2906" y="2323"/>
                    <a:pt x="2906" y="2330"/>
                    <a:pt x="2907" y="2337"/>
                  </a:cubicBezTo>
                  <a:cubicBezTo>
                    <a:pt x="2907" y="2343"/>
                    <a:pt x="2908" y="2350"/>
                    <a:pt x="2911" y="2355"/>
                  </a:cubicBezTo>
                  <a:cubicBezTo>
                    <a:pt x="2912" y="2358"/>
                    <a:pt x="2914" y="2360"/>
                    <a:pt x="2917" y="2360"/>
                  </a:cubicBezTo>
                  <a:cubicBezTo>
                    <a:pt x="2928" y="2363"/>
                    <a:pt x="2936" y="2366"/>
                    <a:pt x="2947" y="2370"/>
                  </a:cubicBezTo>
                  <a:cubicBezTo>
                    <a:pt x="2957" y="2373"/>
                    <a:pt x="2969" y="2376"/>
                    <a:pt x="2984" y="2376"/>
                  </a:cubicBezTo>
                  <a:cubicBezTo>
                    <a:pt x="2984" y="2376"/>
                    <a:pt x="2984" y="2376"/>
                    <a:pt x="2985" y="2376"/>
                  </a:cubicBezTo>
                  <a:cubicBezTo>
                    <a:pt x="2985" y="2376"/>
                    <a:pt x="2985" y="2376"/>
                    <a:pt x="2985" y="2376"/>
                  </a:cubicBezTo>
                  <a:cubicBezTo>
                    <a:pt x="2988" y="2376"/>
                    <a:pt x="2990" y="2375"/>
                    <a:pt x="2992" y="2373"/>
                  </a:cubicBezTo>
                  <a:cubicBezTo>
                    <a:pt x="2992" y="2372"/>
                    <a:pt x="2993" y="2372"/>
                    <a:pt x="2993" y="2372"/>
                  </a:cubicBezTo>
                  <a:cubicBezTo>
                    <a:pt x="2993" y="2372"/>
                    <a:pt x="2994" y="2371"/>
                    <a:pt x="2996" y="2370"/>
                  </a:cubicBezTo>
                  <a:cubicBezTo>
                    <a:pt x="2998" y="2370"/>
                    <a:pt x="3000" y="2368"/>
                    <a:pt x="3003" y="2366"/>
                  </a:cubicBezTo>
                  <a:cubicBezTo>
                    <a:pt x="3004" y="2365"/>
                    <a:pt x="3005" y="2363"/>
                    <a:pt x="3005" y="2361"/>
                  </a:cubicBezTo>
                  <a:cubicBezTo>
                    <a:pt x="3006" y="2361"/>
                    <a:pt x="3008" y="2360"/>
                    <a:pt x="3009" y="2360"/>
                  </a:cubicBezTo>
                  <a:cubicBezTo>
                    <a:pt x="3012" y="2358"/>
                    <a:pt x="3013" y="2355"/>
                    <a:pt x="3013" y="2352"/>
                  </a:cubicBezTo>
                  <a:cubicBezTo>
                    <a:pt x="3013" y="2352"/>
                    <a:pt x="3013" y="2352"/>
                    <a:pt x="3013" y="2352"/>
                  </a:cubicBezTo>
                  <a:cubicBezTo>
                    <a:pt x="3014" y="2352"/>
                    <a:pt x="3015" y="2351"/>
                    <a:pt x="3015" y="2350"/>
                  </a:cubicBezTo>
                  <a:cubicBezTo>
                    <a:pt x="3021" y="2344"/>
                    <a:pt x="3027" y="2337"/>
                    <a:pt x="3032" y="2330"/>
                  </a:cubicBezTo>
                  <a:cubicBezTo>
                    <a:pt x="3044" y="2331"/>
                    <a:pt x="3060" y="2332"/>
                    <a:pt x="3076" y="2332"/>
                  </a:cubicBezTo>
                  <a:cubicBezTo>
                    <a:pt x="3085" y="2332"/>
                    <a:pt x="3095" y="2331"/>
                    <a:pt x="3103" y="2330"/>
                  </a:cubicBezTo>
                  <a:cubicBezTo>
                    <a:pt x="3108" y="2329"/>
                    <a:pt x="3112" y="2328"/>
                    <a:pt x="3115" y="2326"/>
                  </a:cubicBezTo>
                  <a:cubicBezTo>
                    <a:pt x="3118" y="2325"/>
                    <a:pt x="3121" y="2324"/>
                    <a:pt x="3123" y="2322"/>
                  </a:cubicBezTo>
                  <a:cubicBezTo>
                    <a:pt x="3125" y="2321"/>
                    <a:pt x="3126" y="2321"/>
                    <a:pt x="3126" y="2321"/>
                  </a:cubicBezTo>
                  <a:cubicBezTo>
                    <a:pt x="3127" y="2320"/>
                    <a:pt x="3128" y="2320"/>
                    <a:pt x="3129" y="2320"/>
                  </a:cubicBezTo>
                  <a:cubicBezTo>
                    <a:pt x="3130" y="2320"/>
                    <a:pt x="3130" y="2319"/>
                    <a:pt x="3131" y="2319"/>
                  </a:cubicBezTo>
                  <a:cubicBezTo>
                    <a:pt x="3132" y="2319"/>
                    <a:pt x="3133" y="2318"/>
                    <a:pt x="3133" y="2318"/>
                  </a:cubicBezTo>
                  <a:cubicBezTo>
                    <a:pt x="3134" y="2317"/>
                    <a:pt x="3136" y="2315"/>
                    <a:pt x="3136" y="2313"/>
                  </a:cubicBezTo>
                  <a:cubicBezTo>
                    <a:pt x="3136" y="2312"/>
                    <a:pt x="3136" y="2311"/>
                    <a:pt x="3137" y="2311"/>
                  </a:cubicBezTo>
                  <a:cubicBezTo>
                    <a:pt x="3138" y="2311"/>
                    <a:pt x="3139" y="2310"/>
                    <a:pt x="3141" y="2309"/>
                  </a:cubicBezTo>
                  <a:cubicBezTo>
                    <a:pt x="3142" y="2307"/>
                    <a:pt x="3143" y="2305"/>
                    <a:pt x="3143" y="2303"/>
                  </a:cubicBezTo>
                  <a:cubicBezTo>
                    <a:pt x="3143" y="2302"/>
                    <a:pt x="3143" y="2302"/>
                    <a:pt x="3143" y="2302"/>
                  </a:cubicBezTo>
                  <a:cubicBezTo>
                    <a:pt x="3144" y="2302"/>
                    <a:pt x="3144" y="2301"/>
                    <a:pt x="3145" y="2301"/>
                  </a:cubicBezTo>
                  <a:cubicBezTo>
                    <a:pt x="3146" y="2299"/>
                    <a:pt x="3147" y="2297"/>
                    <a:pt x="3147" y="2295"/>
                  </a:cubicBezTo>
                  <a:cubicBezTo>
                    <a:pt x="3147" y="2294"/>
                    <a:pt x="3147" y="2294"/>
                    <a:pt x="3147" y="2294"/>
                  </a:cubicBezTo>
                  <a:cubicBezTo>
                    <a:pt x="3147" y="2294"/>
                    <a:pt x="3148" y="2294"/>
                    <a:pt x="3148" y="2293"/>
                  </a:cubicBezTo>
                  <a:cubicBezTo>
                    <a:pt x="3150" y="2292"/>
                    <a:pt x="3151" y="2290"/>
                    <a:pt x="3151" y="2287"/>
                  </a:cubicBezTo>
                  <a:cubicBezTo>
                    <a:pt x="3151" y="2287"/>
                    <a:pt x="3151" y="2287"/>
                    <a:pt x="3151" y="2287"/>
                  </a:cubicBezTo>
                  <a:cubicBezTo>
                    <a:pt x="3151" y="2286"/>
                    <a:pt x="3152" y="2286"/>
                    <a:pt x="3152" y="2286"/>
                  </a:cubicBezTo>
                  <a:cubicBezTo>
                    <a:pt x="3154" y="2284"/>
                    <a:pt x="3155" y="2282"/>
                    <a:pt x="3155" y="2280"/>
                  </a:cubicBezTo>
                  <a:cubicBezTo>
                    <a:pt x="3155" y="2279"/>
                    <a:pt x="3155" y="2279"/>
                    <a:pt x="3155" y="2279"/>
                  </a:cubicBezTo>
                  <a:cubicBezTo>
                    <a:pt x="3155" y="2279"/>
                    <a:pt x="3156" y="2279"/>
                    <a:pt x="3156" y="2278"/>
                  </a:cubicBezTo>
                  <a:cubicBezTo>
                    <a:pt x="3158" y="2277"/>
                    <a:pt x="3159" y="2274"/>
                    <a:pt x="3159" y="2272"/>
                  </a:cubicBezTo>
                  <a:cubicBezTo>
                    <a:pt x="3159" y="2271"/>
                    <a:pt x="3159" y="2271"/>
                    <a:pt x="3159" y="2271"/>
                  </a:cubicBezTo>
                  <a:cubicBezTo>
                    <a:pt x="3161" y="2270"/>
                    <a:pt x="3162" y="2269"/>
                    <a:pt x="3162" y="2266"/>
                  </a:cubicBezTo>
                  <a:cubicBezTo>
                    <a:pt x="3165" y="2257"/>
                    <a:pt x="3165" y="2257"/>
                    <a:pt x="3165" y="2257"/>
                  </a:cubicBezTo>
                  <a:cubicBezTo>
                    <a:pt x="3167" y="2257"/>
                    <a:pt x="3168" y="2255"/>
                    <a:pt x="3169" y="2254"/>
                  </a:cubicBezTo>
                  <a:cubicBezTo>
                    <a:pt x="3171" y="2251"/>
                    <a:pt x="3173" y="2249"/>
                    <a:pt x="3175" y="2246"/>
                  </a:cubicBezTo>
                  <a:cubicBezTo>
                    <a:pt x="3213" y="2245"/>
                    <a:pt x="3246" y="2238"/>
                    <a:pt x="3274" y="2227"/>
                  </a:cubicBezTo>
                  <a:cubicBezTo>
                    <a:pt x="3284" y="2227"/>
                    <a:pt x="3284" y="2227"/>
                    <a:pt x="3284" y="2227"/>
                  </a:cubicBezTo>
                  <a:cubicBezTo>
                    <a:pt x="3287" y="2227"/>
                    <a:pt x="3290" y="2225"/>
                    <a:pt x="3291" y="2222"/>
                  </a:cubicBezTo>
                  <a:cubicBezTo>
                    <a:pt x="3292" y="2221"/>
                    <a:pt x="3293" y="2220"/>
                    <a:pt x="3293" y="2219"/>
                  </a:cubicBezTo>
                  <a:cubicBezTo>
                    <a:pt x="3296" y="2219"/>
                    <a:pt x="3298" y="2217"/>
                    <a:pt x="3300" y="2215"/>
                  </a:cubicBezTo>
                  <a:cubicBezTo>
                    <a:pt x="3300" y="2214"/>
                    <a:pt x="3301" y="2213"/>
                    <a:pt x="3301" y="2212"/>
                  </a:cubicBezTo>
                  <a:cubicBezTo>
                    <a:pt x="3304" y="2212"/>
                    <a:pt x="3304" y="2212"/>
                    <a:pt x="3304" y="2212"/>
                  </a:cubicBezTo>
                  <a:cubicBezTo>
                    <a:pt x="3306" y="2212"/>
                    <a:pt x="3309" y="2210"/>
                    <a:pt x="3310" y="2208"/>
                  </a:cubicBezTo>
                  <a:cubicBezTo>
                    <a:pt x="3313" y="2204"/>
                    <a:pt x="3317" y="2200"/>
                    <a:pt x="3320" y="2196"/>
                  </a:cubicBezTo>
                  <a:cubicBezTo>
                    <a:pt x="3324" y="2196"/>
                    <a:pt x="3324" y="2196"/>
                    <a:pt x="3324" y="2196"/>
                  </a:cubicBezTo>
                  <a:cubicBezTo>
                    <a:pt x="3326" y="2196"/>
                    <a:pt x="3328" y="2195"/>
                    <a:pt x="3330" y="2193"/>
                  </a:cubicBezTo>
                  <a:cubicBezTo>
                    <a:pt x="3333" y="2189"/>
                    <a:pt x="3336" y="2185"/>
                    <a:pt x="3339" y="2181"/>
                  </a:cubicBezTo>
                  <a:cubicBezTo>
                    <a:pt x="3343" y="2181"/>
                    <a:pt x="3343" y="2181"/>
                    <a:pt x="3343" y="2181"/>
                  </a:cubicBezTo>
                  <a:cubicBezTo>
                    <a:pt x="3346" y="2181"/>
                    <a:pt x="3349" y="2179"/>
                    <a:pt x="3351" y="2176"/>
                  </a:cubicBezTo>
                  <a:cubicBezTo>
                    <a:pt x="3351" y="2175"/>
                    <a:pt x="3352" y="2174"/>
                    <a:pt x="3352" y="2173"/>
                  </a:cubicBezTo>
                  <a:cubicBezTo>
                    <a:pt x="3359" y="2173"/>
                    <a:pt x="3359" y="2173"/>
                    <a:pt x="3359" y="2173"/>
                  </a:cubicBezTo>
                  <a:cubicBezTo>
                    <a:pt x="3362" y="2173"/>
                    <a:pt x="3364" y="2172"/>
                    <a:pt x="3366" y="2170"/>
                  </a:cubicBezTo>
                  <a:cubicBezTo>
                    <a:pt x="3368" y="2167"/>
                    <a:pt x="3369" y="2164"/>
                    <a:pt x="3371" y="2162"/>
                  </a:cubicBezTo>
                  <a:cubicBezTo>
                    <a:pt x="3373" y="2162"/>
                    <a:pt x="3375" y="2161"/>
                    <a:pt x="3377" y="2159"/>
                  </a:cubicBezTo>
                  <a:cubicBezTo>
                    <a:pt x="3378" y="2158"/>
                    <a:pt x="3379" y="2156"/>
                    <a:pt x="3379" y="2154"/>
                  </a:cubicBezTo>
                  <a:cubicBezTo>
                    <a:pt x="3379" y="2151"/>
                    <a:pt x="3379" y="2151"/>
                    <a:pt x="3379" y="2151"/>
                  </a:cubicBezTo>
                  <a:cubicBezTo>
                    <a:pt x="3380" y="2151"/>
                    <a:pt x="3381" y="2150"/>
                    <a:pt x="3382" y="2149"/>
                  </a:cubicBezTo>
                  <a:cubicBezTo>
                    <a:pt x="3383" y="2149"/>
                    <a:pt x="3384" y="2149"/>
                    <a:pt x="3384" y="2148"/>
                  </a:cubicBezTo>
                  <a:cubicBezTo>
                    <a:pt x="3388" y="2145"/>
                    <a:pt x="3390" y="2142"/>
                    <a:pt x="3393" y="2140"/>
                  </a:cubicBezTo>
                  <a:cubicBezTo>
                    <a:pt x="3396" y="2136"/>
                    <a:pt x="3399" y="2134"/>
                    <a:pt x="3403" y="2132"/>
                  </a:cubicBezTo>
                  <a:cubicBezTo>
                    <a:pt x="3406" y="2130"/>
                    <a:pt x="3411" y="2129"/>
                    <a:pt x="3419" y="2127"/>
                  </a:cubicBezTo>
                  <a:cubicBezTo>
                    <a:pt x="3423" y="2127"/>
                    <a:pt x="3426" y="2123"/>
                    <a:pt x="3426" y="2119"/>
                  </a:cubicBezTo>
                  <a:cubicBezTo>
                    <a:pt x="3426" y="2103"/>
                    <a:pt x="3426" y="2103"/>
                    <a:pt x="3426" y="2103"/>
                  </a:cubicBezTo>
                  <a:cubicBezTo>
                    <a:pt x="3432" y="2095"/>
                    <a:pt x="3437" y="2088"/>
                    <a:pt x="3443" y="2080"/>
                  </a:cubicBezTo>
                  <a:cubicBezTo>
                    <a:pt x="3454" y="2077"/>
                    <a:pt x="3466" y="2074"/>
                    <a:pt x="3478" y="2070"/>
                  </a:cubicBezTo>
                  <a:cubicBezTo>
                    <a:pt x="3524" y="2070"/>
                    <a:pt x="3524" y="2070"/>
                    <a:pt x="3524" y="2070"/>
                  </a:cubicBezTo>
                  <a:cubicBezTo>
                    <a:pt x="3526" y="2070"/>
                    <a:pt x="3528" y="2069"/>
                    <a:pt x="3530" y="2068"/>
                  </a:cubicBezTo>
                  <a:cubicBezTo>
                    <a:pt x="3531" y="2067"/>
                    <a:pt x="3532" y="2066"/>
                    <a:pt x="3532" y="2064"/>
                  </a:cubicBezTo>
                  <a:cubicBezTo>
                    <a:pt x="3534" y="2063"/>
                    <a:pt x="3536" y="2063"/>
                    <a:pt x="3538" y="2062"/>
                  </a:cubicBezTo>
                  <a:cubicBezTo>
                    <a:pt x="3540" y="2062"/>
                    <a:pt x="3541" y="2061"/>
                    <a:pt x="3542" y="2060"/>
                  </a:cubicBezTo>
                  <a:moveTo>
                    <a:pt x="3618" y="2060"/>
                  </a:moveTo>
                  <a:cubicBezTo>
                    <a:pt x="3594" y="2060"/>
                    <a:pt x="3594" y="2060"/>
                    <a:pt x="3594" y="2060"/>
                  </a:cubicBezTo>
                  <a:cubicBezTo>
                    <a:pt x="3591" y="2062"/>
                    <a:pt x="3588" y="2065"/>
                    <a:pt x="3585" y="2067"/>
                  </a:cubicBezTo>
                  <a:cubicBezTo>
                    <a:pt x="3585" y="2068"/>
                    <a:pt x="3585" y="2068"/>
                    <a:pt x="3585" y="2068"/>
                  </a:cubicBezTo>
                  <a:cubicBezTo>
                    <a:pt x="3573" y="2081"/>
                    <a:pt x="3560" y="2094"/>
                    <a:pt x="3548" y="2107"/>
                  </a:cubicBezTo>
                  <a:cubicBezTo>
                    <a:pt x="3544" y="2107"/>
                    <a:pt x="3544" y="2107"/>
                    <a:pt x="3544" y="2107"/>
                  </a:cubicBezTo>
                  <a:cubicBezTo>
                    <a:pt x="3541" y="2107"/>
                    <a:pt x="3538" y="2109"/>
                    <a:pt x="3536" y="2111"/>
                  </a:cubicBezTo>
                  <a:cubicBezTo>
                    <a:pt x="3536" y="2113"/>
                    <a:pt x="3535" y="2114"/>
                    <a:pt x="3534" y="2116"/>
                  </a:cubicBezTo>
                  <a:cubicBezTo>
                    <a:pt x="3529" y="2117"/>
                    <a:pt x="3524" y="2118"/>
                    <a:pt x="3518" y="2119"/>
                  </a:cubicBezTo>
                  <a:cubicBezTo>
                    <a:pt x="3516" y="2119"/>
                    <a:pt x="3514" y="2121"/>
                    <a:pt x="3513" y="2123"/>
                  </a:cubicBezTo>
                  <a:cubicBezTo>
                    <a:pt x="3504" y="2124"/>
                    <a:pt x="3496" y="2125"/>
                    <a:pt x="3488" y="2126"/>
                  </a:cubicBezTo>
                  <a:cubicBezTo>
                    <a:pt x="3485" y="2126"/>
                    <a:pt x="3482" y="2129"/>
                    <a:pt x="3481" y="2132"/>
                  </a:cubicBezTo>
                  <a:cubicBezTo>
                    <a:pt x="3478" y="2132"/>
                    <a:pt x="3474" y="2133"/>
                    <a:pt x="3471" y="2134"/>
                  </a:cubicBezTo>
                  <a:cubicBezTo>
                    <a:pt x="3468" y="2135"/>
                    <a:pt x="3466" y="2137"/>
                    <a:pt x="3465" y="2139"/>
                  </a:cubicBezTo>
                  <a:cubicBezTo>
                    <a:pt x="3462" y="2140"/>
                    <a:pt x="3458" y="2141"/>
                    <a:pt x="3455" y="2142"/>
                  </a:cubicBezTo>
                  <a:cubicBezTo>
                    <a:pt x="3453" y="2142"/>
                    <a:pt x="3451" y="2144"/>
                    <a:pt x="3450" y="2146"/>
                  </a:cubicBezTo>
                  <a:cubicBezTo>
                    <a:pt x="3449" y="2147"/>
                    <a:pt x="3449" y="2148"/>
                    <a:pt x="3448" y="2149"/>
                  </a:cubicBezTo>
                  <a:cubicBezTo>
                    <a:pt x="3445" y="2149"/>
                    <a:pt x="3445" y="2149"/>
                    <a:pt x="3445" y="2149"/>
                  </a:cubicBezTo>
                  <a:cubicBezTo>
                    <a:pt x="3443" y="2149"/>
                    <a:pt x="3440" y="2150"/>
                    <a:pt x="3438" y="2153"/>
                  </a:cubicBezTo>
                  <a:cubicBezTo>
                    <a:pt x="3437" y="2155"/>
                    <a:pt x="3435" y="2158"/>
                    <a:pt x="3433" y="2161"/>
                  </a:cubicBezTo>
                  <a:cubicBezTo>
                    <a:pt x="3430" y="2161"/>
                    <a:pt x="3430" y="2161"/>
                    <a:pt x="3430" y="2161"/>
                  </a:cubicBezTo>
                  <a:cubicBezTo>
                    <a:pt x="3427" y="2161"/>
                    <a:pt x="3425" y="2162"/>
                    <a:pt x="3424" y="2163"/>
                  </a:cubicBezTo>
                  <a:cubicBezTo>
                    <a:pt x="3423" y="2164"/>
                    <a:pt x="3422" y="2165"/>
                    <a:pt x="3422" y="2167"/>
                  </a:cubicBezTo>
                  <a:cubicBezTo>
                    <a:pt x="3416" y="2169"/>
                    <a:pt x="3410" y="2171"/>
                    <a:pt x="3404" y="2173"/>
                  </a:cubicBezTo>
                  <a:cubicBezTo>
                    <a:pt x="3402" y="2173"/>
                    <a:pt x="3400" y="2174"/>
                    <a:pt x="3399" y="2176"/>
                  </a:cubicBezTo>
                  <a:cubicBezTo>
                    <a:pt x="3394" y="2176"/>
                    <a:pt x="3394" y="2176"/>
                    <a:pt x="3394" y="2176"/>
                  </a:cubicBezTo>
                  <a:cubicBezTo>
                    <a:pt x="3392" y="2176"/>
                    <a:pt x="3390" y="2177"/>
                    <a:pt x="3388" y="2178"/>
                  </a:cubicBezTo>
                  <a:cubicBezTo>
                    <a:pt x="3388" y="2179"/>
                    <a:pt x="3388" y="2179"/>
                    <a:pt x="3387" y="2180"/>
                  </a:cubicBezTo>
                  <a:cubicBezTo>
                    <a:pt x="3386" y="2180"/>
                    <a:pt x="3386" y="2180"/>
                    <a:pt x="3386" y="2180"/>
                  </a:cubicBezTo>
                  <a:cubicBezTo>
                    <a:pt x="3384" y="2180"/>
                    <a:pt x="3382" y="2181"/>
                    <a:pt x="3381" y="2182"/>
                  </a:cubicBezTo>
                  <a:cubicBezTo>
                    <a:pt x="3380" y="2183"/>
                    <a:pt x="3380" y="2183"/>
                    <a:pt x="3379" y="2184"/>
                  </a:cubicBezTo>
                  <a:cubicBezTo>
                    <a:pt x="3375" y="2184"/>
                    <a:pt x="3375" y="2184"/>
                    <a:pt x="3375" y="2184"/>
                  </a:cubicBezTo>
                  <a:cubicBezTo>
                    <a:pt x="3372" y="2184"/>
                    <a:pt x="3370" y="2184"/>
                    <a:pt x="3369" y="2186"/>
                  </a:cubicBezTo>
                  <a:cubicBezTo>
                    <a:pt x="3367" y="2187"/>
                    <a:pt x="3366" y="2190"/>
                    <a:pt x="3366" y="2192"/>
                  </a:cubicBezTo>
                  <a:cubicBezTo>
                    <a:pt x="3366" y="2192"/>
                    <a:pt x="3366" y="2192"/>
                    <a:pt x="3366" y="2192"/>
                  </a:cubicBezTo>
                  <a:cubicBezTo>
                    <a:pt x="3365" y="2194"/>
                    <a:pt x="3364" y="2195"/>
                    <a:pt x="3363" y="2197"/>
                  </a:cubicBezTo>
                  <a:cubicBezTo>
                    <a:pt x="3362" y="2198"/>
                    <a:pt x="3361" y="2201"/>
                    <a:pt x="3361" y="2202"/>
                  </a:cubicBezTo>
                  <a:cubicBezTo>
                    <a:pt x="3361" y="2204"/>
                    <a:pt x="3361" y="2205"/>
                    <a:pt x="3361" y="2205"/>
                  </a:cubicBezTo>
                  <a:cubicBezTo>
                    <a:pt x="3361" y="2206"/>
                    <a:pt x="3361" y="2206"/>
                    <a:pt x="3361" y="2207"/>
                  </a:cubicBezTo>
                  <a:cubicBezTo>
                    <a:pt x="3359" y="2207"/>
                    <a:pt x="3358" y="2208"/>
                    <a:pt x="3357" y="2209"/>
                  </a:cubicBezTo>
                  <a:cubicBezTo>
                    <a:pt x="3355" y="2210"/>
                    <a:pt x="3355" y="2213"/>
                    <a:pt x="3355" y="2215"/>
                  </a:cubicBezTo>
                  <a:cubicBezTo>
                    <a:pt x="3355" y="2216"/>
                    <a:pt x="3355" y="2216"/>
                    <a:pt x="3355" y="2216"/>
                  </a:cubicBezTo>
                  <a:cubicBezTo>
                    <a:pt x="3354" y="2216"/>
                    <a:pt x="3354" y="2216"/>
                    <a:pt x="3353" y="2217"/>
                  </a:cubicBezTo>
                  <a:cubicBezTo>
                    <a:pt x="3352" y="2218"/>
                    <a:pt x="3351" y="2220"/>
                    <a:pt x="3351" y="2223"/>
                  </a:cubicBezTo>
                  <a:cubicBezTo>
                    <a:pt x="3351" y="2223"/>
                    <a:pt x="3351" y="2223"/>
                    <a:pt x="3351" y="2223"/>
                  </a:cubicBezTo>
                  <a:cubicBezTo>
                    <a:pt x="3350" y="2223"/>
                    <a:pt x="3350" y="2224"/>
                    <a:pt x="3349" y="2224"/>
                  </a:cubicBezTo>
                  <a:cubicBezTo>
                    <a:pt x="3348" y="2226"/>
                    <a:pt x="3347" y="2228"/>
                    <a:pt x="3347" y="2230"/>
                  </a:cubicBezTo>
                  <a:cubicBezTo>
                    <a:pt x="3347" y="2231"/>
                    <a:pt x="3347" y="2231"/>
                    <a:pt x="3347" y="2231"/>
                  </a:cubicBezTo>
                  <a:cubicBezTo>
                    <a:pt x="3346" y="2231"/>
                    <a:pt x="3346" y="2231"/>
                    <a:pt x="3345" y="2232"/>
                  </a:cubicBezTo>
                  <a:cubicBezTo>
                    <a:pt x="3344" y="2233"/>
                    <a:pt x="3343" y="2236"/>
                    <a:pt x="3343" y="2238"/>
                  </a:cubicBezTo>
                  <a:cubicBezTo>
                    <a:pt x="3343" y="2243"/>
                    <a:pt x="3343" y="2243"/>
                    <a:pt x="3343" y="2243"/>
                  </a:cubicBezTo>
                  <a:cubicBezTo>
                    <a:pt x="3336" y="2251"/>
                    <a:pt x="3329" y="2260"/>
                    <a:pt x="3322" y="2269"/>
                  </a:cubicBezTo>
                  <a:cubicBezTo>
                    <a:pt x="3315" y="2271"/>
                    <a:pt x="3309" y="2273"/>
                    <a:pt x="3301" y="2276"/>
                  </a:cubicBezTo>
                  <a:cubicBezTo>
                    <a:pt x="3299" y="2276"/>
                    <a:pt x="3298" y="2277"/>
                    <a:pt x="3297" y="2279"/>
                  </a:cubicBezTo>
                  <a:cubicBezTo>
                    <a:pt x="3296" y="2279"/>
                    <a:pt x="3296" y="2279"/>
                    <a:pt x="3296" y="2279"/>
                  </a:cubicBezTo>
                  <a:cubicBezTo>
                    <a:pt x="3294" y="2279"/>
                    <a:pt x="3292" y="2280"/>
                    <a:pt x="3290" y="2281"/>
                  </a:cubicBezTo>
                  <a:cubicBezTo>
                    <a:pt x="3290" y="2282"/>
                    <a:pt x="3289" y="2282"/>
                    <a:pt x="3289" y="2283"/>
                  </a:cubicBezTo>
                  <a:cubicBezTo>
                    <a:pt x="3288" y="2283"/>
                    <a:pt x="3288" y="2283"/>
                    <a:pt x="3288" y="2283"/>
                  </a:cubicBezTo>
                  <a:cubicBezTo>
                    <a:pt x="3286" y="2283"/>
                    <a:pt x="3284" y="2284"/>
                    <a:pt x="3282" y="2285"/>
                  </a:cubicBezTo>
                  <a:cubicBezTo>
                    <a:pt x="3282" y="2286"/>
                    <a:pt x="3281" y="2286"/>
                    <a:pt x="3281" y="2287"/>
                  </a:cubicBezTo>
                  <a:cubicBezTo>
                    <a:pt x="3280" y="2287"/>
                    <a:pt x="3280" y="2287"/>
                    <a:pt x="3280" y="2287"/>
                  </a:cubicBezTo>
                  <a:cubicBezTo>
                    <a:pt x="3278" y="2287"/>
                    <a:pt x="3276" y="2288"/>
                    <a:pt x="3274" y="2289"/>
                  </a:cubicBezTo>
                  <a:cubicBezTo>
                    <a:pt x="3274" y="2290"/>
                    <a:pt x="3273" y="2290"/>
                    <a:pt x="3273" y="2291"/>
                  </a:cubicBezTo>
                  <a:cubicBezTo>
                    <a:pt x="3272" y="2291"/>
                    <a:pt x="3272" y="2291"/>
                    <a:pt x="3272" y="2291"/>
                  </a:cubicBezTo>
                  <a:cubicBezTo>
                    <a:pt x="3269" y="2291"/>
                    <a:pt x="3266" y="2292"/>
                    <a:pt x="3265" y="2295"/>
                  </a:cubicBezTo>
                  <a:cubicBezTo>
                    <a:pt x="3264" y="2297"/>
                    <a:pt x="3263" y="2298"/>
                    <a:pt x="3263" y="2300"/>
                  </a:cubicBezTo>
                  <a:cubicBezTo>
                    <a:pt x="3256" y="2302"/>
                    <a:pt x="3249" y="2304"/>
                    <a:pt x="3242" y="2306"/>
                  </a:cubicBezTo>
                  <a:cubicBezTo>
                    <a:pt x="3240" y="2307"/>
                    <a:pt x="3238" y="2309"/>
                    <a:pt x="3237" y="2311"/>
                  </a:cubicBezTo>
                  <a:cubicBezTo>
                    <a:pt x="3237" y="2312"/>
                    <a:pt x="3236" y="2313"/>
                    <a:pt x="3235" y="2315"/>
                  </a:cubicBezTo>
                  <a:cubicBezTo>
                    <a:pt x="3231" y="2316"/>
                    <a:pt x="3227" y="2317"/>
                    <a:pt x="3224" y="2317"/>
                  </a:cubicBezTo>
                  <a:cubicBezTo>
                    <a:pt x="3221" y="2318"/>
                    <a:pt x="3219" y="2320"/>
                    <a:pt x="3218" y="2322"/>
                  </a:cubicBezTo>
                  <a:cubicBezTo>
                    <a:pt x="3217" y="2323"/>
                    <a:pt x="3217" y="2324"/>
                    <a:pt x="3216" y="2325"/>
                  </a:cubicBezTo>
                  <a:cubicBezTo>
                    <a:pt x="3213" y="2325"/>
                    <a:pt x="3213" y="2325"/>
                    <a:pt x="3213" y="2325"/>
                  </a:cubicBezTo>
                  <a:cubicBezTo>
                    <a:pt x="3210" y="2325"/>
                    <a:pt x="3207" y="2327"/>
                    <a:pt x="3206" y="2330"/>
                  </a:cubicBezTo>
                  <a:cubicBezTo>
                    <a:pt x="3206" y="2331"/>
                    <a:pt x="3205" y="2331"/>
                    <a:pt x="3204" y="2333"/>
                  </a:cubicBezTo>
                  <a:cubicBezTo>
                    <a:pt x="3202" y="2333"/>
                    <a:pt x="3202" y="2333"/>
                    <a:pt x="3202" y="2333"/>
                  </a:cubicBezTo>
                  <a:cubicBezTo>
                    <a:pt x="3199" y="2333"/>
                    <a:pt x="3196" y="2334"/>
                    <a:pt x="3194" y="2336"/>
                  </a:cubicBezTo>
                  <a:cubicBezTo>
                    <a:pt x="3193" y="2339"/>
                    <a:pt x="3191" y="2341"/>
                    <a:pt x="3189" y="2344"/>
                  </a:cubicBezTo>
                  <a:cubicBezTo>
                    <a:pt x="3186" y="2344"/>
                    <a:pt x="3186" y="2344"/>
                    <a:pt x="3186" y="2344"/>
                  </a:cubicBezTo>
                  <a:cubicBezTo>
                    <a:pt x="3183" y="2344"/>
                    <a:pt x="3181" y="2345"/>
                    <a:pt x="3180" y="2347"/>
                  </a:cubicBezTo>
                  <a:cubicBezTo>
                    <a:pt x="3171" y="2356"/>
                    <a:pt x="3163" y="2366"/>
                    <a:pt x="3155" y="2375"/>
                  </a:cubicBezTo>
                  <a:cubicBezTo>
                    <a:pt x="3151" y="2375"/>
                    <a:pt x="3151" y="2375"/>
                    <a:pt x="3151" y="2375"/>
                  </a:cubicBezTo>
                  <a:cubicBezTo>
                    <a:pt x="3148" y="2375"/>
                    <a:pt x="3145" y="2376"/>
                    <a:pt x="3143" y="2379"/>
                  </a:cubicBezTo>
                  <a:cubicBezTo>
                    <a:pt x="3143" y="2380"/>
                    <a:pt x="3142" y="2381"/>
                    <a:pt x="3141" y="2382"/>
                  </a:cubicBezTo>
                  <a:cubicBezTo>
                    <a:pt x="3139" y="2382"/>
                    <a:pt x="3139" y="2382"/>
                    <a:pt x="3139" y="2382"/>
                  </a:cubicBezTo>
                  <a:cubicBezTo>
                    <a:pt x="3136" y="2382"/>
                    <a:pt x="3133" y="2384"/>
                    <a:pt x="3132" y="2386"/>
                  </a:cubicBezTo>
                  <a:cubicBezTo>
                    <a:pt x="3130" y="2389"/>
                    <a:pt x="3128" y="2391"/>
                    <a:pt x="3126" y="2394"/>
                  </a:cubicBezTo>
                  <a:cubicBezTo>
                    <a:pt x="3123" y="2394"/>
                    <a:pt x="3123" y="2394"/>
                    <a:pt x="3123" y="2394"/>
                  </a:cubicBezTo>
                  <a:cubicBezTo>
                    <a:pt x="3120" y="2394"/>
                    <a:pt x="3117" y="2396"/>
                    <a:pt x="3116" y="2398"/>
                  </a:cubicBezTo>
                  <a:cubicBezTo>
                    <a:pt x="3115" y="2400"/>
                    <a:pt x="3114" y="2401"/>
                    <a:pt x="3113" y="2403"/>
                  </a:cubicBezTo>
                  <a:cubicBezTo>
                    <a:pt x="3110" y="2404"/>
                    <a:pt x="3108" y="2405"/>
                    <a:pt x="3105" y="2406"/>
                  </a:cubicBezTo>
                  <a:cubicBezTo>
                    <a:pt x="3103" y="2406"/>
                    <a:pt x="3101" y="2407"/>
                    <a:pt x="3100" y="2409"/>
                  </a:cubicBezTo>
                  <a:cubicBezTo>
                    <a:pt x="3099" y="2409"/>
                    <a:pt x="3099" y="2409"/>
                    <a:pt x="3099" y="2409"/>
                  </a:cubicBezTo>
                  <a:cubicBezTo>
                    <a:pt x="3096" y="2409"/>
                    <a:pt x="3094" y="2411"/>
                    <a:pt x="3092" y="2413"/>
                  </a:cubicBezTo>
                  <a:cubicBezTo>
                    <a:pt x="3091" y="2415"/>
                    <a:pt x="3091" y="2416"/>
                    <a:pt x="3090" y="2417"/>
                  </a:cubicBezTo>
                  <a:cubicBezTo>
                    <a:pt x="3088" y="2417"/>
                    <a:pt x="3088" y="2417"/>
                    <a:pt x="3088" y="2417"/>
                  </a:cubicBezTo>
                  <a:cubicBezTo>
                    <a:pt x="3085" y="2417"/>
                    <a:pt x="3082" y="2418"/>
                    <a:pt x="3081" y="2420"/>
                  </a:cubicBezTo>
                  <a:cubicBezTo>
                    <a:pt x="3079" y="2423"/>
                    <a:pt x="3077" y="2426"/>
                    <a:pt x="3075" y="2428"/>
                  </a:cubicBezTo>
                  <a:cubicBezTo>
                    <a:pt x="3072" y="2428"/>
                    <a:pt x="3072" y="2428"/>
                    <a:pt x="3072" y="2428"/>
                  </a:cubicBezTo>
                  <a:cubicBezTo>
                    <a:pt x="3069" y="2428"/>
                    <a:pt x="3066" y="2430"/>
                    <a:pt x="3064" y="2433"/>
                  </a:cubicBezTo>
                  <a:cubicBezTo>
                    <a:pt x="3064" y="2434"/>
                    <a:pt x="3063" y="2436"/>
                    <a:pt x="3062" y="2437"/>
                  </a:cubicBezTo>
                  <a:cubicBezTo>
                    <a:pt x="3059" y="2438"/>
                    <a:pt x="3056" y="2439"/>
                    <a:pt x="3054" y="2440"/>
                  </a:cubicBezTo>
                  <a:cubicBezTo>
                    <a:pt x="3052" y="2441"/>
                    <a:pt x="3050" y="2442"/>
                    <a:pt x="3049" y="2443"/>
                  </a:cubicBezTo>
                  <a:cubicBezTo>
                    <a:pt x="3048" y="2443"/>
                    <a:pt x="3048" y="2443"/>
                    <a:pt x="3048" y="2443"/>
                  </a:cubicBezTo>
                  <a:cubicBezTo>
                    <a:pt x="3045" y="2443"/>
                    <a:pt x="3042" y="2445"/>
                    <a:pt x="3041" y="2448"/>
                  </a:cubicBezTo>
                  <a:cubicBezTo>
                    <a:pt x="3040" y="2449"/>
                    <a:pt x="3040" y="2450"/>
                    <a:pt x="3039" y="2451"/>
                  </a:cubicBezTo>
                  <a:cubicBezTo>
                    <a:pt x="3036" y="2451"/>
                    <a:pt x="3036" y="2451"/>
                    <a:pt x="3036" y="2451"/>
                  </a:cubicBezTo>
                  <a:cubicBezTo>
                    <a:pt x="3033" y="2451"/>
                    <a:pt x="3030" y="2453"/>
                    <a:pt x="3029" y="2456"/>
                  </a:cubicBezTo>
                  <a:cubicBezTo>
                    <a:pt x="3028" y="2457"/>
                    <a:pt x="3027" y="2459"/>
                    <a:pt x="3027" y="2460"/>
                  </a:cubicBezTo>
                  <a:cubicBezTo>
                    <a:pt x="3024" y="2461"/>
                    <a:pt x="3021" y="2462"/>
                    <a:pt x="3018" y="2463"/>
                  </a:cubicBezTo>
                  <a:cubicBezTo>
                    <a:pt x="3016" y="2464"/>
                    <a:pt x="3015" y="2465"/>
                    <a:pt x="3014" y="2467"/>
                  </a:cubicBezTo>
                  <a:cubicBezTo>
                    <a:pt x="3013" y="2467"/>
                    <a:pt x="3013" y="2467"/>
                    <a:pt x="3013" y="2467"/>
                  </a:cubicBezTo>
                  <a:cubicBezTo>
                    <a:pt x="3010" y="2467"/>
                    <a:pt x="3007" y="2468"/>
                    <a:pt x="3005" y="2471"/>
                  </a:cubicBezTo>
                  <a:cubicBezTo>
                    <a:pt x="3005" y="2472"/>
                    <a:pt x="3004" y="2473"/>
                    <a:pt x="3004" y="2474"/>
                  </a:cubicBezTo>
                  <a:cubicBezTo>
                    <a:pt x="3001" y="2474"/>
                    <a:pt x="3001" y="2474"/>
                    <a:pt x="3001" y="2474"/>
                  </a:cubicBezTo>
                  <a:cubicBezTo>
                    <a:pt x="2998" y="2474"/>
                    <a:pt x="2995" y="2476"/>
                    <a:pt x="2994" y="2478"/>
                  </a:cubicBezTo>
                  <a:cubicBezTo>
                    <a:pt x="2993" y="2480"/>
                    <a:pt x="2992" y="2482"/>
                    <a:pt x="2991" y="2483"/>
                  </a:cubicBezTo>
                  <a:cubicBezTo>
                    <a:pt x="2987" y="2484"/>
                    <a:pt x="2983" y="2485"/>
                    <a:pt x="2979" y="2486"/>
                  </a:cubicBezTo>
                  <a:cubicBezTo>
                    <a:pt x="2977" y="2486"/>
                    <a:pt x="2975" y="2488"/>
                    <a:pt x="2974" y="2490"/>
                  </a:cubicBezTo>
                  <a:cubicBezTo>
                    <a:pt x="2973" y="2491"/>
                    <a:pt x="2973" y="2492"/>
                    <a:pt x="2972" y="2493"/>
                  </a:cubicBezTo>
                  <a:cubicBezTo>
                    <a:pt x="2970" y="2493"/>
                    <a:pt x="2970" y="2493"/>
                    <a:pt x="2970" y="2493"/>
                  </a:cubicBezTo>
                  <a:cubicBezTo>
                    <a:pt x="2966" y="2493"/>
                    <a:pt x="2963" y="2495"/>
                    <a:pt x="2962" y="2498"/>
                  </a:cubicBezTo>
                  <a:cubicBezTo>
                    <a:pt x="2962" y="2499"/>
                    <a:pt x="2961" y="2500"/>
                    <a:pt x="2961" y="2501"/>
                  </a:cubicBezTo>
                  <a:cubicBezTo>
                    <a:pt x="2958" y="2501"/>
                    <a:pt x="2958" y="2501"/>
                    <a:pt x="2958" y="2501"/>
                  </a:cubicBezTo>
                  <a:cubicBezTo>
                    <a:pt x="2955" y="2501"/>
                    <a:pt x="2952" y="2503"/>
                    <a:pt x="2950" y="2505"/>
                  </a:cubicBezTo>
                  <a:cubicBezTo>
                    <a:pt x="2950" y="2507"/>
                    <a:pt x="2949" y="2508"/>
                    <a:pt x="2948" y="2510"/>
                  </a:cubicBezTo>
                  <a:cubicBezTo>
                    <a:pt x="2944" y="2511"/>
                    <a:pt x="2940" y="2512"/>
                    <a:pt x="2936" y="2512"/>
                  </a:cubicBezTo>
                  <a:cubicBezTo>
                    <a:pt x="2934" y="2513"/>
                    <a:pt x="2932" y="2515"/>
                    <a:pt x="2931" y="2517"/>
                  </a:cubicBezTo>
                  <a:cubicBezTo>
                    <a:pt x="2930" y="2518"/>
                    <a:pt x="2929" y="2520"/>
                    <a:pt x="2928" y="2521"/>
                  </a:cubicBezTo>
                  <a:cubicBezTo>
                    <a:pt x="2925" y="2522"/>
                    <a:pt x="2923" y="2523"/>
                    <a:pt x="2920" y="2524"/>
                  </a:cubicBezTo>
                  <a:cubicBezTo>
                    <a:pt x="2918" y="2525"/>
                    <a:pt x="2916" y="2527"/>
                    <a:pt x="2915" y="2529"/>
                  </a:cubicBezTo>
                  <a:cubicBezTo>
                    <a:pt x="2911" y="2530"/>
                    <a:pt x="2908" y="2531"/>
                    <a:pt x="2904" y="2532"/>
                  </a:cubicBezTo>
                  <a:cubicBezTo>
                    <a:pt x="2902" y="2532"/>
                    <a:pt x="2900" y="2534"/>
                    <a:pt x="2899" y="2536"/>
                  </a:cubicBezTo>
                  <a:cubicBezTo>
                    <a:pt x="2899" y="2537"/>
                    <a:pt x="2898" y="2538"/>
                    <a:pt x="2898" y="2539"/>
                  </a:cubicBezTo>
                  <a:cubicBezTo>
                    <a:pt x="2895" y="2539"/>
                    <a:pt x="2895" y="2539"/>
                    <a:pt x="2895" y="2539"/>
                  </a:cubicBezTo>
                  <a:cubicBezTo>
                    <a:pt x="2892" y="2539"/>
                    <a:pt x="2889" y="2541"/>
                    <a:pt x="2888" y="2544"/>
                  </a:cubicBezTo>
                  <a:cubicBezTo>
                    <a:pt x="2887" y="2545"/>
                    <a:pt x="2886" y="2546"/>
                    <a:pt x="2885" y="2548"/>
                  </a:cubicBezTo>
                  <a:cubicBezTo>
                    <a:pt x="2882" y="2549"/>
                    <a:pt x="2880" y="2549"/>
                    <a:pt x="2877" y="2550"/>
                  </a:cubicBezTo>
                  <a:cubicBezTo>
                    <a:pt x="2877" y="2573"/>
                    <a:pt x="2877" y="2573"/>
                    <a:pt x="2877" y="2573"/>
                  </a:cubicBezTo>
                  <a:cubicBezTo>
                    <a:pt x="2877" y="2572"/>
                    <a:pt x="2878" y="2571"/>
                    <a:pt x="2878" y="2571"/>
                  </a:cubicBezTo>
                  <a:cubicBezTo>
                    <a:pt x="2879" y="2569"/>
                    <a:pt x="2880" y="2568"/>
                    <a:pt x="2881" y="2566"/>
                  </a:cubicBezTo>
                  <a:cubicBezTo>
                    <a:pt x="2885" y="2565"/>
                    <a:pt x="2889" y="2564"/>
                    <a:pt x="2893" y="2563"/>
                  </a:cubicBezTo>
                  <a:cubicBezTo>
                    <a:pt x="2895" y="2562"/>
                    <a:pt x="2897" y="2561"/>
                    <a:pt x="2898" y="2559"/>
                  </a:cubicBezTo>
                  <a:cubicBezTo>
                    <a:pt x="2899" y="2558"/>
                    <a:pt x="2899" y="2557"/>
                    <a:pt x="2900" y="2556"/>
                  </a:cubicBezTo>
                  <a:cubicBezTo>
                    <a:pt x="2903" y="2556"/>
                    <a:pt x="2903" y="2556"/>
                    <a:pt x="2903" y="2556"/>
                  </a:cubicBezTo>
                  <a:cubicBezTo>
                    <a:pt x="2906" y="2556"/>
                    <a:pt x="2909" y="2554"/>
                    <a:pt x="2910" y="2551"/>
                  </a:cubicBezTo>
                  <a:cubicBezTo>
                    <a:pt x="2911" y="2550"/>
                    <a:pt x="2912" y="2548"/>
                    <a:pt x="2912" y="2547"/>
                  </a:cubicBezTo>
                  <a:cubicBezTo>
                    <a:pt x="2916" y="2546"/>
                    <a:pt x="2920" y="2545"/>
                    <a:pt x="2924" y="2544"/>
                  </a:cubicBezTo>
                  <a:cubicBezTo>
                    <a:pt x="2927" y="2543"/>
                    <a:pt x="2930" y="2541"/>
                    <a:pt x="2930" y="2538"/>
                  </a:cubicBezTo>
                  <a:cubicBezTo>
                    <a:pt x="2933" y="2538"/>
                    <a:pt x="2935" y="2537"/>
                    <a:pt x="2937" y="2536"/>
                  </a:cubicBezTo>
                  <a:cubicBezTo>
                    <a:pt x="2939" y="2535"/>
                    <a:pt x="2941" y="2534"/>
                    <a:pt x="2942" y="2532"/>
                  </a:cubicBezTo>
                  <a:cubicBezTo>
                    <a:pt x="2942" y="2531"/>
                    <a:pt x="2943" y="2529"/>
                    <a:pt x="2944" y="2528"/>
                  </a:cubicBezTo>
                  <a:cubicBezTo>
                    <a:pt x="2948" y="2527"/>
                    <a:pt x="2952" y="2526"/>
                    <a:pt x="2956" y="2525"/>
                  </a:cubicBezTo>
                  <a:cubicBezTo>
                    <a:pt x="2958" y="2524"/>
                    <a:pt x="2960" y="2523"/>
                    <a:pt x="2961" y="2520"/>
                  </a:cubicBezTo>
                  <a:cubicBezTo>
                    <a:pt x="2962" y="2519"/>
                    <a:pt x="2962" y="2518"/>
                    <a:pt x="2963" y="2517"/>
                  </a:cubicBezTo>
                  <a:cubicBezTo>
                    <a:pt x="2966" y="2517"/>
                    <a:pt x="2966" y="2517"/>
                    <a:pt x="2966" y="2517"/>
                  </a:cubicBezTo>
                  <a:cubicBezTo>
                    <a:pt x="2969" y="2517"/>
                    <a:pt x="2972" y="2516"/>
                    <a:pt x="2973" y="2513"/>
                  </a:cubicBezTo>
                  <a:cubicBezTo>
                    <a:pt x="2974" y="2512"/>
                    <a:pt x="2974" y="2511"/>
                    <a:pt x="2975" y="2510"/>
                  </a:cubicBezTo>
                  <a:cubicBezTo>
                    <a:pt x="2977" y="2510"/>
                    <a:pt x="2977" y="2510"/>
                    <a:pt x="2977" y="2510"/>
                  </a:cubicBezTo>
                  <a:cubicBezTo>
                    <a:pt x="2980" y="2510"/>
                    <a:pt x="2983" y="2508"/>
                    <a:pt x="2985" y="2506"/>
                  </a:cubicBezTo>
                  <a:cubicBezTo>
                    <a:pt x="2986" y="2504"/>
                    <a:pt x="2986" y="2502"/>
                    <a:pt x="2987" y="2501"/>
                  </a:cubicBezTo>
                  <a:cubicBezTo>
                    <a:pt x="2991" y="2500"/>
                    <a:pt x="2995" y="2499"/>
                    <a:pt x="2999" y="2498"/>
                  </a:cubicBezTo>
                  <a:cubicBezTo>
                    <a:pt x="3001" y="2498"/>
                    <a:pt x="3003" y="2496"/>
                    <a:pt x="3004" y="2494"/>
                  </a:cubicBezTo>
                  <a:cubicBezTo>
                    <a:pt x="3005" y="2493"/>
                    <a:pt x="3006" y="2492"/>
                    <a:pt x="3006" y="2491"/>
                  </a:cubicBezTo>
                  <a:cubicBezTo>
                    <a:pt x="3009" y="2491"/>
                    <a:pt x="3009" y="2491"/>
                    <a:pt x="3009" y="2491"/>
                  </a:cubicBezTo>
                  <a:cubicBezTo>
                    <a:pt x="3012" y="2491"/>
                    <a:pt x="3015" y="2489"/>
                    <a:pt x="3016" y="2486"/>
                  </a:cubicBezTo>
                  <a:cubicBezTo>
                    <a:pt x="3017" y="2485"/>
                    <a:pt x="3017" y="2484"/>
                    <a:pt x="3018" y="2483"/>
                  </a:cubicBezTo>
                  <a:cubicBezTo>
                    <a:pt x="3021" y="2483"/>
                    <a:pt x="3021" y="2483"/>
                    <a:pt x="3021" y="2483"/>
                  </a:cubicBezTo>
                  <a:cubicBezTo>
                    <a:pt x="3023" y="2483"/>
                    <a:pt x="3025" y="2482"/>
                    <a:pt x="3027" y="2481"/>
                  </a:cubicBezTo>
                  <a:cubicBezTo>
                    <a:pt x="3028" y="2480"/>
                    <a:pt x="3028" y="2478"/>
                    <a:pt x="3029" y="2477"/>
                  </a:cubicBezTo>
                  <a:cubicBezTo>
                    <a:pt x="3031" y="2476"/>
                    <a:pt x="3033" y="2476"/>
                    <a:pt x="3035" y="2475"/>
                  </a:cubicBezTo>
                  <a:cubicBezTo>
                    <a:pt x="3037" y="2474"/>
                    <a:pt x="3039" y="2473"/>
                    <a:pt x="3040" y="2471"/>
                  </a:cubicBezTo>
                  <a:cubicBezTo>
                    <a:pt x="3040" y="2470"/>
                    <a:pt x="3041" y="2469"/>
                    <a:pt x="3042" y="2468"/>
                  </a:cubicBezTo>
                  <a:cubicBezTo>
                    <a:pt x="3044" y="2468"/>
                    <a:pt x="3044" y="2468"/>
                    <a:pt x="3044" y="2468"/>
                  </a:cubicBezTo>
                  <a:cubicBezTo>
                    <a:pt x="3047" y="2468"/>
                    <a:pt x="3050" y="2466"/>
                    <a:pt x="3051" y="2464"/>
                  </a:cubicBezTo>
                  <a:cubicBezTo>
                    <a:pt x="3052" y="2462"/>
                    <a:pt x="3053" y="2461"/>
                    <a:pt x="3053" y="2460"/>
                  </a:cubicBezTo>
                  <a:cubicBezTo>
                    <a:pt x="3056" y="2460"/>
                    <a:pt x="3056" y="2460"/>
                    <a:pt x="3056" y="2460"/>
                  </a:cubicBezTo>
                  <a:cubicBezTo>
                    <a:pt x="3058" y="2460"/>
                    <a:pt x="3060" y="2459"/>
                    <a:pt x="3062" y="2458"/>
                  </a:cubicBezTo>
                  <a:cubicBezTo>
                    <a:pt x="3063" y="2457"/>
                    <a:pt x="3064" y="2455"/>
                    <a:pt x="3064" y="2454"/>
                  </a:cubicBezTo>
                  <a:cubicBezTo>
                    <a:pt x="3066" y="2454"/>
                    <a:pt x="3068" y="2453"/>
                    <a:pt x="3071" y="2452"/>
                  </a:cubicBezTo>
                  <a:cubicBezTo>
                    <a:pt x="3073" y="2451"/>
                    <a:pt x="3075" y="2450"/>
                    <a:pt x="3076" y="2448"/>
                  </a:cubicBezTo>
                  <a:cubicBezTo>
                    <a:pt x="3076" y="2447"/>
                    <a:pt x="3076" y="2446"/>
                    <a:pt x="3077" y="2445"/>
                  </a:cubicBezTo>
                  <a:cubicBezTo>
                    <a:pt x="3080" y="2445"/>
                    <a:pt x="3080" y="2445"/>
                    <a:pt x="3080" y="2445"/>
                  </a:cubicBezTo>
                  <a:cubicBezTo>
                    <a:pt x="3082" y="2445"/>
                    <a:pt x="3085" y="2443"/>
                    <a:pt x="3086" y="2441"/>
                  </a:cubicBezTo>
                  <a:cubicBezTo>
                    <a:pt x="3088" y="2439"/>
                    <a:pt x="3090" y="2436"/>
                    <a:pt x="3092" y="2433"/>
                  </a:cubicBezTo>
                  <a:cubicBezTo>
                    <a:pt x="3095" y="2433"/>
                    <a:pt x="3095" y="2433"/>
                    <a:pt x="3095" y="2433"/>
                  </a:cubicBezTo>
                  <a:cubicBezTo>
                    <a:pt x="3098" y="2433"/>
                    <a:pt x="3101" y="2432"/>
                    <a:pt x="3103" y="2429"/>
                  </a:cubicBezTo>
                  <a:cubicBezTo>
                    <a:pt x="3103" y="2428"/>
                    <a:pt x="3104" y="2427"/>
                    <a:pt x="3104" y="2426"/>
                  </a:cubicBezTo>
                  <a:cubicBezTo>
                    <a:pt x="3107" y="2426"/>
                    <a:pt x="3107" y="2426"/>
                    <a:pt x="3107" y="2426"/>
                  </a:cubicBezTo>
                  <a:cubicBezTo>
                    <a:pt x="3109" y="2426"/>
                    <a:pt x="3111" y="2425"/>
                    <a:pt x="3113" y="2423"/>
                  </a:cubicBezTo>
                  <a:cubicBezTo>
                    <a:pt x="3114" y="2422"/>
                    <a:pt x="3115" y="2421"/>
                    <a:pt x="3115" y="2420"/>
                  </a:cubicBezTo>
                  <a:cubicBezTo>
                    <a:pt x="3117" y="2419"/>
                    <a:pt x="3119" y="2418"/>
                    <a:pt x="3121" y="2418"/>
                  </a:cubicBezTo>
                  <a:cubicBezTo>
                    <a:pt x="3124" y="2417"/>
                    <a:pt x="3125" y="2416"/>
                    <a:pt x="3126" y="2414"/>
                  </a:cubicBezTo>
                  <a:cubicBezTo>
                    <a:pt x="3127" y="2412"/>
                    <a:pt x="3128" y="2411"/>
                    <a:pt x="3128" y="2410"/>
                  </a:cubicBezTo>
                  <a:cubicBezTo>
                    <a:pt x="3131" y="2410"/>
                    <a:pt x="3131" y="2410"/>
                    <a:pt x="3131" y="2410"/>
                  </a:cubicBezTo>
                  <a:cubicBezTo>
                    <a:pt x="3134" y="2410"/>
                    <a:pt x="3136" y="2409"/>
                    <a:pt x="3138" y="2407"/>
                  </a:cubicBezTo>
                  <a:cubicBezTo>
                    <a:pt x="3139" y="2404"/>
                    <a:pt x="3141" y="2402"/>
                    <a:pt x="3143" y="2399"/>
                  </a:cubicBezTo>
                  <a:cubicBezTo>
                    <a:pt x="3146" y="2399"/>
                    <a:pt x="3146" y="2399"/>
                    <a:pt x="3146" y="2399"/>
                  </a:cubicBezTo>
                  <a:cubicBezTo>
                    <a:pt x="3150" y="2399"/>
                    <a:pt x="3152" y="2397"/>
                    <a:pt x="3154" y="2395"/>
                  </a:cubicBezTo>
                  <a:cubicBezTo>
                    <a:pt x="3154" y="2394"/>
                    <a:pt x="3155" y="2392"/>
                    <a:pt x="3156" y="2391"/>
                  </a:cubicBezTo>
                  <a:cubicBezTo>
                    <a:pt x="3158" y="2391"/>
                    <a:pt x="3158" y="2391"/>
                    <a:pt x="3158" y="2391"/>
                  </a:cubicBezTo>
                  <a:cubicBezTo>
                    <a:pt x="3161" y="2391"/>
                    <a:pt x="3163" y="2390"/>
                    <a:pt x="3164" y="2389"/>
                  </a:cubicBezTo>
                  <a:cubicBezTo>
                    <a:pt x="3173" y="2379"/>
                    <a:pt x="3181" y="2370"/>
                    <a:pt x="3190" y="2361"/>
                  </a:cubicBezTo>
                  <a:cubicBezTo>
                    <a:pt x="3194" y="2361"/>
                    <a:pt x="3194" y="2361"/>
                    <a:pt x="3194" y="2361"/>
                  </a:cubicBezTo>
                  <a:cubicBezTo>
                    <a:pt x="3196" y="2361"/>
                    <a:pt x="3199" y="2359"/>
                    <a:pt x="3201" y="2357"/>
                  </a:cubicBezTo>
                  <a:cubicBezTo>
                    <a:pt x="3202" y="2355"/>
                    <a:pt x="3204" y="2352"/>
                    <a:pt x="3206" y="2349"/>
                  </a:cubicBezTo>
                  <a:cubicBezTo>
                    <a:pt x="3209" y="2349"/>
                    <a:pt x="3209" y="2349"/>
                    <a:pt x="3209" y="2349"/>
                  </a:cubicBezTo>
                  <a:cubicBezTo>
                    <a:pt x="3213" y="2349"/>
                    <a:pt x="3215" y="2347"/>
                    <a:pt x="3217" y="2345"/>
                  </a:cubicBezTo>
                  <a:cubicBezTo>
                    <a:pt x="3217" y="2344"/>
                    <a:pt x="3218" y="2343"/>
                    <a:pt x="3218" y="2342"/>
                  </a:cubicBezTo>
                  <a:cubicBezTo>
                    <a:pt x="3221" y="2342"/>
                    <a:pt x="3221" y="2342"/>
                    <a:pt x="3221" y="2342"/>
                  </a:cubicBezTo>
                  <a:cubicBezTo>
                    <a:pt x="3224" y="2342"/>
                    <a:pt x="3227" y="2340"/>
                    <a:pt x="3229" y="2337"/>
                  </a:cubicBezTo>
                  <a:cubicBezTo>
                    <a:pt x="3229" y="2336"/>
                    <a:pt x="3230" y="2334"/>
                    <a:pt x="3231" y="2333"/>
                  </a:cubicBezTo>
                  <a:cubicBezTo>
                    <a:pt x="3235" y="2332"/>
                    <a:pt x="3239" y="2331"/>
                    <a:pt x="3243" y="2330"/>
                  </a:cubicBezTo>
                  <a:cubicBezTo>
                    <a:pt x="3245" y="2329"/>
                    <a:pt x="3247" y="2328"/>
                    <a:pt x="3248" y="2326"/>
                  </a:cubicBezTo>
                  <a:cubicBezTo>
                    <a:pt x="3249" y="2324"/>
                    <a:pt x="3250" y="2323"/>
                    <a:pt x="3251" y="2321"/>
                  </a:cubicBezTo>
                  <a:cubicBezTo>
                    <a:pt x="3257" y="2319"/>
                    <a:pt x="3264" y="2317"/>
                    <a:pt x="3271" y="2314"/>
                  </a:cubicBezTo>
                  <a:cubicBezTo>
                    <a:pt x="3273" y="2314"/>
                    <a:pt x="3275" y="2312"/>
                    <a:pt x="3276" y="2311"/>
                  </a:cubicBezTo>
                  <a:cubicBezTo>
                    <a:pt x="3276" y="2309"/>
                    <a:pt x="3277" y="2308"/>
                    <a:pt x="3277" y="2307"/>
                  </a:cubicBezTo>
                  <a:cubicBezTo>
                    <a:pt x="3280" y="2307"/>
                    <a:pt x="3280" y="2307"/>
                    <a:pt x="3280" y="2307"/>
                  </a:cubicBezTo>
                  <a:cubicBezTo>
                    <a:pt x="3282" y="2307"/>
                    <a:pt x="3284" y="2306"/>
                    <a:pt x="3286" y="2305"/>
                  </a:cubicBezTo>
                  <a:cubicBezTo>
                    <a:pt x="3286" y="2304"/>
                    <a:pt x="3287" y="2304"/>
                    <a:pt x="3287" y="2303"/>
                  </a:cubicBezTo>
                  <a:cubicBezTo>
                    <a:pt x="3288" y="2303"/>
                    <a:pt x="3288" y="2303"/>
                    <a:pt x="3288" y="2303"/>
                  </a:cubicBezTo>
                  <a:cubicBezTo>
                    <a:pt x="3290" y="2303"/>
                    <a:pt x="3292" y="2303"/>
                    <a:pt x="3294" y="2301"/>
                  </a:cubicBezTo>
                  <a:cubicBezTo>
                    <a:pt x="3294" y="2301"/>
                    <a:pt x="3295" y="2300"/>
                    <a:pt x="3295" y="2299"/>
                  </a:cubicBezTo>
                  <a:cubicBezTo>
                    <a:pt x="3296" y="2299"/>
                    <a:pt x="3296" y="2299"/>
                    <a:pt x="3296" y="2299"/>
                  </a:cubicBezTo>
                  <a:cubicBezTo>
                    <a:pt x="3298" y="2299"/>
                    <a:pt x="3300" y="2299"/>
                    <a:pt x="3302" y="2297"/>
                  </a:cubicBezTo>
                  <a:cubicBezTo>
                    <a:pt x="3302" y="2297"/>
                    <a:pt x="3303" y="2296"/>
                    <a:pt x="3303" y="2296"/>
                  </a:cubicBezTo>
                  <a:cubicBezTo>
                    <a:pt x="3304" y="2296"/>
                    <a:pt x="3304" y="2296"/>
                    <a:pt x="3304" y="2296"/>
                  </a:cubicBezTo>
                  <a:cubicBezTo>
                    <a:pt x="3306" y="2296"/>
                    <a:pt x="3308" y="2295"/>
                    <a:pt x="3310" y="2293"/>
                  </a:cubicBezTo>
                  <a:cubicBezTo>
                    <a:pt x="3311" y="2292"/>
                    <a:pt x="3311" y="2291"/>
                    <a:pt x="3312" y="2290"/>
                  </a:cubicBezTo>
                  <a:cubicBezTo>
                    <a:pt x="3318" y="2288"/>
                    <a:pt x="3324" y="2286"/>
                    <a:pt x="3330" y="2284"/>
                  </a:cubicBezTo>
                  <a:cubicBezTo>
                    <a:pt x="3332" y="2283"/>
                    <a:pt x="3333" y="2282"/>
                    <a:pt x="3334" y="2281"/>
                  </a:cubicBezTo>
                  <a:cubicBezTo>
                    <a:pt x="3342" y="2271"/>
                    <a:pt x="3350" y="2261"/>
                    <a:pt x="3358" y="2251"/>
                  </a:cubicBezTo>
                  <a:cubicBezTo>
                    <a:pt x="3359" y="2249"/>
                    <a:pt x="3359" y="2247"/>
                    <a:pt x="3359" y="2245"/>
                  </a:cubicBezTo>
                  <a:cubicBezTo>
                    <a:pt x="3359" y="2245"/>
                    <a:pt x="3359" y="2245"/>
                    <a:pt x="3359" y="2245"/>
                  </a:cubicBezTo>
                  <a:cubicBezTo>
                    <a:pt x="3360" y="2244"/>
                    <a:pt x="3360" y="2244"/>
                    <a:pt x="3361" y="2244"/>
                  </a:cubicBezTo>
                  <a:cubicBezTo>
                    <a:pt x="3362" y="2242"/>
                    <a:pt x="3363" y="2240"/>
                    <a:pt x="3363" y="2238"/>
                  </a:cubicBezTo>
                  <a:cubicBezTo>
                    <a:pt x="3363" y="2237"/>
                    <a:pt x="3363" y="2237"/>
                    <a:pt x="3363" y="2237"/>
                  </a:cubicBezTo>
                  <a:cubicBezTo>
                    <a:pt x="3364" y="2237"/>
                    <a:pt x="3364" y="2237"/>
                    <a:pt x="3365" y="2236"/>
                  </a:cubicBezTo>
                  <a:cubicBezTo>
                    <a:pt x="3366" y="2235"/>
                    <a:pt x="3367" y="2232"/>
                    <a:pt x="3367" y="2230"/>
                  </a:cubicBezTo>
                  <a:cubicBezTo>
                    <a:pt x="3367" y="2230"/>
                    <a:pt x="3367" y="2230"/>
                    <a:pt x="3367" y="2230"/>
                  </a:cubicBezTo>
                  <a:cubicBezTo>
                    <a:pt x="3368" y="2229"/>
                    <a:pt x="3368" y="2229"/>
                    <a:pt x="3369" y="2228"/>
                  </a:cubicBezTo>
                  <a:cubicBezTo>
                    <a:pt x="3370" y="2227"/>
                    <a:pt x="3371" y="2225"/>
                    <a:pt x="3371" y="2223"/>
                  </a:cubicBezTo>
                  <a:cubicBezTo>
                    <a:pt x="3371" y="2222"/>
                    <a:pt x="3371" y="2222"/>
                    <a:pt x="3371" y="2222"/>
                  </a:cubicBezTo>
                  <a:cubicBezTo>
                    <a:pt x="3372" y="2221"/>
                    <a:pt x="3374" y="2220"/>
                    <a:pt x="3374" y="2218"/>
                  </a:cubicBezTo>
                  <a:cubicBezTo>
                    <a:pt x="3376" y="2215"/>
                    <a:pt x="3377" y="2212"/>
                    <a:pt x="3377" y="2210"/>
                  </a:cubicBezTo>
                  <a:cubicBezTo>
                    <a:pt x="3377" y="2208"/>
                    <a:pt x="3377" y="2206"/>
                    <a:pt x="3377" y="2206"/>
                  </a:cubicBezTo>
                  <a:cubicBezTo>
                    <a:pt x="3377" y="2205"/>
                    <a:pt x="3377" y="2205"/>
                    <a:pt x="3377" y="2205"/>
                  </a:cubicBezTo>
                  <a:cubicBezTo>
                    <a:pt x="3377" y="2205"/>
                    <a:pt x="3377" y="2205"/>
                    <a:pt x="3378" y="2204"/>
                  </a:cubicBezTo>
                  <a:cubicBezTo>
                    <a:pt x="3378" y="2204"/>
                    <a:pt x="3379" y="2203"/>
                    <a:pt x="3380" y="2202"/>
                  </a:cubicBezTo>
                  <a:cubicBezTo>
                    <a:pt x="3381" y="2201"/>
                    <a:pt x="3381" y="2201"/>
                    <a:pt x="3382" y="2200"/>
                  </a:cubicBezTo>
                  <a:cubicBezTo>
                    <a:pt x="3386" y="2200"/>
                    <a:pt x="3386" y="2200"/>
                    <a:pt x="3386" y="2200"/>
                  </a:cubicBezTo>
                  <a:cubicBezTo>
                    <a:pt x="3389" y="2200"/>
                    <a:pt x="3391" y="2199"/>
                    <a:pt x="3392" y="2198"/>
                  </a:cubicBezTo>
                  <a:cubicBezTo>
                    <a:pt x="3393" y="2197"/>
                    <a:pt x="3393" y="2197"/>
                    <a:pt x="3393" y="2196"/>
                  </a:cubicBezTo>
                  <a:cubicBezTo>
                    <a:pt x="3394" y="2196"/>
                    <a:pt x="3394" y="2196"/>
                    <a:pt x="3394" y="2196"/>
                  </a:cubicBezTo>
                  <a:cubicBezTo>
                    <a:pt x="3397" y="2196"/>
                    <a:pt x="3399" y="2195"/>
                    <a:pt x="3400" y="2194"/>
                  </a:cubicBezTo>
                  <a:cubicBezTo>
                    <a:pt x="3401" y="2193"/>
                    <a:pt x="3401" y="2193"/>
                    <a:pt x="3401" y="2192"/>
                  </a:cubicBezTo>
                  <a:cubicBezTo>
                    <a:pt x="3406" y="2192"/>
                    <a:pt x="3406" y="2192"/>
                    <a:pt x="3406" y="2192"/>
                  </a:cubicBezTo>
                  <a:cubicBezTo>
                    <a:pt x="3408" y="2192"/>
                    <a:pt x="3410" y="2191"/>
                    <a:pt x="3412" y="2190"/>
                  </a:cubicBezTo>
                  <a:cubicBezTo>
                    <a:pt x="3413" y="2189"/>
                    <a:pt x="3414" y="2188"/>
                    <a:pt x="3414" y="2187"/>
                  </a:cubicBezTo>
                  <a:cubicBezTo>
                    <a:pt x="3420" y="2185"/>
                    <a:pt x="3426" y="2183"/>
                    <a:pt x="3432" y="2181"/>
                  </a:cubicBezTo>
                  <a:cubicBezTo>
                    <a:pt x="3434" y="2180"/>
                    <a:pt x="3436" y="2179"/>
                    <a:pt x="3437" y="2177"/>
                  </a:cubicBezTo>
                  <a:cubicBezTo>
                    <a:pt x="3438" y="2177"/>
                    <a:pt x="3438" y="2177"/>
                    <a:pt x="3438" y="2177"/>
                  </a:cubicBezTo>
                  <a:cubicBezTo>
                    <a:pt x="3440" y="2177"/>
                    <a:pt x="3443" y="2176"/>
                    <a:pt x="3445" y="2174"/>
                  </a:cubicBezTo>
                  <a:cubicBezTo>
                    <a:pt x="3446" y="2171"/>
                    <a:pt x="3448" y="2168"/>
                    <a:pt x="3450" y="2166"/>
                  </a:cubicBezTo>
                  <a:cubicBezTo>
                    <a:pt x="3453" y="2166"/>
                    <a:pt x="3453" y="2166"/>
                    <a:pt x="3453" y="2166"/>
                  </a:cubicBezTo>
                  <a:cubicBezTo>
                    <a:pt x="3456" y="2166"/>
                    <a:pt x="3459" y="2164"/>
                    <a:pt x="3461" y="2161"/>
                  </a:cubicBezTo>
                  <a:cubicBezTo>
                    <a:pt x="3461" y="2160"/>
                    <a:pt x="3462" y="2158"/>
                    <a:pt x="3463" y="2157"/>
                  </a:cubicBezTo>
                  <a:cubicBezTo>
                    <a:pt x="3467" y="2156"/>
                    <a:pt x="3471" y="2155"/>
                    <a:pt x="3475" y="2154"/>
                  </a:cubicBezTo>
                  <a:cubicBezTo>
                    <a:pt x="3478" y="2154"/>
                    <a:pt x="3480" y="2151"/>
                    <a:pt x="3481" y="2149"/>
                  </a:cubicBezTo>
                  <a:cubicBezTo>
                    <a:pt x="3484" y="2148"/>
                    <a:pt x="3487" y="2147"/>
                    <a:pt x="3491" y="2146"/>
                  </a:cubicBezTo>
                  <a:cubicBezTo>
                    <a:pt x="3493" y="2146"/>
                    <a:pt x="3495" y="2144"/>
                    <a:pt x="3496" y="2142"/>
                  </a:cubicBezTo>
                  <a:cubicBezTo>
                    <a:pt x="3504" y="2141"/>
                    <a:pt x="3513" y="2140"/>
                    <a:pt x="3521" y="2139"/>
                  </a:cubicBezTo>
                  <a:cubicBezTo>
                    <a:pt x="3524" y="2139"/>
                    <a:pt x="3527" y="2137"/>
                    <a:pt x="3528" y="2134"/>
                  </a:cubicBezTo>
                  <a:cubicBezTo>
                    <a:pt x="3532" y="2133"/>
                    <a:pt x="3537" y="2132"/>
                    <a:pt x="3541" y="2131"/>
                  </a:cubicBezTo>
                  <a:cubicBezTo>
                    <a:pt x="3544" y="2131"/>
                    <a:pt x="3546" y="2129"/>
                    <a:pt x="3547" y="2127"/>
                  </a:cubicBezTo>
                  <a:cubicBezTo>
                    <a:pt x="3548" y="2126"/>
                    <a:pt x="3548" y="2125"/>
                    <a:pt x="3549" y="2124"/>
                  </a:cubicBezTo>
                  <a:cubicBezTo>
                    <a:pt x="3552" y="2124"/>
                    <a:pt x="3552" y="2124"/>
                    <a:pt x="3552" y="2124"/>
                  </a:cubicBezTo>
                  <a:cubicBezTo>
                    <a:pt x="3554" y="2124"/>
                    <a:pt x="3556" y="2123"/>
                    <a:pt x="3558" y="2121"/>
                  </a:cubicBezTo>
                  <a:cubicBezTo>
                    <a:pt x="3571" y="2107"/>
                    <a:pt x="3584" y="2093"/>
                    <a:pt x="3597" y="2079"/>
                  </a:cubicBezTo>
                  <a:cubicBezTo>
                    <a:pt x="3604" y="2073"/>
                    <a:pt x="3611" y="2066"/>
                    <a:pt x="3618" y="2060"/>
                  </a:cubicBezTo>
                  <a:moveTo>
                    <a:pt x="2877" y="1827"/>
                  </a:moveTo>
                  <a:cubicBezTo>
                    <a:pt x="2877" y="1827"/>
                    <a:pt x="2876" y="1827"/>
                    <a:pt x="2876" y="1828"/>
                  </a:cubicBezTo>
                  <a:cubicBezTo>
                    <a:pt x="2875" y="1828"/>
                    <a:pt x="2875" y="1828"/>
                    <a:pt x="2875" y="1828"/>
                  </a:cubicBezTo>
                  <a:cubicBezTo>
                    <a:pt x="2873" y="1828"/>
                    <a:pt x="2871" y="1829"/>
                    <a:pt x="2869" y="1830"/>
                  </a:cubicBezTo>
                  <a:cubicBezTo>
                    <a:pt x="2868" y="1831"/>
                    <a:pt x="2868" y="1832"/>
                    <a:pt x="2867" y="1833"/>
                  </a:cubicBezTo>
                  <a:cubicBezTo>
                    <a:pt x="2864" y="1834"/>
                    <a:pt x="2861" y="1835"/>
                    <a:pt x="2858" y="1836"/>
                  </a:cubicBezTo>
                  <a:cubicBezTo>
                    <a:pt x="2855" y="1836"/>
                    <a:pt x="2853" y="1838"/>
                    <a:pt x="2852" y="1840"/>
                  </a:cubicBezTo>
                  <a:cubicBezTo>
                    <a:pt x="2852" y="1841"/>
                    <a:pt x="2851" y="1842"/>
                    <a:pt x="2851" y="1843"/>
                  </a:cubicBezTo>
                  <a:cubicBezTo>
                    <a:pt x="2848" y="1843"/>
                    <a:pt x="2848" y="1843"/>
                    <a:pt x="2848" y="1843"/>
                  </a:cubicBezTo>
                  <a:cubicBezTo>
                    <a:pt x="2845" y="1843"/>
                    <a:pt x="2843" y="1844"/>
                    <a:pt x="2842" y="1846"/>
                  </a:cubicBezTo>
                  <a:cubicBezTo>
                    <a:pt x="2841" y="1846"/>
                    <a:pt x="2841" y="1847"/>
                    <a:pt x="2840" y="1847"/>
                  </a:cubicBezTo>
                  <a:cubicBezTo>
                    <a:pt x="2840" y="1847"/>
                    <a:pt x="2840" y="1847"/>
                    <a:pt x="2840" y="1847"/>
                  </a:cubicBezTo>
                  <a:cubicBezTo>
                    <a:pt x="2838" y="1847"/>
                    <a:pt x="2835" y="1848"/>
                    <a:pt x="2834" y="1849"/>
                  </a:cubicBezTo>
                  <a:cubicBezTo>
                    <a:pt x="2833" y="1850"/>
                    <a:pt x="2833" y="1850"/>
                    <a:pt x="2833" y="1851"/>
                  </a:cubicBezTo>
                  <a:cubicBezTo>
                    <a:pt x="2832" y="1851"/>
                    <a:pt x="2832" y="1851"/>
                    <a:pt x="2832" y="1851"/>
                  </a:cubicBezTo>
                  <a:cubicBezTo>
                    <a:pt x="2830" y="1851"/>
                    <a:pt x="2828" y="1852"/>
                    <a:pt x="2826" y="1853"/>
                  </a:cubicBezTo>
                  <a:cubicBezTo>
                    <a:pt x="2826" y="1854"/>
                    <a:pt x="2825" y="1854"/>
                    <a:pt x="2825" y="1855"/>
                  </a:cubicBezTo>
                  <a:cubicBezTo>
                    <a:pt x="2824" y="1855"/>
                    <a:pt x="2824" y="1855"/>
                    <a:pt x="2824" y="1855"/>
                  </a:cubicBezTo>
                  <a:cubicBezTo>
                    <a:pt x="2821" y="1855"/>
                    <a:pt x="2818" y="1856"/>
                    <a:pt x="2817" y="1859"/>
                  </a:cubicBezTo>
                  <a:cubicBezTo>
                    <a:pt x="2816" y="1861"/>
                    <a:pt x="2815" y="1862"/>
                    <a:pt x="2814" y="1864"/>
                  </a:cubicBezTo>
                  <a:cubicBezTo>
                    <a:pt x="2811" y="1864"/>
                    <a:pt x="2807" y="1865"/>
                    <a:pt x="2802" y="1866"/>
                  </a:cubicBezTo>
                  <a:cubicBezTo>
                    <a:pt x="2800" y="1867"/>
                    <a:pt x="2799" y="1868"/>
                    <a:pt x="2798" y="1870"/>
                  </a:cubicBezTo>
                  <a:cubicBezTo>
                    <a:pt x="2796" y="1872"/>
                    <a:pt x="2794" y="1875"/>
                    <a:pt x="2792" y="1878"/>
                  </a:cubicBezTo>
                  <a:cubicBezTo>
                    <a:pt x="2789" y="1878"/>
                    <a:pt x="2789" y="1878"/>
                    <a:pt x="2789" y="1878"/>
                  </a:cubicBezTo>
                  <a:cubicBezTo>
                    <a:pt x="2786" y="1878"/>
                    <a:pt x="2783" y="1879"/>
                    <a:pt x="2782" y="1881"/>
                  </a:cubicBezTo>
                  <a:cubicBezTo>
                    <a:pt x="2780" y="1884"/>
                    <a:pt x="2778" y="1886"/>
                    <a:pt x="2776" y="1889"/>
                  </a:cubicBezTo>
                  <a:cubicBezTo>
                    <a:pt x="2769" y="1889"/>
                    <a:pt x="2769" y="1889"/>
                    <a:pt x="2769" y="1889"/>
                  </a:cubicBezTo>
                  <a:cubicBezTo>
                    <a:pt x="2767" y="1889"/>
                    <a:pt x="2765" y="1890"/>
                    <a:pt x="2763" y="1891"/>
                  </a:cubicBezTo>
                  <a:cubicBezTo>
                    <a:pt x="2763" y="1892"/>
                    <a:pt x="2762" y="1892"/>
                    <a:pt x="2762" y="1893"/>
                  </a:cubicBezTo>
                  <a:cubicBezTo>
                    <a:pt x="2761" y="1893"/>
                    <a:pt x="2761" y="1893"/>
                    <a:pt x="2761" y="1893"/>
                  </a:cubicBezTo>
                  <a:cubicBezTo>
                    <a:pt x="2759" y="1893"/>
                    <a:pt x="2757" y="1894"/>
                    <a:pt x="2755" y="1895"/>
                  </a:cubicBezTo>
                  <a:cubicBezTo>
                    <a:pt x="2754" y="1896"/>
                    <a:pt x="2754" y="1897"/>
                    <a:pt x="2753" y="1898"/>
                  </a:cubicBezTo>
                  <a:cubicBezTo>
                    <a:pt x="2728" y="1904"/>
                    <a:pt x="2702" y="1910"/>
                    <a:pt x="2677" y="1916"/>
                  </a:cubicBezTo>
                  <a:cubicBezTo>
                    <a:pt x="2674" y="1917"/>
                    <a:pt x="2672" y="1919"/>
                    <a:pt x="2671" y="1921"/>
                  </a:cubicBezTo>
                  <a:cubicBezTo>
                    <a:pt x="2667" y="1922"/>
                    <a:pt x="2664" y="1923"/>
                    <a:pt x="2661" y="1924"/>
                  </a:cubicBezTo>
                  <a:cubicBezTo>
                    <a:pt x="2659" y="1924"/>
                    <a:pt x="2657" y="1926"/>
                    <a:pt x="2656" y="1927"/>
                  </a:cubicBezTo>
                  <a:cubicBezTo>
                    <a:pt x="2655" y="1927"/>
                    <a:pt x="2655" y="1927"/>
                    <a:pt x="2655" y="1927"/>
                  </a:cubicBezTo>
                  <a:cubicBezTo>
                    <a:pt x="2652" y="1927"/>
                    <a:pt x="2650" y="1928"/>
                    <a:pt x="2649" y="1930"/>
                  </a:cubicBezTo>
                  <a:cubicBezTo>
                    <a:pt x="2644" y="1936"/>
                    <a:pt x="2640" y="1941"/>
                    <a:pt x="2635" y="1946"/>
                  </a:cubicBezTo>
                  <a:cubicBezTo>
                    <a:pt x="2631" y="1946"/>
                    <a:pt x="2631" y="1946"/>
                    <a:pt x="2631" y="1946"/>
                  </a:cubicBezTo>
                  <a:cubicBezTo>
                    <a:pt x="2628" y="1946"/>
                    <a:pt x="2625" y="1948"/>
                    <a:pt x="2624" y="1951"/>
                  </a:cubicBezTo>
                  <a:cubicBezTo>
                    <a:pt x="2623" y="1952"/>
                    <a:pt x="2622" y="1954"/>
                    <a:pt x="2622" y="1956"/>
                  </a:cubicBezTo>
                  <a:cubicBezTo>
                    <a:pt x="2619" y="1956"/>
                    <a:pt x="2616" y="1957"/>
                    <a:pt x="2613" y="1958"/>
                  </a:cubicBezTo>
                  <a:cubicBezTo>
                    <a:pt x="2611" y="1959"/>
                    <a:pt x="2609" y="1961"/>
                    <a:pt x="2608" y="1963"/>
                  </a:cubicBezTo>
                  <a:cubicBezTo>
                    <a:pt x="2604" y="1964"/>
                    <a:pt x="2601" y="1965"/>
                    <a:pt x="2598" y="1966"/>
                  </a:cubicBezTo>
                  <a:cubicBezTo>
                    <a:pt x="2596" y="1966"/>
                    <a:pt x="2594" y="1968"/>
                    <a:pt x="2593" y="1969"/>
                  </a:cubicBezTo>
                  <a:cubicBezTo>
                    <a:pt x="2592" y="1969"/>
                    <a:pt x="2592" y="1969"/>
                    <a:pt x="2592" y="1969"/>
                  </a:cubicBezTo>
                  <a:cubicBezTo>
                    <a:pt x="2590" y="1969"/>
                    <a:pt x="2588" y="1970"/>
                    <a:pt x="2586" y="1972"/>
                  </a:cubicBezTo>
                  <a:cubicBezTo>
                    <a:pt x="2585" y="1973"/>
                    <a:pt x="2585" y="1974"/>
                    <a:pt x="2584" y="1975"/>
                  </a:cubicBezTo>
                  <a:cubicBezTo>
                    <a:pt x="2572" y="1977"/>
                    <a:pt x="2560" y="1979"/>
                    <a:pt x="2547" y="1981"/>
                  </a:cubicBezTo>
                  <a:cubicBezTo>
                    <a:pt x="2544" y="1982"/>
                    <a:pt x="2542" y="1984"/>
                    <a:pt x="2541" y="1986"/>
                  </a:cubicBezTo>
                  <a:cubicBezTo>
                    <a:pt x="2537" y="1987"/>
                    <a:pt x="2532" y="1988"/>
                    <a:pt x="2528" y="1989"/>
                  </a:cubicBezTo>
                  <a:cubicBezTo>
                    <a:pt x="2525" y="1989"/>
                    <a:pt x="2522" y="1991"/>
                    <a:pt x="2521" y="1994"/>
                  </a:cubicBezTo>
                  <a:cubicBezTo>
                    <a:pt x="2518" y="1995"/>
                    <a:pt x="2515" y="1996"/>
                    <a:pt x="2511" y="1996"/>
                  </a:cubicBezTo>
                  <a:cubicBezTo>
                    <a:pt x="2509" y="1997"/>
                    <a:pt x="2507" y="1998"/>
                    <a:pt x="2506" y="2000"/>
                  </a:cubicBezTo>
                  <a:cubicBezTo>
                    <a:pt x="2502" y="2000"/>
                    <a:pt x="2502" y="2000"/>
                    <a:pt x="2502" y="2000"/>
                  </a:cubicBezTo>
                  <a:cubicBezTo>
                    <a:pt x="2499" y="2000"/>
                    <a:pt x="2497" y="2001"/>
                    <a:pt x="2496" y="2002"/>
                  </a:cubicBezTo>
                  <a:cubicBezTo>
                    <a:pt x="2495" y="2003"/>
                    <a:pt x="2495" y="2003"/>
                    <a:pt x="2495" y="2004"/>
                  </a:cubicBezTo>
                  <a:cubicBezTo>
                    <a:pt x="2494" y="2004"/>
                    <a:pt x="2494" y="2004"/>
                    <a:pt x="2494" y="2004"/>
                  </a:cubicBezTo>
                  <a:cubicBezTo>
                    <a:pt x="2492" y="2004"/>
                    <a:pt x="2489" y="2005"/>
                    <a:pt x="2488" y="2006"/>
                  </a:cubicBezTo>
                  <a:cubicBezTo>
                    <a:pt x="2487" y="2007"/>
                    <a:pt x="2486" y="2008"/>
                    <a:pt x="2486" y="2009"/>
                  </a:cubicBezTo>
                  <a:cubicBezTo>
                    <a:pt x="2482" y="2010"/>
                    <a:pt x="2477" y="2011"/>
                    <a:pt x="2472" y="2012"/>
                  </a:cubicBezTo>
                  <a:cubicBezTo>
                    <a:pt x="2470" y="2012"/>
                    <a:pt x="2468" y="2013"/>
                    <a:pt x="2467" y="2015"/>
                  </a:cubicBezTo>
                  <a:cubicBezTo>
                    <a:pt x="2462" y="2015"/>
                    <a:pt x="2462" y="2015"/>
                    <a:pt x="2462" y="2015"/>
                  </a:cubicBezTo>
                  <a:cubicBezTo>
                    <a:pt x="2460" y="2015"/>
                    <a:pt x="2458" y="2016"/>
                    <a:pt x="2456" y="2018"/>
                  </a:cubicBezTo>
                  <a:cubicBezTo>
                    <a:pt x="2455" y="2019"/>
                    <a:pt x="2455" y="2020"/>
                    <a:pt x="2454" y="2021"/>
                  </a:cubicBezTo>
                  <a:cubicBezTo>
                    <a:pt x="2451" y="2022"/>
                    <a:pt x="2448" y="2022"/>
                    <a:pt x="2444" y="2023"/>
                  </a:cubicBezTo>
                  <a:cubicBezTo>
                    <a:pt x="2442" y="2024"/>
                    <a:pt x="2441" y="2025"/>
                    <a:pt x="2439" y="2027"/>
                  </a:cubicBezTo>
                  <a:cubicBezTo>
                    <a:pt x="2435" y="2027"/>
                    <a:pt x="2435" y="2027"/>
                    <a:pt x="2435" y="2027"/>
                  </a:cubicBezTo>
                  <a:cubicBezTo>
                    <a:pt x="2433" y="2027"/>
                    <a:pt x="2430" y="2028"/>
                    <a:pt x="2429" y="2029"/>
                  </a:cubicBezTo>
                  <a:cubicBezTo>
                    <a:pt x="2428" y="2030"/>
                    <a:pt x="2428" y="2030"/>
                    <a:pt x="2428" y="2031"/>
                  </a:cubicBezTo>
                  <a:cubicBezTo>
                    <a:pt x="2427" y="2031"/>
                    <a:pt x="2427" y="2031"/>
                    <a:pt x="2427" y="2031"/>
                  </a:cubicBezTo>
                  <a:cubicBezTo>
                    <a:pt x="2425" y="2031"/>
                    <a:pt x="2422" y="2031"/>
                    <a:pt x="2421" y="2033"/>
                  </a:cubicBezTo>
                  <a:cubicBezTo>
                    <a:pt x="2420" y="2034"/>
                    <a:pt x="2420" y="2035"/>
                    <a:pt x="2419" y="2036"/>
                  </a:cubicBezTo>
                  <a:cubicBezTo>
                    <a:pt x="2415" y="2037"/>
                    <a:pt x="2410" y="2038"/>
                    <a:pt x="2406" y="2038"/>
                  </a:cubicBezTo>
                  <a:cubicBezTo>
                    <a:pt x="2403" y="2039"/>
                    <a:pt x="2401" y="2040"/>
                    <a:pt x="2400" y="2042"/>
                  </a:cubicBezTo>
                  <a:cubicBezTo>
                    <a:pt x="2395" y="2042"/>
                    <a:pt x="2395" y="2042"/>
                    <a:pt x="2395" y="2042"/>
                  </a:cubicBezTo>
                  <a:cubicBezTo>
                    <a:pt x="2393" y="2042"/>
                    <a:pt x="2391" y="2043"/>
                    <a:pt x="2389" y="2045"/>
                  </a:cubicBezTo>
                  <a:cubicBezTo>
                    <a:pt x="2389" y="2045"/>
                    <a:pt x="2389" y="2045"/>
                    <a:pt x="2388" y="2046"/>
                  </a:cubicBezTo>
                  <a:cubicBezTo>
                    <a:pt x="2388" y="2046"/>
                    <a:pt x="2388" y="2046"/>
                    <a:pt x="2388" y="2046"/>
                  </a:cubicBezTo>
                  <a:cubicBezTo>
                    <a:pt x="2385" y="2046"/>
                    <a:pt x="2383" y="2047"/>
                    <a:pt x="2382" y="2048"/>
                  </a:cubicBezTo>
                  <a:cubicBezTo>
                    <a:pt x="2381" y="2049"/>
                    <a:pt x="2380" y="2050"/>
                    <a:pt x="2380" y="2051"/>
                  </a:cubicBezTo>
                  <a:cubicBezTo>
                    <a:pt x="2374" y="2052"/>
                    <a:pt x="2368" y="2053"/>
                    <a:pt x="2362" y="2054"/>
                  </a:cubicBezTo>
                  <a:cubicBezTo>
                    <a:pt x="2360" y="2054"/>
                    <a:pt x="2358" y="2055"/>
                    <a:pt x="2357" y="2057"/>
                  </a:cubicBezTo>
                  <a:cubicBezTo>
                    <a:pt x="2356" y="2057"/>
                    <a:pt x="2356" y="2057"/>
                    <a:pt x="2356" y="2057"/>
                  </a:cubicBezTo>
                  <a:cubicBezTo>
                    <a:pt x="2354" y="2057"/>
                    <a:pt x="2352" y="2058"/>
                    <a:pt x="2350" y="2060"/>
                  </a:cubicBezTo>
                  <a:cubicBezTo>
                    <a:pt x="2402" y="2060"/>
                    <a:pt x="2402" y="2060"/>
                    <a:pt x="2402" y="2060"/>
                  </a:cubicBezTo>
                  <a:cubicBezTo>
                    <a:pt x="2402" y="2059"/>
                    <a:pt x="2402" y="2059"/>
                    <a:pt x="2402" y="2059"/>
                  </a:cubicBezTo>
                  <a:cubicBezTo>
                    <a:pt x="2407" y="2059"/>
                    <a:pt x="2407" y="2059"/>
                    <a:pt x="2407" y="2059"/>
                  </a:cubicBezTo>
                  <a:cubicBezTo>
                    <a:pt x="2409" y="2059"/>
                    <a:pt x="2412" y="2058"/>
                    <a:pt x="2413" y="2056"/>
                  </a:cubicBezTo>
                  <a:cubicBezTo>
                    <a:pt x="2414" y="2056"/>
                    <a:pt x="2414" y="2055"/>
                    <a:pt x="2415" y="2054"/>
                  </a:cubicBezTo>
                  <a:cubicBezTo>
                    <a:pt x="2419" y="2053"/>
                    <a:pt x="2424" y="2052"/>
                    <a:pt x="2428" y="2051"/>
                  </a:cubicBezTo>
                  <a:cubicBezTo>
                    <a:pt x="2431" y="2051"/>
                    <a:pt x="2433" y="2049"/>
                    <a:pt x="2434" y="2047"/>
                  </a:cubicBezTo>
                  <a:cubicBezTo>
                    <a:pt x="2435" y="2047"/>
                    <a:pt x="2435" y="2047"/>
                    <a:pt x="2435" y="2047"/>
                  </a:cubicBezTo>
                  <a:cubicBezTo>
                    <a:pt x="2437" y="2047"/>
                    <a:pt x="2439" y="2046"/>
                    <a:pt x="2441" y="2045"/>
                  </a:cubicBezTo>
                  <a:cubicBezTo>
                    <a:pt x="2441" y="2044"/>
                    <a:pt x="2441" y="2044"/>
                    <a:pt x="2442" y="2043"/>
                  </a:cubicBezTo>
                  <a:cubicBezTo>
                    <a:pt x="2446" y="2043"/>
                    <a:pt x="2446" y="2043"/>
                    <a:pt x="2446" y="2043"/>
                  </a:cubicBezTo>
                  <a:cubicBezTo>
                    <a:pt x="2449" y="2043"/>
                    <a:pt x="2451" y="2042"/>
                    <a:pt x="2452" y="2041"/>
                  </a:cubicBezTo>
                  <a:cubicBezTo>
                    <a:pt x="2453" y="2040"/>
                    <a:pt x="2454" y="2039"/>
                    <a:pt x="2454" y="2038"/>
                  </a:cubicBezTo>
                  <a:cubicBezTo>
                    <a:pt x="2458" y="2037"/>
                    <a:pt x="2461" y="2036"/>
                    <a:pt x="2464" y="2035"/>
                  </a:cubicBezTo>
                  <a:cubicBezTo>
                    <a:pt x="2466" y="2035"/>
                    <a:pt x="2468" y="2034"/>
                    <a:pt x="2469" y="2032"/>
                  </a:cubicBezTo>
                  <a:cubicBezTo>
                    <a:pt x="2474" y="2032"/>
                    <a:pt x="2474" y="2032"/>
                    <a:pt x="2474" y="2032"/>
                  </a:cubicBezTo>
                  <a:cubicBezTo>
                    <a:pt x="2476" y="2032"/>
                    <a:pt x="2478" y="2031"/>
                    <a:pt x="2480" y="2029"/>
                  </a:cubicBezTo>
                  <a:cubicBezTo>
                    <a:pt x="2481" y="2029"/>
                    <a:pt x="2481" y="2028"/>
                    <a:pt x="2482" y="2027"/>
                  </a:cubicBezTo>
                  <a:cubicBezTo>
                    <a:pt x="2486" y="2026"/>
                    <a:pt x="2491" y="2025"/>
                    <a:pt x="2495" y="2024"/>
                  </a:cubicBezTo>
                  <a:cubicBezTo>
                    <a:pt x="2498" y="2024"/>
                    <a:pt x="2500" y="2022"/>
                    <a:pt x="2501" y="2020"/>
                  </a:cubicBezTo>
                  <a:cubicBezTo>
                    <a:pt x="2502" y="2020"/>
                    <a:pt x="2502" y="2020"/>
                    <a:pt x="2502" y="2020"/>
                  </a:cubicBezTo>
                  <a:cubicBezTo>
                    <a:pt x="2504" y="2020"/>
                    <a:pt x="2506" y="2020"/>
                    <a:pt x="2507" y="2018"/>
                  </a:cubicBezTo>
                  <a:cubicBezTo>
                    <a:pt x="2508" y="2018"/>
                    <a:pt x="2508" y="2017"/>
                    <a:pt x="2509" y="2017"/>
                  </a:cubicBezTo>
                  <a:cubicBezTo>
                    <a:pt x="2513" y="2017"/>
                    <a:pt x="2513" y="2017"/>
                    <a:pt x="2513" y="2017"/>
                  </a:cubicBezTo>
                  <a:cubicBezTo>
                    <a:pt x="2516" y="2017"/>
                    <a:pt x="2518" y="2016"/>
                    <a:pt x="2519" y="2014"/>
                  </a:cubicBezTo>
                  <a:cubicBezTo>
                    <a:pt x="2520" y="2013"/>
                    <a:pt x="2521" y="2012"/>
                    <a:pt x="2521" y="2011"/>
                  </a:cubicBezTo>
                  <a:cubicBezTo>
                    <a:pt x="2524" y="2010"/>
                    <a:pt x="2528" y="2010"/>
                    <a:pt x="2531" y="2009"/>
                  </a:cubicBezTo>
                  <a:cubicBezTo>
                    <a:pt x="2534" y="2008"/>
                    <a:pt x="2536" y="2006"/>
                    <a:pt x="2537" y="2004"/>
                  </a:cubicBezTo>
                  <a:cubicBezTo>
                    <a:pt x="2541" y="2003"/>
                    <a:pt x="2546" y="2002"/>
                    <a:pt x="2550" y="2001"/>
                  </a:cubicBezTo>
                  <a:cubicBezTo>
                    <a:pt x="2553" y="2001"/>
                    <a:pt x="2555" y="1999"/>
                    <a:pt x="2556" y="1996"/>
                  </a:cubicBezTo>
                  <a:cubicBezTo>
                    <a:pt x="2569" y="1994"/>
                    <a:pt x="2581" y="1992"/>
                    <a:pt x="2593" y="1990"/>
                  </a:cubicBezTo>
                  <a:cubicBezTo>
                    <a:pt x="2596" y="1989"/>
                    <a:pt x="2598" y="1988"/>
                    <a:pt x="2599" y="1986"/>
                  </a:cubicBezTo>
                  <a:cubicBezTo>
                    <a:pt x="2600" y="1986"/>
                    <a:pt x="2600" y="1986"/>
                    <a:pt x="2600" y="1986"/>
                  </a:cubicBezTo>
                  <a:cubicBezTo>
                    <a:pt x="2602" y="1986"/>
                    <a:pt x="2604" y="1985"/>
                    <a:pt x="2606" y="1984"/>
                  </a:cubicBezTo>
                  <a:cubicBezTo>
                    <a:pt x="2607" y="1983"/>
                    <a:pt x="2607" y="1982"/>
                    <a:pt x="2608" y="1981"/>
                  </a:cubicBezTo>
                  <a:cubicBezTo>
                    <a:pt x="2611" y="1980"/>
                    <a:pt x="2614" y="1979"/>
                    <a:pt x="2618" y="1978"/>
                  </a:cubicBezTo>
                  <a:cubicBezTo>
                    <a:pt x="2620" y="1977"/>
                    <a:pt x="2623" y="1975"/>
                    <a:pt x="2624" y="1972"/>
                  </a:cubicBezTo>
                  <a:cubicBezTo>
                    <a:pt x="2626" y="1972"/>
                    <a:pt x="2628" y="1971"/>
                    <a:pt x="2630" y="1970"/>
                  </a:cubicBezTo>
                  <a:cubicBezTo>
                    <a:pt x="2632" y="1970"/>
                    <a:pt x="2634" y="1968"/>
                    <a:pt x="2635" y="1966"/>
                  </a:cubicBezTo>
                  <a:cubicBezTo>
                    <a:pt x="2635" y="1965"/>
                    <a:pt x="2636" y="1964"/>
                    <a:pt x="2636" y="1963"/>
                  </a:cubicBezTo>
                  <a:cubicBezTo>
                    <a:pt x="2639" y="1963"/>
                    <a:pt x="2639" y="1963"/>
                    <a:pt x="2639" y="1963"/>
                  </a:cubicBezTo>
                  <a:cubicBezTo>
                    <a:pt x="2642" y="1963"/>
                    <a:pt x="2644" y="1962"/>
                    <a:pt x="2646" y="1960"/>
                  </a:cubicBezTo>
                  <a:cubicBezTo>
                    <a:pt x="2650" y="1955"/>
                    <a:pt x="2654" y="1949"/>
                    <a:pt x="2659" y="1944"/>
                  </a:cubicBezTo>
                  <a:cubicBezTo>
                    <a:pt x="2663" y="1944"/>
                    <a:pt x="2663" y="1944"/>
                    <a:pt x="2663" y="1944"/>
                  </a:cubicBezTo>
                  <a:cubicBezTo>
                    <a:pt x="2665" y="1944"/>
                    <a:pt x="2667" y="1943"/>
                    <a:pt x="2669" y="1942"/>
                  </a:cubicBezTo>
                  <a:cubicBezTo>
                    <a:pt x="2670" y="1941"/>
                    <a:pt x="2670" y="1940"/>
                    <a:pt x="2671" y="1938"/>
                  </a:cubicBezTo>
                  <a:cubicBezTo>
                    <a:pt x="2674" y="1938"/>
                    <a:pt x="2677" y="1937"/>
                    <a:pt x="2680" y="1936"/>
                  </a:cubicBezTo>
                  <a:cubicBezTo>
                    <a:pt x="2683" y="1935"/>
                    <a:pt x="2685" y="1933"/>
                    <a:pt x="2686" y="1931"/>
                  </a:cubicBezTo>
                  <a:cubicBezTo>
                    <a:pt x="2712" y="1925"/>
                    <a:pt x="2737" y="1919"/>
                    <a:pt x="2763" y="1913"/>
                  </a:cubicBezTo>
                  <a:cubicBezTo>
                    <a:pt x="2765" y="1913"/>
                    <a:pt x="2767" y="1911"/>
                    <a:pt x="2768" y="1909"/>
                  </a:cubicBezTo>
                  <a:cubicBezTo>
                    <a:pt x="2769" y="1909"/>
                    <a:pt x="2769" y="1909"/>
                    <a:pt x="2769" y="1909"/>
                  </a:cubicBezTo>
                  <a:cubicBezTo>
                    <a:pt x="2771" y="1909"/>
                    <a:pt x="2773" y="1909"/>
                    <a:pt x="2775" y="1907"/>
                  </a:cubicBezTo>
                  <a:cubicBezTo>
                    <a:pt x="2775" y="1907"/>
                    <a:pt x="2776" y="1906"/>
                    <a:pt x="2776" y="1906"/>
                  </a:cubicBezTo>
                  <a:cubicBezTo>
                    <a:pt x="2781" y="1906"/>
                    <a:pt x="2781" y="1906"/>
                    <a:pt x="2781" y="1906"/>
                  </a:cubicBezTo>
                  <a:cubicBezTo>
                    <a:pt x="2783" y="1906"/>
                    <a:pt x="2786" y="1904"/>
                    <a:pt x="2787" y="1902"/>
                  </a:cubicBezTo>
                  <a:cubicBezTo>
                    <a:pt x="2789" y="1900"/>
                    <a:pt x="2791" y="1897"/>
                    <a:pt x="2793" y="1894"/>
                  </a:cubicBezTo>
                  <a:cubicBezTo>
                    <a:pt x="2797" y="1894"/>
                    <a:pt x="2797" y="1894"/>
                    <a:pt x="2797" y="1894"/>
                  </a:cubicBezTo>
                  <a:cubicBezTo>
                    <a:pt x="2799" y="1894"/>
                    <a:pt x="2802" y="1893"/>
                    <a:pt x="2803" y="1891"/>
                  </a:cubicBezTo>
                  <a:cubicBezTo>
                    <a:pt x="2805" y="1888"/>
                    <a:pt x="2807" y="1885"/>
                    <a:pt x="2809" y="1882"/>
                  </a:cubicBezTo>
                  <a:cubicBezTo>
                    <a:pt x="2814" y="1881"/>
                    <a:pt x="2818" y="1880"/>
                    <a:pt x="2822" y="1879"/>
                  </a:cubicBezTo>
                  <a:cubicBezTo>
                    <a:pt x="2824" y="1878"/>
                    <a:pt x="2826" y="1877"/>
                    <a:pt x="2827" y="1875"/>
                  </a:cubicBezTo>
                  <a:cubicBezTo>
                    <a:pt x="2828" y="1873"/>
                    <a:pt x="2829" y="1872"/>
                    <a:pt x="2829" y="1871"/>
                  </a:cubicBezTo>
                  <a:cubicBezTo>
                    <a:pt x="2832" y="1871"/>
                    <a:pt x="2832" y="1871"/>
                    <a:pt x="2832" y="1871"/>
                  </a:cubicBezTo>
                  <a:cubicBezTo>
                    <a:pt x="2834" y="1871"/>
                    <a:pt x="2836" y="1870"/>
                    <a:pt x="2838" y="1869"/>
                  </a:cubicBezTo>
                  <a:cubicBezTo>
                    <a:pt x="2838" y="1868"/>
                    <a:pt x="2839" y="1868"/>
                    <a:pt x="2839" y="1868"/>
                  </a:cubicBezTo>
                  <a:cubicBezTo>
                    <a:pt x="2840" y="1868"/>
                    <a:pt x="2840" y="1868"/>
                    <a:pt x="2840" y="1868"/>
                  </a:cubicBezTo>
                  <a:cubicBezTo>
                    <a:pt x="2842" y="1868"/>
                    <a:pt x="2844" y="1867"/>
                    <a:pt x="2846" y="1865"/>
                  </a:cubicBezTo>
                  <a:cubicBezTo>
                    <a:pt x="2846" y="1865"/>
                    <a:pt x="2846" y="1864"/>
                    <a:pt x="2847" y="1864"/>
                  </a:cubicBezTo>
                  <a:cubicBezTo>
                    <a:pt x="2848" y="1864"/>
                    <a:pt x="2848" y="1864"/>
                    <a:pt x="2848" y="1864"/>
                  </a:cubicBezTo>
                  <a:cubicBezTo>
                    <a:pt x="2850" y="1864"/>
                    <a:pt x="2852" y="1863"/>
                    <a:pt x="2853" y="1861"/>
                  </a:cubicBezTo>
                  <a:cubicBezTo>
                    <a:pt x="2854" y="1861"/>
                    <a:pt x="2854" y="1860"/>
                    <a:pt x="2855" y="1860"/>
                  </a:cubicBezTo>
                  <a:cubicBezTo>
                    <a:pt x="2856" y="1860"/>
                    <a:pt x="2856" y="1860"/>
                    <a:pt x="2856" y="1860"/>
                  </a:cubicBezTo>
                  <a:cubicBezTo>
                    <a:pt x="2859" y="1860"/>
                    <a:pt x="2862" y="1858"/>
                    <a:pt x="2863" y="1855"/>
                  </a:cubicBezTo>
                  <a:cubicBezTo>
                    <a:pt x="2864" y="1854"/>
                    <a:pt x="2864" y="1853"/>
                    <a:pt x="2865" y="1851"/>
                  </a:cubicBezTo>
                  <a:cubicBezTo>
                    <a:pt x="2869" y="1850"/>
                    <a:pt x="2873" y="1849"/>
                    <a:pt x="2877" y="1848"/>
                  </a:cubicBezTo>
                  <a:cubicBezTo>
                    <a:pt x="2877" y="1827"/>
                    <a:pt x="2877" y="1827"/>
                    <a:pt x="2877" y="1827"/>
                  </a:cubicBezTo>
                  <a:moveTo>
                    <a:pt x="4295" y="919"/>
                  </a:moveTo>
                  <a:cubicBezTo>
                    <a:pt x="4303" y="919"/>
                    <a:pt x="4303" y="919"/>
                    <a:pt x="4303" y="919"/>
                  </a:cubicBezTo>
                  <a:cubicBezTo>
                    <a:pt x="4295" y="919"/>
                    <a:pt x="4295" y="919"/>
                    <a:pt x="4295" y="919"/>
                  </a:cubicBezTo>
                  <a:moveTo>
                    <a:pt x="4303" y="910"/>
                  </a:moveTo>
                  <a:cubicBezTo>
                    <a:pt x="4301" y="910"/>
                    <a:pt x="4299" y="911"/>
                    <a:pt x="4298" y="912"/>
                  </a:cubicBezTo>
                  <a:cubicBezTo>
                    <a:pt x="4292" y="916"/>
                    <a:pt x="4285" y="922"/>
                    <a:pt x="4280" y="930"/>
                  </a:cubicBezTo>
                  <a:cubicBezTo>
                    <a:pt x="4280" y="930"/>
                    <a:pt x="4279" y="931"/>
                    <a:pt x="4279" y="931"/>
                  </a:cubicBezTo>
                  <a:cubicBezTo>
                    <a:pt x="4278" y="934"/>
                    <a:pt x="4278" y="936"/>
                    <a:pt x="4277" y="938"/>
                  </a:cubicBezTo>
                  <a:cubicBezTo>
                    <a:pt x="4272" y="939"/>
                    <a:pt x="4267" y="940"/>
                    <a:pt x="4262" y="941"/>
                  </a:cubicBezTo>
                  <a:cubicBezTo>
                    <a:pt x="4259" y="941"/>
                    <a:pt x="4257" y="943"/>
                    <a:pt x="4256" y="946"/>
                  </a:cubicBezTo>
                  <a:cubicBezTo>
                    <a:pt x="4255" y="947"/>
                    <a:pt x="4254" y="948"/>
                    <a:pt x="4254" y="950"/>
                  </a:cubicBezTo>
                  <a:cubicBezTo>
                    <a:pt x="4250" y="951"/>
                    <a:pt x="4246" y="952"/>
                    <a:pt x="4242" y="953"/>
                  </a:cubicBezTo>
                  <a:cubicBezTo>
                    <a:pt x="4239" y="953"/>
                    <a:pt x="4237" y="956"/>
                    <a:pt x="4236" y="958"/>
                  </a:cubicBezTo>
                  <a:cubicBezTo>
                    <a:pt x="4234" y="959"/>
                    <a:pt x="4231" y="960"/>
                    <a:pt x="4229" y="961"/>
                  </a:cubicBezTo>
                  <a:cubicBezTo>
                    <a:pt x="4227" y="961"/>
                    <a:pt x="4226" y="963"/>
                    <a:pt x="4225" y="965"/>
                  </a:cubicBezTo>
                  <a:cubicBezTo>
                    <a:pt x="4224" y="966"/>
                    <a:pt x="4223" y="967"/>
                    <a:pt x="4222" y="969"/>
                  </a:cubicBezTo>
                  <a:cubicBezTo>
                    <a:pt x="4218" y="970"/>
                    <a:pt x="4214" y="971"/>
                    <a:pt x="4210" y="972"/>
                  </a:cubicBezTo>
                  <a:cubicBezTo>
                    <a:pt x="4208" y="972"/>
                    <a:pt x="4206" y="974"/>
                    <a:pt x="4205" y="976"/>
                  </a:cubicBezTo>
                  <a:cubicBezTo>
                    <a:pt x="4204" y="977"/>
                    <a:pt x="4204" y="978"/>
                    <a:pt x="4203" y="979"/>
                  </a:cubicBezTo>
                  <a:cubicBezTo>
                    <a:pt x="4201" y="979"/>
                    <a:pt x="4201" y="979"/>
                    <a:pt x="4201" y="979"/>
                  </a:cubicBezTo>
                  <a:cubicBezTo>
                    <a:pt x="4197" y="979"/>
                    <a:pt x="4194" y="981"/>
                    <a:pt x="4193" y="984"/>
                  </a:cubicBezTo>
                  <a:cubicBezTo>
                    <a:pt x="4193" y="985"/>
                    <a:pt x="4192" y="986"/>
                    <a:pt x="4191" y="987"/>
                  </a:cubicBezTo>
                  <a:cubicBezTo>
                    <a:pt x="4189" y="987"/>
                    <a:pt x="4189" y="987"/>
                    <a:pt x="4189" y="987"/>
                  </a:cubicBezTo>
                  <a:cubicBezTo>
                    <a:pt x="4186" y="987"/>
                    <a:pt x="4183" y="988"/>
                    <a:pt x="4182" y="990"/>
                  </a:cubicBezTo>
                  <a:cubicBezTo>
                    <a:pt x="4180" y="993"/>
                    <a:pt x="4178" y="996"/>
                    <a:pt x="4176" y="998"/>
                  </a:cubicBezTo>
                  <a:cubicBezTo>
                    <a:pt x="4173" y="998"/>
                    <a:pt x="4173" y="998"/>
                    <a:pt x="4173" y="998"/>
                  </a:cubicBezTo>
                  <a:cubicBezTo>
                    <a:pt x="4171" y="998"/>
                    <a:pt x="4170" y="999"/>
                    <a:pt x="4168" y="1000"/>
                  </a:cubicBezTo>
                  <a:cubicBezTo>
                    <a:pt x="4160" y="1005"/>
                    <a:pt x="4153" y="1011"/>
                    <a:pt x="4146" y="1017"/>
                  </a:cubicBezTo>
                  <a:cubicBezTo>
                    <a:pt x="4140" y="1022"/>
                    <a:pt x="4133" y="1026"/>
                    <a:pt x="4126" y="1028"/>
                  </a:cubicBezTo>
                  <a:cubicBezTo>
                    <a:pt x="4158" y="1028"/>
                    <a:pt x="4158" y="1028"/>
                    <a:pt x="4158" y="1028"/>
                  </a:cubicBezTo>
                  <a:cubicBezTo>
                    <a:pt x="4165" y="1024"/>
                    <a:pt x="4170" y="1019"/>
                    <a:pt x="4175" y="1015"/>
                  </a:cubicBezTo>
                  <a:cubicBezTo>
                    <a:pt x="4181" y="1015"/>
                    <a:pt x="4181" y="1015"/>
                    <a:pt x="4181" y="1015"/>
                  </a:cubicBezTo>
                  <a:cubicBezTo>
                    <a:pt x="4184" y="1015"/>
                    <a:pt x="4186" y="1013"/>
                    <a:pt x="4188" y="1011"/>
                  </a:cubicBezTo>
                  <a:cubicBezTo>
                    <a:pt x="4189" y="1009"/>
                    <a:pt x="4191" y="1006"/>
                    <a:pt x="4193" y="1003"/>
                  </a:cubicBezTo>
                  <a:cubicBezTo>
                    <a:pt x="4197" y="1003"/>
                    <a:pt x="4197" y="1003"/>
                    <a:pt x="4197" y="1003"/>
                  </a:cubicBezTo>
                  <a:cubicBezTo>
                    <a:pt x="4200" y="1003"/>
                    <a:pt x="4203" y="1002"/>
                    <a:pt x="4204" y="999"/>
                  </a:cubicBezTo>
                  <a:cubicBezTo>
                    <a:pt x="4205" y="998"/>
                    <a:pt x="4205" y="997"/>
                    <a:pt x="4206" y="996"/>
                  </a:cubicBezTo>
                  <a:cubicBezTo>
                    <a:pt x="4208" y="996"/>
                    <a:pt x="4208" y="996"/>
                    <a:pt x="4208" y="996"/>
                  </a:cubicBezTo>
                  <a:cubicBezTo>
                    <a:pt x="4211" y="996"/>
                    <a:pt x="4214" y="994"/>
                    <a:pt x="4216" y="991"/>
                  </a:cubicBezTo>
                  <a:cubicBezTo>
                    <a:pt x="4216" y="990"/>
                    <a:pt x="4217" y="988"/>
                    <a:pt x="4218" y="987"/>
                  </a:cubicBezTo>
                  <a:cubicBezTo>
                    <a:pt x="4222" y="986"/>
                    <a:pt x="4226" y="985"/>
                    <a:pt x="4230" y="984"/>
                  </a:cubicBezTo>
                  <a:cubicBezTo>
                    <a:pt x="4232" y="983"/>
                    <a:pt x="4234" y="982"/>
                    <a:pt x="4235" y="980"/>
                  </a:cubicBezTo>
                  <a:cubicBezTo>
                    <a:pt x="4236" y="978"/>
                    <a:pt x="4237" y="977"/>
                    <a:pt x="4238" y="975"/>
                  </a:cubicBezTo>
                  <a:cubicBezTo>
                    <a:pt x="4241" y="974"/>
                    <a:pt x="4243" y="973"/>
                    <a:pt x="4246" y="972"/>
                  </a:cubicBezTo>
                  <a:cubicBezTo>
                    <a:pt x="4249" y="972"/>
                    <a:pt x="4251" y="970"/>
                    <a:pt x="4252" y="967"/>
                  </a:cubicBezTo>
                  <a:cubicBezTo>
                    <a:pt x="4255" y="967"/>
                    <a:pt x="4258" y="966"/>
                    <a:pt x="4261" y="965"/>
                  </a:cubicBezTo>
                  <a:cubicBezTo>
                    <a:pt x="4264" y="964"/>
                    <a:pt x="4266" y="963"/>
                    <a:pt x="4267" y="961"/>
                  </a:cubicBezTo>
                  <a:cubicBezTo>
                    <a:pt x="4268" y="959"/>
                    <a:pt x="4268" y="958"/>
                    <a:pt x="4269" y="957"/>
                  </a:cubicBezTo>
                  <a:cubicBezTo>
                    <a:pt x="4274" y="956"/>
                    <a:pt x="4280" y="955"/>
                    <a:pt x="4285" y="954"/>
                  </a:cubicBezTo>
                  <a:cubicBezTo>
                    <a:pt x="4288" y="953"/>
                    <a:pt x="4290" y="951"/>
                    <a:pt x="4291" y="948"/>
                  </a:cubicBezTo>
                  <a:cubicBezTo>
                    <a:pt x="4292" y="945"/>
                    <a:pt x="4293" y="941"/>
                    <a:pt x="4294" y="938"/>
                  </a:cubicBezTo>
                  <a:cubicBezTo>
                    <a:pt x="4295" y="937"/>
                    <a:pt x="4295" y="937"/>
                    <a:pt x="4295" y="936"/>
                  </a:cubicBezTo>
                  <a:cubicBezTo>
                    <a:pt x="4296" y="940"/>
                    <a:pt x="4296" y="944"/>
                    <a:pt x="4296" y="948"/>
                  </a:cubicBezTo>
                  <a:cubicBezTo>
                    <a:pt x="4290" y="951"/>
                    <a:pt x="4285" y="954"/>
                    <a:pt x="4279" y="957"/>
                  </a:cubicBezTo>
                  <a:cubicBezTo>
                    <a:pt x="4276" y="959"/>
                    <a:pt x="4275" y="961"/>
                    <a:pt x="4275" y="964"/>
                  </a:cubicBezTo>
                  <a:cubicBezTo>
                    <a:pt x="4275" y="967"/>
                    <a:pt x="4275" y="967"/>
                    <a:pt x="4275" y="967"/>
                  </a:cubicBezTo>
                  <a:cubicBezTo>
                    <a:pt x="4274" y="967"/>
                    <a:pt x="4273" y="968"/>
                    <a:pt x="4272" y="968"/>
                  </a:cubicBezTo>
                  <a:cubicBezTo>
                    <a:pt x="4271" y="969"/>
                    <a:pt x="4269" y="970"/>
                    <a:pt x="4269" y="971"/>
                  </a:cubicBezTo>
                  <a:cubicBezTo>
                    <a:pt x="4266" y="975"/>
                    <a:pt x="4262" y="979"/>
                    <a:pt x="4259" y="983"/>
                  </a:cubicBezTo>
                  <a:cubicBezTo>
                    <a:pt x="4256" y="983"/>
                    <a:pt x="4256" y="983"/>
                    <a:pt x="4256" y="983"/>
                  </a:cubicBezTo>
                  <a:cubicBezTo>
                    <a:pt x="4253" y="983"/>
                    <a:pt x="4250" y="985"/>
                    <a:pt x="4248" y="987"/>
                  </a:cubicBezTo>
                  <a:cubicBezTo>
                    <a:pt x="4248" y="988"/>
                    <a:pt x="4247" y="990"/>
                    <a:pt x="4247" y="991"/>
                  </a:cubicBezTo>
                  <a:cubicBezTo>
                    <a:pt x="4244" y="991"/>
                    <a:pt x="4244" y="991"/>
                    <a:pt x="4244" y="991"/>
                  </a:cubicBezTo>
                  <a:cubicBezTo>
                    <a:pt x="4241" y="991"/>
                    <a:pt x="4238" y="992"/>
                    <a:pt x="4237" y="995"/>
                  </a:cubicBezTo>
                  <a:cubicBezTo>
                    <a:pt x="4236" y="997"/>
                    <a:pt x="4235" y="998"/>
                    <a:pt x="4234" y="999"/>
                  </a:cubicBezTo>
                  <a:cubicBezTo>
                    <a:pt x="4230" y="1000"/>
                    <a:pt x="4226" y="1001"/>
                    <a:pt x="4222" y="1002"/>
                  </a:cubicBezTo>
                  <a:cubicBezTo>
                    <a:pt x="4220" y="1003"/>
                    <a:pt x="4218" y="1005"/>
                    <a:pt x="4216" y="1007"/>
                  </a:cubicBezTo>
                  <a:cubicBezTo>
                    <a:pt x="4216" y="1008"/>
                    <a:pt x="4216" y="1009"/>
                    <a:pt x="4215" y="1010"/>
                  </a:cubicBezTo>
                  <a:cubicBezTo>
                    <a:pt x="4212" y="1010"/>
                    <a:pt x="4212" y="1010"/>
                    <a:pt x="4212" y="1010"/>
                  </a:cubicBezTo>
                  <a:cubicBezTo>
                    <a:pt x="4210" y="1010"/>
                    <a:pt x="4208" y="1011"/>
                    <a:pt x="4206" y="1012"/>
                  </a:cubicBezTo>
                  <a:cubicBezTo>
                    <a:pt x="4201" y="1018"/>
                    <a:pt x="4196" y="1023"/>
                    <a:pt x="4190" y="1028"/>
                  </a:cubicBezTo>
                  <a:cubicBezTo>
                    <a:pt x="4214" y="1028"/>
                    <a:pt x="4214" y="1028"/>
                    <a:pt x="4214" y="1028"/>
                  </a:cubicBezTo>
                  <a:cubicBezTo>
                    <a:pt x="4214" y="1028"/>
                    <a:pt x="4215" y="1027"/>
                    <a:pt x="4216" y="1026"/>
                  </a:cubicBezTo>
                  <a:cubicBezTo>
                    <a:pt x="4220" y="1026"/>
                    <a:pt x="4220" y="1026"/>
                    <a:pt x="4220" y="1026"/>
                  </a:cubicBezTo>
                  <a:cubicBezTo>
                    <a:pt x="4223" y="1026"/>
                    <a:pt x="4226" y="1025"/>
                    <a:pt x="4227" y="1022"/>
                  </a:cubicBezTo>
                  <a:cubicBezTo>
                    <a:pt x="4228" y="1021"/>
                    <a:pt x="4229" y="1019"/>
                    <a:pt x="4230" y="1018"/>
                  </a:cubicBezTo>
                  <a:cubicBezTo>
                    <a:pt x="4234" y="1017"/>
                    <a:pt x="4238" y="1016"/>
                    <a:pt x="4242" y="1015"/>
                  </a:cubicBezTo>
                  <a:cubicBezTo>
                    <a:pt x="4244" y="1014"/>
                    <a:pt x="4246" y="1013"/>
                    <a:pt x="4247" y="1011"/>
                  </a:cubicBezTo>
                  <a:cubicBezTo>
                    <a:pt x="4248" y="1010"/>
                    <a:pt x="4248" y="1008"/>
                    <a:pt x="4249" y="1007"/>
                  </a:cubicBezTo>
                  <a:cubicBezTo>
                    <a:pt x="4252" y="1007"/>
                    <a:pt x="4252" y="1007"/>
                    <a:pt x="4252" y="1007"/>
                  </a:cubicBezTo>
                  <a:cubicBezTo>
                    <a:pt x="4255" y="1007"/>
                    <a:pt x="4258" y="1006"/>
                    <a:pt x="4259" y="1003"/>
                  </a:cubicBezTo>
                  <a:cubicBezTo>
                    <a:pt x="4260" y="1002"/>
                    <a:pt x="4260" y="1001"/>
                    <a:pt x="4261" y="1000"/>
                  </a:cubicBezTo>
                  <a:cubicBezTo>
                    <a:pt x="4263" y="1000"/>
                    <a:pt x="4263" y="1000"/>
                    <a:pt x="4263" y="1000"/>
                  </a:cubicBezTo>
                  <a:cubicBezTo>
                    <a:pt x="4266" y="1000"/>
                    <a:pt x="4268" y="998"/>
                    <a:pt x="4270" y="996"/>
                  </a:cubicBezTo>
                  <a:cubicBezTo>
                    <a:pt x="4273" y="992"/>
                    <a:pt x="4277" y="987"/>
                    <a:pt x="4281" y="983"/>
                  </a:cubicBezTo>
                  <a:cubicBezTo>
                    <a:pt x="4283" y="982"/>
                    <a:pt x="4285" y="981"/>
                    <a:pt x="4287" y="980"/>
                  </a:cubicBezTo>
                  <a:cubicBezTo>
                    <a:pt x="4290" y="978"/>
                    <a:pt x="4291" y="975"/>
                    <a:pt x="4291" y="972"/>
                  </a:cubicBezTo>
                  <a:cubicBezTo>
                    <a:pt x="4291" y="969"/>
                    <a:pt x="4291" y="969"/>
                    <a:pt x="4291" y="969"/>
                  </a:cubicBezTo>
                  <a:cubicBezTo>
                    <a:pt x="4297" y="966"/>
                    <a:pt x="4303" y="963"/>
                    <a:pt x="4309" y="960"/>
                  </a:cubicBezTo>
                  <a:cubicBezTo>
                    <a:pt x="4311" y="958"/>
                    <a:pt x="4313" y="955"/>
                    <a:pt x="4313" y="952"/>
                  </a:cubicBezTo>
                  <a:cubicBezTo>
                    <a:pt x="4312" y="941"/>
                    <a:pt x="4312" y="930"/>
                    <a:pt x="4311" y="918"/>
                  </a:cubicBezTo>
                  <a:cubicBezTo>
                    <a:pt x="4311" y="915"/>
                    <a:pt x="4309" y="912"/>
                    <a:pt x="4306" y="911"/>
                  </a:cubicBezTo>
                  <a:cubicBezTo>
                    <a:pt x="4305" y="910"/>
                    <a:pt x="4304" y="910"/>
                    <a:pt x="4303" y="910"/>
                  </a:cubicBezTo>
                  <a:moveTo>
                    <a:pt x="1405" y="45"/>
                  </a:moveTo>
                  <a:cubicBezTo>
                    <a:pt x="1405" y="44"/>
                    <a:pt x="1405" y="44"/>
                    <a:pt x="1405" y="44"/>
                  </a:cubicBezTo>
                  <a:cubicBezTo>
                    <a:pt x="1406" y="44"/>
                    <a:pt x="1406" y="44"/>
                    <a:pt x="1406" y="44"/>
                  </a:cubicBezTo>
                  <a:cubicBezTo>
                    <a:pt x="1406" y="44"/>
                    <a:pt x="1405" y="44"/>
                    <a:pt x="1405" y="45"/>
                  </a:cubicBezTo>
                  <a:moveTo>
                    <a:pt x="1436" y="5"/>
                  </a:moveTo>
                  <a:cubicBezTo>
                    <a:pt x="1435" y="6"/>
                    <a:pt x="1433" y="7"/>
                    <a:pt x="1432" y="9"/>
                  </a:cubicBezTo>
                  <a:cubicBezTo>
                    <a:pt x="1432" y="10"/>
                    <a:pt x="1431" y="11"/>
                    <a:pt x="1431" y="12"/>
                  </a:cubicBezTo>
                  <a:cubicBezTo>
                    <a:pt x="1428" y="12"/>
                    <a:pt x="1428" y="12"/>
                    <a:pt x="1428" y="12"/>
                  </a:cubicBezTo>
                  <a:cubicBezTo>
                    <a:pt x="1426" y="12"/>
                    <a:pt x="1424" y="13"/>
                    <a:pt x="1422" y="14"/>
                  </a:cubicBezTo>
                  <a:cubicBezTo>
                    <a:pt x="1422" y="15"/>
                    <a:pt x="1421" y="15"/>
                    <a:pt x="1421" y="16"/>
                  </a:cubicBezTo>
                  <a:cubicBezTo>
                    <a:pt x="1420" y="16"/>
                    <a:pt x="1420" y="16"/>
                    <a:pt x="1420" y="16"/>
                  </a:cubicBezTo>
                  <a:cubicBezTo>
                    <a:pt x="1417" y="16"/>
                    <a:pt x="1414" y="17"/>
                    <a:pt x="1413" y="20"/>
                  </a:cubicBezTo>
                  <a:cubicBezTo>
                    <a:pt x="1412" y="21"/>
                    <a:pt x="1412" y="22"/>
                    <a:pt x="1411" y="23"/>
                  </a:cubicBezTo>
                  <a:cubicBezTo>
                    <a:pt x="1408" y="23"/>
                    <a:pt x="1408" y="23"/>
                    <a:pt x="1408" y="23"/>
                  </a:cubicBezTo>
                  <a:cubicBezTo>
                    <a:pt x="1406" y="23"/>
                    <a:pt x="1404" y="24"/>
                    <a:pt x="1402" y="26"/>
                  </a:cubicBezTo>
                  <a:cubicBezTo>
                    <a:pt x="1402" y="26"/>
                    <a:pt x="1402" y="27"/>
                    <a:pt x="1401" y="27"/>
                  </a:cubicBezTo>
                  <a:cubicBezTo>
                    <a:pt x="1400" y="27"/>
                    <a:pt x="1400" y="27"/>
                    <a:pt x="1400" y="27"/>
                  </a:cubicBezTo>
                  <a:cubicBezTo>
                    <a:pt x="1397" y="27"/>
                    <a:pt x="1395" y="29"/>
                    <a:pt x="1393" y="32"/>
                  </a:cubicBezTo>
                  <a:cubicBezTo>
                    <a:pt x="1392" y="33"/>
                    <a:pt x="1392" y="34"/>
                    <a:pt x="1391" y="36"/>
                  </a:cubicBezTo>
                  <a:cubicBezTo>
                    <a:pt x="1387" y="37"/>
                    <a:pt x="1383" y="38"/>
                    <a:pt x="1379" y="39"/>
                  </a:cubicBezTo>
                  <a:cubicBezTo>
                    <a:pt x="1376" y="39"/>
                    <a:pt x="1374" y="41"/>
                    <a:pt x="1373" y="43"/>
                  </a:cubicBezTo>
                  <a:cubicBezTo>
                    <a:pt x="1373" y="44"/>
                    <a:pt x="1372" y="45"/>
                    <a:pt x="1372" y="46"/>
                  </a:cubicBezTo>
                  <a:cubicBezTo>
                    <a:pt x="1369" y="46"/>
                    <a:pt x="1369" y="46"/>
                    <a:pt x="1369" y="46"/>
                  </a:cubicBezTo>
                  <a:cubicBezTo>
                    <a:pt x="1367" y="46"/>
                    <a:pt x="1365" y="47"/>
                    <a:pt x="1363" y="49"/>
                  </a:cubicBezTo>
                  <a:cubicBezTo>
                    <a:pt x="1362" y="50"/>
                    <a:pt x="1361" y="51"/>
                    <a:pt x="1361" y="52"/>
                  </a:cubicBezTo>
                  <a:cubicBezTo>
                    <a:pt x="1359" y="53"/>
                    <a:pt x="1357" y="54"/>
                    <a:pt x="1355" y="54"/>
                  </a:cubicBezTo>
                  <a:cubicBezTo>
                    <a:pt x="1353" y="55"/>
                    <a:pt x="1351" y="56"/>
                    <a:pt x="1350" y="58"/>
                  </a:cubicBezTo>
                  <a:cubicBezTo>
                    <a:pt x="1349" y="59"/>
                    <a:pt x="1349" y="60"/>
                    <a:pt x="1348" y="62"/>
                  </a:cubicBezTo>
                  <a:cubicBezTo>
                    <a:pt x="1345" y="62"/>
                    <a:pt x="1345" y="62"/>
                    <a:pt x="1345" y="62"/>
                  </a:cubicBezTo>
                  <a:cubicBezTo>
                    <a:pt x="1342" y="62"/>
                    <a:pt x="1340" y="63"/>
                    <a:pt x="1338" y="66"/>
                  </a:cubicBezTo>
                  <a:cubicBezTo>
                    <a:pt x="1337" y="67"/>
                    <a:pt x="1336" y="69"/>
                    <a:pt x="1336" y="71"/>
                  </a:cubicBezTo>
                  <a:cubicBezTo>
                    <a:pt x="1333" y="72"/>
                    <a:pt x="1330" y="72"/>
                    <a:pt x="1327" y="73"/>
                  </a:cubicBezTo>
                  <a:cubicBezTo>
                    <a:pt x="1325" y="74"/>
                    <a:pt x="1323" y="76"/>
                    <a:pt x="1322" y="79"/>
                  </a:cubicBezTo>
                  <a:cubicBezTo>
                    <a:pt x="1319" y="79"/>
                    <a:pt x="1315" y="80"/>
                    <a:pt x="1312" y="81"/>
                  </a:cubicBezTo>
                  <a:cubicBezTo>
                    <a:pt x="1310" y="81"/>
                    <a:pt x="1308" y="82"/>
                    <a:pt x="1307" y="84"/>
                  </a:cubicBezTo>
                  <a:cubicBezTo>
                    <a:pt x="1305" y="87"/>
                    <a:pt x="1303" y="89"/>
                    <a:pt x="1302" y="92"/>
                  </a:cubicBezTo>
                  <a:cubicBezTo>
                    <a:pt x="1298" y="92"/>
                    <a:pt x="1298" y="92"/>
                    <a:pt x="1298" y="92"/>
                  </a:cubicBezTo>
                  <a:cubicBezTo>
                    <a:pt x="1295" y="92"/>
                    <a:pt x="1292" y="94"/>
                    <a:pt x="1291" y="96"/>
                  </a:cubicBezTo>
                  <a:cubicBezTo>
                    <a:pt x="1290" y="98"/>
                    <a:pt x="1290" y="99"/>
                    <a:pt x="1289" y="100"/>
                  </a:cubicBezTo>
                  <a:cubicBezTo>
                    <a:pt x="1286" y="100"/>
                    <a:pt x="1286" y="100"/>
                    <a:pt x="1286" y="100"/>
                  </a:cubicBezTo>
                  <a:cubicBezTo>
                    <a:pt x="1284" y="100"/>
                    <a:pt x="1282" y="100"/>
                    <a:pt x="1280" y="102"/>
                  </a:cubicBezTo>
                  <a:cubicBezTo>
                    <a:pt x="1279" y="103"/>
                    <a:pt x="1279" y="104"/>
                    <a:pt x="1278" y="106"/>
                  </a:cubicBezTo>
                  <a:cubicBezTo>
                    <a:pt x="1276" y="106"/>
                    <a:pt x="1274" y="107"/>
                    <a:pt x="1272" y="108"/>
                  </a:cubicBezTo>
                  <a:cubicBezTo>
                    <a:pt x="1270" y="109"/>
                    <a:pt x="1268" y="110"/>
                    <a:pt x="1267" y="112"/>
                  </a:cubicBezTo>
                  <a:cubicBezTo>
                    <a:pt x="1267" y="113"/>
                    <a:pt x="1266" y="114"/>
                    <a:pt x="1266" y="115"/>
                  </a:cubicBezTo>
                  <a:cubicBezTo>
                    <a:pt x="1263" y="115"/>
                    <a:pt x="1263" y="115"/>
                    <a:pt x="1263" y="115"/>
                  </a:cubicBezTo>
                  <a:cubicBezTo>
                    <a:pt x="1260" y="115"/>
                    <a:pt x="1257" y="116"/>
                    <a:pt x="1256" y="119"/>
                  </a:cubicBezTo>
                  <a:cubicBezTo>
                    <a:pt x="1254" y="121"/>
                    <a:pt x="1252" y="124"/>
                    <a:pt x="1251" y="127"/>
                  </a:cubicBezTo>
                  <a:cubicBezTo>
                    <a:pt x="1247" y="127"/>
                    <a:pt x="1247" y="127"/>
                    <a:pt x="1247" y="127"/>
                  </a:cubicBezTo>
                  <a:cubicBezTo>
                    <a:pt x="1244" y="127"/>
                    <a:pt x="1241" y="128"/>
                    <a:pt x="1240" y="131"/>
                  </a:cubicBezTo>
                  <a:cubicBezTo>
                    <a:pt x="1239" y="132"/>
                    <a:pt x="1239" y="133"/>
                    <a:pt x="1238" y="134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33" y="134"/>
                    <a:pt x="1230" y="135"/>
                    <a:pt x="1228" y="138"/>
                  </a:cubicBezTo>
                  <a:cubicBezTo>
                    <a:pt x="1227" y="140"/>
                    <a:pt x="1225" y="143"/>
                    <a:pt x="1223" y="146"/>
                  </a:cubicBezTo>
                  <a:cubicBezTo>
                    <a:pt x="1219" y="146"/>
                    <a:pt x="1219" y="146"/>
                    <a:pt x="1219" y="146"/>
                  </a:cubicBezTo>
                  <a:cubicBezTo>
                    <a:pt x="1216" y="146"/>
                    <a:pt x="1213" y="148"/>
                    <a:pt x="1212" y="151"/>
                  </a:cubicBezTo>
                  <a:cubicBezTo>
                    <a:pt x="1211" y="151"/>
                    <a:pt x="1211" y="152"/>
                    <a:pt x="1211" y="153"/>
                  </a:cubicBezTo>
                  <a:cubicBezTo>
                    <a:pt x="1208" y="153"/>
                    <a:pt x="1208" y="153"/>
                    <a:pt x="1208" y="153"/>
                  </a:cubicBezTo>
                  <a:cubicBezTo>
                    <a:pt x="1205" y="153"/>
                    <a:pt x="1202" y="155"/>
                    <a:pt x="1201" y="157"/>
                  </a:cubicBezTo>
                  <a:cubicBezTo>
                    <a:pt x="1199" y="160"/>
                    <a:pt x="1197" y="162"/>
                    <a:pt x="1196" y="165"/>
                  </a:cubicBezTo>
                  <a:cubicBezTo>
                    <a:pt x="1192" y="165"/>
                    <a:pt x="1192" y="165"/>
                    <a:pt x="1192" y="165"/>
                  </a:cubicBezTo>
                  <a:cubicBezTo>
                    <a:pt x="1189" y="165"/>
                    <a:pt x="1187" y="166"/>
                    <a:pt x="1185" y="168"/>
                  </a:cubicBezTo>
                  <a:cubicBezTo>
                    <a:pt x="1183" y="171"/>
                    <a:pt x="1182" y="174"/>
                    <a:pt x="1180" y="176"/>
                  </a:cubicBezTo>
                  <a:cubicBezTo>
                    <a:pt x="1176" y="176"/>
                    <a:pt x="1176" y="176"/>
                    <a:pt x="1176" y="176"/>
                  </a:cubicBezTo>
                  <a:cubicBezTo>
                    <a:pt x="1173" y="176"/>
                    <a:pt x="1171" y="178"/>
                    <a:pt x="1169" y="180"/>
                  </a:cubicBezTo>
                  <a:cubicBezTo>
                    <a:pt x="1168" y="183"/>
                    <a:pt x="1166" y="185"/>
                    <a:pt x="1164" y="188"/>
                  </a:cubicBezTo>
                  <a:cubicBezTo>
                    <a:pt x="1161" y="188"/>
                    <a:pt x="1161" y="188"/>
                    <a:pt x="1161" y="188"/>
                  </a:cubicBezTo>
                  <a:cubicBezTo>
                    <a:pt x="1158" y="188"/>
                    <a:pt x="1155" y="189"/>
                    <a:pt x="1154" y="191"/>
                  </a:cubicBezTo>
                  <a:cubicBezTo>
                    <a:pt x="1152" y="194"/>
                    <a:pt x="1150" y="197"/>
                    <a:pt x="1148" y="199"/>
                  </a:cubicBezTo>
                  <a:cubicBezTo>
                    <a:pt x="1145" y="199"/>
                    <a:pt x="1145" y="199"/>
                    <a:pt x="1145" y="199"/>
                  </a:cubicBezTo>
                  <a:cubicBezTo>
                    <a:pt x="1142" y="199"/>
                    <a:pt x="1139" y="201"/>
                    <a:pt x="1137" y="204"/>
                  </a:cubicBezTo>
                  <a:cubicBezTo>
                    <a:pt x="1137" y="205"/>
                    <a:pt x="1136" y="206"/>
                    <a:pt x="1136" y="207"/>
                  </a:cubicBezTo>
                  <a:cubicBezTo>
                    <a:pt x="1133" y="207"/>
                    <a:pt x="1131" y="209"/>
                    <a:pt x="1130" y="211"/>
                  </a:cubicBezTo>
                  <a:cubicBezTo>
                    <a:pt x="1129" y="212"/>
                    <a:pt x="1128" y="213"/>
                    <a:pt x="1128" y="215"/>
                  </a:cubicBezTo>
                  <a:cubicBezTo>
                    <a:pt x="1125" y="215"/>
                    <a:pt x="1125" y="215"/>
                    <a:pt x="1125" y="215"/>
                  </a:cubicBezTo>
                  <a:cubicBezTo>
                    <a:pt x="1123" y="215"/>
                    <a:pt x="1120" y="216"/>
                    <a:pt x="1119" y="218"/>
                  </a:cubicBezTo>
                  <a:cubicBezTo>
                    <a:pt x="1115" y="222"/>
                    <a:pt x="1112" y="226"/>
                    <a:pt x="1109" y="230"/>
                  </a:cubicBezTo>
                  <a:cubicBezTo>
                    <a:pt x="1105" y="230"/>
                    <a:pt x="1105" y="230"/>
                    <a:pt x="1105" y="230"/>
                  </a:cubicBezTo>
                  <a:cubicBezTo>
                    <a:pt x="1103" y="230"/>
                    <a:pt x="1101" y="231"/>
                    <a:pt x="1099" y="233"/>
                  </a:cubicBezTo>
                  <a:cubicBezTo>
                    <a:pt x="1096" y="237"/>
                    <a:pt x="1093" y="241"/>
                    <a:pt x="1090" y="245"/>
                  </a:cubicBezTo>
                  <a:cubicBezTo>
                    <a:pt x="1086" y="245"/>
                    <a:pt x="1086" y="245"/>
                    <a:pt x="1086" y="245"/>
                  </a:cubicBezTo>
                  <a:cubicBezTo>
                    <a:pt x="1083" y="245"/>
                    <a:pt x="1081" y="246"/>
                    <a:pt x="1079" y="248"/>
                  </a:cubicBezTo>
                  <a:cubicBezTo>
                    <a:pt x="1076" y="252"/>
                    <a:pt x="1073" y="256"/>
                    <a:pt x="1070" y="260"/>
                  </a:cubicBezTo>
                  <a:cubicBezTo>
                    <a:pt x="1066" y="260"/>
                    <a:pt x="1066" y="260"/>
                    <a:pt x="1066" y="260"/>
                  </a:cubicBezTo>
                  <a:cubicBezTo>
                    <a:pt x="1064" y="260"/>
                    <a:pt x="1061" y="261"/>
                    <a:pt x="1060" y="263"/>
                  </a:cubicBezTo>
                  <a:cubicBezTo>
                    <a:pt x="1055" y="269"/>
                    <a:pt x="1051" y="274"/>
                    <a:pt x="1046" y="279"/>
                  </a:cubicBezTo>
                  <a:cubicBezTo>
                    <a:pt x="1042" y="279"/>
                    <a:pt x="1042" y="279"/>
                    <a:pt x="1042" y="279"/>
                  </a:cubicBezTo>
                  <a:cubicBezTo>
                    <a:pt x="1040" y="279"/>
                    <a:pt x="1038" y="281"/>
                    <a:pt x="1036" y="282"/>
                  </a:cubicBezTo>
                  <a:cubicBezTo>
                    <a:pt x="1031" y="289"/>
                    <a:pt x="1025" y="296"/>
                    <a:pt x="1019" y="302"/>
                  </a:cubicBezTo>
                  <a:cubicBezTo>
                    <a:pt x="1015" y="302"/>
                    <a:pt x="1015" y="302"/>
                    <a:pt x="1015" y="302"/>
                  </a:cubicBezTo>
                  <a:cubicBezTo>
                    <a:pt x="1013" y="302"/>
                    <a:pt x="1010" y="304"/>
                    <a:pt x="1009" y="305"/>
                  </a:cubicBezTo>
                  <a:cubicBezTo>
                    <a:pt x="1003" y="312"/>
                    <a:pt x="997" y="319"/>
                    <a:pt x="992" y="325"/>
                  </a:cubicBezTo>
                  <a:cubicBezTo>
                    <a:pt x="987" y="325"/>
                    <a:pt x="987" y="325"/>
                    <a:pt x="987" y="325"/>
                  </a:cubicBezTo>
                  <a:cubicBezTo>
                    <a:pt x="985" y="325"/>
                    <a:pt x="982" y="327"/>
                    <a:pt x="981" y="329"/>
                  </a:cubicBezTo>
                  <a:cubicBezTo>
                    <a:pt x="977" y="333"/>
                    <a:pt x="974" y="338"/>
                    <a:pt x="970" y="343"/>
                  </a:cubicBezTo>
                  <a:cubicBezTo>
                    <a:pt x="966" y="345"/>
                    <a:pt x="963" y="347"/>
                    <a:pt x="959" y="350"/>
                  </a:cubicBezTo>
                  <a:cubicBezTo>
                    <a:pt x="958" y="350"/>
                    <a:pt x="958" y="351"/>
                    <a:pt x="957" y="352"/>
                  </a:cubicBezTo>
                  <a:cubicBezTo>
                    <a:pt x="956" y="352"/>
                    <a:pt x="956" y="352"/>
                    <a:pt x="956" y="352"/>
                  </a:cubicBezTo>
                  <a:cubicBezTo>
                    <a:pt x="954" y="352"/>
                    <a:pt x="951" y="353"/>
                    <a:pt x="950" y="355"/>
                  </a:cubicBezTo>
                  <a:cubicBezTo>
                    <a:pt x="937" y="369"/>
                    <a:pt x="924" y="382"/>
                    <a:pt x="911" y="396"/>
                  </a:cubicBezTo>
                  <a:cubicBezTo>
                    <a:pt x="876" y="422"/>
                    <a:pt x="850" y="452"/>
                    <a:pt x="820" y="481"/>
                  </a:cubicBezTo>
                  <a:cubicBezTo>
                    <a:pt x="820" y="481"/>
                    <a:pt x="820" y="481"/>
                    <a:pt x="820" y="481"/>
                  </a:cubicBezTo>
                  <a:cubicBezTo>
                    <a:pt x="792" y="508"/>
                    <a:pt x="762" y="532"/>
                    <a:pt x="738" y="565"/>
                  </a:cubicBezTo>
                  <a:cubicBezTo>
                    <a:pt x="723" y="578"/>
                    <a:pt x="709" y="590"/>
                    <a:pt x="695" y="603"/>
                  </a:cubicBezTo>
                  <a:cubicBezTo>
                    <a:pt x="693" y="604"/>
                    <a:pt x="692" y="606"/>
                    <a:pt x="692" y="609"/>
                  </a:cubicBezTo>
                  <a:cubicBezTo>
                    <a:pt x="692" y="613"/>
                    <a:pt x="692" y="613"/>
                    <a:pt x="692" y="613"/>
                  </a:cubicBezTo>
                  <a:cubicBezTo>
                    <a:pt x="684" y="620"/>
                    <a:pt x="676" y="626"/>
                    <a:pt x="668" y="633"/>
                  </a:cubicBezTo>
                  <a:cubicBezTo>
                    <a:pt x="666" y="635"/>
                    <a:pt x="665" y="637"/>
                    <a:pt x="665" y="640"/>
                  </a:cubicBezTo>
                  <a:cubicBezTo>
                    <a:pt x="665" y="643"/>
                    <a:pt x="665" y="643"/>
                    <a:pt x="665" y="643"/>
                  </a:cubicBezTo>
                  <a:cubicBezTo>
                    <a:pt x="658" y="649"/>
                    <a:pt x="651" y="654"/>
                    <a:pt x="644" y="660"/>
                  </a:cubicBezTo>
                  <a:cubicBezTo>
                    <a:pt x="642" y="662"/>
                    <a:pt x="641" y="664"/>
                    <a:pt x="641" y="666"/>
                  </a:cubicBezTo>
                  <a:cubicBezTo>
                    <a:pt x="641" y="670"/>
                    <a:pt x="641" y="670"/>
                    <a:pt x="641" y="670"/>
                  </a:cubicBezTo>
                  <a:cubicBezTo>
                    <a:pt x="636" y="674"/>
                    <a:pt x="630" y="678"/>
                    <a:pt x="624" y="683"/>
                  </a:cubicBezTo>
                  <a:cubicBezTo>
                    <a:pt x="622" y="684"/>
                    <a:pt x="621" y="687"/>
                    <a:pt x="621" y="689"/>
                  </a:cubicBezTo>
                  <a:cubicBezTo>
                    <a:pt x="621" y="693"/>
                    <a:pt x="621" y="693"/>
                    <a:pt x="621" y="693"/>
                  </a:cubicBezTo>
                  <a:cubicBezTo>
                    <a:pt x="616" y="697"/>
                    <a:pt x="610" y="701"/>
                    <a:pt x="605" y="706"/>
                  </a:cubicBezTo>
                  <a:cubicBezTo>
                    <a:pt x="603" y="707"/>
                    <a:pt x="602" y="710"/>
                    <a:pt x="602" y="712"/>
                  </a:cubicBezTo>
                  <a:cubicBezTo>
                    <a:pt x="602" y="716"/>
                    <a:pt x="602" y="716"/>
                    <a:pt x="602" y="716"/>
                  </a:cubicBezTo>
                  <a:cubicBezTo>
                    <a:pt x="598" y="719"/>
                    <a:pt x="593" y="722"/>
                    <a:pt x="589" y="725"/>
                  </a:cubicBezTo>
                  <a:cubicBezTo>
                    <a:pt x="587" y="726"/>
                    <a:pt x="586" y="729"/>
                    <a:pt x="586" y="731"/>
                  </a:cubicBezTo>
                  <a:cubicBezTo>
                    <a:pt x="586" y="735"/>
                    <a:pt x="586" y="735"/>
                    <a:pt x="586" y="735"/>
                  </a:cubicBezTo>
                  <a:cubicBezTo>
                    <a:pt x="582" y="738"/>
                    <a:pt x="578" y="741"/>
                    <a:pt x="574" y="744"/>
                  </a:cubicBezTo>
                  <a:cubicBezTo>
                    <a:pt x="571" y="745"/>
                    <a:pt x="570" y="748"/>
                    <a:pt x="570" y="750"/>
                  </a:cubicBezTo>
                  <a:cubicBezTo>
                    <a:pt x="570" y="754"/>
                    <a:pt x="570" y="754"/>
                    <a:pt x="570" y="754"/>
                  </a:cubicBezTo>
                  <a:cubicBezTo>
                    <a:pt x="566" y="757"/>
                    <a:pt x="562" y="760"/>
                    <a:pt x="558" y="763"/>
                  </a:cubicBezTo>
                  <a:cubicBezTo>
                    <a:pt x="556" y="765"/>
                    <a:pt x="554" y="767"/>
                    <a:pt x="554" y="770"/>
                  </a:cubicBezTo>
                  <a:cubicBezTo>
                    <a:pt x="554" y="773"/>
                    <a:pt x="554" y="773"/>
                    <a:pt x="554" y="773"/>
                  </a:cubicBezTo>
                  <a:cubicBezTo>
                    <a:pt x="552" y="774"/>
                    <a:pt x="549" y="776"/>
                    <a:pt x="547" y="778"/>
                  </a:cubicBezTo>
                  <a:cubicBezTo>
                    <a:pt x="544" y="779"/>
                    <a:pt x="543" y="782"/>
                    <a:pt x="543" y="785"/>
                  </a:cubicBezTo>
                  <a:cubicBezTo>
                    <a:pt x="543" y="788"/>
                    <a:pt x="543" y="788"/>
                    <a:pt x="543" y="788"/>
                  </a:cubicBezTo>
                  <a:cubicBezTo>
                    <a:pt x="540" y="790"/>
                    <a:pt x="537" y="791"/>
                    <a:pt x="535" y="793"/>
                  </a:cubicBezTo>
                  <a:cubicBezTo>
                    <a:pt x="532" y="795"/>
                    <a:pt x="531" y="797"/>
                    <a:pt x="531" y="800"/>
                  </a:cubicBezTo>
                  <a:cubicBezTo>
                    <a:pt x="531" y="803"/>
                    <a:pt x="531" y="803"/>
                    <a:pt x="531" y="803"/>
                  </a:cubicBezTo>
                  <a:cubicBezTo>
                    <a:pt x="528" y="805"/>
                    <a:pt x="525" y="807"/>
                    <a:pt x="523" y="809"/>
                  </a:cubicBezTo>
                  <a:cubicBezTo>
                    <a:pt x="520" y="810"/>
                    <a:pt x="519" y="813"/>
                    <a:pt x="519" y="815"/>
                  </a:cubicBezTo>
                  <a:cubicBezTo>
                    <a:pt x="519" y="819"/>
                    <a:pt x="519" y="819"/>
                    <a:pt x="519" y="819"/>
                  </a:cubicBezTo>
                  <a:cubicBezTo>
                    <a:pt x="516" y="820"/>
                    <a:pt x="514" y="822"/>
                    <a:pt x="511" y="824"/>
                  </a:cubicBezTo>
                  <a:cubicBezTo>
                    <a:pt x="509" y="825"/>
                    <a:pt x="508" y="826"/>
                    <a:pt x="508" y="828"/>
                  </a:cubicBezTo>
                  <a:cubicBezTo>
                    <a:pt x="507" y="831"/>
                    <a:pt x="506" y="834"/>
                    <a:pt x="505" y="836"/>
                  </a:cubicBezTo>
                  <a:cubicBezTo>
                    <a:pt x="500" y="839"/>
                    <a:pt x="500" y="839"/>
                    <a:pt x="500" y="839"/>
                  </a:cubicBezTo>
                  <a:cubicBezTo>
                    <a:pt x="497" y="840"/>
                    <a:pt x="496" y="843"/>
                    <a:pt x="496" y="846"/>
                  </a:cubicBezTo>
                  <a:cubicBezTo>
                    <a:pt x="496" y="848"/>
                    <a:pt x="496" y="848"/>
                    <a:pt x="496" y="848"/>
                  </a:cubicBezTo>
                  <a:cubicBezTo>
                    <a:pt x="494" y="849"/>
                    <a:pt x="493" y="849"/>
                    <a:pt x="492" y="850"/>
                  </a:cubicBezTo>
                  <a:cubicBezTo>
                    <a:pt x="489" y="851"/>
                    <a:pt x="487" y="854"/>
                    <a:pt x="487" y="857"/>
                  </a:cubicBezTo>
                  <a:cubicBezTo>
                    <a:pt x="487" y="861"/>
                    <a:pt x="487" y="861"/>
                    <a:pt x="487" y="861"/>
                  </a:cubicBezTo>
                  <a:cubicBezTo>
                    <a:pt x="485" y="862"/>
                    <a:pt x="482" y="864"/>
                    <a:pt x="479" y="866"/>
                  </a:cubicBezTo>
                  <a:cubicBezTo>
                    <a:pt x="477" y="868"/>
                    <a:pt x="476" y="870"/>
                    <a:pt x="476" y="873"/>
                  </a:cubicBezTo>
                  <a:cubicBezTo>
                    <a:pt x="476" y="875"/>
                    <a:pt x="476" y="875"/>
                    <a:pt x="476" y="875"/>
                  </a:cubicBezTo>
                  <a:cubicBezTo>
                    <a:pt x="475" y="876"/>
                    <a:pt x="474" y="876"/>
                    <a:pt x="473" y="877"/>
                  </a:cubicBezTo>
                  <a:cubicBezTo>
                    <a:pt x="470" y="878"/>
                    <a:pt x="468" y="881"/>
                    <a:pt x="468" y="884"/>
                  </a:cubicBezTo>
                  <a:cubicBezTo>
                    <a:pt x="468" y="887"/>
                    <a:pt x="468" y="887"/>
                    <a:pt x="468" y="887"/>
                  </a:cubicBezTo>
                  <a:cubicBezTo>
                    <a:pt x="465" y="889"/>
                    <a:pt x="463" y="891"/>
                    <a:pt x="460" y="892"/>
                  </a:cubicBezTo>
                  <a:cubicBezTo>
                    <a:pt x="458" y="894"/>
                    <a:pt x="456" y="897"/>
                    <a:pt x="456" y="900"/>
                  </a:cubicBezTo>
                  <a:cubicBezTo>
                    <a:pt x="456" y="902"/>
                    <a:pt x="456" y="902"/>
                    <a:pt x="456" y="902"/>
                  </a:cubicBezTo>
                  <a:cubicBezTo>
                    <a:pt x="455" y="903"/>
                    <a:pt x="454" y="903"/>
                    <a:pt x="453" y="903"/>
                  </a:cubicBezTo>
                  <a:cubicBezTo>
                    <a:pt x="451" y="904"/>
                    <a:pt x="450" y="906"/>
                    <a:pt x="449" y="908"/>
                  </a:cubicBezTo>
                  <a:cubicBezTo>
                    <a:pt x="448" y="910"/>
                    <a:pt x="447" y="912"/>
                    <a:pt x="447" y="914"/>
                  </a:cubicBezTo>
                  <a:cubicBezTo>
                    <a:pt x="445" y="915"/>
                    <a:pt x="444" y="915"/>
                    <a:pt x="443" y="917"/>
                  </a:cubicBezTo>
                  <a:cubicBezTo>
                    <a:pt x="441" y="918"/>
                    <a:pt x="440" y="920"/>
                    <a:pt x="440" y="922"/>
                  </a:cubicBezTo>
                  <a:cubicBezTo>
                    <a:pt x="440" y="925"/>
                    <a:pt x="440" y="925"/>
                    <a:pt x="440" y="925"/>
                  </a:cubicBezTo>
                  <a:cubicBezTo>
                    <a:pt x="439" y="925"/>
                    <a:pt x="438" y="926"/>
                    <a:pt x="437" y="927"/>
                  </a:cubicBezTo>
                  <a:cubicBezTo>
                    <a:pt x="434" y="928"/>
                    <a:pt x="432" y="931"/>
                    <a:pt x="432" y="934"/>
                  </a:cubicBezTo>
                  <a:cubicBezTo>
                    <a:pt x="432" y="936"/>
                    <a:pt x="432" y="936"/>
                    <a:pt x="432" y="936"/>
                  </a:cubicBezTo>
                  <a:cubicBezTo>
                    <a:pt x="431" y="937"/>
                    <a:pt x="430" y="937"/>
                    <a:pt x="429" y="938"/>
                  </a:cubicBezTo>
                  <a:cubicBezTo>
                    <a:pt x="426" y="939"/>
                    <a:pt x="425" y="942"/>
                    <a:pt x="425" y="945"/>
                  </a:cubicBezTo>
                  <a:cubicBezTo>
                    <a:pt x="425" y="948"/>
                    <a:pt x="425" y="948"/>
                    <a:pt x="425" y="948"/>
                  </a:cubicBezTo>
                  <a:cubicBezTo>
                    <a:pt x="424" y="948"/>
                    <a:pt x="422" y="949"/>
                    <a:pt x="421" y="950"/>
                  </a:cubicBezTo>
                  <a:cubicBezTo>
                    <a:pt x="419" y="951"/>
                    <a:pt x="417" y="954"/>
                    <a:pt x="417" y="957"/>
                  </a:cubicBezTo>
                  <a:cubicBezTo>
                    <a:pt x="417" y="959"/>
                    <a:pt x="417" y="959"/>
                    <a:pt x="417" y="959"/>
                  </a:cubicBezTo>
                  <a:cubicBezTo>
                    <a:pt x="416" y="960"/>
                    <a:pt x="415" y="960"/>
                    <a:pt x="413" y="961"/>
                  </a:cubicBezTo>
                  <a:cubicBezTo>
                    <a:pt x="411" y="963"/>
                    <a:pt x="409" y="965"/>
                    <a:pt x="409" y="968"/>
                  </a:cubicBezTo>
                  <a:cubicBezTo>
                    <a:pt x="409" y="971"/>
                    <a:pt x="409" y="971"/>
                    <a:pt x="409" y="971"/>
                  </a:cubicBezTo>
                  <a:cubicBezTo>
                    <a:pt x="408" y="971"/>
                    <a:pt x="407" y="972"/>
                    <a:pt x="406" y="972"/>
                  </a:cubicBezTo>
                  <a:cubicBezTo>
                    <a:pt x="404" y="973"/>
                    <a:pt x="402" y="975"/>
                    <a:pt x="401" y="978"/>
                  </a:cubicBezTo>
                  <a:cubicBezTo>
                    <a:pt x="401" y="981"/>
                    <a:pt x="400" y="984"/>
                    <a:pt x="399" y="987"/>
                  </a:cubicBezTo>
                  <a:cubicBezTo>
                    <a:pt x="396" y="988"/>
                    <a:pt x="394" y="990"/>
                    <a:pt x="394" y="992"/>
                  </a:cubicBezTo>
                  <a:cubicBezTo>
                    <a:pt x="393" y="995"/>
                    <a:pt x="392" y="998"/>
                    <a:pt x="391" y="1001"/>
                  </a:cubicBezTo>
                  <a:cubicBezTo>
                    <a:pt x="389" y="1001"/>
                    <a:pt x="388" y="1002"/>
                    <a:pt x="386" y="1003"/>
                  </a:cubicBezTo>
                  <a:cubicBezTo>
                    <a:pt x="384" y="1004"/>
                    <a:pt x="382" y="1006"/>
                    <a:pt x="382" y="1008"/>
                  </a:cubicBezTo>
                  <a:cubicBezTo>
                    <a:pt x="381" y="1011"/>
                    <a:pt x="380" y="1015"/>
                    <a:pt x="379" y="1018"/>
                  </a:cubicBezTo>
                  <a:cubicBezTo>
                    <a:pt x="377" y="1019"/>
                    <a:pt x="375" y="1020"/>
                    <a:pt x="374" y="1023"/>
                  </a:cubicBezTo>
                  <a:cubicBezTo>
                    <a:pt x="373" y="1025"/>
                    <a:pt x="373" y="1027"/>
                    <a:pt x="372" y="1028"/>
                  </a:cubicBezTo>
                  <a:cubicBezTo>
                    <a:pt x="394" y="1028"/>
                    <a:pt x="394" y="1028"/>
                    <a:pt x="394" y="1028"/>
                  </a:cubicBezTo>
                  <a:cubicBezTo>
                    <a:pt x="394" y="1028"/>
                    <a:pt x="394" y="1028"/>
                    <a:pt x="394" y="1028"/>
                  </a:cubicBezTo>
                  <a:cubicBezTo>
                    <a:pt x="395" y="1024"/>
                    <a:pt x="396" y="1020"/>
                    <a:pt x="397" y="1016"/>
                  </a:cubicBezTo>
                  <a:cubicBezTo>
                    <a:pt x="398" y="1015"/>
                    <a:pt x="400" y="1015"/>
                    <a:pt x="401" y="1014"/>
                  </a:cubicBezTo>
                  <a:cubicBezTo>
                    <a:pt x="403" y="1013"/>
                    <a:pt x="405" y="1011"/>
                    <a:pt x="405" y="1010"/>
                  </a:cubicBezTo>
                  <a:cubicBezTo>
                    <a:pt x="406" y="1007"/>
                    <a:pt x="407" y="1005"/>
                    <a:pt x="408" y="1003"/>
                  </a:cubicBezTo>
                  <a:cubicBezTo>
                    <a:pt x="410" y="1002"/>
                    <a:pt x="413" y="1000"/>
                    <a:pt x="414" y="997"/>
                  </a:cubicBezTo>
                  <a:cubicBezTo>
                    <a:pt x="415" y="993"/>
                    <a:pt x="415" y="989"/>
                    <a:pt x="416" y="986"/>
                  </a:cubicBezTo>
                  <a:cubicBezTo>
                    <a:pt x="418" y="985"/>
                    <a:pt x="420" y="984"/>
                    <a:pt x="421" y="983"/>
                  </a:cubicBezTo>
                  <a:cubicBezTo>
                    <a:pt x="424" y="982"/>
                    <a:pt x="426" y="979"/>
                    <a:pt x="426" y="976"/>
                  </a:cubicBezTo>
                  <a:cubicBezTo>
                    <a:pt x="426" y="974"/>
                    <a:pt x="426" y="974"/>
                    <a:pt x="426" y="974"/>
                  </a:cubicBezTo>
                  <a:cubicBezTo>
                    <a:pt x="427" y="973"/>
                    <a:pt x="428" y="972"/>
                    <a:pt x="429" y="972"/>
                  </a:cubicBezTo>
                  <a:cubicBezTo>
                    <a:pt x="432" y="970"/>
                    <a:pt x="433" y="968"/>
                    <a:pt x="433" y="964"/>
                  </a:cubicBezTo>
                  <a:cubicBezTo>
                    <a:pt x="433" y="962"/>
                    <a:pt x="433" y="962"/>
                    <a:pt x="433" y="962"/>
                  </a:cubicBezTo>
                  <a:cubicBezTo>
                    <a:pt x="435" y="962"/>
                    <a:pt x="436" y="961"/>
                    <a:pt x="437" y="960"/>
                  </a:cubicBezTo>
                  <a:cubicBezTo>
                    <a:pt x="439" y="959"/>
                    <a:pt x="441" y="956"/>
                    <a:pt x="441" y="953"/>
                  </a:cubicBezTo>
                  <a:cubicBezTo>
                    <a:pt x="441" y="951"/>
                    <a:pt x="441" y="951"/>
                    <a:pt x="441" y="951"/>
                  </a:cubicBezTo>
                  <a:cubicBezTo>
                    <a:pt x="442" y="950"/>
                    <a:pt x="443" y="950"/>
                    <a:pt x="444" y="949"/>
                  </a:cubicBezTo>
                  <a:cubicBezTo>
                    <a:pt x="447" y="948"/>
                    <a:pt x="449" y="945"/>
                    <a:pt x="449" y="942"/>
                  </a:cubicBezTo>
                  <a:cubicBezTo>
                    <a:pt x="449" y="939"/>
                    <a:pt x="449" y="939"/>
                    <a:pt x="449" y="939"/>
                  </a:cubicBezTo>
                  <a:cubicBezTo>
                    <a:pt x="450" y="939"/>
                    <a:pt x="451" y="938"/>
                    <a:pt x="452" y="938"/>
                  </a:cubicBezTo>
                  <a:cubicBezTo>
                    <a:pt x="455" y="936"/>
                    <a:pt x="457" y="933"/>
                    <a:pt x="457" y="930"/>
                  </a:cubicBezTo>
                  <a:cubicBezTo>
                    <a:pt x="457" y="930"/>
                    <a:pt x="457" y="930"/>
                    <a:pt x="457" y="930"/>
                  </a:cubicBezTo>
                  <a:cubicBezTo>
                    <a:pt x="458" y="929"/>
                    <a:pt x="460" y="927"/>
                    <a:pt x="460" y="925"/>
                  </a:cubicBezTo>
                  <a:cubicBezTo>
                    <a:pt x="461" y="922"/>
                    <a:pt x="462" y="920"/>
                    <a:pt x="463" y="917"/>
                  </a:cubicBezTo>
                  <a:cubicBezTo>
                    <a:pt x="465" y="916"/>
                    <a:pt x="466" y="915"/>
                    <a:pt x="468" y="915"/>
                  </a:cubicBezTo>
                  <a:cubicBezTo>
                    <a:pt x="471" y="913"/>
                    <a:pt x="473" y="910"/>
                    <a:pt x="473" y="907"/>
                  </a:cubicBezTo>
                  <a:cubicBezTo>
                    <a:pt x="473" y="904"/>
                    <a:pt x="473" y="904"/>
                    <a:pt x="473" y="904"/>
                  </a:cubicBezTo>
                  <a:cubicBezTo>
                    <a:pt x="475" y="902"/>
                    <a:pt x="478" y="900"/>
                    <a:pt x="481" y="899"/>
                  </a:cubicBezTo>
                  <a:cubicBezTo>
                    <a:pt x="483" y="897"/>
                    <a:pt x="485" y="895"/>
                    <a:pt x="485" y="892"/>
                  </a:cubicBezTo>
                  <a:cubicBezTo>
                    <a:pt x="485" y="889"/>
                    <a:pt x="485" y="889"/>
                    <a:pt x="485" y="889"/>
                  </a:cubicBezTo>
                  <a:cubicBezTo>
                    <a:pt x="486" y="889"/>
                    <a:pt x="487" y="888"/>
                    <a:pt x="488" y="888"/>
                  </a:cubicBezTo>
                  <a:cubicBezTo>
                    <a:pt x="491" y="887"/>
                    <a:pt x="492" y="884"/>
                    <a:pt x="492" y="880"/>
                  </a:cubicBezTo>
                  <a:cubicBezTo>
                    <a:pt x="492" y="877"/>
                    <a:pt x="492" y="877"/>
                    <a:pt x="492" y="877"/>
                  </a:cubicBezTo>
                  <a:cubicBezTo>
                    <a:pt x="495" y="876"/>
                    <a:pt x="498" y="874"/>
                    <a:pt x="500" y="872"/>
                  </a:cubicBezTo>
                  <a:cubicBezTo>
                    <a:pt x="503" y="870"/>
                    <a:pt x="504" y="868"/>
                    <a:pt x="504" y="865"/>
                  </a:cubicBezTo>
                  <a:cubicBezTo>
                    <a:pt x="504" y="863"/>
                    <a:pt x="504" y="863"/>
                    <a:pt x="504" y="863"/>
                  </a:cubicBezTo>
                  <a:cubicBezTo>
                    <a:pt x="505" y="862"/>
                    <a:pt x="506" y="862"/>
                    <a:pt x="507" y="861"/>
                  </a:cubicBezTo>
                  <a:cubicBezTo>
                    <a:pt x="510" y="860"/>
                    <a:pt x="512" y="857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5" y="850"/>
                    <a:pt x="515" y="850"/>
                    <a:pt x="515" y="850"/>
                  </a:cubicBezTo>
                  <a:cubicBezTo>
                    <a:pt x="517" y="849"/>
                    <a:pt x="519" y="847"/>
                    <a:pt x="519" y="845"/>
                  </a:cubicBezTo>
                  <a:cubicBezTo>
                    <a:pt x="521" y="842"/>
                    <a:pt x="522" y="839"/>
                    <a:pt x="523" y="836"/>
                  </a:cubicBezTo>
                  <a:cubicBezTo>
                    <a:pt x="526" y="834"/>
                    <a:pt x="529" y="832"/>
                    <a:pt x="532" y="830"/>
                  </a:cubicBezTo>
                  <a:cubicBezTo>
                    <a:pt x="534" y="829"/>
                    <a:pt x="536" y="826"/>
                    <a:pt x="536" y="823"/>
                  </a:cubicBezTo>
                  <a:cubicBezTo>
                    <a:pt x="536" y="820"/>
                    <a:pt x="536" y="820"/>
                    <a:pt x="536" y="820"/>
                  </a:cubicBezTo>
                  <a:cubicBezTo>
                    <a:pt x="538" y="818"/>
                    <a:pt x="541" y="816"/>
                    <a:pt x="544" y="815"/>
                  </a:cubicBezTo>
                  <a:cubicBezTo>
                    <a:pt x="546" y="813"/>
                    <a:pt x="547" y="811"/>
                    <a:pt x="547" y="808"/>
                  </a:cubicBezTo>
                  <a:cubicBezTo>
                    <a:pt x="547" y="805"/>
                    <a:pt x="547" y="805"/>
                    <a:pt x="547" y="805"/>
                  </a:cubicBezTo>
                  <a:cubicBezTo>
                    <a:pt x="550" y="803"/>
                    <a:pt x="553" y="801"/>
                    <a:pt x="556" y="799"/>
                  </a:cubicBezTo>
                  <a:cubicBezTo>
                    <a:pt x="558" y="798"/>
                    <a:pt x="559" y="795"/>
                    <a:pt x="559" y="792"/>
                  </a:cubicBezTo>
                  <a:cubicBezTo>
                    <a:pt x="559" y="789"/>
                    <a:pt x="559" y="789"/>
                    <a:pt x="559" y="789"/>
                  </a:cubicBezTo>
                  <a:cubicBezTo>
                    <a:pt x="562" y="788"/>
                    <a:pt x="565" y="786"/>
                    <a:pt x="567" y="784"/>
                  </a:cubicBezTo>
                  <a:cubicBezTo>
                    <a:pt x="570" y="782"/>
                    <a:pt x="571" y="780"/>
                    <a:pt x="571" y="777"/>
                  </a:cubicBezTo>
                  <a:cubicBezTo>
                    <a:pt x="571" y="774"/>
                    <a:pt x="571" y="774"/>
                    <a:pt x="571" y="774"/>
                  </a:cubicBezTo>
                  <a:cubicBezTo>
                    <a:pt x="575" y="771"/>
                    <a:pt x="579" y="768"/>
                    <a:pt x="583" y="765"/>
                  </a:cubicBezTo>
                  <a:cubicBezTo>
                    <a:pt x="586" y="763"/>
                    <a:pt x="587" y="761"/>
                    <a:pt x="587" y="758"/>
                  </a:cubicBezTo>
                  <a:cubicBezTo>
                    <a:pt x="587" y="755"/>
                    <a:pt x="587" y="755"/>
                    <a:pt x="587" y="755"/>
                  </a:cubicBezTo>
                  <a:cubicBezTo>
                    <a:pt x="591" y="752"/>
                    <a:pt x="595" y="749"/>
                    <a:pt x="599" y="746"/>
                  </a:cubicBezTo>
                  <a:cubicBezTo>
                    <a:pt x="601" y="744"/>
                    <a:pt x="603" y="742"/>
                    <a:pt x="603" y="739"/>
                  </a:cubicBezTo>
                  <a:cubicBezTo>
                    <a:pt x="603" y="736"/>
                    <a:pt x="603" y="736"/>
                    <a:pt x="603" y="736"/>
                  </a:cubicBezTo>
                  <a:cubicBezTo>
                    <a:pt x="607" y="733"/>
                    <a:pt x="611" y="730"/>
                    <a:pt x="615" y="726"/>
                  </a:cubicBezTo>
                  <a:cubicBezTo>
                    <a:pt x="617" y="725"/>
                    <a:pt x="618" y="722"/>
                    <a:pt x="618" y="720"/>
                  </a:cubicBezTo>
                  <a:cubicBezTo>
                    <a:pt x="618" y="716"/>
                    <a:pt x="618" y="716"/>
                    <a:pt x="618" y="716"/>
                  </a:cubicBezTo>
                  <a:cubicBezTo>
                    <a:pt x="624" y="712"/>
                    <a:pt x="629" y="708"/>
                    <a:pt x="635" y="703"/>
                  </a:cubicBezTo>
                  <a:cubicBezTo>
                    <a:pt x="637" y="702"/>
                    <a:pt x="638" y="699"/>
                    <a:pt x="638" y="697"/>
                  </a:cubicBezTo>
                  <a:cubicBezTo>
                    <a:pt x="638" y="693"/>
                    <a:pt x="638" y="693"/>
                    <a:pt x="638" y="693"/>
                  </a:cubicBezTo>
                  <a:cubicBezTo>
                    <a:pt x="643" y="689"/>
                    <a:pt x="649" y="685"/>
                    <a:pt x="654" y="680"/>
                  </a:cubicBezTo>
                  <a:cubicBezTo>
                    <a:pt x="656" y="679"/>
                    <a:pt x="658" y="677"/>
                    <a:pt x="658" y="674"/>
                  </a:cubicBezTo>
                  <a:cubicBezTo>
                    <a:pt x="658" y="670"/>
                    <a:pt x="658" y="670"/>
                    <a:pt x="658" y="670"/>
                  </a:cubicBezTo>
                  <a:cubicBezTo>
                    <a:pt x="664" y="665"/>
                    <a:pt x="671" y="659"/>
                    <a:pt x="678" y="654"/>
                  </a:cubicBezTo>
                  <a:cubicBezTo>
                    <a:pt x="680" y="652"/>
                    <a:pt x="681" y="650"/>
                    <a:pt x="681" y="647"/>
                  </a:cubicBezTo>
                  <a:cubicBezTo>
                    <a:pt x="681" y="644"/>
                    <a:pt x="681" y="644"/>
                    <a:pt x="681" y="644"/>
                  </a:cubicBezTo>
                  <a:cubicBezTo>
                    <a:pt x="689" y="637"/>
                    <a:pt x="698" y="630"/>
                    <a:pt x="706" y="623"/>
                  </a:cubicBezTo>
                  <a:cubicBezTo>
                    <a:pt x="708" y="621"/>
                    <a:pt x="709" y="619"/>
                    <a:pt x="709" y="617"/>
                  </a:cubicBezTo>
                  <a:cubicBezTo>
                    <a:pt x="709" y="613"/>
                    <a:pt x="709" y="613"/>
                    <a:pt x="709" y="613"/>
                  </a:cubicBezTo>
                  <a:cubicBezTo>
                    <a:pt x="722" y="601"/>
                    <a:pt x="736" y="589"/>
                    <a:pt x="749" y="577"/>
                  </a:cubicBezTo>
                  <a:cubicBezTo>
                    <a:pt x="750" y="576"/>
                    <a:pt x="750" y="576"/>
                    <a:pt x="750" y="576"/>
                  </a:cubicBezTo>
                  <a:cubicBezTo>
                    <a:pt x="774" y="544"/>
                    <a:pt x="803" y="521"/>
                    <a:pt x="832" y="492"/>
                  </a:cubicBezTo>
                  <a:cubicBezTo>
                    <a:pt x="832" y="493"/>
                    <a:pt x="832" y="493"/>
                    <a:pt x="832" y="493"/>
                  </a:cubicBezTo>
                  <a:cubicBezTo>
                    <a:pt x="862" y="463"/>
                    <a:pt x="888" y="433"/>
                    <a:pt x="921" y="409"/>
                  </a:cubicBezTo>
                  <a:cubicBezTo>
                    <a:pt x="922" y="409"/>
                    <a:pt x="922" y="408"/>
                    <a:pt x="923" y="408"/>
                  </a:cubicBezTo>
                  <a:cubicBezTo>
                    <a:pt x="935" y="395"/>
                    <a:pt x="947" y="382"/>
                    <a:pt x="960" y="369"/>
                  </a:cubicBezTo>
                  <a:cubicBezTo>
                    <a:pt x="964" y="369"/>
                    <a:pt x="964" y="369"/>
                    <a:pt x="964" y="369"/>
                  </a:cubicBezTo>
                  <a:cubicBezTo>
                    <a:pt x="966" y="369"/>
                    <a:pt x="968" y="368"/>
                    <a:pt x="970" y="366"/>
                  </a:cubicBezTo>
                  <a:cubicBezTo>
                    <a:pt x="971" y="365"/>
                    <a:pt x="972" y="363"/>
                    <a:pt x="972" y="361"/>
                  </a:cubicBezTo>
                  <a:cubicBezTo>
                    <a:pt x="975" y="359"/>
                    <a:pt x="978" y="358"/>
                    <a:pt x="980" y="356"/>
                  </a:cubicBezTo>
                  <a:cubicBezTo>
                    <a:pt x="981" y="355"/>
                    <a:pt x="982" y="355"/>
                    <a:pt x="982" y="354"/>
                  </a:cubicBezTo>
                  <a:cubicBezTo>
                    <a:pt x="985" y="350"/>
                    <a:pt x="988" y="346"/>
                    <a:pt x="992" y="342"/>
                  </a:cubicBezTo>
                  <a:cubicBezTo>
                    <a:pt x="995" y="342"/>
                    <a:pt x="995" y="342"/>
                    <a:pt x="995" y="342"/>
                  </a:cubicBezTo>
                  <a:cubicBezTo>
                    <a:pt x="998" y="342"/>
                    <a:pt x="1000" y="341"/>
                    <a:pt x="1002" y="339"/>
                  </a:cubicBezTo>
                  <a:cubicBezTo>
                    <a:pt x="1007" y="332"/>
                    <a:pt x="1013" y="326"/>
                    <a:pt x="1019" y="319"/>
                  </a:cubicBezTo>
                  <a:cubicBezTo>
                    <a:pt x="1023" y="319"/>
                    <a:pt x="1023" y="319"/>
                    <a:pt x="1023" y="319"/>
                  </a:cubicBezTo>
                  <a:cubicBezTo>
                    <a:pt x="1025" y="319"/>
                    <a:pt x="1028" y="318"/>
                    <a:pt x="1029" y="316"/>
                  </a:cubicBezTo>
                  <a:cubicBezTo>
                    <a:pt x="1035" y="309"/>
                    <a:pt x="1041" y="303"/>
                    <a:pt x="1046" y="296"/>
                  </a:cubicBezTo>
                  <a:cubicBezTo>
                    <a:pt x="1050" y="296"/>
                    <a:pt x="1050" y="296"/>
                    <a:pt x="1050" y="296"/>
                  </a:cubicBezTo>
                  <a:cubicBezTo>
                    <a:pt x="1053" y="296"/>
                    <a:pt x="1055" y="295"/>
                    <a:pt x="1057" y="293"/>
                  </a:cubicBezTo>
                  <a:cubicBezTo>
                    <a:pt x="1061" y="288"/>
                    <a:pt x="1066" y="282"/>
                    <a:pt x="1070" y="277"/>
                  </a:cubicBezTo>
                  <a:cubicBezTo>
                    <a:pt x="1074" y="277"/>
                    <a:pt x="1074" y="277"/>
                    <a:pt x="1074" y="277"/>
                  </a:cubicBezTo>
                  <a:cubicBezTo>
                    <a:pt x="1077" y="277"/>
                    <a:pt x="1079" y="276"/>
                    <a:pt x="1081" y="274"/>
                  </a:cubicBezTo>
                  <a:cubicBezTo>
                    <a:pt x="1084" y="270"/>
                    <a:pt x="1087" y="266"/>
                    <a:pt x="1090" y="262"/>
                  </a:cubicBezTo>
                  <a:cubicBezTo>
                    <a:pt x="1094" y="262"/>
                    <a:pt x="1094" y="262"/>
                    <a:pt x="1094" y="262"/>
                  </a:cubicBezTo>
                  <a:cubicBezTo>
                    <a:pt x="1096" y="262"/>
                    <a:pt x="1099" y="260"/>
                    <a:pt x="1100" y="258"/>
                  </a:cubicBezTo>
                  <a:cubicBezTo>
                    <a:pt x="1103" y="254"/>
                    <a:pt x="1106" y="250"/>
                    <a:pt x="1110" y="246"/>
                  </a:cubicBezTo>
                  <a:cubicBezTo>
                    <a:pt x="1113" y="246"/>
                    <a:pt x="1113" y="246"/>
                    <a:pt x="1113" y="246"/>
                  </a:cubicBezTo>
                  <a:cubicBezTo>
                    <a:pt x="1116" y="246"/>
                    <a:pt x="1118" y="245"/>
                    <a:pt x="1120" y="243"/>
                  </a:cubicBezTo>
                  <a:cubicBezTo>
                    <a:pt x="1123" y="239"/>
                    <a:pt x="1126" y="235"/>
                    <a:pt x="1129" y="231"/>
                  </a:cubicBezTo>
                  <a:cubicBezTo>
                    <a:pt x="1133" y="231"/>
                    <a:pt x="1133" y="231"/>
                    <a:pt x="1133" y="231"/>
                  </a:cubicBezTo>
                  <a:cubicBezTo>
                    <a:pt x="1136" y="231"/>
                    <a:pt x="1139" y="229"/>
                    <a:pt x="1140" y="227"/>
                  </a:cubicBezTo>
                  <a:cubicBezTo>
                    <a:pt x="1141" y="226"/>
                    <a:pt x="1142" y="224"/>
                    <a:pt x="1142" y="223"/>
                  </a:cubicBezTo>
                  <a:cubicBezTo>
                    <a:pt x="1145" y="223"/>
                    <a:pt x="1147" y="221"/>
                    <a:pt x="1148" y="219"/>
                  </a:cubicBezTo>
                  <a:cubicBezTo>
                    <a:pt x="1149" y="218"/>
                    <a:pt x="1149" y="217"/>
                    <a:pt x="1150" y="216"/>
                  </a:cubicBezTo>
                  <a:cubicBezTo>
                    <a:pt x="1153" y="216"/>
                    <a:pt x="1153" y="216"/>
                    <a:pt x="1153" y="216"/>
                  </a:cubicBezTo>
                  <a:cubicBezTo>
                    <a:pt x="1155" y="216"/>
                    <a:pt x="1158" y="214"/>
                    <a:pt x="1159" y="212"/>
                  </a:cubicBezTo>
                  <a:cubicBezTo>
                    <a:pt x="1161" y="210"/>
                    <a:pt x="1163" y="207"/>
                    <a:pt x="1165" y="204"/>
                  </a:cubicBezTo>
                  <a:cubicBezTo>
                    <a:pt x="1168" y="204"/>
                    <a:pt x="1168" y="204"/>
                    <a:pt x="1168" y="204"/>
                  </a:cubicBezTo>
                  <a:cubicBezTo>
                    <a:pt x="1171" y="204"/>
                    <a:pt x="1174" y="203"/>
                    <a:pt x="1175" y="201"/>
                  </a:cubicBezTo>
                  <a:cubicBezTo>
                    <a:pt x="1177" y="198"/>
                    <a:pt x="1179" y="196"/>
                    <a:pt x="1181" y="193"/>
                  </a:cubicBezTo>
                  <a:cubicBezTo>
                    <a:pt x="1184" y="193"/>
                    <a:pt x="1184" y="193"/>
                    <a:pt x="1184" y="193"/>
                  </a:cubicBezTo>
                  <a:cubicBezTo>
                    <a:pt x="1187" y="193"/>
                    <a:pt x="1189" y="191"/>
                    <a:pt x="1191" y="189"/>
                  </a:cubicBezTo>
                  <a:cubicBezTo>
                    <a:pt x="1193" y="187"/>
                    <a:pt x="1195" y="184"/>
                    <a:pt x="1196" y="181"/>
                  </a:cubicBezTo>
                  <a:cubicBezTo>
                    <a:pt x="1200" y="181"/>
                    <a:pt x="1200" y="181"/>
                    <a:pt x="1200" y="181"/>
                  </a:cubicBezTo>
                  <a:cubicBezTo>
                    <a:pt x="1203" y="181"/>
                    <a:pt x="1205" y="180"/>
                    <a:pt x="1207" y="178"/>
                  </a:cubicBezTo>
                  <a:cubicBezTo>
                    <a:pt x="1209" y="175"/>
                    <a:pt x="1210" y="173"/>
                    <a:pt x="1212" y="170"/>
                  </a:cubicBezTo>
                  <a:cubicBezTo>
                    <a:pt x="1216" y="170"/>
                    <a:pt x="1216" y="170"/>
                    <a:pt x="1216" y="170"/>
                  </a:cubicBezTo>
                  <a:cubicBezTo>
                    <a:pt x="1219" y="170"/>
                    <a:pt x="1222" y="168"/>
                    <a:pt x="1223" y="165"/>
                  </a:cubicBezTo>
                  <a:cubicBezTo>
                    <a:pt x="1224" y="164"/>
                    <a:pt x="1224" y="163"/>
                    <a:pt x="1225" y="162"/>
                  </a:cubicBezTo>
                  <a:cubicBezTo>
                    <a:pt x="1227" y="162"/>
                    <a:pt x="1227" y="162"/>
                    <a:pt x="1227" y="162"/>
                  </a:cubicBezTo>
                  <a:cubicBezTo>
                    <a:pt x="1230" y="162"/>
                    <a:pt x="1233" y="161"/>
                    <a:pt x="1234" y="159"/>
                  </a:cubicBezTo>
                  <a:cubicBezTo>
                    <a:pt x="1236" y="156"/>
                    <a:pt x="1238" y="153"/>
                    <a:pt x="1240" y="151"/>
                  </a:cubicBezTo>
                  <a:cubicBezTo>
                    <a:pt x="1243" y="151"/>
                    <a:pt x="1243" y="151"/>
                    <a:pt x="1243" y="151"/>
                  </a:cubicBezTo>
                  <a:cubicBezTo>
                    <a:pt x="1246" y="151"/>
                    <a:pt x="1249" y="149"/>
                    <a:pt x="1251" y="146"/>
                  </a:cubicBezTo>
                  <a:cubicBezTo>
                    <a:pt x="1251" y="145"/>
                    <a:pt x="1252" y="144"/>
                    <a:pt x="1252" y="143"/>
                  </a:cubicBezTo>
                  <a:cubicBezTo>
                    <a:pt x="1255" y="143"/>
                    <a:pt x="1255" y="143"/>
                    <a:pt x="1255" y="143"/>
                  </a:cubicBezTo>
                  <a:cubicBezTo>
                    <a:pt x="1258" y="143"/>
                    <a:pt x="1260" y="142"/>
                    <a:pt x="1262" y="140"/>
                  </a:cubicBezTo>
                  <a:cubicBezTo>
                    <a:pt x="1264" y="137"/>
                    <a:pt x="1265" y="134"/>
                    <a:pt x="1267" y="132"/>
                  </a:cubicBezTo>
                  <a:cubicBezTo>
                    <a:pt x="1271" y="132"/>
                    <a:pt x="1271" y="132"/>
                    <a:pt x="1271" y="132"/>
                  </a:cubicBezTo>
                  <a:cubicBezTo>
                    <a:pt x="1274" y="132"/>
                    <a:pt x="1277" y="130"/>
                    <a:pt x="1278" y="127"/>
                  </a:cubicBezTo>
                  <a:cubicBezTo>
                    <a:pt x="1279" y="126"/>
                    <a:pt x="1280" y="124"/>
                    <a:pt x="1280" y="123"/>
                  </a:cubicBezTo>
                  <a:cubicBezTo>
                    <a:pt x="1283" y="122"/>
                    <a:pt x="1286" y="121"/>
                    <a:pt x="1289" y="120"/>
                  </a:cubicBezTo>
                  <a:cubicBezTo>
                    <a:pt x="1291" y="119"/>
                    <a:pt x="1292" y="118"/>
                    <a:pt x="1293" y="116"/>
                  </a:cubicBezTo>
                  <a:cubicBezTo>
                    <a:pt x="1294" y="116"/>
                    <a:pt x="1294" y="116"/>
                    <a:pt x="1294" y="116"/>
                  </a:cubicBezTo>
                  <a:cubicBezTo>
                    <a:pt x="1297" y="116"/>
                    <a:pt x="1300" y="115"/>
                    <a:pt x="1302" y="112"/>
                  </a:cubicBezTo>
                  <a:cubicBezTo>
                    <a:pt x="1302" y="111"/>
                    <a:pt x="1303" y="110"/>
                    <a:pt x="1303" y="109"/>
                  </a:cubicBezTo>
                  <a:cubicBezTo>
                    <a:pt x="1306" y="109"/>
                    <a:pt x="1306" y="109"/>
                    <a:pt x="1306" y="109"/>
                  </a:cubicBezTo>
                  <a:cubicBezTo>
                    <a:pt x="1309" y="109"/>
                    <a:pt x="1311" y="107"/>
                    <a:pt x="1313" y="105"/>
                  </a:cubicBezTo>
                  <a:cubicBezTo>
                    <a:pt x="1315" y="102"/>
                    <a:pt x="1317" y="99"/>
                    <a:pt x="1319" y="96"/>
                  </a:cubicBezTo>
                  <a:cubicBezTo>
                    <a:pt x="1323" y="95"/>
                    <a:pt x="1327" y="94"/>
                    <a:pt x="1332" y="93"/>
                  </a:cubicBezTo>
                  <a:cubicBezTo>
                    <a:pt x="1335" y="92"/>
                    <a:pt x="1337" y="90"/>
                    <a:pt x="1338" y="87"/>
                  </a:cubicBezTo>
                  <a:cubicBezTo>
                    <a:pt x="1340" y="87"/>
                    <a:pt x="1342" y="86"/>
                    <a:pt x="1344" y="85"/>
                  </a:cubicBezTo>
                  <a:cubicBezTo>
                    <a:pt x="1346" y="85"/>
                    <a:pt x="1348" y="83"/>
                    <a:pt x="1349" y="81"/>
                  </a:cubicBezTo>
                  <a:cubicBezTo>
                    <a:pt x="1349" y="80"/>
                    <a:pt x="1350" y="79"/>
                    <a:pt x="1350" y="78"/>
                  </a:cubicBezTo>
                  <a:cubicBezTo>
                    <a:pt x="1353" y="78"/>
                    <a:pt x="1353" y="78"/>
                    <a:pt x="1353" y="78"/>
                  </a:cubicBezTo>
                  <a:cubicBezTo>
                    <a:pt x="1356" y="78"/>
                    <a:pt x="1359" y="76"/>
                    <a:pt x="1361" y="74"/>
                  </a:cubicBezTo>
                  <a:cubicBezTo>
                    <a:pt x="1361" y="72"/>
                    <a:pt x="1362" y="71"/>
                    <a:pt x="1363" y="69"/>
                  </a:cubicBezTo>
                  <a:cubicBezTo>
                    <a:pt x="1366" y="68"/>
                    <a:pt x="1369" y="67"/>
                    <a:pt x="1371" y="66"/>
                  </a:cubicBezTo>
                  <a:cubicBezTo>
                    <a:pt x="1373" y="66"/>
                    <a:pt x="1375" y="65"/>
                    <a:pt x="1376" y="63"/>
                  </a:cubicBezTo>
                  <a:cubicBezTo>
                    <a:pt x="1377" y="63"/>
                    <a:pt x="1377" y="63"/>
                    <a:pt x="1377" y="63"/>
                  </a:cubicBezTo>
                  <a:cubicBezTo>
                    <a:pt x="1380" y="63"/>
                    <a:pt x="1383" y="61"/>
                    <a:pt x="1384" y="58"/>
                  </a:cubicBezTo>
                  <a:cubicBezTo>
                    <a:pt x="1385" y="57"/>
                    <a:pt x="1386" y="55"/>
                    <a:pt x="1386" y="54"/>
                  </a:cubicBezTo>
                  <a:cubicBezTo>
                    <a:pt x="1390" y="53"/>
                    <a:pt x="1394" y="52"/>
                    <a:pt x="1398" y="51"/>
                  </a:cubicBezTo>
                  <a:cubicBezTo>
                    <a:pt x="1399" y="51"/>
                    <a:pt x="1399" y="51"/>
                    <a:pt x="1399" y="51"/>
                  </a:cubicBezTo>
                  <a:cubicBezTo>
                    <a:pt x="1394" y="56"/>
                    <a:pt x="1389" y="62"/>
                    <a:pt x="1383" y="67"/>
                  </a:cubicBezTo>
                  <a:cubicBezTo>
                    <a:pt x="1380" y="70"/>
                    <a:pt x="1376" y="72"/>
                    <a:pt x="1372" y="74"/>
                  </a:cubicBezTo>
                  <a:cubicBezTo>
                    <a:pt x="1370" y="76"/>
                    <a:pt x="1369" y="78"/>
                    <a:pt x="1369" y="81"/>
                  </a:cubicBezTo>
                  <a:cubicBezTo>
                    <a:pt x="1369" y="85"/>
                    <a:pt x="1369" y="85"/>
                    <a:pt x="1369" y="85"/>
                  </a:cubicBezTo>
                  <a:cubicBezTo>
                    <a:pt x="1347" y="105"/>
                    <a:pt x="1326" y="124"/>
                    <a:pt x="1304" y="144"/>
                  </a:cubicBezTo>
                  <a:cubicBezTo>
                    <a:pt x="1303" y="146"/>
                    <a:pt x="1302" y="148"/>
                    <a:pt x="1302" y="150"/>
                  </a:cubicBezTo>
                  <a:cubicBezTo>
                    <a:pt x="1302" y="154"/>
                    <a:pt x="1302" y="154"/>
                    <a:pt x="1302" y="154"/>
                  </a:cubicBezTo>
                  <a:cubicBezTo>
                    <a:pt x="1288" y="166"/>
                    <a:pt x="1275" y="178"/>
                    <a:pt x="1261" y="190"/>
                  </a:cubicBezTo>
                  <a:cubicBezTo>
                    <a:pt x="1259" y="191"/>
                    <a:pt x="1258" y="194"/>
                    <a:pt x="1258" y="196"/>
                  </a:cubicBezTo>
                  <a:cubicBezTo>
                    <a:pt x="1258" y="200"/>
                    <a:pt x="1258" y="200"/>
                    <a:pt x="1258" y="200"/>
                  </a:cubicBezTo>
                  <a:cubicBezTo>
                    <a:pt x="1249" y="208"/>
                    <a:pt x="1239" y="216"/>
                    <a:pt x="1230" y="224"/>
                  </a:cubicBezTo>
                  <a:cubicBezTo>
                    <a:pt x="1228" y="226"/>
                    <a:pt x="1227" y="228"/>
                    <a:pt x="1227" y="230"/>
                  </a:cubicBezTo>
                  <a:cubicBezTo>
                    <a:pt x="1227" y="234"/>
                    <a:pt x="1227" y="234"/>
                    <a:pt x="1227" y="234"/>
                  </a:cubicBezTo>
                  <a:cubicBezTo>
                    <a:pt x="1219" y="241"/>
                    <a:pt x="1211" y="248"/>
                    <a:pt x="1202" y="255"/>
                  </a:cubicBezTo>
                  <a:cubicBezTo>
                    <a:pt x="1201" y="256"/>
                    <a:pt x="1199" y="259"/>
                    <a:pt x="1199" y="261"/>
                  </a:cubicBezTo>
                  <a:cubicBezTo>
                    <a:pt x="1199" y="265"/>
                    <a:pt x="1199" y="265"/>
                    <a:pt x="1199" y="265"/>
                  </a:cubicBezTo>
                  <a:cubicBezTo>
                    <a:pt x="1193" y="270"/>
                    <a:pt x="1186" y="276"/>
                    <a:pt x="1179" y="281"/>
                  </a:cubicBezTo>
                  <a:cubicBezTo>
                    <a:pt x="1177" y="283"/>
                    <a:pt x="1176" y="285"/>
                    <a:pt x="1176" y="288"/>
                  </a:cubicBezTo>
                  <a:cubicBezTo>
                    <a:pt x="1176" y="291"/>
                    <a:pt x="1176" y="291"/>
                    <a:pt x="1176" y="291"/>
                  </a:cubicBezTo>
                  <a:cubicBezTo>
                    <a:pt x="1169" y="297"/>
                    <a:pt x="1162" y="303"/>
                    <a:pt x="1155" y="308"/>
                  </a:cubicBezTo>
                  <a:cubicBezTo>
                    <a:pt x="1153" y="310"/>
                    <a:pt x="1152" y="312"/>
                    <a:pt x="1152" y="315"/>
                  </a:cubicBezTo>
                  <a:cubicBezTo>
                    <a:pt x="1152" y="318"/>
                    <a:pt x="1152" y="318"/>
                    <a:pt x="1152" y="318"/>
                  </a:cubicBezTo>
                  <a:cubicBezTo>
                    <a:pt x="1147" y="322"/>
                    <a:pt x="1141" y="327"/>
                    <a:pt x="1136" y="331"/>
                  </a:cubicBezTo>
                  <a:cubicBezTo>
                    <a:pt x="1134" y="332"/>
                    <a:pt x="1133" y="335"/>
                    <a:pt x="1133" y="337"/>
                  </a:cubicBezTo>
                  <a:cubicBezTo>
                    <a:pt x="1133" y="341"/>
                    <a:pt x="1133" y="341"/>
                    <a:pt x="1133" y="341"/>
                  </a:cubicBezTo>
                  <a:cubicBezTo>
                    <a:pt x="1128" y="344"/>
                    <a:pt x="1124" y="347"/>
                    <a:pt x="1120" y="350"/>
                  </a:cubicBezTo>
                  <a:cubicBezTo>
                    <a:pt x="1118" y="351"/>
                    <a:pt x="1117" y="354"/>
                    <a:pt x="1117" y="357"/>
                  </a:cubicBezTo>
                  <a:cubicBezTo>
                    <a:pt x="1117" y="360"/>
                    <a:pt x="1117" y="360"/>
                    <a:pt x="1117" y="360"/>
                  </a:cubicBezTo>
                  <a:cubicBezTo>
                    <a:pt x="1113" y="363"/>
                    <a:pt x="1109" y="366"/>
                    <a:pt x="1105" y="369"/>
                  </a:cubicBezTo>
                  <a:cubicBezTo>
                    <a:pt x="1102" y="370"/>
                    <a:pt x="1101" y="373"/>
                    <a:pt x="1101" y="376"/>
                  </a:cubicBezTo>
                  <a:cubicBezTo>
                    <a:pt x="1101" y="379"/>
                    <a:pt x="1101" y="379"/>
                    <a:pt x="1101" y="379"/>
                  </a:cubicBezTo>
                  <a:cubicBezTo>
                    <a:pt x="1097" y="382"/>
                    <a:pt x="1093" y="385"/>
                    <a:pt x="1089" y="388"/>
                  </a:cubicBezTo>
                  <a:cubicBezTo>
                    <a:pt x="1087" y="390"/>
                    <a:pt x="1085" y="392"/>
                    <a:pt x="1085" y="395"/>
                  </a:cubicBezTo>
                  <a:cubicBezTo>
                    <a:pt x="1085" y="398"/>
                    <a:pt x="1085" y="398"/>
                    <a:pt x="1085" y="398"/>
                  </a:cubicBezTo>
                  <a:cubicBezTo>
                    <a:pt x="1081" y="401"/>
                    <a:pt x="1077" y="404"/>
                    <a:pt x="1073" y="407"/>
                  </a:cubicBezTo>
                  <a:cubicBezTo>
                    <a:pt x="1071" y="409"/>
                    <a:pt x="1070" y="411"/>
                    <a:pt x="1070" y="414"/>
                  </a:cubicBezTo>
                  <a:cubicBezTo>
                    <a:pt x="1070" y="416"/>
                    <a:pt x="1070" y="416"/>
                    <a:pt x="1070" y="416"/>
                  </a:cubicBezTo>
                  <a:cubicBezTo>
                    <a:pt x="1068" y="417"/>
                    <a:pt x="1067" y="418"/>
                    <a:pt x="1066" y="418"/>
                  </a:cubicBezTo>
                  <a:cubicBezTo>
                    <a:pt x="1064" y="419"/>
                    <a:pt x="1062" y="421"/>
                    <a:pt x="1062" y="424"/>
                  </a:cubicBezTo>
                  <a:cubicBezTo>
                    <a:pt x="1061" y="425"/>
                    <a:pt x="1060" y="425"/>
                    <a:pt x="1058" y="426"/>
                  </a:cubicBezTo>
                  <a:cubicBezTo>
                    <a:pt x="1056" y="427"/>
                    <a:pt x="1054" y="430"/>
                    <a:pt x="1054" y="433"/>
                  </a:cubicBezTo>
                  <a:cubicBezTo>
                    <a:pt x="1054" y="436"/>
                    <a:pt x="1054" y="436"/>
                    <a:pt x="1054" y="436"/>
                  </a:cubicBezTo>
                  <a:cubicBezTo>
                    <a:pt x="1051" y="438"/>
                    <a:pt x="1049" y="440"/>
                    <a:pt x="1046" y="441"/>
                  </a:cubicBezTo>
                  <a:cubicBezTo>
                    <a:pt x="1044" y="443"/>
                    <a:pt x="1042" y="446"/>
                    <a:pt x="1042" y="448"/>
                  </a:cubicBezTo>
                  <a:cubicBezTo>
                    <a:pt x="1042" y="451"/>
                    <a:pt x="1042" y="451"/>
                    <a:pt x="1042" y="451"/>
                  </a:cubicBezTo>
                  <a:cubicBezTo>
                    <a:pt x="1039" y="453"/>
                    <a:pt x="1037" y="455"/>
                    <a:pt x="1034" y="457"/>
                  </a:cubicBezTo>
                  <a:cubicBezTo>
                    <a:pt x="1032" y="458"/>
                    <a:pt x="1030" y="461"/>
                    <a:pt x="1030" y="464"/>
                  </a:cubicBezTo>
                  <a:cubicBezTo>
                    <a:pt x="1030" y="467"/>
                    <a:pt x="1030" y="467"/>
                    <a:pt x="1030" y="467"/>
                  </a:cubicBezTo>
                  <a:cubicBezTo>
                    <a:pt x="1028" y="468"/>
                    <a:pt x="1025" y="470"/>
                    <a:pt x="1022" y="472"/>
                  </a:cubicBezTo>
                  <a:cubicBezTo>
                    <a:pt x="1020" y="473"/>
                    <a:pt x="1019" y="476"/>
                    <a:pt x="1019" y="479"/>
                  </a:cubicBezTo>
                  <a:cubicBezTo>
                    <a:pt x="1019" y="482"/>
                    <a:pt x="1019" y="482"/>
                    <a:pt x="1019" y="482"/>
                  </a:cubicBezTo>
                  <a:cubicBezTo>
                    <a:pt x="1016" y="484"/>
                    <a:pt x="1013" y="486"/>
                    <a:pt x="1010" y="487"/>
                  </a:cubicBezTo>
                  <a:cubicBezTo>
                    <a:pt x="1009" y="488"/>
                    <a:pt x="1008" y="490"/>
                    <a:pt x="1007" y="492"/>
                  </a:cubicBezTo>
                  <a:cubicBezTo>
                    <a:pt x="1006" y="494"/>
                    <a:pt x="1005" y="497"/>
                    <a:pt x="1004" y="500"/>
                  </a:cubicBezTo>
                  <a:cubicBezTo>
                    <a:pt x="1003" y="500"/>
                    <a:pt x="1001" y="501"/>
                    <a:pt x="999" y="502"/>
                  </a:cubicBezTo>
                  <a:cubicBezTo>
                    <a:pt x="997" y="504"/>
                    <a:pt x="995" y="507"/>
                    <a:pt x="995" y="510"/>
                  </a:cubicBezTo>
                  <a:cubicBezTo>
                    <a:pt x="995" y="512"/>
                    <a:pt x="995" y="512"/>
                    <a:pt x="995" y="512"/>
                  </a:cubicBezTo>
                  <a:cubicBezTo>
                    <a:pt x="994" y="512"/>
                    <a:pt x="993" y="513"/>
                    <a:pt x="991" y="514"/>
                  </a:cubicBezTo>
                  <a:cubicBezTo>
                    <a:pt x="989" y="515"/>
                    <a:pt x="987" y="518"/>
                    <a:pt x="987" y="521"/>
                  </a:cubicBezTo>
                  <a:cubicBezTo>
                    <a:pt x="987" y="524"/>
                    <a:pt x="987" y="524"/>
                    <a:pt x="987" y="524"/>
                  </a:cubicBezTo>
                  <a:cubicBezTo>
                    <a:pt x="984" y="526"/>
                    <a:pt x="982" y="528"/>
                    <a:pt x="979" y="529"/>
                  </a:cubicBezTo>
                  <a:cubicBezTo>
                    <a:pt x="977" y="531"/>
                    <a:pt x="975" y="533"/>
                    <a:pt x="975" y="536"/>
                  </a:cubicBezTo>
                  <a:cubicBezTo>
                    <a:pt x="975" y="539"/>
                    <a:pt x="975" y="539"/>
                    <a:pt x="975" y="539"/>
                  </a:cubicBezTo>
                  <a:cubicBezTo>
                    <a:pt x="974" y="539"/>
                    <a:pt x="973" y="540"/>
                    <a:pt x="972" y="540"/>
                  </a:cubicBezTo>
                  <a:cubicBezTo>
                    <a:pt x="969" y="542"/>
                    <a:pt x="967" y="545"/>
                    <a:pt x="967" y="548"/>
                  </a:cubicBezTo>
                  <a:cubicBezTo>
                    <a:pt x="967" y="551"/>
                    <a:pt x="967" y="551"/>
                    <a:pt x="967" y="551"/>
                  </a:cubicBezTo>
                  <a:cubicBezTo>
                    <a:pt x="965" y="553"/>
                    <a:pt x="962" y="554"/>
                    <a:pt x="959" y="556"/>
                  </a:cubicBezTo>
                  <a:cubicBezTo>
                    <a:pt x="957" y="558"/>
                    <a:pt x="956" y="560"/>
                    <a:pt x="956" y="563"/>
                  </a:cubicBezTo>
                  <a:cubicBezTo>
                    <a:pt x="956" y="566"/>
                    <a:pt x="956" y="566"/>
                    <a:pt x="956" y="566"/>
                  </a:cubicBezTo>
                  <a:cubicBezTo>
                    <a:pt x="955" y="566"/>
                    <a:pt x="954" y="566"/>
                    <a:pt x="953" y="567"/>
                  </a:cubicBezTo>
                  <a:cubicBezTo>
                    <a:pt x="951" y="568"/>
                    <a:pt x="949" y="570"/>
                    <a:pt x="948" y="572"/>
                  </a:cubicBezTo>
                  <a:cubicBezTo>
                    <a:pt x="947" y="574"/>
                    <a:pt x="947" y="576"/>
                    <a:pt x="946" y="578"/>
                  </a:cubicBezTo>
                  <a:cubicBezTo>
                    <a:pt x="945" y="578"/>
                    <a:pt x="943" y="579"/>
                    <a:pt x="942" y="580"/>
                  </a:cubicBezTo>
                  <a:cubicBezTo>
                    <a:pt x="941" y="582"/>
                    <a:pt x="940" y="584"/>
                    <a:pt x="940" y="586"/>
                  </a:cubicBezTo>
                  <a:cubicBezTo>
                    <a:pt x="940" y="588"/>
                    <a:pt x="940" y="588"/>
                    <a:pt x="940" y="588"/>
                  </a:cubicBezTo>
                  <a:cubicBezTo>
                    <a:pt x="939" y="589"/>
                    <a:pt x="938" y="589"/>
                    <a:pt x="937" y="590"/>
                  </a:cubicBezTo>
                  <a:cubicBezTo>
                    <a:pt x="935" y="591"/>
                    <a:pt x="933" y="593"/>
                    <a:pt x="932" y="595"/>
                  </a:cubicBezTo>
                  <a:cubicBezTo>
                    <a:pt x="932" y="597"/>
                    <a:pt x="931" y="599"/>
                    <a:pt x="930" y="601"/>
                  </a:cubicBezTo>
                  <a:cubicBezTo>
                    <a:pt x="929" y="601"/>
                    <a:pt x="928" y="602"/>
                    <a:pt x="927" y="603"/>
                  </a:cubicBezTo>
                  <a:cubicBezTo>
                    <a:pt x="925" y="604"/>
                    <a:pt x="924" y="607"/>
                    <a:pt x="924" y="609"/>
                  </a:cubicBezTo>
                  <a:cubicBezTo>
                    <a:pt x="924" y="611"/>
                    <a:pt x="924" y="611"/>
                    <a:pt x="924" y="611"/>
                  </a:cubicBezTo>
                  <a:cubicBezTo>
                    <a:pt x="923" y="612"/>
                    <a:pt x="922" y="612"/>
                    <a:pt x="921" y="613"/>
                  </a:cubicBezTo>
                  <a:cubicBezTo>
                    <a:pt x="918" y="614"/>
                    <a:pt x="916" y="617"/>
                    <a:pt x="916" y="620"/>
                  </a:cubicBezTo>
                  <a:cubicBezTo>
                    <a:pt x="916" y="623"/>
                    <a:pt x="916" y="623"/>
                    <a:pt x="916" y="623"/>
                  </a:cubicBezTo>
                  <a:cubicBezTo>
                    <a:pt x="915" y="623"/>
                    <a:pt x="914" y="624"/>
                    <a:pt x="913" y="624"/>
                  </a:cubicBezTo>
                  <a:cubicBezTo>
                    <a:pt x="910" y="626"/>
                    <a:pt x="908" y="629"/>
                    <a:pt x="908" y="632"/>
                  </a:cubicBezTo>
                  <a:cubicBezTo>
                    <a:pt x="908" y="634"/>
                    <a:pt x="908" y="634"/>
                    <a:pt x="908" y="634"/>
                  </a:cubicBezTo>
                  <a:cubicBezTo>
                    <a:pt x="907" y="635"/>
                    <a:pt x="906" y="635"/>
                    <a:pt x="905" y="636"/>
                  </a:cubicBezTo>
                  <a:cubicBezTo>
                    <a:pt x="902" y="637"/>
                    <a:pt x="900" y="640"/>
                    <a:pt x="900" y="643"/>
                  </a:cubicBezTo>
                  <a:cubicBezTo>
                    <a:pt x="900" y="646"/>
                    <a:pt x="900" y="646"/>
                    <a:pt x="900" y="646"/>
                  </a:cubicBezTo>
                  <a:cubicBezTo>
                    <a:pt x="899" y="646"/>
                    <a:pt x="898" y="647"/>
                    <a:pt x="897" y="647"/>
                  </a:cubicBezTo>
                  <a:cubicBezTo>
                    <a:pt x="894" y="649"/>
                    <a:pt x="893" y="652"/>
                    <a:pt x="893" y="655"/>
                  </a:cubicBezTo>
                  <a:cubicBezTo>
                    <a:pt x="893" y="657"/>
                    <a:pt x="893" y="657"/>
                    <a:pt x="893" y="657"/>
                  </a:cubicBezTo>
                  <a:cubicBezTo>
                    <a:pt x="892" y="658"/>
                    <a:pt x="890" y="658"/>
                    <a:pt x="889" y="659"/>
                  </a:cubicBezTo>
                  <a:cubicBezTo>
                    <a:pt x="887" y="660"/>
                    <a:pt x="885" y="663"/>
                    <a:pt x="885" y="666"/>
                  </a:cubicBezTo>
                  <a:cubicBezTo>
                    <a:pt x="885" y="669"/>
                    <a:pt x="885" y="669"/>
                    <a:pt x="885" y="669"/>
                  </a:cubicBezTo>
                  <a:cubicBezTo>
                    <a:pt x="884" y="669"/>
                    <a:pt x="882" y="670"/>
                    <a:pt x="881" y="670"/>
                  </a:cubicBezTo>
                  <a:cubicBezTo>
                    <a:pt x="879" y="672"/>
                    <a:pt x="878" y="674"/>
                    <a:pt x="877" y="676"/>
                  </a:cubicBezTo>
                  <a:cubicBezTo>
                    <a:pt x="876" y="680"/>
                    <a:pt x="875" y="684"/>
                    <a:pt x="874" y="687"/>
                  </a:cubicBezTo>
                  <a:cubicBezTo>
                    <a:pt x="873" y="688"/>
                    <a:pt x="871" y="689"/>
                    <a:pt x="870" y="689"/>
                  </a:cubicBezTo>
                  <a:cubicBezTo>
                    <a:pt x="868" y="690"/>
                    <a:pt x="866" y="692"/>
                    <a:pt x="866" y="695"/>
                  </a:cubicBezTo>
                  <a:cubicBezTo>
                    <a:pt x="864" y="699"/>
                    <a:pt x="863" y="703"/>
                    <a:pt x="862" y="706"/>
                  </a:cubicBezTo>
                  <a:cubicBezTo>
                    <a:pt x="861" y="707"/>
                    <a:pt x="859" y="708"/>
                    <a:pt x="858" y="709"/>
                  </a:cubicBezTo>
                  <a:cubicBezTo>
                    <a:pt x="856" y="709"/>
                    <a:pt x="855" y="711"/>
                    <a:pt x="854" y="713"/>
                  </a:cubicBezTo>
                  <a:cubicBezTo>
                    <a:pt x="853" y="715"/>
                    <a:pt x="852" y="717"/>
                    <a:pt x="852" y="719"/>
                  </a:cubicBezTo>
                  <a:cubicBezTo>
                    <a:pt x="849" y="720"/>
                    <a:pt x="847" y="722"/>
                    <a:pt x="846" y="725"/>
                  </a:cubicBezTo>
                  <a:cubicBezTo>
                    <a:pt x="844" y="731"/>
                    <a:pt x="841" y="738"/>
                    <a:pt x="839" y="745"/>
                  </a:cubicBezTo>
                  <a:cubicBezTo>
                    <a:pt x="838" y="745"/>
                    <a:pt x="836" y="746"/>
                    <a:pt x="835" y="747"/>
                  </a:cubicBezTo>
                  <a:cubicBezTo>
                    <a:pt x="832" y="748"/>
                    <a:pt x="830" y="751"/>
                    <a:pt x="830" y="754"/>
                  </a:cubicBezTo>
                  <a:cubicBezTo>
                    <a:pt x="830" y="755"/>
                    <a:pt x="830" y="755"/>
                    <a:pt x="830" y="755"/>
                  </a:cubicBezTo>
                  <a:cubicBezTo>
                    <a:pt x="829" y="755"/>
                    <a:pt x="829" y="756"/>
                    <a:pt x="828" y="756"/>
                  </a:cubicBezTo>
                  <a:cubicBezTo>
                    <a:pt x="827" y="758"/>
                    <a:pt x="826" y="760"/>
                    <a:pt x="826" y="762"/>
                  </a:cubicBezTo>
                  <a:cubicBezTo>
                    <a:pt x="826" y="764"/>
                    <a:pt x="826" y="764"/>
                    <a:pt x="826" y="764"/>
                  </a:cubicBezTo>
                  <a:cubicBezTo>
                    <a:pt x="825" y="765"/>
                    <a:pt x="823" y="765"/>
                    <a:pt x="822" y="766"/>
                  </a:cubicBezTo>
                  <a:cubicBezTo>
                    <a:pt x="820" y="768"/>
                    <a:pt x="818" y="770"/>
                    <a:pt x="818" y="773"/>
                  </a:cubicBezTo>
                  <a:cubicBezTo>
                    <a:pt x="818" y="774"/>
                    <a:pt x="818" y="774"/>
                    <a:pt x="818" y="774"/>
                  </a:cubicBezTo>
                  <a:cubicBezTo>
                    <a:pt x="817" y="774"/>
                    <a:pt x="817" y="775"/>
                    <a:pt x="816" y="775"/>
                  </a:cubicBezTo>
                  <a:cubicBezTo>
                    <a:pt x="815" y="777"/>
                    <a:pt x="814" y="779"/>
                    <a:pt x="814" y="781"/>
                  </a:cubicBezTo>
                  <a:cubicBezTo>
                    <a:pt x="814" y="781"/>
                    <a:pt x="814" y="781"/>
                    <a:pt x="814" y="781"/>
                  </a:cubicBezTo>
                  <a:cubicBezTo>
                    <a:pt x="813" y="782"/>
                    <a:pt x="813" y="782"/>
                    <a:pt x="812" y="783"/>
                  </a:cubicBezTo>
                  <a:cubicBezTo>
                    <a:pt x="811" y="784"/>
                    <a:pt x="810" y="786"/>
                    <a:pt x="810" y="789"/>
                  </a:cubicBezTo>
                  <a:cubicBezTo>
                    <a:pt x="810" y="789"/>
                    <a:pt x="810" y="789"/>
                    <a:pt x="810" y="789"/>
                  </a:cubicBezTo>
                  <a:cubicBezTo>
                    <a:pt x="809" y="790"/>
                    <a:pt x="809" y="790"/>
                    <a:pt x="809" y="790"/>
                  </a:cubicBezTo>
                  <a:cubicBezTo>
                    <a:pt x="807" y="792"/>
                    <a:pt x="806" y="794"/>
                    <a:pt x="806" y="796"/>
                  </a:cubicBezTo>
                  <a:cubicBezTo>
                    <a:pt x="806" y="799"/>
                    <a:pt x="806" y="799"/>
                    <a:pt x="806" y="799"/>
                  </a:cubicBezTo>
                  <a:cubicBezTo>
                    <a:pt x="805" y="799"/>
                    <a:pt x="804" y="800"/>
                    <a:pt x="803" y="800"/>
                  </a:cubicBezTo>
                  <a:cubicBezTo>
                    <a:pt x="801" y="802"/>
                    <a:pt x="799" y="803"/>
                    <a:pt x="799" y="806"/>
                  </a:cubicBezTo>
                  <a:cubicBezTo>
                    <a:pt x="798" y="809"/>
                    <a:pt x="797" y="812"/>
                    <a:pt x="796" y="815"/>
                  </a:cubicBezTo>
                  <a:cubicBezTo>
                    <a:pt x="795" y="816"/>
                    <a:pt x="794" y="816"/>
                    <a:pt x="793" y="817"/>
                  </a:cubicBezTo>
                  <a:cubicBezTo>
                    <a:pt x="791" y="819"/>
                    <a:pt x="790" y="821"/>
                    <a:pt x="790" y="823"/>
                  </a:cubicBezTo>
                  <a:cubicBezTo>
                    <a:pt x="790" y="824"/>
                    <a:pt x="790" y="824"/>
                    <a:pt x="790" y="824"/>
                  </a:cubicBezTo>
                  <a:cubicBezTo>
                    <a:pt x="790" y="824"/>
                    <a:pt x="789" y="824"/>
                    <a:pt x="789" y="825"/>
                  </a:cubicBezTo>
                  <a:cubicBezTo>
                    <a:pt x="787" y="826"/>
                    <a:pt x="787" y="828"/>
                    <a:pt x="787" y="831"/>
                  </a:cubicBezTo>
                  <a:cubicBezTo>
                    <a:pt x="787" y="831"/>
                    <a:pt x="787" y="831"/>
                    <a:pt x="787" y="831"/>
                  </a:cubicBezTo>
                  <a:cubicBezTo>
                    <a:pt x="786" y="832"/>
                    <a:pt x="785" y="832"/>
                    <a:pt x="785" y="833"/>
                  </a:cubicBezTo>
                  <a:cubicBezTo>
                    <a:pt x="783" y="834"/>
                    <a:pt x="782" y="836"/>
                    <a:pt x="782" y="838"/>
                  </a:cubicBezTo>
                  <a:cubicBezTo>
                    <a:pt x="782" y="839"/>
                    <a:pt x="782" y="839"/>
                    <a:pt x="782" y="839"/>
                  </a:cubicBezTo>
                  <a:cubicBezTo>
                    <a:pt x="782" y="839"/>
                    <a:pt x="781" y="840"/>
                    <a:pt x="781" y="840"/>
                  </a:cubicBezTo>
                  <a:cubicBezTo>
                    <a:pt x="779" y="842"/>
                    <a:pt x="779" y="844"/>
                    <a:pt x="779" y="846"/>
                  </a:cubicBezTo>
                  <a:cubicBezTo>
                    <a:pt x="779" y="847"/>
                    <a:pt x="779" y="847"/>
                    <a:pt x="779" y="847"/>
                  </a:cubicBezTo>
                  <a:cubicBezTo>
                    <a:pt x="778" y="847"/>
                    <a:pt x="778" y="847"/>
                    <a:pt x="777" y="848"/>
                  </a:cubicBezTo>
                  <a:cubicBezTo>
                    <a:pt x="776" y="849"/>
                    <a:pt x="775" y="851"/>
                    <a:pt x="775" y="854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774" y="857"/>
                    <a:pt x="773" y="857"/>
                    <a:pt x="771" y="858"/>
                  </a:cubicBezTo>
                  <a:cubicBezTo>
                    <a:pt x="769" y="859"/>
                    <a:pt x="767" y="862"/>
                    <a:pt x="767" y="865"/>
                  </a:cubicBezTo>
                  <a:cubicBezTo>
                    <a:pt x="767" y="866"/>
                    <a:pt x="767" y="866"/>
                    <a:pt x="767" y="866"/>
                  </a:cubicBezTo>
                  <a:cubicBezTo>
                    <a:pt x="765" y="867"/>
                    <a:pt x="764" y="868"/>
                    <a:pt x="763" y="870"/>
                  </a:cubicBezTo>
                  <a:cubicBezTo>
                    <a:pt x="761" y="876"/>
                    <a:pt x="759" y="882"/>
                    <a:pt x="757" y="888"/>
                  </a:cubicBezTo>
                  <a:cubicBezTo>
                    <a:pt x="754" y="888"/>
                    <a:pt x="752" y="891"/>
                    <a:pt x="751" y="894"/>
                  </a:cubicBezTo>
                  <a:cubicBezTo>
                    <a:pt x="750" y="898"/>
                    <a:pt x="749" y="903"/>
                    <a:pt x="749" y="907"/>
                  </a:cubicBezTo>
                  <a:cubicBezTo>
                    <a:pt x="747" y="907"/>
                    <a:pt x="746" y="908"/>
                    <a:pt x="746" y="909"/>
                  </a:cubicBezTo>
                  <a:cubicBezTo>
                    <a:pt x="744" y="910"/>
                    <a:pt x="743" y="913"/>
                    <a:pt x="743" y="915"/>
                  </a:cubicBezTo>
                  <a:cubicBezTo>
                    <a:pt x="743" y="915"/>
                    <a:pt x="743" y="915"/>
                    <a:pt x="743" y="915"/>
                  </a:cubicBezTo>
                  <a:cubicBezTo>
                    <a:pt x="743" y="916"/>
                    <a:pt x="742" y="916"/>
                    <a:pt x="742" y="917"/>
                  </a:cubicBezTo>
                  <a:cubicBezTo>
                    <a:pt x="740" y="918"/>
                    <a:pt x="739" y="920"/>
                    <a:pt x="739" y="922"/>
                  </a:cubicBezTo>
                  <a:cubicBezTo>
                    <a:pt x="739" y="923"/>
                    <a:pt x="739" y="923"/>
                    <a:pt x="739" y="923"/>
                  </a:cubicBezTo>
                  <a:cubicBezTo>
                    <a:pt x="738" y="924"/>
                    <a:pt x="736" y="926"/>
                    <a:pt x="736" y="927"/>
                  </a:cubicBezTo>
                  <a:cubicBezTo>
                    <a:pt x="730" y="945"/>
                    <a:pt x="730" y="945"/>
                    <a:pt x="730" y="945"/>
                  </a:cubicBezTo>
                  <a:cubicBezTo>
                    <a:pt x="728" y="945"/>
                    <a:pt x="727" y="946"/>
                    <a:pt x="726" y="947"/>
                  </a:cubicBezTo>
                  <a:cubicBezTo>
                    <a:pt x="724" y="949"/>
                    <a:pt x="724" y="951"/>
                    <a:pt x="724" y="953"/>
                  </a:cubicBezTo>
                  <a:cubicBezTo>
                    <a:pt x="724" y="957"/>
                    <a:pt x="724" y="957"/>
                    <a:pt x="724" y="957"/>
                  </a:cubicBezTo>
                  <a:cubicBezTo>
                    <a:pt x="723" y="958"/>
                    <a:pt x="723" y="958"/>
                    <a:pt x="722" y="959"/>
                  </a:cubicBezTo>
                  <a:cubicBezTo>
                    <a:pt x="721" y="960"/>
                    <a:pt x="720" y="962"/>
                    <a:pt x="720" y="964"/>
                  </a:cubicBezTo>
                  <a:cubicBezTo>
                    <a:pt x="720" y="965"/>
                    <a:pt x="720" y="965"/>
                    <a:pt x="720" y="965"/>
                  </a:cubicBezTo>
                  <a:cubicBezTo>
                    <a:pt x="718" y="966"/>
                    <a:pt x="716" y="968"/>
                    <a:pt x="716" y="970"/>
                  </a:cubicBezTo>
                  <a:cubicBezTo>
                    <a:pt x="715" y="973"/>
                    <a:pt x="714" y="976"/>
                    <a:pt x="714" y="980"/>
                  </a:cubicBezTo>
                  <a:cubicBezTo>
                    <a:pt x="712" y="980"/>
                    <a:pt x="711" y="981"/>
                    <a:pt x="710" y="982"/>
                  </a:cubicBezTo>
                  <a:cubicBezTo>
                    <a:pt x="709" y="983"/>
                    <a:pt x="708" y="985"/>
                    <a:pt x="708" y="987"/>
                  </a:cubicBezTo>
                  <a:cubicBezTo>
                    <a:pt x="708" y="992"/>
                    <a:pt x="708" y="992"/>
                    <a:pt x="708" y="992"/>
                  </a:cubicBezTo>
                  <a:cubicBezTo>
                    <a:pt x="707" y="992"/>
                    <a:pt x="707" y="993"/>
                    <a:pt x="706" y="993"/>
                  </a:cubicBezTo>
                  <a:cubicBezTo>
                    <a:pt x="705" y="995"/>
                    <a:pt x="704" y="997"/>
                    <a:pt x="704" y="999"/>
                  </a:cubicBezTo>
                  <a:cubicBezTo>
                    <a:pt x="704" y="999"/>
                    <a:pt x="704" y="999"/>
                    <a:pt x="704" y="999"/>
                  </a:cubicBezTo>
                  <a:cubicBezTo>
                    <a:pt x="703" y="1000"/>
                    <a:pt x="703" y="1000"/>
                    <a:pt x="702" y="1001"/>
                  </a:cubicBezTo>
                  <a:cubicBezTo>
                    <a:pt x="701" y="1002"/>
                    <a:pt x="700" y="1004"/>
                    <a:pt x="700" y="1007"/>
                  </a:cubicBezTo>
                  <a:cubicBezTo>
                    <a:pt x="700" y="1011"/>
                    <a:pt x="700" y="1011"/>
                    <a:pt x="700" y="1011"/>
                  </a:cubicBezTo>
                  <a:cubicBezTo>
                    <a:pt x="699" y="1011"/>
                    <a:pt x="699" y="1012"/>
                    <a:pt x="698" y="1012"/>
                  </a:cubicBezTo>
                  <a:cubicBezTo>
                    <a:pt x="697" y="1014"/>
                    <a:pt x="696" y="1016"/>
                    <a:pt x="696" y="1018"/>
                  </a:cubicBezTo>
                  <a:cubicBezTo>
                    <a:pt x="696" y="1019"/>
                    <a:pt x="696" y="1019"/>
                    <a:pt x="696" y="1019"/>
                  </a:cubicBezTo>
                  <a:cubicBezTo>
                    <a:pt x="696" y="1019"/>
                    <a:pt x="695" y="1019"/>
                    <a:pt x="695" y="1020"/>
                  </a:cubicBezTo>
                  <a:cubicBezTo>
                    <a:pt x="693" y="1021"/>
                    <a:pt x="692" y="1023"/>
                    <a:pt x="692" y="1026"/>
                  </a:cubicBezTo>
                  <a:cubicBezTo>
                    <a:pt x="692" y="1028"/>
                    <a:pt x="692" y="1028"/>
                    <a:pt x="692" y="1028"/>
                  </a:cubicBezTo>
                  <a:cubicBezTo>
                    <a:pt x="712" y="1028"/>
                    <a:pt x="712" y="1028"/>
                    <a:pt x="712" y="1028"/>
                  </a:cubicBezTo>
                  <a:cubicBezTo>
                    <a:pt x="712" y="1028"/>
                    <a:pt x="713" y="1027"/>
                    <a:pt x="713" y="1026"/>
                  </a:cubicBezTo>
                  <a:cubicBezTo>
                    <a:pt x="713" y="1025"/>
                    <a:pt x="713" y="1025"/>
                    <a:pt x="713" y="1025"/>
                  </a:cubicBezTo>
                  <a:cubicBezTo>
                    <a:pt x="713" y="1025"/>
                    <a:pt x="714" y="1024"/>
                    <a:pt x="714" y="1024"/>
                  </a:cubicBezTo>
                  <a:cubicBezTo>
                    <a:pt x="716" y="1022"/>
                    <a:pt x="717" y="1020"/>
                    <a:pt x="717" y="1018"/>
                  </a:cubicBezTo>
                  <a:cubicBezTo>
                    <a:pt x="717" y="1014"/>
                    <a:pt x="717" y="1014"/>
                    <a:pt x="717" y="1014"/>
                  </a:cubicBezTo>
                  <a:cubicBezTo>
                    <a:pt x="717" y="1013"/>
                    <a:pt x="718" y="1013"/>
                    <a:pt x="718" y="1012"/>
                  </a:cubicBezTo>
                  <a:cubicBezTo>
                    <a:pt x="720" y="1011"/>
                    <a:pt x="721" y="1009"/>
                    <a:pt x="721" y="1007"/>
                  </a:cubicBezTo>
                  <a:cubicBezTo>
                    <a:pt x="721" y="1006"/>
                    <a:pt x="721" y="1006"/>
                    <a:pt x="721" y="1006"/>
                  </a:cubicBezTo>
                  <a:cubicBezTo>
                    <a:pt x="721" y="1006"/>
                    <a:pt x="722" y="1005"/>
                    <a:pt x="722" y="1005"/>
                  </a:cubicBezTo>
                  <a:cubicBezTo>
                    <a:pt x="724" y="1003"/>
                    <a:pt x="724" y="1001"/>
                    <a:pt x="724" y="999"/>
                  </a:cubicBezTo>
                  <a:cubicBezTo>
                    <a:pt x="724" y="994"/>
                    <a:pt x="724" y="994"/>
                    <a:pt x="724" y="994"/>
                  </a:cubicBezTo>
                  <a:cubicBezTo>
                    <a:pt x="726" y="993"/>
                    <a:pt x="727" y="992"/>
                    <a:pt x="728" y="990"/>
                  </a:cubicBezTo>
                  <a:cubicBezTo>
                    <a:pt x="729" y="986"/>
                    <a:pt x="730" y="983"/>
                    <a:pt x="731" y="980"/>
                  </a:cubicBezTo>
                  <a:cubicBezTo>
                    <a:pt x="732" y="980"/>
                    <a:pt x="733" y="979"/>
                    <a:pt x="734" y="978"/>
                  </a:cubicBezTo>
                  <a:cubicBezTo>
                    <a:pt x="735" y="977"/>
                    <a:pt x="736" y="974"/>
                    <a:pt x="736" y="972"/>
                  </a:cubicBezTo>
                  <a:cubicBezTo>
                    <a:pt x="736" y="972"/>
                    <a:pt x="736" y="972"/>
                    <a:pt x="736" y="972"/>
                  </a:cubicBezTo>
                  <a:cubicBezTo>
                    <a:pt x="737" y="971"/>
                    <a:pt x="737" y="971"/>
                    <a:pt x="738" y="970"/>
                  </a:cubicBezTo>
                  <a:cubicBezTo>
                    <a:pt x="739" y="969"/>
                    <a:pt x="740" y="967"/>
                    <a:pt x="740" y="964"/>
                  </a:cubicBezTo>
                  <a:cubicBezTo>
                    <a:pt x="740" y="960"/>
                    <a:pt x="740" y="960"/>
                    <a:pt x="740" y="960"/>
                  </a:cubicBezTo>
                  <a:cubicBezTo>
                    <a:pt x="742" y="959"/>
                    <a:pt x="743" y="958"/>
                    <a:pt x="744" y="956"/>
                  </a:cubicBezTo>
                  <a:cubicBezTo>
                    <a:pt x="750" y="938"/>
                    <a:pt x="750" y="938"/>
                    <a:pt x="750" y="938"/>
                  </a:cubicBezTo>
                  <a:cubicBezTo>
                    <a:pt x="751" y="938"/>
                    <a:pt x="752" y="937"/>
                    <a:pt x="753" y="936"/>
                  </a:cubicBezTo>
                  <a:cubicBezTo>
                    <a:pt x="755" y="934"/>
                    <a:pt x="756" y="932"/>
                    <a:pt x="756" y="930"/>
                  </a:cubicBezTo>
                  <a:cubicBezTo>
                    <a:pt x="756" y="930"/>
                    <a:pt x="756" y="930"/>
                    <a:pt x="756" y="930"/>
                  </a:cubicBezTo>
                  <a:cubicBezTo>
                    <a:pt x="756" y="929"/>
                    <a:pt x="757" y="929"/>
                    <a:pt x="757" y="928"/>
                  </a:cubicBezTo>
                  <a:cubicBezTo>
                    <a:pt x="759" y="927"/>
                    <a:pt x="760" y="925"/>
                    <a:pt x="760" y="922"/>
                  </a:cubicBezTo>
                  <a:cubicBezTo>
                    <a:pt x="760" y="922"/>
                    <a:pt x="760" y="922"/>
                    <a:pt x="760" y="922"/>
                  </a:cubicBezTo>
                  <a:cubicBezTo>
                    <a:pt x="762" y="921"/>
                    <a:pt x="763" y="919"/>
                    <a:pt x="764" y="916"/>
                  </a:cubicBezTo>
                  <a:cubicBezTo>
                    <a:pt x="764" y="912"/>
                    <a:pt x="765" y="908"/>
                    <a:pt x="766" y="903"/>
                  </a:cubicBezTo>
                  <a:cubicBezTo>
                    <a:pt x="769" y="903"/>
                    <a:pt x="770" y="901"/>
                    <a:pt x="771" y="898"/>
                  </a:cubicBezTo>
                  <a:cubicBezTo>
                    <a:pt x="773" y="893"/>
                    <a:pt x="775" y="887"/>
                    <a:pt x="777" y="881"/>
                  </a:cubicBezTo>
                  <a:cubicBezTo>
                    <a:pt x="779" y="880"/>
                    <a:pt x="780" y="880"/>
                    <a:pt x="781" y="879"/>
                  </a:cubicBezTo>
                  <a:cubicBezTo>
                    <a:pt x="783" y="877"/>
                    <a:pt x="783" y="875"/>
                    <a:pt x="783" y="873"/>
                  </a:cubicBezTo>
                  <a:cubicBezTo>
                    <a:pt x="783" y="870"/>
                    <a:pt x="783" y="870"/>
                    <a:pt x="783" y="870"/>
                  </a:cubicBezTo>
                  <a:cubicBezTo>
                    <a:pt x="784" y="870"/>
                    <a:pt x="785" y="869"/>
                    <a:pt x="786" y="869"/>
                  </a:cubicBezTo>
                  <a:cubicBezTo>
                    <a:pt x="789" y="868"/>
                    <a:pt x="791" y="865"/>
                    <a:pt x="791" y="861"/>
                  </a:cubicBezTo>
                  <a:cubicBezTo>
                    <a:pt x="791" y="861"/>
                    <a:pt x="791" y="861"/>
                    <a:pt x="791" y="861"/>
                  </a:cubicBezTo>
                  <a:cubicBezTo>
                    <a:pt x="792" y="860"/>
                    <a:pt x="792" y="860"/>
                    <a:pt x="793" y="860"/>
                  </a:cubicBezTo>
                  <a:cubicBezTo>
                    <a:pt x="794" y="858"/>
                    <a:pt x="795" y="856"/>
                    <a:pt x="795" y="854"/>
                  </a:cubicBezTo>
                  <a:cubicBezTo>
                    <a:pt x="795" y="853"/>
                    <a:pt x="795" y="853"/>
                    <a:pt x="795" y="853"/>
                  </a:cubicBezTo>
                  <a:cubicBezTo>
                    <a:pt x="796" y="853"/>
                    <a:pt x="796" y="852"/>
                    <a:pt x="797" y="852"/>
                  </a:cubicBezTo>
                  <a:cubicBezTo>
                    <a:pt x="798" y="850"/>
                    <a:pt x="799" y="848"/>
                    <a:pt x="799" y="846"/>
                  </a:cubicBezTo>
                  <a:cubicBezTo>
                    <a:pt x="799" y="846"/>
                    <a:pt x="799" y="846"/>
                    <a:pt x="799" y="846"/>
                  </a:cubicBezTo>
                  <a:cubicBezTo>
                    <a:pt x="800" y="845"/>
                    <a:pt x="800" y="845"/>
                    <a:pt x="801" y="844"/>
                  </a:cubicBezTo>
                  <a:cubicBezTo>
                    <a:pt x="802" y="843"/>
                    <a:pt x="803" y="841"/>
                    <a:pt x="803" y="838"/>
                  </a:cubicBezTo>
                  <a:cubicBezTo>
                    <a:pt x="803" y="838"/>
                    <a:pt x="803" y="838"/>
                    <a:pt x="803" y="838"/>
                  </a:cubicBezTo>
                  <a:cubicBezTo>
                    <a:pt x="804" y="837"/>
                    <a:pt x="804" y="837"/>
                    <a:pt x="805" y="837"/>
                  </a:cubicBezTo>
                  <a:cubicBezTo>
                    <a:pt x="806" y="835"/>
                    <a:pt x="807" y="833"/>
                    <a:pt x="807" y="831"/>
                  </a:cubicBezTo>
                  <a:cubicBezTo>
                    <a:pt x="807" y="830"/>
                    <a:pt x="807" y="830"/>
                    <a:pt x="807" y="830"/>
                  </a:cubicBezTo>
                  <a:cubicBezTo>
                    <a:pt x="809" y="829"/>
                    <a:pt x="810" y="827"/>
                    <a:pt x="811" y="825"/>
                  </a:cubicBezTo>
                  <a:cubicBezTo>
                    <a:pt x="812" y="821"/>
                    <a:pt x="813" y="817"/>
                    <a:pt x="814" y="814"/>
                  </a:cubicBezTo>
                  <a:cubicBezTo>
                    <a:pt x="815" y="813"/>
                    <a:pt x="817" y="812"/>
                    <a:pt x="818" y="811"/>
                  </a:cubicBezTo>
                  <a:cubicBezTo>
                    <a:pt x="821" y="810"/>
                    <a:pt x="823" y="807"/>
                    <a:pt x="823" y="804"/>
                  </a:cubicBezTo>
                  <a:cubicBezTo>
                    <a:pt x="823" y="803"/>
                    <a:pt x="823" y="803"/>
                    <a:pt x="823" y="803"/>
                  </a:cubicBezTo>
                  <a:cubicBezTo>
                    <a:pt x="823" y="803"/>
                    <a:pt x="824" y="803"/>
                    <a:pt x="824" y="802"/>
                  </a:cubicBezTo>
                  <a:cubicBezTo>
                    <a:pt x="826" y="801"/>
                    <a:pt x="827" y="799"/>
                    <a:pt x="827" y="796"/>
                  </a:cubicBezTo>
                  <a:cubicBezTo>
                    <a:pt x="827" y="796"/>
                    <a:pt x="827" y="796"/>
                    <a:pt x="827" y="796"/>
                  </a:cubicBezTo>
                  <a:cubicBezTo>
                    <a:pt x="827" y="795"/>
                    <a:pt x="828" y="795"/>
                    <a:pt x="828" y="794"/>
                  </a:cubicBezTo>
                  <a:cubicBezTo>
                    <a:pt x="830" y="793"/>
                    <a:pt x="831" y="791"/>
                    <a:pt x="831" y="789"/>
                  </a:cubicBezTo>
                  <a:cubicBezTo>
                    <a:pt x="831" y="788"/>
                    <a:pt x="831" y="788"/>
                    <a:pt x="831" y="788"/>
                  </a:cubicBezTo>
                  <a:cubicBezTo>
                    <a:pt x="831" y="788"/>
                    <a:pt x="832" y="787"/>
                    <a:pt x="832" y="787"/>
                  </a:cubicBezTo>
                  <a:cubicBezTo>
                    <a:pt x="834" y="785"/>
                    <a:pt x="835" y="783"/>
                    <a:pt x="835" y="781"/>
                  </a:cubicBezTo>
                  <a:cubicBezTo>
                    <a:pt x="835" y="779"/>
                    <a:pt x="835" y="779"/>
                    <a:pt x="835" y="779"/>
                  </a:cubicBezTo>
                  <a:cubicBezTo>
                    <a:pt x="835" y="778"/>
                    <a:pt x="836" y="778"/>
                    <a:pt x="837" y="777"/>
                  </a:cubicBezTo>
                  <a:cubicBezTo>
                    <a:pt x="840" y="776"/>
                    <a:pt x="842" y="773"/>
                    <a:pt x="842" y="770"/>
                  </a:cubicBezTo>
                  <a:cubicBezTo>
                    <a:pt x="842" y="769"/>
                    <a:pt x="842" y="769"/>
                    <a:pt x="842" y="769"/>
                  </a:cubicBezTo>
                  <a:cubicBezTo>
                    <a:pt x="843" y="769"/>
                    <a:pt x="843" y="768"/>
                    <a:pt x="844" y="768"/>
                  </a:cubicBezTo>
                  <a:cubicBezTo>
                    <a:pt x="845" y="766"/>
                    <a:pt x="846" y="764"/>
                    <a:pt x="846" y="762"/>
                  </a:cubicBezTo>
                  <a:cubicBezTo>
                    <a:pt x="846" y="759"/>
                    <a:pt x="846" y="759"/>
                    <a:pt x="846" y="759"/>
                  </a:cubicBezTo>
                  <a:cubicBezTo>
                    <a:pt x="847" y="759"/>
                    <a:pt x="849" y="758"/>
                    <a:pt x="850" y="758"/>
                  </a:cubicBezTo>
                  <a:cubicBezTo>
                    <a:pt x="852" y="757"/>
                    <a:pt x="853" y="755"/>
                    <a:pt x="854" y="753"/>
                  </a:cubicBezTo>
                  <a:cubicBezTo>
                    <a:pt x="856" y="747"/>
                    <a:pt x="858" y="741"/>
                    <a:pt x="860" y="735"/>
                  </a:cubicBezTo>
                  <a:cubicBezTo>
                    <a:pt x="862" y="735"/>
                    <a:pt x="864" y="733"/>
                    <a:pt x="865" y="730"/>
                  </a:cubicBezTo>
                  <a:cubicBezTo>
                    <a:pt x="866" y="727"/>
                    <a:pt x="867" y="725"/>
                    <a:pt x="868" y="722"/>
                  </a:cubicBezTo>
                  <a:cubicBezTo>
                    <a:pt x="870" y="721"/>
                    <a:pt x="871" y="720"/>
                    <a:pt x="873" y="720"/>
                  </a:cubicBezTo>
                  <a:cubicBezTo>
                    <a:pt x="875" y="719"/>
                    <a:pt x="877" y="717"/>
                    <a:pt x="877" y="714"/>
                  </a:cubicBezTo>
                  <a:cubicBezTo>
                    <a:pt x="879" y="710"/>
                    <a:pt x="880" y="707"/>
                    <a:pt x="881" y="703"/>
                  </a:cubicBezTo>
                  <a:cubicBezTo>
                    <a:pt x="882" y="702"/>
                    <a:pt x="884" y="701"/>
                    <a:pt x="885" y="700"/>
                  </a:cubicBezTo>
                  <a:cubicBezTo>
                    <a:pt x="887" y="699"/>
                    <a:pt x="889" y="697"/>
                    <a:pt x="889" y="695"/>
                  </a:cubicBezTo>
                  <a:cubicBezTo>
                    <a:pt x="890" y="691"/>
                    <a:pt x="891" y="687"/>
                    <a:pt x="892" y="683"/>
                  </a:cubicBezTo>
                  <a:cubicBezTo>
                    <a:pt x="894" y="683"/>
                    <a:pt x="895" y="682"/>
                    <a:pt x="896" y="682"/>
                  </a:cubicBezTo>
                  <a:cubicBezTo>
                    <a:pt x="899" y="680"/>
                    <a:pt x="901" y="677"/>
                    <a:pt x="901" y="674"/>
                  </a:cubicBezTo>
                  <a:cubicBezTo>
                    <a:pt x="901" y="671"/>
                    <a:pt x="901" y="671"/>
                    <a:pt x="901" y="671"/>
                  </a:cubicBezTo>
                  <a:cubicBezTo>
                    <a:pt x="902" y="671"/>
                    <a:pt x="904" y="670"/>
                    <a:pt x="905" y="670"/>
                  </a:cubicBezTo>
                  <a:cubicBezTo>
                    <a:pt x="907" y="669"/>
                    <a:pt x="909" y="666"/>
                    <a:pt x="909" y="662"/>
                  </a:cubicBezTo>
                  <a:cubicBezTo>
                    <a:pt x="909" y="660"/>
                    <a:pt x="909" y="660"/>
                    <a:pt x="909" y="660"/>
                  </a:cubicBezTo>
                  <a:cubicBezTo>
                    <a:pt x="910" y="659"/>
                    <a:pt x="911" y="659"/>
                    <a:pt x="913" y="658"/>
                  </a:cubicBezTo>
                  <a:cubicBezTo>
                    <a:pt x="915" y="657"/>
                    <a:pt x="917" y="654"/>
                    <a:pt x="917" y="651"/>
                  </a:cubicBezTo>
                  <a:cubicBezTo>
                    <a:pt x="917" y="649"/>
                    <a:pt x="917" y="649"/>
                    <a:pt x="917" y="649"/>
                  </a:cubicBezTo>
                  <a:cubicBezTo>
                    <a:pt x="918" y="648"/>
                    <a:pt x="919" y="648"/>
                    <a:pt x="920" y="647"/>
                  </a:cubicBezTo>
                  <a:cubicBezTo>
                    <a:pt x="923" y="646"/>
                    <a:pt x="925" y="643"/>
                    <a:pt x="925" y="640"/>
                  </a:cubicBezTo>
                  <a:cubicBezTo>
                    <a:pt x="925" y="637"/>
                    <a:pt x="925" y="637"/>
                    <a:pt x="925" y="637"/>
                  </a:cubicBezTo>
                  <a:cubicBezTo>
                    <a:pt x="926" y="637"/>
                    <a:pt x="927" y="636"/>
                    <a:pt x="928" y="636"/>
                  </a:cubicBezTo>
                  <a:cubicBezTo>
                    <a:pt x="931" y="634"/>
                    <a:pt x="933" y="631"/>
                    <a:pt x="933" y="628"/>
                  </a:cubicBezTo>
                  <a:cubicBezTo>
                    <a:pt x="933" y="626"/>
                    <a:pt x="933" y="626"/>
                    <a:pt x="933" y="626"/>
                  </a:cubicBezTo>
                  <a:cubicBezTo>
                    <a:pt x="934" y="625"/>
                    <a:pt x="935" y="625"/>
                    <a:pt x="936" y="624"/>
                  </a:cubicBezTo>
                  <a:cubicBezTo>
                    <a:pt x="939" y="623"/>
                    <a:pt x="941" y="620"/>
                    <a:pt x="941" y="617"/>
                  </a:cubicBezTo>
                  <a:cubicBezTo>
                    <a:pt x="941" y="616"/>
                    <a:pt x="941" y="616"/>
                    <a:pt x="941" y="616"/>
                  </a:cubicBezTo>
                  <a:cubicBezTo>
                    <a:pt x="942" y="615"/>
                    <a:pt x="943" y="613"/>
                    <a:pt x="944" y="612"/>
                  </a:cubicBezTo>
                  <a:cubicBezTo>
                    <a:pt x="945" y="609"/>
                    <a:pt x="946" y="606"/>
                    <a:pt x="947" y="603"/>
                  </a:cubicBezTo>
                  <a:cubicBezTo>
                    <a:pt x="949" y="603"/>
                    <a:pt x="950" y="602"/>
                    <a:pt x="952" y="601"/>
                  </a:cubicBezTo>
                  <a:cubicBezTo>
                    <a:pt x="955" y="600"/>
                    <a:pt x="956" y="597"/>
                    <a:pt x="956" y="594"/>
                  </a:cubicBezTo>
                  <a:cubicBezTo>
                    <a:pt x="956" y="593"/>
                    <a:pt x="956" y="593"/>
                    <a:pt x="956" y="593"/>
                  </a:cubicBezTo>
                  <a:cubicBezTo>
                    <a:pt x="958" y="592"/>
                    <a:pt x="959" y="591"/>
                    <a:pt x="960" y="589"/>
                  </a:cubicBezTo>
                  <a:cubicBezTo>
                    <a:pt x="961" y="586"/>
                    <a:pt x="962" y="583"/>
                    <a:pt x="963" y="581"/>
                  </a:cubicBezTo>
                  <a:cubicBezTo>
                    <a:pt x="965" y="580"/>
                    <a:pt x="966" y="579"/>
                    <a:pt x="968" y="578"/>
                  </a:cubicBezTo>
                  <a:cubicBezTo>
                    <a:pt x="970" y="577"/>
                    <a:pt x="972" y="574"/>
                    <a:pt x="972" y="571"/>
                  </a:cubicBezTo>
                  <a:cubicBezTo>
                    <a:pt x="972" y="568"/>
                    <a:pt x="972" y="568"/>
                    <a:pt x="972" y="568"/>
                  </a:cubicBezTo>
                  <a:cubicBezTo>
                    <a:pt x="975" y="566"/>
                    <a:pt x="977" y="564"/>
                    <a:pt x="980" y="563"/>
                  </a:cubicBezTo>
                  <a:cubicBezTo>
                    <a:pt x="983" y="561"/>
                    <a:pt x="984" y="558"/>
                    <a:pt x="984" y="555"/>
                  </a:cubicBezTo>
                  <a:cubicBezTo>
                    <a:pt x="984" y="553"/>
                    <a:pt x="984" y="553"/>
                    <a:pt x="984" y="553"/>
                  </a:cubicBezTo>
                  <a:cubicBezTo>
                    <a:pt x="985" y="552"/>
                    <a:pt x="986" y="552"/>
                    <a:pt x="987" y="551"/>
                  </a:cubicBezTo>
                  <a:cubicBezTo>
                    <a:pt x="990" y="550"/>
                    <a:pt x="992" y="547"/>
                    <a:pt x="992" y="544"/>
                  </a:cubicBezTo>
                  <a:cubicBezTo>
                    <a:pt x="992" y="541"/>
                    <a:pt x="992" y="541"/>
                    <a:pt x="992" y="541"/>
                  </a:cubicBezTo>
                  <a:cubicBezTo>
                    <a:pt x="995" y="539"/>
                    <a:pt x="997" y="537"/>
                    <a:pt x="1000" y="536"/>
                  </a:cubicBezTo>
                  <a:cubicBezTo>
                    <a:pt x="1002" y="534"/>
                    <a:pt x="1004" y="531"/>
                    <a:pt x="1004" y="529"/>
                  </a:cubicBezTo>
                  <a:cubicBezTo>
                    <a:pt x="1004" y="526"/>
                    <a:pt x="1004" y="526"/>
                    <a:pt x="1004" y="526"/>
                  </a:cubicBezTo>
                  <a:cubicBezTo>
                    <a:pt x="1005" y="526"/>
                    <a:pt x="1006" y="525"/>
                    <a:pt x="1007" y="525"/>
                  </a:cubicBezTo>
                  <a:cubicBezTo>
                    <a:pt x="1010" y="523"/>
                    <a:pt x="1012" y="520"/>
                    <a:pt x="1012" y="517"/>
                  </a:cubicBezTo>
                  <a:cubicBezTo>
                    <a:pt x="1012" y="515"/>
                    <a:pt x="1012" y="515"/>
                    <a:pt x="1012" y="515"/>
                  </a:cubicBezTo>
                  <a:cubicBezTo>
                    <a:pt x="1013" y="514"/>
                    <a:pt x="1014" y="514"/>
                    <a:pt x="1015" y="513"/>
                  </a:cubicBezTo>
                  <a:cubicBezTo>
                    <a:pt x="1017" y="512"/>
                    <a:pt x="1018" y="510"/>
                    <a:pt x="1019" y="509"/>
                  </a:cubicBezTo>
                  <a:cubicBezTo>
                    <a:pt x="1020" y="506"/>
                    <a:pt x="1021" y="503"/>
                    <a:pt x="1022" y="500"/>
                  </a:cubicBezTo>
                  <a:cubicBezTo>
                    <a:pt x="1025" y="498"/>
                    <a:pt x="1028" y="496"/>
                    <a:pt x="1031" y="493"/>
                  </a:cubicBezTo>
                  <a:cubicBezTo>
                    <a:pt x="1034" y="492"/>
                    <a:pt x="1035" y="489"/>
                    <a:pt x="1035" y="487"/>
                  </a:cubicBezTo>
                  <a:cubicBezTo>
                    <a:pt x="1035" y="483"/>
                    <a:pt x="1035" y="483"/>
                    <a:pt x="1035" y="483"/>
                  </a:cubicBezTo>
                  <a:cubicBezTo>
                    <a:pt x="1038" y="482"/>
                    <a:pt x="1041" y="480"/>
                    <a:pt x="1043" y="478"/>
                  </a:cubicBezTo>
                  <a:cubicBezTo>
                    <a:pt x="1046" y="476"/>
                    <a:pt x="1047" y="474"/>
                    <a:pt x="1047" y="471"/>
                  </a:cubicBezTo>
                  <a:cubicBezTo>
                    <a:pt x="1047" y="468"/>
                    <a:pt x="1047" y="468"/>
                    <a:pt x="1047" y="468"/>
                  </a:cubicBezTo>
                  <a:cubicBezTo>
                    <a:pt x="1050" y="466"/>
                    <a:pt x="1052" y="465"/>
                    <a:pt x="1055" y="463"/>
                  </a:cubicBezTo>
                  <a:cubicBezTo>
                    <a:pt x="1057" y="462"/>
                    <a:pt x="1059" y="459"/>
                    <a:pt x="1059" y="456"/>
                  </a:cubicBezTo>
                  <a:cubicBezTo>
                    <a:pt x="1059" y="453"/>
                    <a:pt x="1059" y="453"/>
                    <a:pt x="1059" y="453"/>
                  </a:cubicBezTo>
                  <a:cubicBezTo>
                    <a:pt x="1061" y="451"/>
                    <a:pt x="1064" y="449"/>
                    <a:pt x="1067" y="448"/>
                  </a:cubicBezTo>
                  <a:cubicBezTo>
                    <a:pt x="1069" y="446"/>
                    <a:pt x="1071" y="443"/>
                    <a:pt x="1071" y="441"/>
                  </a:cubicBezTo>
                  <a:cubicBezTo>
                    <a:pt x="1071" y="438"/>
                    <a:pt x="1071" y="438"/>
                    <a:pt x="1071" y="438"/>
                  </a:cubicBezTo>
                  <a:cubicBezTo>
                    <a:pt x="1072" y="438"/>
                    <a:pt x="1072" y="437"/>
                    <a:pt x="1073" y="437"/>
                  </a:cubicBezTo>
                  <a:cubicBezTo>
                    <a:pt x="1076" y="436"/>
                    <a:pt x="1078" y="433"/>
                    <a:pt x="1078" y="431"/>
                  </a:cubicBezTo>
                  <a:cubicBezTo>
                    <a:pt x="1079" y="430"/>
                    <a:pt x="1080" y="430"/>
                    <a:pt x="1081" y="429"/>
                  </a:cubicBezTo>
                  <a:cubicBezTo>
                    <a:pt x="1084" y="428"/>
                    <a:pt x="1086" y="425"/>
                    <a:pt x="1086" y="422"/>
                  </a:cubicBezTo>
                  <a:cubicBezTo>
                    <a:pt x="1086" y="418"/>
                    <a:pt x="1086" y="418"/>
                    <a:pt x="1086" y="418"/>
                  </a:cubicBezTo>
                  <a:cubicBezTo>
                    <a:pt x="1090" y="415"/>
                    <a:pt x="1094" y="412"/>
                    <a:pt x="1099" y="409"/>
                  </a:cubicBezTo>
                  <a:cubicBezTo>
                    <a:pt x="1101" y="408"/>
                    <a:pt x="1102" y="405"/>
                    <a:pt x="1102" y="402"/>
                  </a:cubicBezTo>
                  <a:cubicBezTo>
                    <a:pt x="1102" y="399"/>
                    <a:pt x="1102" y="399"/>
                    <a:pt x="1102" y="399"/>
                  </a:cubicBezTo>
                  <a:cubicBezTo>
                    <a:pt x="1106" y="396"/>
                    <a:pt x="1110" y="393"/>
                    <a:pt x="1114" y="390"/>
                  </a:cubicBezTo>
                  <a:cubicBezTo>
                    <a:pt x="1116" y="389"/>
                    <a:pt x="1118" y="386"/>
                    <a:pt x="1118" y="383"/>
                  </a:cubicBezTo>
                  <a:cubicBezTo>
                    <a:pt x="1118" y="380"/>
                    <a:pt x="1118" y="380"/>
                    <a:pt x="1118" y="380"/>
                  </a:cubicBezTo>
                  <a:cubicBezTo>
                    <a:pt x="1122" y="377"/>
                    <a:pt x="1126" y="374"/>
                    <a:pt x="1130" y="371"/>
                  </a:cubicBezTo>
                  <a:cubicBezTo>
                    <a:pt x="1132" y="369"/>
                    <a:pt x="1133" y="367"/>
                    <a:pt x="1133" y="364"/>
                  </a:cubicBezTo>
                  <a:cubicBezTo>
                    <a:pt x="1133" y="361"/>
                    <a:pt x="1133" y="361"/>
                    <a:pt x="1133" y="361"/>
                  </a:cubicBezTo>
                  <a:cubicBezTo>
                    <a:pt x="1138" y="358"/>
                    <a:pt x="1142" y="355"/>
                    <a:pt x="1146" y="352"/>
                  </a:cubicBezTo>
                  <a:cubicBezTo>
                    <a:pt x="1148" y="350"/>
                    <a:pt x="1149" y="348"/>
                    <a:pt x="1149" y="345"/>
                  </a:cubicBezTo>
                  <a:cubicBezTo>
                    <a:pt x="1149" y="342"/>
                    <a:pt x="1149" y="342"/>
                    <a:pt x="1149" y="342"/>
                  </a:cubicBezTo>
                  <a:cubicBezTo>
                    <a:pt x="1155" y="337"/>
                    <a:pt x="1160" y="333"/>
                    <a:pt x="1166" y="329"/>
                  </a:cubicBezTo>
                  <a:cubicBezTo>
                    <a:pt x="1168" y="327"/>
                    <a:pt x="1169" y="325"/>
                    <a:pt x="1169" y="322"/>
                  </a:cubicBezTo>
                  <a:cubicBezTo>
                    <a:pt x="1169" y="318"/>
                    <a:pt x="1169" y="318"/>
                    <a:pt x="1169" y="318"/>
                  </a:cubicBezTo>
                  <a:cubicBezTo>
                    <a:pt x="1176" y="313"/>
                    <a:pt x="1182" y="307"/>
                    <a:pt x="1189" y="302"/>
                  </a:cubicBezTo>
                  <a:cubicBezTo>
                    <a:pt x="1191" y="300"/>
                    <a:pt x="1192" y="298"/>
                    <a:pt x="1192" y="295"/>
                  </a:cubicBezTo>
                  <a:cubicBezTo>
                    <a:pt x="1192" y="292"/>
                    <a:pt x="1192" y="292"/>
                    <a:pt x="1192" y="292"/>
                  </a:cubicBezTo>
                  <a:cubicBezTo>
                    <a:pt x="1199" y="286"/>
                    <a:pt x="1206" y="281"/>
                    <a:pt x="1213" y="275"/>
                  </a:cubicBezTo>
                  <a:cubicBezTo>
                    <a:pt x="1215" y="274"/>
                    <a:pt x="1216" y="271"/>
                    <a:pt x="1216" y="269"/>
                  </a:cubicBezTo>
                  <a:cubicBezTo>
                    <a:pt x="1216" y="265"/>
                    <a:pt x="1216" y="265"/>
                    <a:pt x="1216" y="265"/>
                  </a:cubicBezTo>
                  <a:cubicBezTo>
                    <a:pt x="1224" y="258"/>
                    <a:pt x="1232" y="251"/>
                    <a:pt x="1241" y="244"/>
                  </a:cubicBezTo>
                  <a:cubicBezTo>
                    <a:pt x="1242" y="243"/>
                    <a:pt x="1244" y="240"/>
                    <a:pt x="1244" y="238"/>
                  </a:cubicBezTo>
                  <a:cubicBezTo>
                    <a:pt x="1244" y="234"/>
                    <a:pt x="1244" y="234"/>
                    <a:pt x="1244" y="234"/>
                  </a:cubicBezTo>
                  <a:cubicBezTo>
                    <a:pt x="1253" y="226"/>
                    <a:pt x="1263" y="218"/>
                    <a:pt x="1272" y="210"/>
                  </a:cubicBezTo>
                  <a:cubicBezTo>
                    <a:pt x="1274" y="208"/>
                    <a:pt x="1275" y="206"/>
                    <a:pt x="1275" y="204"/>
                  </a:cubicBezTo>
                  <a:cubicBezTo>
                    <a:pt x="1275" y="200"/>
                    <a:pt x="1275" y="200"/>
                    <a:pt x="1275" y="200"/>
                  </a:cubicBezTo>
                  <a:cubicBezTo>
                    <a:pt x="1289" y="188"/>
                    <a:pt x="1302" y="176"/>
                    <a:pt x="1315" y="164"/>
                  </a:cubicBezTo>
                  <a:cubicBezTo>
                    <a:pt x="1317" y="162"/>
                    <a:pt x="1318" y="160"/>
                    <a:pt x="1318" y="158"/>
                  </a:cubicBezTo>
                  <a:cubicBezTo>
                    <a:pt x="1318" y="154"/>
                    <a:pt x="1318" y="154"/>
                    <a:pt x="1318" y="154"/>
                  </a:cubicBezTo>
                  <a:cubicBezTo>
                    <a:pt x="1340" y="134"/>
                    <a:pt x="1361" y="115"/>
                    <a:pt x="1382" y="95"/>
                  </a:cubicBezTo>
                  <a:cubicBezTo>
                    <a:pt x="1384" y="93"/>
                    <a:pt x="1385" y="91"/>
                    <a:pt x="1385" y="89"/>
                  </a:cubicBezTo>
                  <a:cubicBezTo>
                    <a:pt x="1385" y="86"/>
                    <a:pt x="1385" y="86"/>
                    <a:pt x="1385" y="86"/>
                  </a:cubicBezTo>
                  <a:cubicBezTo>
                    <a:pt x="1388" y="84"/>
                    <a:pt x="1390" y="82"/>
                    <a:pt x="1393" y="81"/>
                  </a:cubicBezTo>
                  <a:cubicBezTo>
                    <a:pt x="1394" y="80"/>
                    <a:pt x="1394" y="80"/>
                    <a:pt x="1395" y="79"/>
                  </a:cubicBezTo>
                  <a:cubicBezTo>
                    <a:pt x="1408" y="65"/>
                    <a:pt x="1422" y="51"/>
                    <a:pt x="1436" y="36"/>
                  </a:cubicBezTo>
                  <a:cubicBezTo>
                    <a:pt x="1436" y="5"/>
                    <a:pt x="1436" y="5"/>
                    <a:pt x="143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B6C3C105-422B-AC65-EDB7-53B38E3A4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9" y="1987"/>
              <a:ext cx="4772" cy="1169"/>
            </a:xfrm>
            <a:custGeom>
              <a:avLst/>
              <a:gdLst>
                <a:gd name="T0" fmla="*/ 3688 w 4212"/>
                <a:gd name="T1" fmla="*/ 904 h 1032"/>
                <a:gd name="T2" fmla="*/ 3620 w 4212"/>
                <a:gd name="T3" fmla="*/ 984 h 1032"/>
                <a:gd name="T4" fmla="*/ 3774 w 4212"/>
                <a:gd name="T5" fmla="*/ 878 h 1032"/>
                <a:gd name="T6" fmla="*/ 315 w 4212"/>
                <a:gd name="T7" fmla="*/ 87 h 1032"/>
                <a:gd name="T8" fmla="*/ 269 w 4212"/>
                <a:gd name="T9" fmla="*/ 170 h 1032"/>
                <a:gd name="T10" fmla="*/ 226 w 4212"/>
                <a:gd name="T11" fmla="*/ 254 h 1032"/>
                <a:gd name="T12" fmla="*/ 167 w 4212"/>
                <a:gd name="T13" fmla="*/ 384 h 1032"/>
                <a:gd name="T14" fmla="*/ 120 w 4212"/>
                <a:gd name="T15" fmla="*/ 509 h 1032"/>
                <a:gd name="T16" fmla="*/ 3 w 4212"/>
                <a:gd name="T17" fmla="*/ 982 h 1032"/>
                <a:gd name="T18" fmla="*/ 132 w 4212"/>
                <a:gd name="T19" fmla="*/ 522 h 1032"/>
                <a:gd name="T20" fmla="*/ 177 w 4212"/>
                <a:gd name="T21" fmla="*/ 409 h 1032"/>
                <a:gd name="T22" fmla="*/ 235 w 4212"/>
                <a:gd name="T23" fmla="*/ 280 h 1032"/>
                <a:gd name="T24" fmla="*/ 278 w 4212"/>
                <a:gd name="T25" fmla="*/ 192 h 1032"/>
                <a:gd name="T26" fmla="*/ 325 w 4212"/>
                <a:gd name="T27" fmla="*/ 109 h 1032"/>
                <a:gd name="T28" fmla="*/ 690 w 4212"/>
                <a:gd name="T29" fmla="*/ 2 h 1032"/>
                <a:gd name="T30" fmla="*/ 641 w 4212"/>
                <a:gd name="T31" fmla="*/ 137 h 1032"/>
                <a:gd name="T32" fmla="*/ 647 w 4212"/>
                <a:gd name="T33" fmla="*/ 778 h 1032"/>
                <a:gd name="T34" fmla="*/ 730 w 4212"/>
                <a:gd name="T35" fmla="*/ 930 h 1032"/>
                <a:gd name="T36" fmla="*/ 745 w 4212"/>
                <a:gd name="T37" fmla="*/ 919 h 1032"/>
                <a:gd name="T38" fmla="*/ 661 w 4212"/>
                <a:gd name="T39" fmla="*/ 764 h 1032"/>
                <a:gd name="T40" fmla="*/ 656 w 4212"/>
                <a:gd name="T41" fmla="*/ 150 h 1032"/>
                <a:gd name="T42" fmla="*/ 704 w 4212"/>
                <a:gd name="T43" fmla="*/ 15 h 1032"/>
                <a:gd name="T44" fmla="*/ 3990 w 4212"/>
                <a:gd name="T45" fmla="*/ 94 h 1032"/>
                <a:gd name="T46" fmla="*/ 3651 w 4212"/>
                <a:gd name="T47" fmla="*/ 366 h 1032"/>
                <a:gd name="T48" fmla="*/ 3426 w 4212"/>
                <a:gd name="T49" fmla="*/ 474 h 1032"/>
                <a:gd name="T50" fmla="*/ 3162 w 4212"/>
                <a:gd name="T51" fmla="*/ 636 h 1032"/>
                <a:gd name="T52" fmla="*/ 2958 w 4212"/>
                <a:gd name="T53" fmla="*/ 754 h 1032"/>
                <a:gd name="T54" fmla="*/ 2875 w 4212"/>
                <a:gd name="T55" fmla="*/ 799 h 1032"/>
                <a:gd name="T56" fmla="*/ 2954 w 4212"/>
                <a:gd name="T57" fmla="*/ 780 h 1032"/>
                <a:gd name="T58" fmla="*/ 3129 w 4212"/>
                <a:gd name="T59" fmla="*/ 697 h 1032"/>
                <a:gd name="T60" fmla="*/ 3390 w 4212"/>
                <a:gd name="T61" fmla="*/ 498 h 1032"/>
                <a:gd name="T62" fmla="*/ 3567 w 4212"/>
                <a:gd name="T63" fmla="*/ 395 h 1032"/>
                <a:gd name="T64" fmla="*/ 3865 w 4212"/>
                <a:gd name="T65" fmla="*/ 185 h 1032"/>
                <a:gd name="T66" fmla="*/ 4089 w 4212"/>
                <a:gd name="T67" fmla="*/ 61 h 1032"/>
                <a:gd name="T68" fmla="*/ 3721 w 4212"/>
                <a:gd name="T69" fmla="*/ 637 h 1032"/>
                <a:gd name="T70" fmla="*/ 3845 w 4212"/>
                <a:gd name="T71" fmla="*/ 549 h 1032"/>
                <a:gd name="T72" fmla="*/ 3933 w 4212"/>
                <a:gd name="T73" fmla="*/ 508 h 1032"/>
                <a:gd name="T74" fmla="*/ 3772 w 4212"/>
                <a:gd name="T75" fmla="*/ 623 h 1032"/>
                <a:gd name="T76" fmla="*/ 3611 w 4212"/>
                <a:gd name="T77" fmla="*/ 753 h 1032"/>
                <a:gd name="T78" fmla="*/ 4049 w 4212"/>
                <a:gd name="T79" fmla="*/ 144 h 1032"/>
                <a:gd name="T80" fmla="*/ 3868 w 4212"/>
                <a:gd name="T81" fmla="*/ 296 h 1032"/>
                <a:gd name="T82" fmla="*/ 3732 w 4212"/>
                <a:gd name="T83" fmla="*/ 446 h 1032"/>
                <a:gd name="T84" fmla="*/ 3547 w 4212"/>
                <a:gd name="T85" fmla="*/ 571 h 1032"/>
                <a:gd name="T86" fmla="*/ 3331 w 4212"/>
                <a:gd name="T87" fmla="*/ 666 h 1032"/>
                <a:gd name="T88" fmla="*/ 3132 w 4212"/>
                <a:gd name="T89" fmla="*/ 818 h 1032"/>
                <a:gd name="T90" fmla="*/ 2877 w 4212"/>
                <a:gd name="T91" fmla="*/ 1024 h 1032"/>
                <a:gd name="T92" fmla="*/ 3297 w 4212"/>
                <a:gd name="T93" fmla="*/ 871 h 1032"/>
                <a:gd name="T94" fmla="*/ 3433 w 4212"/>
                <a:gd name="T95" fmla="*/ 869 h 1032"/>
                <a:gd name="T96" fmla="*/ 3361 w 4212"/>
                <a:gd name="T97" fmla="*/ 988 h 1032"/>
                <a:gd name="T98" fmla="*/ 3544 w 4212"/>
                <a:gd name="T99" fmla="*/ 780 h 1032"/>
                <a:gd name="T100" fmla="*/ 3739 w 4212"/>
                <a:gd name="T101" fmla="*/ 681 h 1032"/>
                <a:gd name="T102" fmla="*/ 3843 w 4212"/>
                <a:gd name="T103" fmla="*/ 611 h 1032"/>
                <a:gd name="T104" fmla="*/ 3920 w 4212"/>
                <a:gd name="T105" fmla="*/ 486 h 1032"/>
                <a:gd name="T106" fmla="*/ 3770 w 4212"/>
                <a:gd name="T107" fmla="*/ 586 h 1032"/>
                <a:gd name="T108" fmla="*/ 3634 w 4212"/>
                <a:gd name="T109" fmla="*/ 655 h 1032"/>
                <a:gd name="T110" fmla="*/ 3373 w 4212"/>
                <a:gd name="T111" fmla="*/ 800 h 1032"/>
                <a:gd name="T112" fmla="*/ 3023 w 4212"/>
                <a:gd name="T113" fmla="*/ 1011 h 1032"/>
                <a:gd name="T114" fmla="*/ 3099 w 4212"/>
                <a:gd name="T115" fmla="*/ 898 h 1032"/>
                <a:gd name="T116" fmla="*/ 3235 w 4212"/>
                <a:gd name="T117" fmla="*/ 723 h 1032"/>
                <a:gd name="T118" fmla="*/ 3494 w 4212"/>
                <a:gd name="T119" fmla="*/ 645 h 1032"/>
                <a:gd name="T120" fmla="*/ 3616 w 4212"/>
                <a:gd name="T121" fmla="*/ 487 h 1032"/>
                <a:gd name="T122" fmla="*/ 3837 w 4212"/>
                <a:gd name="T123" fmla="*/ 379 h 1032"/>
                <a:gd name="T124" fmla="*/ 4030 w 4212"/>
                <a:gd name="T125" fmla="*/ 208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2" h="1032">
                  <a:moveTo>
                    <a:pt x="3691" y="934"/>
                  </a:moveTo>
                  <a:cubicBezTo>
                    <a:pt x="3692" y="931"/>
                    <a:pt x="3693" y="929"/>
                    <a:pt x="3695" y="927"/>
                  </a:cubicBezTo>
                  <a:cubicBezTo>
                    <a:pt x="3695" y="927"/>
                    <a:pt x="3695" y="927"/>
                    <a:pt x="3695" y="927"/>
                  </a:cubicBezTo>
                  <a:cubicBezTo>
                    <a:pt x="3695" y="931"/>
                    <a:pt x="3695" y="931"/>
                    <a:pt x="3695" y="931"/>
                  </a:cubicBezTo>
                  <a:cubicBezTo>
                    <a:pt x="3693" y="932"/>
                    <a:pt x="3692" y="933"/>
                    <a:pt x="3691" y="934"/>
                  </a:cubicBezTo>
                  <a:moveTo>
                    <a:pt x="3698" y="920"/>
                  </a:moveTo>
                  <a:cubicBezTo>
                    <a:pt x="3699" y="919"/>
                    <a:pt x="3699" y="917"/>
                    <a:pt x="3700" y="916"/>
                  </a:cubicBezTo>
                  <a:cubicBezTo>
                    <a:pt x="3703" y="916"/>
                    <a:pt x="3703" y="916"/>
                    <a:pt x="3703" y="916"/>
                  </a:cubicBezTo>
                  <a:cubicBezTo>
                    <a:pt x="3703" y="916"/>
                    <a:pt x="3704" y="916"/>
                    <a:pt x="3705" y="916"/>
                  </a:cubicBezTo>
                  <a:cubicBezTo>
                    <a:pt x="3702" y="917"/>
                    <a:pt x="3701" y="918"/>
                    <a:pt x="3699" y="920"/>
                  </a:cubicBezTo>
                  <a:cubicBezTo>
                    <a:pt x="3698" y="920"/>
                    <a:pt x="3698" y="920"/>
                    <a:pt x="3698" y="920"/>
                  </a:cubicBezTo>
                  <a:moveTo>
                    <a:pt x="3786" y="846"/>
                  </a:moveTo>
                  <a:cubicBezTo>
                    <a:pt x="3778" y="846"/>
                    <a:pt x="3778" y="846"/>
                    <a:pt x="3778" y="846"/>
                  </a:cubicBezTo>
                  <a:cubicBezTo>
                    <a:pt x="3775" y="846"/>
                    <a:pt x="3773" y="847"/>
                    <a:pt x="3772" y="849"/>
                  </a:cubicBezTo>
                  <a:cubicBezTo>
                    <a:pt x="3768" y="852"/>
                    <a:pt x="3764" y="855"/>
                    <a:pt x="3759" y="857"/>
                  </a:cubicBezTo>
                  <a:cubicBezTo>
                    <a:pt x="3754" y="860"/>
                    <a:pt x="3748" y="862"/>
                    <a:pt x="3742" y="866"/>
                  </a:cubicBezTo>
                  <a:cubicBezTo>
                    <a:pt x="3740" y="867"/>
                    <a:pt x="3739" y="868"/>
                    <a:pt x="3739" y="870"/>
                  </a:cubicBezTo>
                  <a:cubicBezTo>
                    <a:pt x="3738" y="871"/>
                    <a:pt x="3738" y="872"/>
                    <a:pt x="3737" y="873"/>
                  </a:cubicBezTo>
                  <a:cubicBezTo>
                    <a:pt x="3734" y="873"/>
                    <a:pt x="3734" y="873"/>
                    <a:pt x="3734" y="873"/>
                  </a:cubicBezTo>
                  <a:cubicBezTo>
                    <a:pt x="3731" y="873"/>
                    <a:pt x="3728" y="875"/>
                    <a:pt x="3727" y="877"/>
                  </a:cubicBezTo>
                  <a:cubicBezTo>
                    <a:pt x="3726" y="878"/>
                    <a:pt x="3726" y="879"/>
                    <a:pt x="3725" y="880"/>
                  </a:cubicBezTo>
                  <a:cubicBezTo>
                    <a:pt x="3723" y="880"/>
                    <a:pt x="3723" y="880"/>
                    <a:pt x="3723" y="880"/>
                  </a:cubicBezTo>
                  <a:cubicBezTo>
                    <a:pt x="3720" y="880"/>
                    <a:pt x="3717" y="882"/>
                    <a:pt x="3716" y="884"/>
                  </a:cubicBezTo>
                  <a:cubicBezTo>
                    <a:pt x="3714" y="887"/>
                    <a:pt x="3712" y="889"/>
                    <a:pt x="3710" y="892"/>
                  </a:cubicBezTo>
                  <a:cubicBezTo>
                    <a:pt x="3707" y="892"/>
                    <a:pt x="3707" y="892"/>
                    <a:pt x="3707" y="892"/>
                  </a:cubicBezTo>
                  <a:cubicBezTo>
                    <a:pt x="3704" y="892"/>
                    <a:pt x="3701" y="893"/>
                    <a:pt x="3700" y="896"/>
                  </a:cubicBezTo>
                  <a:cubicBezTo>
                    <a:pt x="3699" y="897"/>
                    <a:pt x="3698" y="898"/>
                    <a:pt x="3698" y="899"/>
                  </a:cubicBezTo>
                  <a:cubicBezTo>
                    <a:pt x="3695" y="899"/>
                    <a:pt x="3695" y="899"/>
                    <a:pt x="3695" y="899"/>
                  </a:cubicBezTo>
                  <a:cubicBezTo>
                    <a:pt x="3692" y="899"/>
                    <a:pt x="3689" y="901"/>
                    <a:pt x="3688" y="904"/>
                  </a:cubicBezTo>
                  <a:cubicBezTo>
                    <a:pt x="3680" y="918"/>
                    <a:pt x="3673" y="932"/>
                    <a:pt x="3666" y="947"/>
                  </a:cubicBezTo>
                  <a:cubicBezTo>
                    <a:pt x="3660" y="948"/>
                    <a:pt x="3656" y="951"/>
                    <a:pt x="3652" y="954"/>
                  </a:cubicBezTo>
                  <a:cubicBezTo>
                    <a:pt x="3648" y="956"/>
                    <a:pt x="3645" y="959"/>
                    <a:pt x="3642" y="961"/>
                  </a:cubicBezTo>
                  <a:cubicBezTo>
                    <a:pt x="3636" y="961"/>
                    <a:pt x="3636" y="961"/>
                    <a:pt x="3636" y="961"/>
                  </a:cubicBezTo>
                  <a:cubicBezTo>
                    <a:pt x="3634" y="961"/>
                    <a:pt x="3632" y="961"/>
                    <a:pt x="3630" y="963"/>
                  </a:cubicBezTo>
                  <a:cubicBezTo>
                    <a:pt x="3630" y="964"/>
                    <a:pt x="3629" y="965"/>
                    <a:pt x="3629" y="965"/>
                  </a:cubicBezTo>
                  <a:cubicBezTo>
                    <a:pt x="3623" y="966"/>
                    <a:pt x="3617" y="967"/>
                    <a:pt x="3611" y="968"/>
                  </a:cubicBezTo>
                  <a:cubicBezTo>
                    <a:pt x="3608" y="969"/>
                    <a:pt x="3606" y="970"/>
                    <a:pt x="3605" y="973"/>
                  </a:cubicBezTo>
                  <a:cubicBezTo>
                    <a:pt x="3594" y="974"/>
                    <a:pt x="3583" y="975"/>
                    <a:pt x="3572" y="976"/>
                  </a:cubicBezTo>
                  <a:cubicBezTo>
                    <a:pt x="3570" y="976"/>
                    <a:pt x="3567" y="978"/>
                    <a:pt x="3566" y="980"/>
                  </a:cubicBezTo>
                  <a:cubicBezTo>
                    <a:pt x="3565" y="982"/>
                    <a:pt x="3564" y="985"/>
                    <a:pt x="3563" y="987"/>
                  </a:cubicBezTo>
                  <a:cubicBezTo>
                    <a:pt x="3558" y="991"/>
                    <a:pt x="3554" y="995"/>
                    <a:pt x="3550" y="999"/>
                  </a:cubicBezTo>
                  <a:cubicBezTo>
                    <a:pt x="3545" y="1002"/>
                    <a:pt x="3541" y="1005"/>
                    <a:pt x="3535" y="1007"/>
                  </a:cubicBezTo>
                  <a:cubicBezTo>
                    <a:pt x="3533" y="1008"/>
                    <a:pt x="3531" y="1010"/>
                    <a:pt x="3530" y="1012"/>
                  </a:cubicBezTo>
                  <a:cubicBezTo>
                    <a:pt x="3529" y="1015"/>
                    <a:pt x="3528" y="1017"/>
                    <a:pt x="3527" y="1020"/>
                  </a:cubicBezTo>
                  <a:cubicBezTo>
                    <a:pt x="3525" y="1020"/>
                    <a:pt x="3522" y="1021"/>
                    <a:pt x="3520" y="1022"/>
                  </a:cubicBezTo>
                  <a:cubicBezTo>
                    <a:pt x="3518" y="1023"/>
                    <a:pt x="3516" y="1024"/>
                    <a:pt x="3515" y="1026"/>
                  </a:cubicBezTo>
                  <a:cubicBezTo>
                    <a:pt x="3475" y="1026"/>
                    <a:pt x="3475" y="1026"/>
                    <a:pt x="3475" y="1026"/>
                  </a:cubicBezTo>
                  <a:cubicBezTo>
                    <a:pt x="3474" y="1026"/>
                    <a:pt x="3473" y="1026"/>
                    <a:pt x="3473" y="1026"/>
                  </a:cubicBezTo>
                  <a:cubicBezTo>
                    <a:pt x="3466" y="1028"/>
                    <a:pt x="3459" y="1030"/>
                    <a:pt x="3453" y="1032"/>
                  </a:cubicBezTo>
                  <a:cubicBezTo>
                    <a:pt x="3540" y="1032"/>
                    <a:pt x="3540" y="1032"/>
                    <a:pt x="3540" y="1032"/>
                  </a:cubicBezTo>
                  <a:cubicBezTo>
                    <a:pt x="3541" y="1031"/>
                    <a:pt x="3541" y="1030"/>
                    <a:pt x="3542" y="1029"/>
                  </a:cubicBezTo>
                  <a:cubicBezTo>
                    <a:pt x="3543" y="1027"/>
                    <a:pt x="3543" y="1024"/>
                    <a:pt x="3544" y="1021"/>
                  </a:cubicBezTo>
                  <a:cubicBezTo>
                    <a:pt x="3551" y="1019"/>
                    <a:pt x="3556" y="1015"/>
                    <a:pt x="3561" y="1011"/>
                  </a:cubicBezTo>
                  <a:cubicBezTo>
                    <a:pt x="3566" y="1007"/>
                    <a:pt x="3570" y="1002"/>
                    <a:pt x="3575" y="998"/>
                  </a:cubicBezTo>
                  <a:cubicBezTo>
                    <a:pt x="3576" y="997"/>
                    <a:pt x="3576" y="997"/>
                    <a:pt x="3577" y="996"/>
                  </a:cubicBezTo>
                  <a:cubicBezTo>
                    <a:pt x="3577" y="994"/>
                    <a:pt x="3578" y="993"/>
                    <a:pt x="3578" y="992"/>
                  </a:cubicBezTo>
                  <a:cubicBezTo>
                    <a:pt x="3590" y="991"/>
                    <a:pt x="3602" y="990"/>
                    <a:pt x="3613" y="989"/>
                  </a:cubicBezTo>
                  <a:cubicBezTo>
                    <a:pt x="3616" y="988"/>
                    <a:pt x="3619" y="986"/>
                    <a:pt x="3620" y="984"/>
                  </a:cubicBezTo>
                  <a:cubicBezTo>
                    <a:pt x="3626" y="983"/>
                    <a:pt x="3632" y="982"/>
                    <a:pt x="3637" y="981"/>
                  </a:cubicBezTo>
                  <a:cubicBezTo>
                    <a:pt x="3640" y="981"/>
                    <a:pt x="3642" y="979"/>
                    <a:pt x="3643" y="977"/>
                  </a:cubicBezTo>
                  <a:cubicBezTo>
                    <a:pt x="3644" y="977"/>
                    <a:pt x="3644" y="977"/>
                    <a:pt x="3644" y="977"/>
                  </a:cubicBezTo>
                  <a:cubicBezTo>
                    <a:pt x="3645" y="977"/>
                    <a:pt x="3647" y="977"/>
                    <a:pt x="3648" y="976"/>
                  </a:cubicBezTo>
                  <a:cubicBezTo>
                    <a:pt x="3650" y="975"/>
                    <a:pt x="3652" y="974"/>
                    <a:pt x="3653" y="973"/>
                  </a:cubicBezTo>
                  <a:cubicBezTo>
                    <a:pt x="3653" y="974"/>
                    <a:pt x="3653" y="975"/>
                    <a:pt x="3653" y="976"/>
                  </a:cubicBezTo>
                  <a:cubicBezTo>
                    <a:pt x="3632" y="994"/>
                    <a:pt x="3612" y="1013"/>
                    <a:pt x="3592" y="1032"/>
                  </a:cubicBezTo>
                  <a:cubicBezTo>
                    <a:pt x="3616" y="1032"/>
                    <a:pt x="3616" y="1032"/>
                    <a:pt x="3616" y="1032"/>
                  </a:cubicBezTo>
                  <a:cubicBezTo>
                    <a:pt x="3633" y="1017"/>
                    <a:pt x="3649" y="1001"/>
                    <a:pt x="3665" y="986"/>
                  </a:cubicBezTo>
                  <a:cubicBezTo>
                    <a:pt x="3666" y="985"/>
                    <a:pt x="3667" y="984"/>
                    <a:pt x="3668" y="983"/>
                  </a:cubicBezTo>
                  <a:cubicBezTo>
                    <a:pt x="3669" y="980"/>
                    <a:pt x="3670" y="977"/>
                    <a:pt x="3671" y="974"/>
                  </a:cubicBezTo>
                  <a:cubicBezTo>
                    <a:pt x="3683" y="963"/>
                    <a:pt x="3696" y="952"/>
                    <a:pt x="3708" y="941"/>
                  </a:cubicBezTo>
                  <a:cubicBezTo>
                    <a:pt x="3710" y="939"/>
                    <a:pt x="3711" y="937"/>
                    <a:pt x="3711" y="934"/>
                  </a:cubicBezTo>
                  <a:cubicBezTo>
                    <a:pt x="3711" y="931"/>
                    <a:pt x="3711" y="931"/>
                    <a:pt x="3711" y="931"/>
                  </a:cubicBezTo>
                  <a:cubicBezTo>
                    <a:pt x="3714" y="929"/>
                    <a:pt x="3717" y="928"/>
                    <a:pt x="3719" y="926"/>
                  </a:cubicBezTo>
                  <a:cubicBezTo>
                    <a:pt x="3721" y="925"/>
                    <a:pt x="3722" y="923"/>
                    <a:pt x="3723" y="921"/>
                  </a:cubicBezTo>
                  <a:cubicBezTo>
                    <a:pt x="3724" y="918"/>
                    <a:pt x="3724" y="915"/>
                    <a:pt x="3725" y="912"/>
                  </a:cubicBezTo>
                  <a:cubicBezTo>
                    <a:pt x="3727" y="911"/>
                    <a:pt x="3728" y="910"/>
                    <a:pt x="3729" y="909"/>
                  </a:cubicBezTo>
                  <a:cubicBezTo>
                    <a:pt x="3732" y="905"/>
                    <a:pt x="3735" y="901"/>
                    <a:pt x="3739" y="897"/>
                  </a:cubicBezTo>
                  <a:cubicBezTo>
                    <a:pt x="3742" y="897"/>
                    <a:pt x="3742" y="897"/>
                    <a:pt x="3742" y="897"/>
                  </a:cubicBezTo>
                  <a:cubicBezTo>
                    <a:pt x="3746" y="897"/>
                    <a:pt x="3748" y="895"/>
                    <a:pt x="3750" y="892"/>
                  </a:cubicBezTo>
                  <a:cubicBezTo>
                    <a:pt x="3750" y="891"/>
                    <a:pt x="3751" y="890"/>
                    <a:pt x="3751" y="889"/>
                  </a:cubicBezTo>
                  <a:cubicBezTo>
                    <a:pt x="3754" y="889"/>
                    <a:pt x="3754" y="889"/>
                    <a:pt x="3754" y="889"/>
                  </a:cubicBezTo>
                  <a:cubicBezTo>
                    <a:pt x="3756" y="889"/>
                    <a:pt x="3758" y="888"/>
                    <a:pt x="3760" y="887"/>
                  </a:cubicBezTo>
                  <a:cubicBezTo>
                    <a:pt x="3760" y="886"/>
                    <a:pt x="3761" y="886"/>
                    <a:pt x="3761" y="885"/>
                  </a:cubicBezTo>
                  <a:cubicBezTo>
                    <a:pt x="3762" y="885"/>
                    <a:pt x="3762" y="885"/>
                    <a:pt x="3762" y="885"/>
                  </a:cubicBezTo>
                  <a:cubicBezTo>
                    <a:pt x="3765" y="885"/>
                    <a:pt x="3768" y="884"/>
                    <a:pt x="3769" y="881"/>
                  </a:cubicBezTo>
                  <a:cubicBezTo>
                    <a:pt x="3770" y="880"/>
                    <a:pt x="3770" y="879"/>
                    <a:pt x="3771" y="878"/>
                  </a:cubicBezTo>
                  <a:cubicBezTo>
                    <a:pt x="3774" y="878"/>
                    <a:pt x="3774" y="878"/>
                    <a:pt x="3774" y="878"/>
                  </a:cubicBezTo>
                  <a:cubicBezTo>
                    <a:pt x="3776" y="878"/>
                    <a:pt x="3778" y="877"/>
                    <a:pt x="3780" y="875"/>
                  </a:cubicBezTo>
                  <a:cubicBezTo>
                    <a:pt x="3781" y="874"/>
                    <a:pt x="3782" y="872"/>
                    <a:pt x="3782" y="870"/>
                  </a:cubicBezTo>
                  <a:cubicBezTo>
                    <a:pt x="3785" y="868"/>
                    <a:pt x="3787" y="867"/>
                    <a:pt x="3790" y="865"/>
                  </a:cubicBezTo>
                  <a:cubicBezTo>
                    <a:pt x="3792" y="863"/>
                    <a:pt x="3794" y="861"/>
                    <a:pt x="3794" y="858"/>
                  </a:cubicBezTo>
                  <a:cubicBezTo>
                    <a:pt x="3794" y="854"/>
                    <a:pt x="3794" y="854"/>
                    <a:pt x="3794" y="854"/>
                  </a:cubicBezTo>
                  <a:cubicBezTo>
                    <a:pt x="3794" y="852"/>
                    <a:pt x="3793" y="850"/>
                    <a:pt x="3791" y="848"/>
                  </a:cubicBezTo>
                  <a:cubicBezTo>
                    <a:pt x="3790" y="847"/>
                    <a:pt x="3788" y="846"/>
                    <a:pt x="3786" y="846"/>
                  </a:cubicBezTo>
                  <a:moveTo>
                    <a:pt x="392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70" y="1"/>
                    <a:pt x="369" y="2"/>
                    <a:pt x="369" y="3"/>
                  </a:cubicBezTo>
                  <a:cubicBezTo>
                    <a:pt x="368" y="4"/>
                    <a:pt x="366" y="5"/>
                    <a:pt x="365" y="5"/>
                  </a:cubicBezTo>
                  <a:cubicBezTo>
                    <a:pt x="362" y="7"/>
                    <a:pt x="360" y="10"/>
                    <a:pt x="360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59" y="14"/>
                    <a:pt x="359" y="14"/>
                    <a:pt x="358" y="15"/>
                  </a:cubicBezTo>
                  <a:cubicBezTo>
                    <a:pt x="357" y="16"/>
                    <a:pt x="356" y="18"/>
                    <a:pt x="356" y="21"/>
                  </a:cubicBezTo>
                  <a:cubicBezTo>
                    <a:pt x="356" y="23"/>
                    <a:pt x="356" y="23"/>
                    <a:pt x="356" y="23"/>
                  </a:cubicBezTo>
                  <a:cubicBezTo>
                    <a:pt x="355" y="24"/>
                    <a:pt x="354" y="24"/>
                    <a:pt x="353" y="25"/>
                  </a:cubicBezTo>
                  <a:cubicBezTo>
                    <a:pt x="350" y="26"/>
                    <a:pt x="349" y="28"/>
                    <a:pt x="348" y="30"/>
                  </a:cubicBezTo>
                  <a:cubicBezTo>
                    <a:pt x="347" y="34"/>
                    <a:pt x="346" y="38"/>
                    <a:pt x="345" y="42"/>
                  </a:cubicBezTo>
                  <a:cubicBezTo>
                    <a:pt x="344" y="42"/>
                    <a:pt x="342" y="43"/>
                    <a:pt x="341" y="44"/>
                  </a:cubicBezTo>
                  <a:cubicBezTo>
                    <a:pt x="339" y="45"/>
                    <a:pt x="337" y="46"/>
                    <a:pt x="337" y="49"/>
                  </a:cubicBezTo>
                  <a:cubicBezTo>
                    <a:pt x="334" y="55"/>
                    <a:pt x="332" y="62"/>
                    <a:pt x="330" y="68"/>
                  </a:cubicBezTo>
                  <a:cubicBezTo>
                    <a:pt x="328" y="69"/>
                    <a:pt x="327" y="70"/>
                    <a:pt x="325" y="70"/>
                  </a:cubicBezTo>
                  <a:cubicBezTo>
                    <a:pt x="322" y="72"/>
                    <a:pt x="320" y="75"/>
                    <a:pt x="320" y="78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0" y="79"/>
                    <a:pt x="319" y="79"/>
                    <a:pt x="319" y="80"/>
                  </a:cubicBezTo>
                  <a:cubicBezTo>
                    <a:pt x="317" y="81"/>
                    <a:pt x="316" y="84"/>
                    <a:pt x="316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6" y="87"/>
                    <a:pt x="315" y="87"/>
                    <a:pt x="315" y="87"/>
                  </a:cubicBezTo>
                  <a:cubicBezTo>
                    <a:pt x="314" y="89"/>
                    <a:pt x="313" y="91"/>
                    <a:pt x="313" y="93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2" y="94"/>
                    <a:pt x="312" y="95"/>
                    <a:pt x="311" y="95"/>
                  </a:cubicBezTo>
                  <a:cubicBezTo>
                    <a:pt x="309" y="97"/>
                    <a:pt x="309" y="99"/>
                    <a:pt x="309" y="101"/>
                  </a:cubicBezTo>
                  <a:cubicBezTo>
                    <a:pt x="309" y="103"/>
                    <a:pt x="309" y="103"/>
                    <a:pt x="309" y="103"/>
                  </a:cubicBezTo>
                  <a:cubicBezTo>
                    <a:pt x="308" y="104"/>
                    <a:pt x="307" y="104"/>
                    <a:pt x="306" y="105"/>
                  </a:cubicBezTo>
                  <a:cubicBezTo>
                    <a:pt x="303" y="106"/>
                    <a:pt x="301" y="109"/>
                    <a:pt x="301" y="112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0" y="113"/>
                    <a:pt x="300" y="114"/>
                    <a:pt x="299" y="114"/>
                  </a:cubicBezTo>
                  <a:cubicBezTo>
                    <a:pt x="298" y="116"/>
                    <a:pt x="297" y="118"/>
                    <a:pt x="297" y="120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6" y="121"/>
                    <a:pt x="296" y="121"/>
                    <a:pt x="295" y="122"/>
                  </a:cubicBezTo>
                  <a:cubicBezTo>
                    <a:pt x="294" y="123"/>
                    <a:pt x="293" y="125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2" y="129"/>
                    <a:pt x="292" y="129"/>
                    <a:pt x="291" y="130"/>
                  </a:cubicBezTo>
                  <a:cubicBezTo>
                    <a:pt x="290" y="131"/>
                    <a:pt x="289" y="133"/>
                    <a:pt x="289" y="135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88" y="136"/>
                    <a:pt x="288" y="137"/>
                    <a:pt x="287" y="137"/>
                  </a:cubicBezTo>
                  <a:cubicBezTo>
                    <a:pt x="286" y="139"/>
                    <a:pt x="285" y="141"/>
                    <a:pt x="285" y="143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4" y="146"/>
                    <a:pt x="283" y="146"/>
                    <a:pt x="282" y="147"/>
                  </a:cubicBezTo>
                  <a:cubicBezTo>
                    <a:pt x="279" y="148"/>
                    <a:pt x="277" y="151"/>
                    <a:pt x="277" y="154"/>
                  </a:cubicBezTo>
                  <a:cubicBezTo>
                    <a:pt x="277" y="155"/>
                    <a:pt x="277" y="155"/>
                    <a:pt x="277" y="155"/>
                  </a:cubicBezTo>
                  <a:cubicBezTo>
                    <a:pt x="277" y="155"/>
                    <a:pt x="276" y="156"/>
                    <a:pt x="276" y="156"/>
                  </a:cubicBezTo>
                  <a:cubicBezTo>
                    <a:pt x="274" y="158"/>
                    <a:pt x="273" y="160"/>
                    <a:pt x="273" y="162"/>
                  </a:cubicBezTo>
                  <a:cubicBezTo>
                    <a:pt x="273" y="163"/>
                    <a:pt x="273" y="163"/>
                    <a:pt x="273" y="163"/>
                  </a:cubicBezTo>
                  <a:cubicBezTo>
                    <a:pt x="273" y="163"/>
                    <a:pt x="272" y="163"/>
                    <a:pt x="272" y="164"/>
                  </a:cubicBezTo>
                  <a:cubicBezTo>
                    <a:pt x="270" y="165"/>
                    <a:pt x="269" y="168"/>
                    <a:pt x="269" y="170"/>
                  </a:cubicBezTo>
                  <a:cubicBezTo>
                    <a:pt x="269" y="170"/>
                    <a:pt x="269" y="170"/>
                    <a:pt x="269" y="170"/>
                  </a:cubicBezTo>
                  <a:cubicBezTo>
                    <a:pt x="269" y="171"/>
                    <a:pt x="268" y="171"/>
                    <a:pt x="268" y="171"/>
                  </a:cubicBezTo>
                  <a:cubicBezTo>
                    <a:pt x="266" y="173"/>
                    <a:pt x="265" y="175"/>
                    <a:pt x="265" y="177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5" y="178"/>
                    <a:pt x="264" y="179"/>
                    <a:pt x="264" y="179"/>
                  </a:cubicBezTo>
                  <a:cubicBezTo>
                    <a:pt x="262" y="181"/>
                    <a:pt x="261" y="183"/>
                    <a:pt x="261" y="185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61" y="186"/>
                    <a:pt x="260" y="186"/>
                    <a:pt x="260" y="187"/>
                  </a:cubicBezTo>
                  <a:cubicBezTo>
                    <a:pt x="258" y="188"/>
                    <a:pt x="257" y="191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4"/>
                    <a:pt x="256" y="194"/>
                    <a:pt x="256" y="194"/>
                  </a:cubicBezTo>
                  <a:cubicBezTo>
                    <a:pt x="254" y="196"/>
                    <a:pt x="254" y="198"/>
                    <a:pt x="254" y="200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3" y="201"/>
                    <a:pt x="253" y="202"/>
                    <a:pt x="252" y="202"/>
                  </a:cubicBezTo>
                  <a:cubicBezTo>
                    <a:pt x="251" y="204"/>
                    <a:pt x="250" y="206"/>
                    <a:pt x="250" y="208"/>
                  </a:cubicBezTo>
                  <a:cubicBezTo>
                    <a:pt x="250" y="209"/>
                    <a:pt x="250" y="209"/>
                    <a:pt x="250" y="209"/>
                  </a:cubicBezTo>
                  <a:cubicBezTo>
                    <a:pt x="249" y="209"/>
                    <a:pt x="249" y="209"/>
                    <a:pt x="248" y="210"/>
                  </a:cubicBezTo>
                  <a:cubicBezTo>
                    <a:pt x="247" y="211"/>
                    <a:pt x="246" y="213"/>
                    <a:pt x="246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5" y="217"/>
                    <a:pt x="245" y="217"/>
                    <a:pt x="244" y="217"/>
                  </a:cubicBezTo>
                  <a:cubicBezTo>
                    <a:pt x="243" y="219"/>
                    <a:pt x="242" y="221"/>
                    <a:pt x="242" y="223"/>
                  </a:cubicBezTo>
                  <a:cubicBezTo>
                    <a:pt x="242" y="224"/>
                    <a:pt x="242" y="224"/>
                    <a:pt x="242" y="224"/>
                  </a:cubicBezTo>
                  <a:cubicBezTo>
                    <a:pt x="241" y="224"/>
                    <a:pt x="241" y="225"/>
                    <a:pt x="240" y="225"/>
                  </a:cubicBezTo>
                  <a:cubicBezTo>
                    <a:pt x="239" y="227"/>
                    <a:pt x="238" y="229"/>
                    <a:pt x="238" y="231"/>
                  </a:cubicBezTo>
                  <a:cubicBezTo>
                    <a:pt x="238" y="231"/>
                    <a:pt x="238" y="231"/>
                    <a:pt x="238" y="231"/>
                  </a:cubicBezTo>
                  <a:cubicBezTo>
                    <a:pt x="236" y="233"/>
                    <a:pt x="235" y="234"/>
                    <a:pt x="234" y="236"/>
                  </a:cubicBezTo>
                  <a:cubicBezTo>
                    <a:pt x="233" y="240"/>
                    <a:pt x="233" y="243"/>
                    <a:pt x="232" y="246"/>
                  </a:cubicBezTo>
                  <a:cubicBezTo>
                    <a:pt x="230" y="246"/>
                    <a:pt x="229" y="247"/>
                    <a:pt x="228" y="248"/>
                  </a:cubicBezTo>
                  <a:cubicBezTo>
                    <a:pt x="227" y="250"/>
                    <a:pt x="226" y="252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5" y="255"/>
                    <a:pt x="225" y="255"/>
                    <a:pt x="225" y="256"/>
                  </a:cubicBezTo>
                  <a:cubicBezTo>
                    <a:pt x="223" y="257"/>
                    <a:pt x="222" y="259"/>
                    <a:pt x="222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22" y="266"/>
                    <a:pt x="221" y="267"/>
                    <a:pt x="221" y="267"/>
                  </a:cubicBezTo>
                  <a:cubicBezTo>
                    <a:pt x="219" y="269"/>
                    <a:pt x="218" y="271"/>
                    <a:pt x="218" y="273"/>
                  </a:cubicBezTo>
                  <a:cubicBezTo>
                    <a:pt x="218" y="274"/>
                    <a:pt x="218" y="274"/>
                    <a:pt x="218" y="274"/>
                  </a:cubicBezTo>
                  <a:cubicBezTo>
                    <a:pt x="217" y="275"/>
                    <a:pt x="215" y="276"/>
                    <a:pt x="215" y="278"/>
                  </a:cubicBezTo>
                  <a:cubicBezTo>
                    <a:pt x="213" y="284"/>
                    <a:pt x="211" y="290"/>
                    <a:pt x="209" y="296"/>
                  </a:cubicBezTo>
                  <a:cubicBezTo>
                    <a:pt x="207" y="296"/>
                    <a:pt x="206" y="297"/>
                    <a:pt x="205" y="298"/>
                  </a:cubicBezTo>
                  <a:cubicBezTo>
                    <a:pt x="203" y="299"/>
                    <a:pt x="202" y="301"/>
                    <a:pt x="202" y="304"/>
                  </a:cubicBezTo>
                  <a:cubicBezTo>
                    <a:pt x="202" y="308"/>
                    <a:pt x="202" y="308"/>
                    <a:pt x="202" y="308"/>
                  </a:cubicBezTo>
                  <a:cubicBezTo>
                    <a:pt x="202" y="308"/>
                    <a:pt x="201" y="309"/>
                    <a:pt x="201" y="309"/>
                  </a:cubicBezTo>
                  <a:cubicBezTo>
                    <a:pt x="199" y="311"/>
                    <a:pt x="199" y="313"/>
                    <a:pt x="199" y="315"/>
                  </a:cubicBezTo>
                  <a:cubicBezTo>
                    <a:pt x="199" y="315"/>
                    <a:pt x="199" y="315"/>
                    <a:pt x="199" y="315"/>
                  </a:cubicBezTo>
                  <a:cubicBezTo>
                    <a:pt x="197" y="317"/>
                    <a:pt x="195" y="318"/>
                    <a:pt x="195" y="320"/>
                  </a:cubicBezTo>
                  <a:cubicBezTo>
                    <a:pt x="194" y="324"/>
                    <a:pt x="193" y="327"/>
                    <a:pt x="192" y="330"/>
                  </a:cubicBezTo>
                  <a:cubicBezTo>
                    <a:pt x="191" y="330"/>
                    <a:pt x="190" y="331"/>
                    <a:pt x="189" y="332"/>
                  </a:cubicBezTo>
                  <a:cubicBezTo>
                    <a:pt x="188" y="334"/>
                    <a:pt x="187" y="336"/>
                    <a:pt x="187" y="338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5" y="343"/>
                    <a:pt x="183" y="345"/>
                    <a:pt x="183" y="347"/>
                  </a:cubicBezTo>
                  <a:cubicBezTo>
                    <a:pt x="182" y="351"/>
                    <a:pt x="181" y="354"/>
                    <a:pt x="181" y="357"/>
                  </a:cubicBezTo>
                  <a:cubicBezTo>
                    <a:pt x="179" y="357"/>
                    <a:pt x="178" y="358"/>
                    <a:pt x="177" y="359"/>
                  </a:cubicBezTo>
                  <a:cubicBezTo>
                    <a:pt x="176" y="360"/>
                    <a:pt x="175" y="363"/>
                    <a:pt x="175" y="365"/>
                  </a:cubicBezTo>
                  <a:cubicBezTo>
                    <a:pt x="175" y="369"/>
                    <a:pt x="175" y="369"/>
                    <a:pt x="175" y="369"/>
                  </a:cubicBezTo>
                  <a:cubicBezTo>
                    <a:pt x="174" y="369"/>
                    <a:pt x="174" y="370"/>
                    <a:pt x="173" y="370"/>
                  </a:cubicBezTo>
                  <a:cubicBezTo>
                    <a:pt x="172" y="372"/>
                    <a:pt x="171" y="374"/>
                    <a:pt x="171" y="376"/>
                  </a:cubicBezTo>
                  <a:cubicBezTo>
                    <a:pt x="171" y="377"/>
                    <a:pt x="171" y="377"/>
                    <a:pt x="171" y="377"/>
                  </a:cubicBezTo>
                  <a:cubicBezTo>
                    <a:pt x="170" y="377"/>
                    <a:pt x="170" y="378"/>
                    <a:pt x="170" y="378"/>
                  </a:cubicBezTo>
                  <a:cubicBezTo>
                    <a:pt x="168" y="380"/>
                    <a:pt x="167" y="382"/>
                    <a:pt x="167" y="384"/>
                  </a:cubicBezTo>
                  <a:cubicBezTo>
                    <a:pt x="167" y="388"/>
                    <a:pt x="167" y="388"/>
                    <a:pt x="167" y="388"/>
                  </a:cubicBezTo>
                  <a:cubicBezTo>
                    <a:pt x="167" y="389"/>
                    <a:pt x="166" y="389"/>
                    <a:pt x="166" y="389"/>
                  </a:cubicBezTo>
                  <a:cubicBezTo>
                    <a:pt x="164" y="391"/>
                    <a:pt x="163" y="393"/>
                    <a:pt x="163" y="395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7"/>
                    <a:pt x="160" y="399"/>
                    <a:pt x="159" y="401"/>
                  </a:cubicBezTo>
                  <a:cubicBezTo>
                    <a:pt x="158" y="406"/>
                    <a:pt x="158" y="410"/>
                    <a:pt x="157" y="414"/>
                  </a:cubicBezTo>
                  <a:cubicBezTo>
                    <a:pt x="156" y="415"/>
                    <a:pt x="155" y="415"/>
                    <a:pt x="154" y="416"/>
                  </a:cubicBezTo>
                  <a:cubicBezTo>
                    <a:pt x="152" y="418"/>
                    <a:pt x="151" y="420"/>
                    <a:pt x="151" y="422"/>
                  </a:cubicBezTo>
                  <a:cubicBezTo>
                    <a:pt x="151" y="426"/>
                    <a:pt x="151" y="426"/>
                    <a:pt x="151" y="426"/>
                  </a:cubicBezTo>
                  <a:cubicBezTo>
                    <a:pt x="151" y="427"/>
                    <a:pt x="150" y="427"/>
                    <a:pt x="150" y="428"/>
                  </a:cubicBezTo>
                  <a:cubicBezTo>
                    <a:pt x="148" y="429"/>
                    <a:pt x="147" y="431"/>
                    <a:pt x="147" y="433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45" y="435"/>
                    <a:pt x="144" y="437"/>
                    <a:pt x="144" y="440"/>
                  </a:cubicBezTo>
                  <a:cubicBezTo>
                    <a:pt x="143" y="445"/>
                    <a:pt x="142" y="451"/>
                    <a:pt x="141" y="457"/>
                  </a:cubicBezTo>
                  <a:cubicBezTo>
                    <a:pt x="140" y="457"/>
                    <a:pt x="139" y="458"/>
                    <a:pt x="138" y="458"/>
                  </a:cubicBezTo>
                  <a:cubicBezTo>
                    <a:pt x="137" y="460"/>
                    <a:pt x="136" y="462"/>
                    <a:pt x="136" y="464"/>
                  </a:cubicBezTo>
                  <a:cubicBezTo>
                    <a:pt x="136" y="465"/>
                    <a:pt x="136" y="465"/>
                    <a:pt x="136" y="465"/>
                  </a:cubicBezTo>
                  <a:cubicBezTo>
                    <a:pt x="135" y="465"/>
                    <a:pt x="135" y="465"/>
                    <a:pt x="134" y="466"/>
                  </a:cubicBezTo>
                  <a:cubicBezTo>
                    <a:pt x="133" y="467"/>
                    <a:pt x="132" y="470"/>
                    <a:pt x="132" y="472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1" y="476"/>
                    <a:pt x="131" y="477"/>
                    <a:pt x="130" y="477"/>
                  </a:cubicBezTo>
                  <a:cubicBezTo>
                    <a:pt x="129" y="479"/>
                    <a:pt x="128" y="481"/>
                    <a:pt x="128" y="483"/>
                  </a:cubicBezTo>
                  <a:cubicBezTo>
                    <a:pt x="128" y="488"/>
                    <a:pt x="128" y="488"/>
                    <a:pt x="128" y="488"/>
                  </a:cubicBezTo>
                  <a:cubicBezTo>
                    <a:pt x="127" y="488"/>
                    <a:pt x="127" y="488"/>
                    <a:pt x="126" y="489"/>
                  </a:cubicBezTo>
                  <a:cubicBezTo>
                    <a:pt x="125" y="490"/>
                    <a:pt x="124" y="492"/>
                    <a:pt x="124" y="495"/>
                  </a:cubicBezTo>
                  <a:cubicBezTo>
                    <a:pt x="124" y="499"/>
                    <a:pt x="124" y="499"/>
                    <a:pt x="124" y="499"/>
                  </a:cubicBezTo>
                  <a:cubicBezTo>
                    <a:pt x="123" y="500"/>
                    <a:pt x="123" y="500"/>
                    <a:pt x="122" y="500"/>
                  </a:cubicBezTo>
                  <a:cubicBezTo>
                    <a:pt x="121" y="502"/>
                    <a:pt x="120" y="504"/>
                    <a:pt x="120" y="506"/>
                  </a:cubicBezTo>
                  <a:cubicBezTo>
                    <a:pt x="120" y="509"/>
                    <a:pt x="120" y="509"/>
                    <a:pt x="120" y="509"/>
                  </a:cubicBezTo>
                  <a:cubicBezTo>
                    <a:pt x="120" y="510"/>
                    <a:pt x="119" y="510"/>
                    <a:pt x="119" y="511"/>
                  </a:cubicBezTo>
                  <a:cubicBezTo>
                    <a:pt x="119" y="511"/>
                    <a:pt x="119" y="512"/>
                    <a:pt x="118" y="512"/>
                  </a:cubicBezTo>
                  <a:cubicBezTo>
                    <a:pt x="117" y="513"/>
                    <a:pt x="116" y="515"/>
                    <a:pt x="116" y="518"/>
                  </a:cubicBezTo>
                  <a:cubicBezTo>
                    <a:pt x="116" y="518"/>
                    <a:pt x="116" y="518"/>
                    <a:pt x="116" y="518"/>
                  </a:cubicBezTo>
                  <a:cubicBezTo>
                    <a:pt x="115" y="519"/>
                    <a:pt x="115" y="519"/>
                    <a:pt x="114" y="519"/>
                  </a:cubicBezTo>
                  <a:cubicBezTo>
                    <a:pt x="113" y="521"/>
                    <a:pt x="112" y="523"/>
                    <a:pt x="112" y="525"/>
                  </a:cubicBezTo>
                  <a:cubicBezTo>
                    <a:pt x="112" y="529"/>
                    <a:pt x="112" y="529"/>
                    <a:pt x="112" y="529"/>
                  </a:cubicBezTo>
                  <a:cubicBezTo>
                    <a:pt x="112" y="529"/>
                    <a:pt x="112" y="530"/>
                    <a:pt x="112" y="530"/>
                  </a:cubicBezTo>
                  <a:cubicBezTo>
                    <a:pt x="111" y="530"/>
                    <a:pt x="111" y="531"/>
                    <a:pt x="110" y="531"/>
                  </a:cubicBezTo>
                  <a:cubicBezTo>
                    <a:pt x="109" y="533"/>
                    <a:pt x="108" y="535"/>
                    <a:pt x="108" y="537"/>
                  </a:cubicBezTo>
                  <a:cubicBezTo>
                    <a:pt x="108" y="540"/>
                    <a:pt x="108" y="540"/>
                    <a:pt x="108" y="540"/>
                  </a:cubicBezTo>
                  <a:cubicBezTo>
                    <a:pt x="108" y="540"/>
                    <a:pt x="108" y="541"/>
                    <a:pt x="107" y="542"/>
                  </a:cubicBezTo>
                  <a:cubicBezTo>
                    <a:pt x="107" y="542"/>
                    <a:pt x="107" y="542"/>
                    <a:pt x="106" y="542"/>
                  </a:cubicBezTo>
                  <a:cubicBezTo>
                    <a:pt x="105" y="544"/>
                    <a:pt x="104" y="546"/>
                    <a:pt x="104" y="548"/>
                  </a:cubicBezTo>
                  <a:cubicBezTo>
                    <a:pt x="104" y="550"/>
                    <a:pt x="104" y="550"/>
                    <a:pt x="104" y="550"/>
                  </a:cubicBezTo>
                  <a:cubicBezTo>
                    <a:pt x="104" y="551"/>
                    <a:pt x="103" y="552"/>
                    <a:pt x="103" y="553"/>
                  </a:cubicBezTo>
                  <a:cubicBezTo>
                    <a:pt x="103" y="554"/>
                    <a:pt x="103" y="554"/>
                    <a:pt x="103" y="554"/>
                  </a:cubicBezTo>
                  <a:cubicBezTo>
                    <a:pt x="101" y="555"/>
                    <a:pt x="100" y="557"/>
                    <a:pt x="100" y="560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00" y="562"/>
                    <a:pt x="99" y="564"/>
                    <a:pt x="99" y="565"/>
                  </a:cubicBezTo>
                  <a:cubicBezTo>
                    <a:pt x="99" y="565"/>
                    <a:pt x="99" y="565"/>
                    <a:pt x="99" y="565"/>
                  </a:cubicBezTo>
                  <a:cubicBezTo>
                    <a:pt x="97" y="567"/>
                    <a:pt x="96" y="569"/>
                    <a:pt x="96" y="571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70" y="645"/>
                    <a:pt x="39" y="749"/>
                    <a:pt x="19" y="869"/>
                  </a:cubicBezTo>
                  <a:cubicBezTo>
                    <a:pt x="18" y="870"/>
                    <a:pt x="18" y="871"/>
                    <a:pt x="18" y="872"/>
                  </a:cubicBezTo>
                  <a:cubicBezTo>
                    <a:pt x="17" y="875"/>
                    <a:pt x="17" y="878"/>
                    <a:pt x="17" y="881"/>
                  </a:cubicBezTo>
                  <a:cubicBezTo>
                    <a:pt x="14" y="896"/>
                    <a:pt x="12" y="912"/>
                    <a:pt x="10" y="928"/>
                  </a:cubicBezTo>
                  <a:cubicBezTo>
                    <a:pt x="6" y="943"/>
                    <a:pt x="3" y="960"/>
                    <a:pt x="2" y="978"/>
                  </a:cubicBezTo>
                  <a:cubicBezTo>
                    <a:pt x="2" y="979"/>
                    <a:pt x="2" y="980"/>
                    <a:pt x="3" y="982"/>
                  </a:cubicBezTo>
                  <a:cubicBezTo>
                    <a:pt x="3" y="982"/>
                    <a:pt x="3" y="983"/>
                    <a:pt x="4" y="983"/>
                  </a:cubicBezTo>
                  <a:cubicBezTo>
                    <a:pt x="2" y="999"/>
                    <a:pt x="1" y="1015"/>
                    <a:pt x="0" y="1032"/>
                  </a:cubicBezTo>
                  <a:cubicBezTo>
                    <a:pt x="17" y="1032"/>
                    <a:pt x="17" y="1032"/>
                    <a:pt x="17" y="1032"/>
                  </a:cubicBezTo>
                  <a:cubicBezTo>
                    <a:pt x="18" y="1015"/>
                    <a:pt x="19" y="999"/>
                    <a:pt x="20" y="982"/>
                  </a:cubicBezTo>
                  <a:cubicBezTo>
                    <a:pt x="21" y="981"/>
                    <a:pt x="20" y="980"/>
                    <a:pt x="20" y="978"/>
                  </a:cubicBezTo>
                  <a:cubicBezTo>
                    <a:pt x="19" y="978"/>
                    <a:pt x="19" y="977"/>
                    <a:pt x="19" y="977"/>
                  </a:cubicBezTo>
                  <a:cubicBezTo>
                    <a:pt x="20" y="961"/>
                    <a:pt x="23" y="945"/>
                    <a:pt x="26" y="931"/>
                  </a:cubicBezTo>
                  <a:cubicBezTo>
                    <a:pt x="26" y="930"/>
                    <a:pt x="26" y="930"/>
                    <a:pt x="26" y="930"/>
                  </a:cubicBezTo>
                  <a:cubicBezTo>
                    <a:pt x="28" y="914"/>
                    <a:pt x="31" y="898"/>
                    <a:pt x="33" y="883"/>
                  </a:cubicBezTo>
                  <a:cubicBezTo>
                    <a:pt x="33" y="882"/>
                    <a:pt x="33" y="882"/>
                    <a:pt x="33" y="882"/>
                  </a:cubicBezTo>
                  <a:cubicBezTo>
                    <a:pt x="34" y="881"/>
                    <a:pt x="34" y="879"/>
                    <a:pt x="34" y="877"/>
                  </a:cubicBezTo>
                  <a:cubicBezTo>
                    <a:pt x="34" y="876"/>
                    <a:pt x="35" y="875"/>
                    <a:pt x="35" y="874"/>
                  </a:cubicBezTo>
                  <a:cubicBezTo>
                    <a:pt x="55" y="754"/>
                    <a:pt x="86" y="650"/>
                    <a:pt x="112" y="576"/>
                  </a:cubicBezTo>
                  <a:cubicBezTo>
                    <a:pt x="112" y="576"/>
                    <a:pt x="113" y="576"/>
                    <a:pt x="113" y="575"/>
                  </a:cubicBezTo>
                  <a:cubicBezTo>
                    <a:pt x="113" y="575"/>
                    <a:pt x="113" y="574"/>
                    <a:pt x="113" y="574"/>
                  </a:cubicBezTo>
                  <a:cubicBezTo>
                    <a:pt x="114" y="571"/>
                    <a:pt x="115" y="568"/>
                    <a:pt x="116" y="565"/>
                  </a:cubicBezTo>
                  <a:cubicBezTo>
                    <a:pt x="116" y="565"/>
                    <a:pt x="117" y="564"/>
                    <a:pt x="117" y="564"/>
                  </a:cubicBezTo>
                  <a:cubicBezTo>
                    <a:pt x="117" y="563"/>
                    <a:pt x="117" y="563"/>
                    <a:pt x="117" y="562"/>
                  </a:cubicBezTo>
                  <a:cubicBezTo>
                    <a:pt x="118" y="560"/>
                    <a:pt x="119" y="557"/>
                    <a:pt x="120" y="555"/>
                  </a:cubicBezTo>
                  <a:cubicBezTo>
                    <a:pt x="120" y="554"/>
                    <a:pt x="121" y="553"/>
                    <a:pt x="121" y="553"/>
                  </a:cubicBezTo>
                  <a:cubicBezTo>
                    <a:pt x="121" y="552"/>
                    <a:pt x="121" y="552"/>
                    <a:pt x="121" y="551"/>
                  </a:cubicBezTo>
                  <a:cubicBezTo>
                    <a:pt x="122" y="549"/>
                    <a:pt x="123" y="546"/>
                    <a:pt x="124" y="544"/>
                  </a:cubicBezTo>
                  <a:cubicBezTo>
                    <a:pt x="124" y="543"/>
                    <a:pt x="125" y="543"/>
                    <a:pt x="125" y="542"/>
                  </a:cubicBezTo>
                  <a:cubicBezTo>
                    <a:pt x="125" y="541"/>
                    <a:pt x="125" y="541"/>
                    <a:pt x="126" y="540"/>
                  </a:cubicBezTo>
                  <a:cubicBezTo>
                    <a:pt x="127" y="538"/>
                    <a:pt x="127" y="536"/>
                    <a:pt x="128" y="534"/>
                  </a:cubicBezTo>
                  <a:cubicBezTo>
                    <a:pt x="128" y="533"/>
                    <a:pt x="129" y="532"/>
                    <a:pt x="129" y="531"/>
                  </a:cubicBezTo>
                  <a:cubicBezTo>
                    <a:pt x="129" y="530"/>
                    <a:pt x="130" y="529"/>
                    <a:pt x="130" y="528"/>
                  </a:cubicBezTo>
                  <a:cubicBezTo>
                    <a:pt x="131" y="527"/>
                    <a:pt x="131" y="525"/>
                    <a:pt x="132" y="524"/>
                  </a:cubicBezTo>
                  <a:cubicBezTo>
                    <a:pt x="132" y="523"/>
                    <a:pt x="132" y="523"/>
                    <a:pt x="132" y="522"/>
                  </a:cubicBezTo>
                  <a:cubicBezTo>
                    <a:pt x="133" y="522"/>
                    <a:pt x="133" y="521"/>
                    <a:pt x="133" y="521"/>
                  </a:cubicBezTo>
                  <a:cubicBezTo>
                    <a:pt x="134" y="518"/>
                    <a:pt x="135" y="516"/>
                    <a:pt x="136" y="514"/>
                  </a:cubicBezTo>
                  <a:cubicBezTo>
                    <a:pt x="136" y="513"/>
                    <a:pt x="136" y="512"/>
                    <a:pt x="136" y="511"/>
                  </a:cubicBezTo>
                  <a:cubicBezTo>
                    <a:pt x="137" y="511"/>
                    <a:pt x="137" y="510"/>
                    <a:pt x="138" y="509"/>
                  </a:cubicBezTo>
                  <a:cubicBezTo>
                    <a:pt x="138" y="508"/>
                    <a:pt x="139" y="506"/>
                    <a:pt x="140" y="504"/>
                  </a:cubicBezTo>
                  <a:cubicBezTo>
                    <a:pt x="140" y="503"/>
                    <a:pt x="140" y="502"/>
                    <a:pt x="140" y="501"/>
                  </a:cubicBezTo>
                  <a:cubicBezTo>
                    <a:pt x="140" y="501"/>
                    <a:pt x="140" y="501"/>
                    <a:pt x="140" y="501"/>
                  </a:cubicBezTo>
                  <a:cubicBezTo>
                    <a:pt x="141" y="500"/>
                    <a:pt x="142" y="499"/>
                    <a:pt x="142" y="498"/>
                  </a:cubicBezTo>
                  <a:cubicBezTo>
                    <a:pt x="143" y="497"/>
                    <a:pt x="143" y="496"/>
                    <a:pt x="144" y="495"/>
                  </a:cubicBezTo>
                  <a:cubicBezTo>
                    <a:pt x="144" y="494"/>
                    <a:pt x="144" y="493"/>
                    <a:pt x="144" y="491"/>
                  </a:cubicBezTo>
                  <a:cubicBezTo>
                    <a:pt x="144" y="490"/>
                    <a:pt x="144" y="490"/>
                    <a:pt x="144" y="490"/>
                  </a:cubicBezTo>
                  <a:cubicBezTo>
                    <a:pt x="145" y="489"/>
                    <a:pt x="146" y="488"/>
                    <a:pt x="147" y="487"/>
                  </a:cubicBezTo>
                  <a:cubicBezTo>
                    <a:pt x="147" y="486"/>
                    <a:pt x="147" y="486"/>
                    <a:pt x="148" y="485"/>
                  </a:cubicBezTo>
                  <a:cubicBezTo>
                    <a:pt x="148" y="484"/>
                    <a:pt x="148" y="483"/>
                    <a:pt x="148" y="482"/>
                  </a:cubicBezTo>
                  <a:cubicBezTo>
                    <a:pt x="148" y="479"/>
                    <a:pt x="148" y="479"/>
                    <a:pt x="148" y="479"/>
                  </a:cubicBezTo>
                  <a:cubicBezTo>
                    <a:pt x="149" y="479"/>
                    <a:pt x="149" y="478"/>
                    <a:pt x="150" y="478"/>
                  </a:cubicBezTo>
                  <a:cubicBezTo>
                    <a:pt x="151" y="476"/>
                    <a:pt x="152" y="474"/>
                    <a:pt x="152" y="472"/>
                  </a:cubicBezTo>
                  <a:cubicBezTo>
                    <a:pt x="152" y="471"/>
                    <a:pt x="152" y="471"/>
                    <a:pt x="152" y="471"/>
                  </a:cubicBezTo>
                  <a:cubicBezTo>
                    <a:pt x="154" y="470"/>
                    <a:pt x="156" y="468"/>
                    <a:pt x="156" y="465"/>
                  </a:cubicBezTo>
                  <a:cubicBezTo>
                    <a:pt x="157" y="460"/>
                    <a:pt x="158" y="454"/>
                    <a:pt x="159" y="449"/>
                  </a:cubicBezTo>
                  <a:cubicBezTo>
                    <a:pt x="160" y="449"/>
                    <a:pt x="161" y="448"/>
                    <a:pt x="162" y="447"/>
                  </a:cubicBezTo>
                  <a:cubicBezTo>
                    <a:pt x="163" y="446"/>
                    <a:pt x="164" y="443"/>
                    <a:pt x="164" y="441"/>
                  </a:cubicBezTo>
                  <a:cubicBezTo>
                    <a:pt x="164" y="441"/>
                    <a:pt x="164" y="441"/>
                    <a:pt x="164" y="441"/>
                  </a:cubicBezTo>
                  <a:cubicBezTo>
                    <a:pt x="165" y="440"/>
                    <a:pt x="165" y="440"/>
                    <a:pt x="166" y="439"/>
                  </a:cubicBezTo>
                  <a:cubicBezTo>
                    <a:pt x="167" y="438"/>
                    <a:pt x="168" y="436"/>
                    <a:pt x="168" y="433"/>
                  </a:cubicBezTo>
                  <a:cubicBezTo>
                    <a:pt x="168" y="429"/>
                    <a:pt x="168" y="429"/>
                    <a:pt x="168" y="429"/>
                  </a:cubicBezTo>
                  <a:cubicBezTo>
                    <a:pt x="170" y="428"/>
                    <a:pt x="171" y="426"/>
                    <a:pt x="172" y="424"/>
                  </a:cubicBezTo>
                  <a:cubicBezTo>
                    <a:pt x="173" y="419"/>
                    <a:pt x="173" y="415"/>
                    <a:pt x="174" y="411"/>
                  </a:cubicBezTo>
                  <a:cubicBezTo>
                    <a:pt x="175" y="410"/>
                    <a:pt x="176" y="410"/>
                    <a:pt x="177" y="409"/>
                  </a:cubicBezTo>
                  <a:cubicBezTo>
                    <a:pt x="179" y="407"/>
                    <a:pt x="180" y="405"/>
                    <a:pt x="180" y="403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2"/>
                    <a:pt x="181" y="402"/>
                    <a:pt x="181" y="401"/>
                  </a:cubicBezTo>
                  <a:cubicBezTo>
                    <a:pt x="183" y="400"/>
                    <a:pt x="184" y="397"/>
                    <a:pt x="184" y="395"/>
                  </a:cubicBezTo>
                  <a:cubicBezTo>
                    <a:pt x="184" y="391"/>
                    <a:pt x="184" y="391"/>
                    <a:pt x="184" y="391"/>
                  </a:cubicBezTo>
                  <a:cubicBezTo>
                    <a:pt x="184" y="390"/>
                    <a:pt x="185" y="390"/>
                    <a:pt x="185" y="390"/>
                  </a:cubicBezTo>
                  <a:cubicBezTo>
                    <a:pt x="187" y="388"/>
                    <a:pt x="188" y="386"/>
                    <a:pt x="188" y="384"/>
                  </a:cubicBezTo>
                  <a:cubicBezTo>
                    <a:pt x="188" y="383"/>
                    <a:pt x="188" y="383"/>
                    <a:pt x="188" y="383"/>
                  </a:cubicBezTo>
                  <a:cubicBezTo>
                    <a:pt x="188" y="383"/>
                    <a:pt x="189" y="382"/>
                    <a:pt x="189" y="382"/>
                  </a:cubicBezTo>
                  <a:cubicBezTo>
                    <a:pt x="191" y="380"/>
                    <a:pt x="192" y="378"/>
                    <a:pt x="192" y="376"/>
                  </a:cubicBezTo>
                  <a:cubicBezTo>
                    <a:pt x="192" y="372"/>
                    <a:pt x="192" y="372"/>
                    <a:pt x="192" y="372"/>
                  </a:cubicBezTo>
                  <a:cubicBezTo>
                    <a:pt x="193" y="371"/>
                    <a:pt x="195" y="369"/>
                    <a:pt x="195" y="367"/>
                  </a:cubicBezTo>
                  <a:cubicBezTo>
                    <a:pt x="196" y="363"/>
                    <a:pt x="197" y="360"/>
                    <a:pt x="198" y="357"/>
                  </a:cubicBezTo>
                  <a:cubicBezTo>
                    <a:pt x="199" y="357"/>
                    <a:pt x="200" y="356"/>
                    <a:pt x="201" y="355"/>
                  </a:cubicBezTo>
                  <a:cubicBezTo>
                    <a:pt x="202" y="354"/>
                    <a:pt x="203" y="352"/>
                    <a:pt x="203" y="349"/>
                  </a:cubicBezTo>
                  <a:cubicBezTo>
                    <a:pt x="203" y="345"/>
                    <a:pt x="203" y="345"/>
                    <a:pt x="203" y="345"/>
                  </a:cubicBezTo>
                  <a:cubicBezTo>
                    <a:pt x="205" y="344"/>
                    <a:pt x="206" y="342"/>
                    <a:pt x="207" y="340"/>
                  </a:cubicBezTo>
                  <a:cubicBezTo>
                    <a:pt x="208" y="337"/>
                    <a:pt x="209" y="334"/>
                    <a:pt x="209" y="330"/>
                  </a:cubicBezTo>
                  <a:cubicBezTo>
                    <a:pt x="211" y="330"/>
                    <a:pt x="212" y="329"/>
                    <a:pt x="213" y="328"/>
                  </a:cubicBezTo>
                  <a:cubicBezTo>
                    <a:pt x="214" y="327"/>
                    <a:pt x="215" y="325"/>
                    <a:pt x="215" y="323"/>
                  </a:cubicBezTo>
                  <a:cubicBezTo>
                    <a:pt x="215" y="322"/>
                    <a:pt x="215" y="322"/>
                    <a:pt x="215" y="322"/>
                  </a:cubicBezTo>
                  <a:cubicBezTo>
                    <a:pt x="216" y="322"/>
                    <a:pt x="216" y="321"/>
                    <a:pt x="217" y="321"/>
                  </a:cubicBezTo>
                  <a:cubicBezTo>
                    <a:pt x="218" y="319"/>
                    <a:pt x="219" y="317"/>
                    <a:pt x="219" y="315"/>
                  </a:cubicBezTo>
                  <a:cubicBezTo>
                    <a:pt x="219" y="311"/>
                    <a:pt x="219" y="311"/>
                    <a:pt x="219" y="311"/>
                  </a:cubicBezTo>
                  <a:cubicBezTo>
                    <a:pt x="221" y="310"/>
                    <a:pt x="222" y="308"/>
                    <a:pt x="223" y="306"/>
                  </a:cubicBezTo>
                  <a:cubicBezTo>
                    <a:pt x="225" y="300"/>
                    <a:pt x="227" y="295"/>
                    <a:pt x="229" y="289"/>
                  </a:cubicBezTo>
                  <a:cubicBezTo>
                    <a:pt x="230" y="288"/>
                    <a:pt x="231" y="288"/>
                    <a:pt x="232" y="287"/>
                  </a:cubicBezTo>
                  <a:cubicBezTo>
                    <a:pt x="234" y="285"/>
                    <a:pt x="235" y="283"/>
                    <a:pt x="235" y="281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6" y="279"/>
                    <a:pt x="236" y="279"/>
                  </a:cubicBezTo>
                  <a:cubicBezTo>
                    <a:pt x="238" y="277"/>
                    <a:pt x="239" y="275"/>
                    <a:pt x="239" y="273"/>
                  </a:cubicBezTo>
                  <a:cubicBezTo>
                    <a:pt x="239" y="268"/>
                    <a:pt x="239" y="268"/>
                    <a:pt x="239" y="268"/>
                  </a:cubicBezTo>
                  <a:cubicBezTo>
                    <a:pt x="239" y="268"/>
                    <a:pt x="240" y="268"/>
                    <a:pt x="240" y="267"/>
                  </a:cubicBezTo>
                  <a:cubicBezTo>
                    <a:pt x="242" y="266"/>
                    <a:pt x="243" y="264"/>
                    <a:pt x="243" y="261"/>
                  </a:cubicBezTo>
                  <a:cubicBezTo>
                    <a:pt x="243" y="261"/>
                    <a:pt x="243" y="261"/>
                    <a:pt x="243" y="261"/>
                  </a:cubicBezTo>
                  <a:cubicBezTo>
                    <a:pt x="244" y="260"/>
                    <a:pt x="246" y="258"/>
                    <a:pt x="246" y="256"/>
                  </a:cubicBezTo>
                  <a:cubicBezTo>
                    <a:pt x="247" y="253"/>
                    <a:pt x="248" y="250"/>
                    <a:pt x="249" y="246"/>
                  </a:cubicBezTo>
                  <a:cubicBezTo>
                    <a:pt x="250" y="246"/>
                    <a:pt x="251" y="245"/>
                    <a:pt x="252" y="244"/>
                  </a:cubicBezTo>
                  <a:cubicBezTo>
                    <a:pt x="254" y="243"/>
                    <a:pt x="254" y="241"/>
                    <a:pt x="254" y="239"/>
                  </a:cubicBezTo>
                  <a:cubicBezTo>
                    <a:pt x="254" y="238"/>
                    <a:pt x="254" y="238"/>
                    <a:pt x="254" y="238"/>
                  </a:cubicBezTo>
                  <a:cubicBezTo>
                    <a:pt x="255" y="238"/>
                    <a:pt x="256" y="237"/>
                    <a:pt x="256" y="237"/>
                  </a:cubicBezTo>
                  <a:cubicBezTo>
                    <a:pt x="258" y="235"/>
                    <a:pt x="258" y="233"/>
                    <a:pt x="258" y="231"/>
                  </a:cubicBezTo>
                  <a:cubicBezTo>
                    <a:pt x="258" y="230"/>
                    <a:pt x="258" y="230"/>
                    <a:pt x="258" y="230"/>
                  </a:cubicBezTo>
                  <a:cubicBezTo>
                    <a:pt x="259" y="230"/>
                    <a:pt x="259" y="230"/>
                    <a:pt x="260" y="229"/>
                  </a:cubicBezTo>
                  <a:cubicBezTo>
                    <a:pt x="262" y="228"/>
                    <a:pt x="262" y="225"/>
                    <a:pt x="262" y="223"/>
                  </a:cubicBezTo>
                  <a:cubicBezTo>
                    <a:pt x="262" y="223"/>
                    <a:pt x="262" y="223"/>
                    <a:pt x="262" y="223"/>
                  </a:cubicBezTo>
                  <a:cubicBezTo>
                    <a:pt x="263" y="222"/>
                    <a:pt x="263" y="222"/>
                    <a:pt x="264" y="222"/>
                  </a:cubicBezTo>
                  <a:cubicBezTo>
                    <a:pt x="265" y="220"/>
                    <a:pt x="266" y="218"/>
                    <a:pt x="266" y="216"/>
                  </a:cubicBezTo>
                  <a:cubicBezTo>
                    <a:pt x="266" y="215"/>
                    <a:pt x="266" y="215"/>
                    <a:pt x="266" y="215"/>
                  </a:cubicBezTo>
                  <a:cubicBezTo>
                    <a:pt x="267" y="215"/>
                    <a:pt x="267" y="214"/>
                    <a:pt x="268" y="214"/>
                  </a:cubicBezTo>
                  <a:cubicBezTo>
                    <a:pt x="269" y="212"/>
                    <a:pt x="270" y="210"/>
                    <a:pt x="270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7"/>
                    <a:pt x="271" y="207"/>
                    <a:pt x="272" y="206"/>
                  </a:cubicBezTo>
                  <a:cubicBezTo>
                    <a:pt x="273" y="205"/>
                    <a:pt x="274" y="203"/>
                    <a:pt x="274" y="200"/>
                  </a:cubicBezTo>
                  <a:cubicBezTo>
                    <a:pt x="274" y="200"/>
                    <a:pt x="274" y="200"/>
                    <a:pt x="274" y="200"/>
                  </a:cubicBezTo>
                  <a:cubicBezTo>
                    <a:pt x="275" y="199"/>
                    <a:pt x="275" y="199"/>
                    <a:pt x="276" y="199"/>
                  </a:cubicBezTo>
                  <a:cubicBezTo>
                    <a:pt x="277" y="197"/>
                    <a:pt x="278" y="195"/>
                    <a:pt x="278" y="193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2"/>
                    <a:pt x="279" y="191"/>
                    <a:pt x="280" y="191"/>
                  </a:cubicBezTo>
                  <a:cubicBezTo>
                    <a:pt x="281" y="189"/>
                    <a:pt x="282" y="187"/>
                    <a:pt x="282" y="185"/>
                  </a:cubicBezTo>
                  <a:cubicBezTo>
                    <a:pt x="282" y="184"/>
                    <a:pt x="282" y="184"/>
                    <a:pt x="282" y="184"/>
                  </a:cubicBezTo>
                  <a:cubicBezTo>
                    <a:pt x="283" y="184"/>
                    <a:pt x="283" y="184"/>
                    <a:pt x="283" y="183"/>
                  </a:cubicBezTo>
                  <a:cubicBezTo>
                    <a:pt x="285" y="182"/>
                    <a:pt x="286" y="179"/>
                    <a:pt x="286" y="177"/>
                  </a:cubicBezTo>
                  <a:cubicBezTo>
                    <a:pt x="286" y="177"/>
                    <a:pt x="286" y="177"/>
                    <a:pt x="286" y="177"/>
                  </a:cubicBezTo>
                  <a:cubicBezTo>
                    <a:pt x="286" y="176"/>
                    <a:pt x="287" y="176"/>
                    <a:pt x="287" y="176"/>
                  </a:cubicBezTo>
                  <a:cubicBezTo>
                    <a:pt x="289" y="174"/>
                    <a:pt x="290" y="172"/>
                    <a:pt x="290" y="170"/>
                  </a:cubicBezTo>
                  <a:cubicBezTo>
                    <a:pt x="290" y="169"/>
                    <a:pt x="290" y="169"/>
                    <a:pt x="290" y="169"/>
                  </a:cubicBezTo>
                  <a:cubicBezTo>
                    <a:pt x="290" y="169"/>
                    <a:pt x="291" y="168"/>
                    <a:pt x="291" y="168"/>
                  </a:cubicBezTo>
                  <a:cubicBezTo>
                    <a:pt x="293" y="166"/>
                    <a:pt x="294" y="164"/>
                    <a:pt x="294" y="162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5" y="159"/>
                    <a:pt x="296" y="159"/>
                    <a:pt x="297" y="158"/>
                  </a:cubicBezTo>
                  <a:cubicBezTo>
                    <a:pt x="300" y="156"/>
                    <a:pt x="302" y="154"/>
                    <a:pt x="302" y="151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3" y="149"/>
                    <a:pt x="303" y="149"/>
                  </a:cubicBezTo>
                  <a:cubicBezTo>
                    <a:pt x="305" y="147"/>
                    <a:pt x="306" y="145"/>
                    <a:pt x="306" y="143"/>
                  </a:cubicBezTo>
                  <a:cubicBezTo>
                    <a:pt x="306" y="142"/>
                    <a:pt x="306" y="142"/>
                    <a:pt x="306" y="142"/>
                  </a:cubicBezTo>
                  <a:cubicBezTo>
                    <a:pt x="306" y="142"/>
                    <a:pt x="307" y="142"/>
                    <a:pt x="307" y="141"/>
                  </a:cubicBezTo>
                  <a:cubicBezTo>
                    <a:pt x="309" y="140"/>
                    <a:pt x="310" y="138"/>
                    <a:pt x="310" y="135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10" y="134"/>
                    <a:pt x="311" y="134"/>
                    <a:pt x="311" y="133"/>
                  </a:cubicBezTo>
                  <a:cubicBezTo>
                    <a:pt x="313" y="132"/>
                    <a:pt x="314" y="130"/>
                    <a:pt x="314" y="128"/>
                  </a:cubicBezTo>
                  <a:cubicBezTo>
                    <a:pt x="314" y="127"/>
                    <a:pt x="314" y="127"/>
                    <a:pt x="314" y="127"/>
                  </a:cubicBezTo>
                  <a:cubicBezTo>
                    <a:pt x="314" y="127"/>
                    <a:pt x="315" y="126"/>
                    <a:pt x="315" y="126"/>
                  </a:cubicBezTo>
                  <a:cubicBezTo>
                    <a:pt x="317" y="124"/>
                    <a:pt x="317" y="122"/>
                    <a:pt x="317" y="120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8" y="117"/>
                    <a:pt x="320" y="117"/>
                    <a:pt x="321" y="116"/>
                  </a:cubicBezTo>
                  <a:cubicBezTo>
                    <a:pt x="323" y="115"/>
                    <a:pt x="325" y="112"/>
                    <a:pt x="325" y="109"/>
                  </a:cubicBezTo>
                  <a:cubicBezTo>
                    <a:pt x="325" y="108"/>
                    <a:pt x="325" y="108"/>
                    <a:pt x="325" y="108"/>
                  </a:cubicBezTo>
                  <a:cubicBezTo>
                    <a:pt x="326" y="108"/>
                    <a:pt x="326" y="107"/>
                    <a:pt x="327" y="107"/>
                  </a:cubicBezTo>
                  <a:cubicBezTo>
                    <a:pt x="328" y="105"/>
                    <a:pt x="329" y="103"/>
                    <a:pt x="329" y="101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1" y="99"/>
                  </a:cubicBezTo>
                  <a:cubicBezTo>
                    <a:pt x="332" y="98"/>
                    <a:pt x="333" y="95"/>
                    <a:pt x="333" y="93"/>
                  </a:cubicBezTo>
                  <a:cubicBezTo>
                    <a:pt x="333" y="93"/>
                    <a:pt x="333" y="93"/>
                    <a:pt x="333" y="93"/>
                  </a:cubicBezTo>
                  <a:cubicBezTo>
                    <a:pt x="334" y="92"/>
                    <a:pt x="334" y="92"/>
                    <a:pt x="335" y="92"/>
                  </a:cubicBezTo>
                  <a:cubicBezTo>
                    <a:pt x="336" y="90"/>
                    <a:pt x="337" y="88"/>
                    <a:pt x="337" y="86"/>
                  </a:cubicBezTo>
                  <a:cubicBezTo>
                    <a:pt x="337" y="83"/>
                    <a:pt x="337" y="83"/>
                    <a:pt x="337" y="83"/>
                  </a:cubicBezTo>
                  <a:cubicBezTo>
                    <a:pt x="338" y="83"/>
                    <a:pt x="339" y="82"/>
                    <a:pt x="340" y="82"/>
                  </a:cubicBezTo>
                  <a:cubicBezTo>
                    <a:pt x="342" y="81"/>
                    <a:pt x="344" y="79"/>
                    <a:pt x="344" y="77"/>
                  </a:cubicBezTo>
                  <a:cubicBezTo>
                    <a:pt x="347" y="70"/>
                    <a:pt x="349" y="64"/>
                    <a:pt x="351" y="57"/>
                  </a:cubicBezTo>
                  <a:cubicBezTo>
                    <a:pt x="353" y="56"/>
                    <a:pt x="355" y="56"/>
                    <a:pt x="356" y="55"/>
                  </a:cubicBezTo>
                  <a:cubicBezTo>
                    <a:pt x="358" y="54"/>
                    <a:pt x="360" y="52"/>
                    <a:pt x="360" y="49"/>
                  </a:cubicBezTo>
                  <a:cubicBezTo>
                    <a:pt x="361" y="45"/>
                    <a:pt x="362" y="42"/>
                    <a:pt x="363" y="38"/>
                  </a:cubicBezTo>
                  <a:cubicBezTo>
                    <a:pt x="365" y="37"/>
                    <a:pt x="366" y="37"/>
                    <a:pt x="368" y="36"/>
                  </a:cubicBezTo>
                  <a:cubicBezTo>
                    <a:pt x="371" y="34"/>
                    <a:pt x="372" y="32"/>
                    <a:pt x="372" y="28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3" y="27"/>
                    <a:pt x="374" y="27"/>
                    <a:pt x="374" y="26"/>
                  </a:cubicBezTo>
                  <a:cubicBezTo>
                    <a:pt x="376" y="25"/>
                    <a:pt x="376" y="23"/>
                    <a:pt x="376" y="21"/>
                  </a:cubicBezTo>
                  <a:cubicBezTo>
                    <a:pt x="376" y="18"/>
                    <a:pt x="376" y="18"/>
                    <a:pt x="376" y="18"/>
                  </a:cubicBezTo>
                  <a:cubicBezTo>
                    <a:pt x="377" y="18"/>
                    <a:pt x="378" y="17"/>
                    <a:pt x="379" y="17"/>
                  </a:cubicBezTo>
                  <a:cubicBezTo>
                    <a:pt x="382" y="16"/>
                    <a:pt x="383" y="14"/>
                    <a:pt x="384" y="12"/>
                  </a:cubicBezTo>
                  <a:cubicBezTo>
                    <a:pt x="384" y="10"/>
                    <a:pt x="385" y="8"/>
                    <a:pt x="386" y="6"/>
                  </a:cubicBezTo>
                  <a:cubicBezTo>
                    <a:pt x="389" y="5"/>
                    <a:pt x="391" y="3"/>
                    <a:pt x="392" y="0"/>
                  </a:cubicBezTo>
                  <a:moveTo>
                    <a:pt x="710" y="0"/>
                  </a:moveTo>
                  <a:cubicBezTo>
                    <a:pt x="690" y="0"/>
                    <a:pt x="690" y="0"/>
                    <a:pt x="690" y="0"/>
                  </a:cubicBezTo>
                  <a:cubicBezTo>
                    <a:pt x="690" y="2"/>
                    <a:pt x="690" y="2"/>
                    <a:pt x="690" y="2"/>
                  </a:cubicBezTo>
                  <a:cubicBezTo>
                    <a:pt x="690" y="2"/>
                    <a:pt x="689" y="3"/>
                    <a:pt x="688" y="3"/>
                  </a:cubicBezTo>
                  <a:cubicBezTo>
                    <a:pt x="687" y="5"/>
                    <a:pt x="686" y="7"/>
                    <a:pt x="686" y="9"/>
                  </a:cubicBezTo>
                  <a:cubicBezTo>
                    <a:pt x="686" y="10"/>
                    <a:pt x="686" y="10"/>
                    <a:pt x="686" y="10"/>
                  </a:cubicBezTo>
                  <a:cubicBezTo>
                    <a:pt x="684" y="11"/>
                    <a:pt x="683" y="13"/>
                    <a:pt x="682" y="15"/>
                  </a:cubicBezTo>
                  <a:cubicBezTo>
                    <a:pt x="681" y="21"/>
                    <a:pt x="680" y="27"/>
                    <a:pt x="679" y="32"/>
                  </a:cubicBezTo>
                  <a:cubicBezTo>
                    <a:pt x="678" y="33"/>
                    <a:pt x="678" y="33"/>
                    <a:pt x="677" y="34"/>
                  </a:cubicBezTo>
                  <a:cubicBezTo>
                    <a:pt x="675" y="35"/>
                    <a:pt x="674" y="38"/>
                    <a:pt x="674" y="40"/>
                  </a:cubicBezTo>
                  <a:cubicBezTo>
                    <a:pt x="674" y="40"/>
                    <a:pt x="674" y="40"/>
                    <a:pt x="674" y="40"/>
                  </a:cubicBezTo>
                  <a:cubicBezTo>
                    <a:pt x="672" y="41"/>
                    <a:pt x="671" y="44"/>
                    <a:pt x="671" y="46"/>
                  </a:cubicBezTo>
                  <a:cubicBezTo>
                    <a:pt x="670" y="52"/>
                    <a:pt x="669" y="57"/>
                    <a:pt x="668" y="63"/>
                  </a:cubicBezTo>
                  <a:cubicBezTo>
                    <a:pt x="667" y="63"/>
                    <a:pt x="666" y="64"/>
                    <a:pt x="665" y="64"/>
                  </a:cubicBezTo>
                  <a:cubicBezTo>
                    <a:pt x="663" y="66"/>
                    <a:pt x="663" y="68"/>
                    <a:pt x="663" y="70"/>
                  </a:cubicBezTo>
                  <a:cubicBezTo>
                    <a:pt x="663" y="75"/>
                    <a:pt x="663" y="75"/>
                    <a:pt x="663" y="75"/>
                  </a:cubicBezTo>
                  <a:cubicBezTo>
                    <a:pt x="662" y="75"/>
                    <a:pt x="662" y="75"/>
                    <a:pt x="661" y="76"/>
                  </a:cubicBezTo>
                  <a:cubicBezTo>
                    <a:pt x="660" y="77"/>
                    <a:pt x="659" y="80"/>
                    <a:pt x="659" y="82"/>
                  </a:cubicBezTo>
                  <a:cubicBezTo>
                    <a:pt x="659" y="86"/>
                    <a:pt x="659" y="86"/>
                    <a:pt x="659" y="86"/>
                  </a:cubicBezTo>
                  <a:cubicBezTo>
                    <a:pt x="658" y="87"/>
                    <a:pt x="658" y="87"/>
                    <a:pt x="657" y="87"/>
                  </a:cubicBezTo>
                  <a:cubicBezTo>
                    <a:pt x="656" y="89"/>
                    <a:pt x="655" y="91"/>
                    <a:pt x="655" y="93"/>
                  </a:cubicBezTo>
                  <a:cubicBezTo>
                    <a:pt x="655" y="98"/>
                    <a:pt x="655" y="98"/>
                    <a:pt x="655" y="98"/>
                  </a:cubicBezTo>
                  <a:cubicBezTo>
                    <a:pt x="654" y="98"/>
                    <a:pt x="654" y="98"/>
                    <a:pt x="653" y="99"/>
                  </a:cubicBezTo>
                  <a:cubicBezTo>
                    <a:pt x="652" y="100"/>
                    <a:pt x="651" y="103"/>
                    <a:pt x="651" y="105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50" y="109"/>
                    <a:pt x="650" y="110"/>
                    <a:pt x="649" y="110"/>
                  </a:cubicBezTo>
                  <a:cubicBezTo>
                    <a:pt x="648" y="112"/>
                    <a:pt x="647" y="114"/>
                    <a:pt x="647" y="116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6" y="121"/>
                    <a:pt x="646" y="121"/>
                    <a:pt x="645" y="122"/>
                  </a:cubicBezTo>
                  <a:cubicBezTo>
                    <a:pt x="644" y="123"/>
                    <a:pt x="643" y="125"/>
                    <a:pt x="643" y="128"/>
                  </a:cubicBezTo>
                  <a:cubicBezTo>
                    <a:pt x="643" y="136"/>
                    <a:pt x="643" y="136"/>
                    <a:pt x="643" y="136"/>
                  </a:cubicBezTo>
                  <a:cubicBezTo>
                    <a:pt x="642" y="136"/>
                    <a:pt x="642" y="137"/>
                    <a:pt x="641" y="137"/>
                  </a:cubicBezTo>
                  <a:cubicBezTo>
                    <a:pt x="640" y="139"/>
                    <a:pt x="639" y="141"/>
                    <a:pt x="639" y="143"/>
                  </a:cubicBezTo>
                  <a:cubicBezTo>
                    <a:pt x="639" y="147"/>
                    <a:pt x="639" y="147"/>
                    <a:pt x="639" y="147"/>
                  </a:cubicBezTo>
                  <a:cubicBezTo>
                    <a:pt x="638" y="148"/>
                    <a:pt x="638" y="148"/>
                    <a:pt x="638" y="149"/>
                  </a:cubicBezTo>
                  <a:cubicBezTo>
                    <a:pt x="636" y="150"/>
                    <a:pt x="635" y="152"/>
                    <a:pt x="635" y="154"/>
                  </a:cubicBezTo>
                  <a:cubicBezTo>
                    <a:pt x="635" y="163"/>
                    <a:pt x="635" y="163"/>
                    <a:pt x="635" y="163"/>
                  </a:cubicBezTo>
                  <a:cubicBezTo>
                    <a:pt x="635" y="163"/>
                    <a:pt x="634" y="163"/>
                    <a:pt x="633" y="164"/>
                  </a:cubicBezTo>
                  <a:cubicBezTo>
                    <a:pt x="632" y="165"/>
                    <a:pt x="631" y="168"/>
                    <a:pt x="631" y="170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29" y="179"/>
                    <a:pt x="628" y="181"/>
                    <a:pt x="627" y="184"/>
                  </a:cubicBezTo>
                  <a:cubicBezTo>
                    <a:pt x="626" y="192"/>
                    <a:pt x="625" y="200"/>
                    <a:pt x="624" y="208"/>
                  </a:cubicBezTo>
                  <a:cubicBezTo>
                    <a:pt x="623" y="208"/>
                    <a:pt x="622" y="209"/>
                    <a:pt x="622" y="210"/>
                  </a:cubicBezTo>
                  <a:cubicBezTo>
                    <a:pt x="620" y="211"/>
                    <a:pt x="619" y="213"/>
                    <a:pt x="619" y="216"/>
                  </a:cubicBezTo>
                  <a:cubicBezTo>
                    <a:pt x="619" y="224"/>
                    <a:pt x="619" y="224"/>
                    <a:pt x="619" y="224"/>
                  </a:cubicBezTo>
                  <a:cubicBezTo>
                    <a:pt x="619" y="224"/>
                    <a:pt x="618" y="225"/>
                    <a:pt x="618" y="225"/>
                  </a:cubicBezTo>
                  <a:cubicBezTo>
                    <a:pt x="616" y="227"/>
                    <a:pt x="615" y="229"/>
                    <a:pt x="615" y="231"/>
                  </a:cubicBezTo>
                  <a:cubicBezTo>
                    <a:pt x="615" y="243"/>
                    <a:pt x="615" y="243"/>
                    <a:pt x="615" y="243"/>
                  </a:cubicBezTo>
                  <a:cubicBezTo>
                    <a:pt x="615" y="243"/>
                    <a:pt x="614" y="244"/>
                    <a:pt x="614" y="244"/>
                  </a:cubicBezTo>
                  <a:cubicBezTo>
                    <a:pt x="612" y="246"/>
                    <a:pt x="611" y="248"/>
                    <a:pt x="611" y="250"/>
                  </a:cubicBezTo>
                  <a:cubicBezTo>
                    <a:pt x="611" y="268"/>
                    <a:pt x="611" y="268"/>
                    <a:pt x="611" y="268"/>
                  </a:cubicBezTo>
                  <a:cubicBezTo>
                    <a:pt x="608" y="279"/>
                    <a:pt x="606" y="291"/>
                    <a:pt x="604" y="304"/>
                  </a:cubicBezTo>
                  <a:cubicBezTo>
                    <a:pt x="601" y="317"/>
                    <a:pt x="599" y="329"/>
                    <a:pt x="596" y="339"/>
                  </a:cubicBezTo>
                  <a:cubicBezTo>
                    <a:pt x="596" y="340"/>
                    <a:pt x="596" y="341"/>
                    <a:pt x="596" y="342"/>
                  </a:cubicBezTo>
                  <a:cubicBezTo>
                    <a:pt x="596" y="379"/>
                    <a:pt x="596" y="379"/>
                    <a:pt x="596" y="379"/>
                  </a:cubicBezTo>
                  <a:cubicBezTo>
                    <a:pt x="592" y="394"/>
                    <a:pt x="591" y="412"/>
                    <a:pt x="591" y="431"/>
                  </a:cubicBezTo>
                  <a:cubicBezTo>
                    <a:pt x="591" y="450"/>
                    <a:pt x="592" y="470"/>
                    <a:pt x="592" y="487"/>
                  </a:cubicBezTo>
                  <a:cubicBezTo>
                    <a:pt x="592" y="585"/>
                    <a:pt x="607" y="667"/>
                    <a:pt x="635" y="738"/>
                  </a:cubicBezTo>
                  <a:cubicBezTo>
                    <a:pt x="638" y="749"/>
                    <a:pt x="641" y="761"/>
                    <a:pt x="643" y="772"/>
                  </a:cubicBezTo>
                  <a:cubicBezTo>
                    <a:pt x="644" y="774"/>
                    <a:pt x="645" y="776"/>
                    <a:pt x="647" y="777"/>
                  </a:cubicBezTo>
                  <a:cubicBezTo>
                    <a:pt x="647" y="778"/>
                    <a:pt x="647" y="778"/>
                    <a:pt x="647" y="778"/>
                  </a:cubicBezTo>
                  <a:cubicBezTo>
                    <a:pt x="647" y="780"/>
                    <a:pt x="648" y="782"/>
                    <a:pt x="649" y="784"/>
                  </a:cubicBezTo>
                  <a:cubicBezTo>
                    <a:pt x="650" y="784"/>
                    <a:pt x="650" y="785"/>
                    <a:pt x="651" y="785"/>
                  </a:cubicBezTo>
                  <a:cubicBezTo>
                    <a:pt x="651" y="789"/>
                    <a:pt x="651" y="789"/>
                    <a:pt x="651" y="789"/>
                  </a:cubicBezTo>
                  <a:cubicBezTo>
                    <a:pt x="651" y="791"/>
                    <a:pt x="652" y="793"/>
                    <a:pt x="653" y="795"/>
                  </a:cubicBezTo>
                  <a:cubicBezTo>
                    <a:pt x="654" y="796"/>
                    <a:pt x="655" y="797"/>
                    <a:pt x="656" y="797"/>
                  </a:cubicBezTo>
                  <a:cubicBezTo>
                    <a:pt x="657" y="800"/>
                    <a:pt x="658" y="803"/>
                    <a:pt x="659" y="806"/>
                  </a:cubicBezTo>
                  <a:cubicBezTo>
                    <a:pt x="659" y="809"/>
                    <a:pt x="661" y="810"/>
                    <a:pt x="663" y="811"/>
                  </a:cubicBezTo>
                  <a:cubicBezTo>
                    <a:pt x="663" y="816"/>
                    <a:pt x="663" y="816"/>
                    <a:pt x="663" y="816"/>
                  </a:cubicBezTo>
                  <a:cubicBezTo>
                    <a:pt x="663" y="818"/>
                    <a:pt x="663" y="820"/>
                    <a:pt x="665" y="822"/>
                  </a:cubicBezTo>
                  <a:cubicBezTo>
                    <a:pt x="666" y="823"/>
                    <a:pt x="667" y="824"/>
                    <a:pt x="669" y="824"/>
                  </a:cubicBezTo>
                  <a:cubicBezTo>
                    <a:pt x="671" y="830"/>
                    <a:pt x="673" y="836"/>
                    <a:pt x="675" y="841"/>
                  </a:cubicBezTo>
                  <a:cubicBezTo>
                    <a:pt x="676" y="844"/>
                    <a:pt x="678" y="846"/>
                    <a:pt x="680" y="847"/>
                  </a:cubicBezTo>
                  <a:cubicBezTo>
                    <a:pt x="681" y="850"/>
                    <a:pt x="682" y="853"/>
                    <a:pt x="683" y="856"/>
                  </a:cubicBezTo>
                  <a:cubicBezTo>
                    <a:pt x="683" y="858"/>
                    <a:pt x="685" y="860"/>
                    <a:pt x="687" y="862"/>
                  </a:cubicBezTo>
                  <a:cubicBezTo>
                    <a:pt x="689" y="862"/>
                    <a:pt x="690" y="863"/>
                    <a:pt x="692" y="864"/>
                  </a:cubicBezTo>
                  <a:cubicBezTo>
                    <a:pt x="694" y="870"/>
                    <a:pt x="696" y="877"/>
                    <a:pt x="698" y="884"/>
                  </a:cubicBezTo>
                  <a:cubicBezTo>
                    <a:pt x="699" y="886"/>
                    <a:pt x="701" y="888"/>
                    <a:pt x="703" y="889"/>
                  </a:cubicBezTo>
                  <a:cubicBezTo>
                    <a:pt x="704" y="889"/>
                    <a:pt x="705" y="889"/>
                    <a:pt x="706" y="890"/>
                  </a:cubicBezTo>
                  <a:cubicBezTo>
                    <a:pt x="706" y="892"/>
                    <a:pt x="706" y="892"/>
                    <a:pt x="706" y="892"/>
                  </a:cubicBezTo>
                  <a:cubicBezTo>
                    <a:pt x="706" y="895"/>
                    <a:pt x="707" y="897"/>
                    <a:pt x="708" y="898"/>
                  </a:cubicBezTo>
                  <a:cubicBezTo>
                    <a:pt x="709" y="899"/>
                    <a:pt x="709" y="899"/>
                    <a:pt x="710" y="899"/>
                  </a:cubicBezTo>
                  <a:cubicBezTo>
                    <a:pt x="710" y="900"/>
                    <a:pt x="710" y="900"/>
                    <a:pt x="710" y="900"/>
                  </a:cubicBezTo>
                  <a:cubicBezTo>
                    <a:pt x="710" y="903"/>
                    <a:pt x="712" y="906"/>
                    <a:pt x="715" y="908"/>
                  </a:cubicBezTo>
                  <a:cubicBezTo>
                    <a:pt x="716" y="908"/>
                    <a:pt x="717" y="909"/>
                    <a:pt x="718" y="909"/>
                  </a:cubicBezTo>
                  <a:cubicBezTo>
                    <a:pt x="718" y="911"/>
                    <a:pt x="718" y="911"/>
                    <a:pt x="718" y="911"/>
                  </a:cubicBezTo>
                  <a:cubicBezTo>
                    <a:pt x="718" y="914"/>
                    <a:pt x="719" y="916"/>
                    <a:pt x="720" y="917"/>
                  </a:cubicBezTo>
                  <a:cubicBezTo>
                    <a:pt x="721" y="918"/>
                    <a:pt x="722" y="919"/>
                    <a:pt x="724" y="919"/>
                  </a:cubicBezTo>
                  <a:cubicBezTo>
                    <a:pt x="725" y="922"/>
                    <a:pt x="725" y="924"/>
                    <a:pt x="726" y="926"/>
                  </a:cubicBezTo>
                  <a:cubicBezTo>
                    <a:pt x="727" y="928"/>
                    <a:pt x="728" y="929"/>
                    <a:pt x="730" y="930"/>
                  </a:cubicBezTo>
                  <a:cubicBezTo>
                    <a:pt x="733" y="932"/>
                    <a:pt x="733" y="932"/>
                    <a:pt x="733" y="932"/>
                  </a:cubicBezTo>
                  <a:cubicBezTo>
                    <a:pt x="733" y="934"/>
                    <a:pt x="733" y="934"/>
                    <a:pt x="733" y="934"/>
                  </a:cubicBezTo>
                  <a:cubicBezTo>
                    <a:pt x="733" y="937"/>
                    <a:pt x="735" y="940"/>
                    <a:pt x="737" y="941"/>
                  </a:cubicBezTo>
                  <a:cubicBezTo>
                    <a:pt x="740" y="943"/>
                    <a:pt x="742" y="945"/>
                    <a:pt x="745" y="947"/>
                  </a:cubicBezTo>
                  <a:cubicBezTo>
                    <a:pt x="745" y="950"/>
                    <a:pt x="745" y="950"/>
                    <a:pt x="745" y="950"/>
                  </a:cubicBezTo>
                  <a:cubicBezTo>
                    <a:pt x="745" y="953"/>
                    <a:pt x="747" y="955"/>
                    <a:pt x="749" y="957"/>
                  </a:cubicBezTo>
                  <a:cubicBezTo>
                    <a:pt x="752" y="958"/>
                    <a:pt x="754" y="960"/>
                    <a:pt x="757" y="962"/>
                  </a:cubicBezTo>
                  <a:cubicBezTo>
                    <a:pt x="757" y="965"/>
                    <a:pt x="757" y="965"/>
                    <a:pt x="757" y="965"/>
                  </a:cubicBezTo>
                  <a:cubicBezTo>
                    <a:pt x="757" y="968"/>
                    <a:pt x="758" y="970"/>
                    <a:pt x="760" y="972"/>
                  </a:cubicBezTo>
                  <a:cubicBezTo>
                    <a:pt x="765" y="975"/>
                    <a:pt x="769" y="978"/>
                    <a:pt x="774" y="982"/>
                  </a:cubicBezTo>
                  <a:cubicBezTo>
                    <a:pt x="775" y="985"/>
                    <a:pt x="776" y="988"/>
                    <a:pt x="777" y="990"/>
                  </a:cubicBezTo>
                  <a:cubicBezTo>
                    <a:pt x="777" y="992"/>
                    <a:pt x="778" y="993"/>
                    <a:pt x="780" y="994"/>
                  </a:cubicBezTo>
                  <a:cubicBezTo>
                    <a:pt x="789" y="1002"/>
                    <a:pt x="798" y="1009"/>
                    <a:pt x="807" y="1017"/>
                  </a:cubicBezTo>
                  <a:cubicBezTo>
                    <a:pt x="811" y="1022"/>
                    <a:pt x="816" y="1027"/>
                    <a:pt x="821" y="1032"/>
                  </a:cubicBezTo>
                  <a:cubicBezTo>
                    <a:pt x="844" y="1032"/>
                    <a:pt x="844" y="1032"/>
                    <a:pt x="844" y="1032"/>
                  </a:cubicBezTo>
                  <a:cubicBezTo>
                    <a:pt x="835" y="1023"/>
                    <a:pt x="827" y="1014"/>
                    <a:pt x="818" y="1005"/>
                  </a:cubicBezTo>
                  <a:cubicBezTo>
                    <a:pt x="818" y="1005"/>
                    <a:pt x="818" y="1005"/>
                    <a:pt x="818" y="1005"/>
                  </a:cubicBezTo>
                  <a:cubicBezTo>
                    <a:pt x="809" y="997"/>
                    <a:pt x="801" y="990"/>
                    <a:pt x="792" y="983"/>
                  </a:cubicBezTo>
                  <a:cubicBezTo>
                    <a:pt x="791" y="980"/>
                    <a:pt x="790" y="977"/>
                    <a:pt x="789" y="974"/>
                  </a:cubicBezTo>
                  <a:cubicBezTo>
                    <a:pt x="788" y="972"/>
                    <a:pt x="787" y="971"/>
                    <a:pt x="786" y="970"/>
                  </a:cubicBezTo>
                  <a:cubicBezTo>
                    <a:pt x="782" y="967"/>
                    <a:pt x="778" y="964"/>
                    <a:pt x="774" y="961"/>
                  </a:cubicBezTo>
                  <a:cubicBezTo>
                    <a:pt x="774" y="957"/>
                    <a:pt x="774" y="957"/>
                    <a:pt x="774" y="957"/>
                  </a:cubicBezTo>
                  <a:cubicBezTo>
                    <a:pt x="774" y="955"/>
                    <a:pt x="772" y="952"/>
                    <a:pt x="770" y="950"/>
                  </a:cubicBezTo>
                  <a:cubicBezTo>
                    <a:pt x="767" y="949"/>
                    <a:pt x="764" y="947"/>
                    <a:pt x="762" y="945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2" y="939"/>
                    <a:pt x="760" y="937"/>
                    <a:pt x="758" y="935"/>
                  </a:cubicBezTo>
                  <a:cubicBezTo>
                    <a:pt x="755" y="933"/>
                    <a:pt x="753" y="932"/>
                    <a:pt x="750" y="930"/>
                  </a:cubicBezTo>
                  <a:cubicBezTo>
                    <a:pt x="750" y="927"/>
                    <a:pt x="750" y="927"/>
                    <a:pt x="750" y="927"/>
                  </a:cubicBezTo>
                  <a:cubicBezTo>
                    <a:pt x="750" y="924"/>
                    <a:pt x="748" y="921"/>
                    <a:pt x="745" y="919"/>
                  </a:cubicBezTo>
                  <a:cubicBezTo>
                    <a:pt x="740" y="917"/>
                    <a:pt x="740" y="917"/>
                    <a:pt x="740" y="917"/>
                  </a:cubicBezTo>
                  <a:cubicBezTo>
                    <a:pt x="740" y="914"/>
                    <a:pt x="739" y="912"/>
                    <a:pt x="738" y="909"/>
                  </a:cubicBezTo>
                  <a:cubicBezTo>
                    <a:pt x="737" y="907"/>
                    <a:pt x="736" y="905"/>
                    <a:pt x="734" y="904"/>
                  </a:cubicBezTo>
                  <a:cubicBezTo>
                    <a:pt x="734" y="904"/>
                    <a:pt x="734" y="904"/>
                    <a:pt x="734" y="904"/>
                  </a:cubicBezTo>
                  <a:cubicBezTo>
                    <a:pt x="734" y="901"/>
                    <a:pt x="732" y="898"/>
                    <a:pt x="730" y="896"/>
                  </a:cubicBezTo>
                  <a:cubicBezTo>
                    <a:pt x="728" y="896"/>
                    <a:pt x="727" y="895"/>
                    <a:pt x="726" y="895"/>
                  </a:cubicBezTo>
                  <a:cubicBezTo>
                    <a:pt x="726" y="892"/>
                    <a:pt x="726" y="892"/>
                    <a:pt x="726" y="892"/>
                  </a:cubicBezTo>
                  <a:cubicBezTo>
                    <a:pt x="726" y="890"/>
                    <a:pt x="725" y="888"/>
                    <a:pt x="724" y="887"/>
                  </a:cubicBezTo>
                  <a:cubicBezTo>
                    <a:pt x="723" y="886"/>
                    <a:pt x="723" y="886"/>
                    <a:pt x="722" y="885"/>
                  </a:cubicBezTo>
                  <a:cubicBezTo>
                    <a:pt x="722" y="885"/>
                    <a:pt x="722" y="885"/>
                    <a:pt x="722" y="885"/>
                  </a:cubicBezTo>
                  <a:cubicBezTo>
                    <a:pt x="722" y="882"/>
                    <a:pt x="721" y="879"/>
                    <a:pt x="718" y="877"/>
                  </a:cubicBezTo>
                  <a:cubicBezTo>
                    <a:pt x="716" y="877"/>
                    <a:pt x="715" y="876"/>
                    <a:pt x="713" y="875"/>
                  </a:cubicBezTo>
                  <a:cubicBezTo>
                    <a:pt x="711" y="868"/>
                    <a:pt x="709" y="862"/>
                    <a:pt x="706" y="855"/>
                  </a:cubicBezTo>
                  <a:cubicBezTo>
                    <a:pt x="706" y="853"/>
                    <a:pt x="704" y="851"/>
                    <a:pt x="702" y="850"/>
                  </a:cubicBezTo>
                  <a:cubicBezTo>
                    <a:pt x="701" y="850"/>
                    <a:pt x="699" y="849"/>
                    <a:pt x="698" y="848"/>
                  </a:cubicBezTo>
                  <a:cubicBezTo>
                    <a:pt x="697" y="844"/>
                    <a:pt x="696" y="841"/>
                    <a:pt x="695" y="837"/>
                  </a:cubicBezTo>
                  <a:cubicBezTo>
                    <a:pt x="694" y="834"/>
                    <a:pt x="692" y="831"/>
                    <a:pt x="689" y="831"/>
                  </a:cubicBezTo>
                  <a:cubicBezTo>
                    <a:pt x="687" y="825"/>
                    <a:pt x="685" y="819"/>
                    <a:pt x="683" y="813"/>
                  </a:cubicBezTo>
                  <a:cubicBezTo>
                    <a:pt x="682" y="811"/>
                    <a:pt x="681" y="810"/>
                    <a:pt x="679" y="809"/>
                  </a:cubicBezTo>
                  <a:cubicBezTo>
                    <a:pt x="679" y="804"/>
                    <a:pt x="679" y="804"/>
                    <a:pt x="679" y="804"/>
                  </a:cubicBezTo>
                  <a:cubicBezTo>
                    <a:pt x="679" y="802"/>
                    <a:pt x="678" y="800"/>
                    <a:pt x="677" y="799"/>
                  </a:cubicBezTo>
                  <a:cubicBezTo>
                    <a:pt x="676" y="798"/>
                    <a:pt x="675" y="797"/>
                    <a:pt x="673" y="797"/>
                  </a:cubicBezTo>
                  <a:cubicBezTo>
                    <a:pt x="673" y="793"/>
                    <a:pt x="672" y="790"/>
                    <a:pt x="671" y="787"/>
                  </a:cubicBezTo>
                  <a:cubicBezTo>
                    <a:pt x="671" y="785"/>
                    <a:pt x="669" y="783"/>
                    <a:pt x="667" y="782"/>
                  </a:cubicBezTo>
                  <a:cubicBezTo>
                    <a:pt x="667" y="778"/>
                    <a:pt x="667" y="778"/>
                    <a:pt x="667" y="778"/>
                  </a:cubicBezTo>
                  <a:cubicBezTo>
                    <a:pt x="667" y="776"/>
                    <a:pt x="666" y="773"/>
                    <a:pt x="665" y="772"/>
                  </a:cubicBezTo>
                  <a:cubicBezTo>
                    <a:pt x="664" y="771"/>
                    <a:pt x="664" y="771"/>
                    <a:pt x="663" y="771"/>
                  </a:cubicBezTo>
                  <a:cubicBezTo>
                    <a:pt x="663" y="770"/>
                    <a:pt x="663" y="770"/>
                    <a:pt x="663" y="770"/>
                  </a:cubicBezTo>
                  <a:cubicBezTo>
                    <a:pt x="663" y="768"/>
                    <a:pt x="662" y="766"/>
                    <a:pt x="661" y="764"/>
                  </a:cubicBezTo>
                  <a:cubicBezTo>
                    <a:pt x="660" y="763"/>
                    <a:pt x="659" y="763"/>
                    <a:pt x="658" y="762"/>
                  </a:cubicBezTo>
                  <a:cubicBezTo>
                    <a:pt x="656" y="753"/>
                    <a:pt x="654" y="743"/>
                    <a:pt x="652" y="734"/>
                  </a:cubicBezTo>
                  <a:cubicBezTo>
                    <a:pt x="651" y="733"/>
                    <a:pt x="651" y="733"/>
                    <a:pt x="651" y="732"/>
                  </a:cubicBezTo>
                  <a:cubicBezTo>
                    <a:pt x="623" y="664"/>
                    <a:pt x="608" y="584"/>
                    <a:pt x="608" y="487"/>
                  </a:cubicBezTo>
                  <a:cubicBezTo>
                    <a:pt x="608" y="470"/>
                    <a:pt x="607" y="450"/>
                    <a:pt x="607" y="431"/>
                  </a:cubicBezTo>
                  <a:cubicBezTo>
                    <a:pt x="607" y="412"/>
                    <a:pt x="608" y="395"/>
                    <a:pt x="612" y="382"/>
                  </a:cubicBezTo>
                  <a:cubicBezTo>
                    <a:pt x="612" y="382"/>
                    <a:pt x="612" y="381"/>
                    <a:pt x="612" y="380"/>
                  </a:cubicBezTo>
                  <a:cubicBezTo>
                    <a:pt x="612" y="343"/>
                    <a:pt x="612" y="343"/>
                    <a:pt x="612" y="343"/>
                  </a:cubicBezTo>
                  <a:cubicBezTo>
                    <a:pt x="616" y="332"/>
                    <a:pt x="618" y="319"/>
                    <a:pt x="620" y="307"/>
                  </a:cubicBezTo>
                  <a:cubicBezTo>
                    <a:pt x="622" y="294"/>
                    <a:pt x="625" y="281"/>
                    <a:pt x="628" y="272"/>
                  </a:cubicBezTo>
                  <a:cubicBezTo>
                    <a:pt x="628" y="271"/>
                    <a:pt x="628" y="270"/>
                    <a:pt x="628" y="269"/>
                  </a:cubicBezTo>
                  <a:cubicBezTo>
                    <a:pt x="628" y="257"/>
                    <a:pt x="628" y="257"/>
                    <a:pt x="628" y="257"/>
                  </a:cubicBezTo>
                  <a:cubicBezTo>
                    <a:pt x="629" y="257"/>
                    <a:pt x="629" y="256"/>
                    <a:pt x="630" y="256"/>
                  </a:cubicBezTo>
                  <a:cubicBezTo>
                    <a:pt x="631" y="254"/>
                    <a:pt x="632" y="252"/>
                    <a:pt x="632" y="250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3" y="238"/>
                    <a:pt x="633" y="237"/>
                    <a:pt x="633" y="237"/>
                  </a:cubicBezTo>
                  <a:cubicBezTo>
                    <a:pt x="635" y="235"/>
                    <a:pt x="636" y="233"/>
                    <a:pt x="636" y="231"/>
                  </a:cubicBezTo>
                  <a:cubicBezTo>
                    <a:pt x="636" y="223"/>
                    <a:pt x="636" y="223"/>
                    <a:pt x="636" y="223"/>
                  </a:cubicBezTo>
                  <a:cubicBezTo>
                    <a:pt x="638" y="221"/>
                    <a:pt x="639" y="219"/>
                    <a:pt x="640" y="217"/>
                  </a:cubicBezTo>
                  <a:cubicBezTo>
                    <a:pt x="641" y="209"/>
                    <a:pt x="642" y="201"/>
                    <a:pt x="643" y="193"/>
                  </a:cubicBezTo>
                  <a:cubicBezTo>
                    <a:pt x="644" y="192"/>
                    <a:pt x="645" y="192"/>
                    <a:pt x="645" y="191"/>
                  </a:cubicBezTo>
                  <a:cubicBezTo>
                    <a:pt x="647" y="189"/>
                    <a:pt x="648" y="187"/>
                    <a:pt x="648" y="185"/>
                  </a:cubicBezTo>
                  <a:cubicBezTo>
                    <a:pt x="648" y="177"/>
                    <a:pt x="648" y="177"/>
                    <a:pt x="648" y="177"/>
                  </a:cubicBezTo>
                  <a:cubicBezTo>
                    <a:pt x="648" y="177"/>
                    <a:pt x="649" y="176"/>
                    <a:pt x="649" y="176"/>
                  </a:cubicBezTo>
                  <a:cubicBezTo>
                    <a:pt x="651" y="174"/>
                    <a:pt x="652" y="172"/>
                    <a:pt x="652" y="170"/>
                  </a:cubicBezTo>
                  <a:cubicBezTo>
                    <a:pt x="652" y="161"/>
                    <a:pt x="652" y="161"/>
                    <a:pt x="652" y="161"/>
                  </a:cubicBezTo>
                  <a:cubicBezTo>
                    <a:pt x="652" y="161"/>
                    <a:pt x="653" y="161"/>
                    <a:pt x="653" y="160"/>
                  </a:cubicBezTo>
                  <a:cubicBezTo>
                    <a:pt x="655" y="159"/>
                    <a:pt x="656" y="157"/>
                    <a:pt x="656" y="154"/>
                  </a:cubicBezTo>
                  <a:cubicBezTo>
                    <a:pt x="656" y="150"/>
                    <a:pt x="656" y="150"/>
                    <a:pt x="656" y="150"/>
                  </a:cubicBezTo>
                  <a:cubicBezTo>
                    <a:pt x="656" y="150"/>
                    <a:pt x="657" y="149"/>
                    <a:pt x="657" y="149"/>
                  </a:cubicBezTo>
                  <a:cubicBezTo>
                    <a:pt x="659" y="147"/>
                    <a:pt x="659" y="145"/>
                    <a:pt x="659" y="143"/>
                  </a:cubicBezTo>
                  <a:cubicBezTo>
                    <a:pt x="659" y="135"/>
                    <a:pt x="659" y="135"/>
                    <a:pt x="659" y="135"/>
                  </a:cubicBezTo>
                  <a:cubicBezTo>
                    <a:pt x="660" y="134"/>
                    <a:pt x="660" y="134"/>
                    <a:pt x="661" y="133"/>
                  </a:cubicBezTo>
                  <a:cubicBezTo>
                    <a:pt x="662" y="132"/>
                    <a:pt x="663" y="130"/>
                    <a:pt x="663" y="128"/>
                  </a:cubicBezTo>
                  <a:cubicBezTo>
                    <a:pt x="663" y="123"/>
                    <a:pt x="663" y="123"/>
                    <a:pt x="663" y="123"/>
                  </a:cubicBezTo>
                  <a:cubicBezTo>
                    <a:pt x="664" y="123"/>
                    <a:pt x="664" y="123"/>
                    <a:pt x="665" y="122"/>
                  </a:cubicBezTo>
                  <a:cubicBezTo>
                    <a:pt x="666" y="121"/>
                    <a:pt x="667" y="118"/>
                    <a:pt x="667" y="116"/>
                  </a:cubicBezTo>
                  <a:cubicBezTo>
                    <a:pt x="667" y="112"/>
                    <a:pt x="667" y="112"/>
                    <a:pt x="667" y="112"/>
                  </a:cubicBezTo>
                  <a:cubicBezTo>
                    <a:pt x="668" y="111"/>
                    <a:pt x="668" y="111"/>
                    <a:pt x="669" y="111"/>
                  </a:cubicBezTo>
                  <a:cubicBezTo>
                    <a:pt x="670" y="109"/>
                    <a:pt x="671" y="107"/>
                    <a:pt x="671" y="105"/>
                  </a:cubicBezTo>
                  <a:cubicBezTo>
                    <a:pt x="671" y="100"/>
                    <a:pt x="671" y="100"/>
                    <a:pt x="671" y="100"/>
                  </a:cubicBezTo>
                  <a:cubicBezTo>
                    <a:pt x="672" y="100"/>
                    <a:pt x="672" y="100"/>
                    <a:pt x="673" y="99"/>
                  </a:cubicBezTo>
                  <a:cubicBezTo>
                    <a:pt x="674" y="98"/>
                    <a:pt x="675" y="95"/>
                    <a:pt x="675" y="93"/>
                  </a:cubicBezTo>
                  <a:cubicBezTo>
                    <a:pt x="675" y="89"/>
                    <a:pt x="675" y="89"/>
                    <a:pt x="675" y="89"/>
                  </a:cubicBezTo>
                  <a:cubicBezTo>
                    <a:pt x="676" y="88"/>
                    <a:pt x="676" y="88"/>
                    <a:pt x="677" y="88"/>
                  </a:cubicBezTo>
                  <a:cubicBezTo>
                    <a:pt x="678" y="86"/>
                    <a:pt x="679" y="84"/>
                    <a:pt x="679" y="82"/>
                  </a:cubicBezTo>
                  <a:cubicBezTo>
                    <a:pt x="679" y="77"/>
                    <a:pt x="679" y="77"/>
                    <a:pt x="679" y="77"/>
                  </a:cubicBezTo>
                  <a:cubicBezTo>
                    <a:pt x="681" y="76"/>
                    <a:pt x="683" y="74"/>
                    <a:pt x="683" y="72"/>
                  </a:cubicBezTo>
                  <a:cubicBezTo>
                    <a:pt x="684" y="66"/>
                    <a:pt x="685" y="61"/>
                    <a:pt x="686" y="55"/>
                  </a:cubicBezTo>
                  <a:cubicBezTo>
                    <a:pt x="687" y="55"/>
                    <a:pt x="688" y="54"/>
                    <a:pt x="689" y="53"/>
                  </a:cubicBezTo>
                  <a:cubicBezTo>
                    <a:pt x="690" y="52"/>
                    <a:pt x="691" y="50"/>
                    <a:pt x="691" y="47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3" y="46"/>
                    <a:pt x="694" y="44"/>
                    <a:pt x="695" y="41"/>
                  </a:cubicBezTo>
                  <a:cubicBezTo>
                    <a:pt x="696" y="36"/>
                    <a:pt x="697" y="30"/>
                    <a:pt x="698" y="24"/>
                  </a:cubicBezTo>
                  <a:cubicBezTo>
                    <a:pt x="699" y="24"/>
                    <a:pt x="699" y="23"/>
                    <a:pt x="700" y="23"/>
                  </a:cubicBezTo>
                  <a:cubicBezTo>
                    <a:pt x="702" y="21"/>
                    <a:pt x="703" y="19"/>
                    <a:pt x="703" y="17"/>
                  </a:cubicBezTo>
                  <a:cubicBezTo>
                    <a:pt x="703" y="16"/>
                    <a:pt x="703" y="16"/>
                    <a:pt x="703" y="16"/>
                  </a:cubicBezTo>
                  <a:cubicBezTo>
                    <a:pt x="703" y="16"/>
                    <a:pt x="704" y="16"/>
                    <a:pt x="704" y="15"/>
                  </a:cubicBezTo>
                  <a:cubicBezTo>
                    <a:pt x="706" y="13"/>
                    <a:pt x="707" y="11"/>
                    <a:pt x="707" y="9"/>
                  </a:cubicBezTo>
                  <a:cubicBezTo>
                    <a:pt x="707" y="5"/>
                    <a:pt x="707" y="5"/>
                    <a:pt x="707" y="5"/>
                  </a:cubicBezTo>
                  <a:cubicBezTo>
                    <a:pt x="707" y="4"/>
                    <a:pt x="708" y="4"/>
                    <a:pt x="708" y="4"/>
                  </a:cubicBezTo>
                  <a:cubicBezTo>
                    <a:pt x="709" y="3"/>
                    <a:pt x="710" y="2"/>
                    <a:pt x="710" y="0"/>
                  </a:cubicBezTo>
                  <a:moveTo>
                    <a:pt x="4156" y="0"/>
                  </a:moveTo>
                  <a:cubicBezTo>
                    <a:pt x="4124" y="0"/>
                    <a:pt x="4124" y="0"/>
                    <a:pt x="4124" y="0"/>
                  </a:cubicBezTo>
                  <a:cubicBezTo>
                    <a:pt x="4123" y="1"/>
                    <a:pt x="4122" y="1"/>
                    <a:pt x="4122" y="1"/>
                  </a:cubicBezTo>
                  <a:cubicBezTo>
                    <a:pt x="4119" y="2"/>
                    <a:pt x="4116" y="4"/>
                    <a:pt x="4116" y="7"/>
                  </a:cubicBezTo>
                  <a:cubicBezTo>
                    <a:pt x="4115" y="10"/>
                    <a:pt x="4114" y="14"/>
                    <a:pt x="4112" y="18"/>
                  </a:cubicBezTo>
                  <a:cubicBezTo>
                    <a:pt x="4109" y="24"/>
                    <a:pt x="4104" y="30"/>
                    <a:pt x="4100" y="34"/>
                  </a:cubicBezTo>
                  <a:cubicBezTo>
                    <a:pt x="4097" y="37"/>
                    <a:pt x="4095" y="39"/>
                    <a:pt x="4093" y="40"/>
                  </a:cubicBezTo>
                  <a:cubicBezTo>
                    <a:pt x="4090" y="42"/>
                    <a:pt x="4088" y="43"/>
                    <a:pt x="4086" y="43"/>
                  </a:cubicBezTo>
                  <a:cubicBezTo>
                    <a:pt x="4085" y="43"/>
                    <a:pt x="4084" y="44"/>
                    <a:pt x="4083" y="45"/>
                  </a:cubicBezTo>
                  <a:cubicBezTo>
                    <a:pt x="4083" y="45"/>
                    <a:pt x="4081" y="46"/>
                    <a:pt x="4079" y="46"/>
                  </a:cubicBezTo>
                  <a:cubicBezTo>
                    <a:pt x="4076" y="47"/>
                    <a:pt x="4071" y="49"/>
                    <a:pt x="4065" y="50"/>
                  </a:cubicBezTo>
                  <a:cubicBezTo>
                    <a:pt x="4056" y="52"/>
                    <a:pt x="4046" y="54"/>
                    <a:pt x="4037" y="55"/>
                  </a:cubicBezTo>
                  <a:cubicBezTo>
                    <a:pt x="4028" y="56"/>
                    <a:pt x="4021" y="58"/>
                    <a:pt x="4016" y="58"/>
                  </a:cubicBezTo>
                  <a:cubicBezTo>
                    <a:pt x="4014" y="59"/>
                    <a:pt x="4011" y="60"/>
                    <a:pt x="4010" y="63"/>
                  </a:cubicBezTo>
                  <a:cubicBezTo>
                    <a:pt x="4010" y="64"/>
                    <a:pt x="4009" y="64"/>
                    <a:pt x="4008" y="64"/>
                  </a:cubicBezTo>
                  <a:cubicBezTo>
                    <a:pt x="4008" y="65"/>
                    <a:pt x="4007" y="65"/>
                    <a:pt x="4006" y="66"/>
                  </a:cubicBezTo>
                  <a:cubicBezTo>
                    <a:pt x="4005" y="67"/>
                    <a:pt x="4004" y="68"/>
                    <a:pt x="4003" y="69"/>
                  </a:cubicBezTo>
                  <a:cubicBezTo>
                    <a:pt x="4002" y="71"/>
                    <a:pt x="4001" y="73"/>
                    <a:pt x="4001" y="74"/>
                  </a:cubicBezTo>
                  <a:cubicBezTo>
                    <a:pt x="4001" y="77"/>
                    <a:pt x="4001" y="77"/>
                    <a:pt x="4001" y="77"/>
                  </a:cubicBezTo>
                  <a:cubicBezTo>
                    <a:pt x="4000" y="77"/>
                    <a:pt x="3999" y="78"/>
                    <a:pt x="3998" y="78"/>
                  </a:cubicBezTo>
                  <a:cubicBezTo>
                    <a:pt x="3995" y="80"/>
                    <a:pt x="3994" y="83"/>
                    <a:pt x="3994" y="86"/>
                  </a:cubicBezTo>
                  <a:cubicBezTo>
                    <a:pt x="3994" y="86"/>
                    <a:pt x="3994" y="86"/>
                    <a:pt x="3994" y="86"/>
                  </a:cubicBezTo>
                  <a:cubicBezTo>
                    <a:pt x="3993" y="87"/>
                    <a:pt x="3993" y="87"/>
                    <a:pt x="3992" y="87"/>
                  </a:cubicBezTo>
                  <a:cubicBezTo>
                    <a:pt x="3991" y="89"/>
                    <a:pt x="3990" y="91"/>
                    <a:pt x="3990" y="93"/>
                  </a:cubicBezTo>
                  <a:cubicBezTo>
                    <a:pt x="3990" y="94"/>
                    <a:pt x="3990" y="94"/>
                    <a:pt x="3990" y="94"/>
                  </a:cubicBezTo>
                  <a:cubicBezTo>
                    <a:pt x="3989" y="94"/>
                    <a:pt x="3989" y="95"/>
                    <a:pt x="3988" y="95"/>
                  </a:cubicBezTo>
                  <a:cubicBezTo>
                    <a:pt x="3987" y="97"/>
                    <a:pt x="3986" y="99"/>
                    <a:pt x="3986" y="101"/>
                  </a:cubicBezTo>
                  <a:cubicBezTo>
                    <a:pt x="3986" y="103"/>
                    <a:pt x="3986" y="103"/>
                    <a:pt x="3986" y="103"/>
                  </a:cubicBezTo>
                  <a:cubicBezTo>
                    <a:pt x="3985" y="104"/>
                    <a:pt x="3984" y="104"/>
                    <a:pt x="3983" y="105"/>
                  </a:cubicBezTo>
                  <a:cubicBezTo>
                    <a:pt x="3980" y="106"/>
                    <a:pt x="3978" y="109"/>
                    <a:pt x="3978" y="112"/>
                  </a:cubicBezTo>
                  <a:cubicBezTo>
                    <a:pt x="3978" y="113"/>
                    <a:pt x="3978" y="113"/>
                    <a:pt x="3978" y="113"/>
                  </a:cubicBezTo>
                  <a:cubicBezTo>
                    <a:pt x="3977" y="113"/>
                    <a:pt x="3976" y="114"/>
                    <a:pt x="3975" y="115"/>
                  </a:cubicBezTo>
                  <a:cubicBezTo>
                    <a:pt x="3972" y="119"/>
                    <a:pt x="3969" y="124"/>
                    <a:pt x="3965" y="128"/>
                  </a:cubicBezTo>
                  <a:cubicBezTo>
                    <a:pt x="3943" y="135"/>
                    <a:pt x="3921" y="143"/>
                    <a:pt x="3898" y="150"/>
                  </a:cubicBezTo>
                  <a:cubicBezTo>
                    <a:pt x="3884" y="150"/>
                    <a:pt x="3884" y="150"/>
                    <a:pt x="3884" y="150"/>
                  </a:cubicBezTo>
                  <a:cubicBezTo>
                    <a:pt x="3881" y="150"/>
                    <a:pt x="3879" y="151"/>
                    <a:pt x="3877" y="153"/>
                  </a:cubicBezTo>
                  <a:cubicBezTo>
                    <a:pt x="3874" y="158"/>
                    <a:pt x="3871" y="162"/>
                    <a:pt x="3867" y="166"/>
                  </a:cubicBezTo>
                  <a:cubicBezTo>
                    <a:pt x="3864" y="167"/>
                    <a:pt x="3861" y="168"/>
                    <a:pt x="3858" y="169"/>
                  </a:cubicBezTo>
                  <a:cubicBezTo>
                    <a:pt x="3856" y="170"/>
                    <a:pt x="3855" y="171"/>
                    <a:pt x="3854" y="172"/>
                  </a:cubicBezTo>
                  <a:cubicBezTo>
                    <a:pt x="3844" y="182"/>
                    <a:pt x="3835" y="193"/>
                    <a:pt x="3825" y="203"/>
                  </a:cubicBezTo>
                  <a:cubicBezTo>
                    <a:pt x="3821" y="203"/>
                    <a:pt x="3821" y="203"/>
                    <a:pt x="3821" y="203"/>
                  </a:cubicBezTo>
                  <a:cubicBezTo>
                    <a:pt x="3819" y="203"/>
                    <a:pt x="3817" y="204"/>
                    <a:pt x="3815" y="206"/>
                  </a:cubicBezTo>
                  <a:cubicBezTo>
                    <a:pt x="3792" y="229"/>
                    <a:pt x="3769" y="253"/>
                    <a:pt x="3747" y="276"/>
                  </a:cubicBezTo>
                  <a:cubicBezTo>
                    <a:pt x="3742" y="276"/>
                    <a:pt x="3742" y="276"/>
                    <a:pt x="3742" y="276"/>
                  </a:cubicBezTo>
                  <a:cubicBezTo>
                    <a:pt x="3740" y="276"/>
                    <a:pt x="3738" y="277"/>
                    <a:pt x="3736" y="279"/>
                  </a:cubicBezTo>
                  <a:cubicBezTo>
                    <a:pt x="3728" y="288"/>
                    <a:pt x="3719" y="297"/>
                    <a:pt x="3711" y="307"/>
                  </a:cubicBezTo>
                  <a:cubicBezTo>
                    <a:pt x="3707" y="307"/>
                    <a:pt x="3707" y="307"/>
                    <a:pt x="3707" y="307"/>
                  </a:cubicBezTo>
                  <a:cubicBezTo>
                    <a:pt x="3704" y="307"/>
                    <a:pt x="3701" y="308"/>
                    <a:pt x="3700" y="311"/>
                  </a:cubicBezTo>
                  <a:cubicBezTo>
                    <a:pt x="3699" y="312"/>
                    <a:pt x="3698" y="313"/>
                    <a:pt x="3698" y="314"/>
                  </a:cubicBezTo>
                  <a:cubicBezTo>
                    <a:pt x="3696" y="315"/>
                    <a:pt x="3694" y="316"/>
                    <a:pt x="3693" y="317"/>
                  </a:cubicBezTo>
                  <a:cubicBezTo>
                    <a:pt x="3684" y="327"/>
                    <a:pt x="3675" y="337"/>
                    <a:pt x="3666" y="347"/>
                  </a:cubicBezTo>
                  <a:cubicBezTo>
                    <a:pt x="3662" y="349"/>
                    <a:pt x="3659" y="352"/>
                    <a:pt x="3655" y="354"/>
                  </a:cubicBezTo>
                  <a:cubicBezTo>
                    <a:pt x="3653" y="355"/>
                    <a:pt x="3651" y="358"/>
                    <a:pt x="3651" y="361"/>
                  </a:cubicBezTo>
                  <a:cubicBezTo>
                    <a:pt x="3651" y="366"/>
                    <a:pt x="3651" y="366"/>
                    <a:pt x="3651" y="366"/>
                  </a:cubicBezTo>
                  <a:cubicBezTo>
                    <a:pt x="3651" y="367"/>
                    <a:pt x="3650" y="368"/>
                    <a:pt x="3650" y="369"/>
                  </a:cubicBezTo>
                  <a:cubicBezTo>
                    <a:pt x="3648" y="372"/>
                    <a:pt x="3645" y="376"/>
                    <a:pt x="3643" y="380"/>
                  </a:cubicBezTo>
                  <a:cubicBezTo>
                    <a:pt x="3642" y="381"/>
                    <a:pt x="3641" y="382"/>
                    <a:pt x="3640" y="383"/>
                  </a:cubicBezTo>
                  <a:cubicBezTo>
                    <a:pt x="3603" y="383"/>
                    <a:pt x="3603" y="383"/>
                    <a:pt x="3603" y="383"/>
                  </a:cubicBezTo>
                  <a:cubicBezTo>
                    <a:pt x="3602" y="383"/>
                    <a:pt x="3601" y="383"/>
                    <a:pt x="3601" y="383"/>
                  </a:cubicBezTo>
                  <a:cubicBezTo>
                    <a:pt x="3599" y="382"/>
                    <a:pt x="3596" y="381"/>
                    <a:pt x="3594" y="381"/>
                  </a:cubicBezTo>
                  <a:cubicBezTo>
                    <a:pt x="3586" y="379"/>
                    <a:pt x="3576" y="378"/>
                    <a:pt x="3567" y="378"/>
                  </a:cubicBezTo>
                  <a:cubicBezTo>
                    <a:pt x="3565" y="378"/>
                    <a:pt x="3562" y="378"/>
                    <a:pt x="3560" y="378"/>
                  </a:cubicBezTo>
                  <a:cubicBezTo>
                    <a:pt x="3558" y="379"/>
                    <a:pt x="3556" y="379"/>
                    <a:pt x="3553" y="381"/>
                  </a:cubicBezTo>
                  <a:cubicBezTo>
                    <a:pt x="3552" y="381"/>
                    <a:pt x="3551" y="382"/>
                    <a:pt x="3550" y="383"/>
                  </a:cubicBezTo>
                  <a:cubicBezTo>
                    <a:pt x="3550" y="383"/>
                    <a:pt x="3550" y="383"/>
                    <a:pt x="3550" y="383"/>
                  </a:cubicBezTo>
                  <a:cubicBezTo>
                    <a:pt x="3547" y="383"/>
                    <a:pt x="3544" y="385"/>
                    <a:pt x="3542" y="387"/>
                  </a:cubicBezTo>
                  <a:cubicBezTo>
                    <a:pt x="3542" y="389"/>
                    <a:pt x="3541" y="390"/>
                    <a:pt x="3541" y="391"/>
                  </a:cubicBezTo>
                  <a:cubicBezTo>
                    <a:pt x="3539" y="391"/>
                    <a:pt x="3537" y="392"/>
                    <a:pt x="3536" y="393"/>
                  </a:cubicBezTo>
                  <a:cubicBezTo>
                    <a:pt x="3534" y="395"/>
                    <a:pt x="3533" y="397"/>
                    <a:pt x="3533" y="399"/>
                  </a:cubicBezTo>
                  <a:cubicBezTo>
                    <a:pt x="3533" y="403"/>
                    <a:pt x="3533" y="403"/>
                    <a:pt x="3533" y="403"/>
                  </a:cubicBezTo>
                  <a:cubicBezTo>
                    <a:pt x="3528" y="407"/>
                    <a:pt x="3522" y="411"/>
                    <a:pt x="3517" y="416"/>
                  </a:cubicBezTo>
                  <a:cubicBezTo>
                    <a:pt x="3515" y="417"/>
                    <a:pt x="3514" y="419"/>
                    <a:pt x="3514" y="422"/>
                  </a:cubicBezTo>
                  <a:cubicBezTo>
                    <a:pt x="3514" y="426"/>
                    <a:pt x="3514" y="426"/>
                    <a:pt x="3514" y="426"/>
                  </a:cubicBezTo>
                  <a:cubicBezTo>
                    <a:pt x="3504" y="434"/>
                    <a:pt x="3495" y="442"/>
                    <a:pt x="3485" y="450"/>
                  </a:cubicBezTo>
                  <a:cubicBezTo>
                    <a:pt x="3485" y="451"/>
                    <a:pt x="3484" y="451"/>
                    <a:pt x="3484" y="452"/>
                  </a:cubicBezTo>
                  <a:cubicBezTo>
                    <a:pt x="3482" y="454"/>
                    <a:pt x="3480" y="457"/>
                    <a:pt x="3478" y="460"/>
                  </a:cubicBezTo>
                  <a:cubicBezTo>
                    <a:pt x="3469" y="461"/>
                    <a:pt x="3459" y="462"/>
                    <a:pt x="3450" y="464"/>
                  </a:cubicBezTo>
                  <a:cubicBezTo>
                    <a:pt x="3448" y="464"/>
                    <a:pt x="3446" y="465"/>
                    <a:pt x="3444" y="467"/>
                  </a:cubicBezTo>
                  <a:cubicBezTo>
                    <a:pt x="3439" y="467"/>
                    <a:pt x="3439" y="467"/>
                    <a:pt x="3439" y="467"/>
                  </a:cubicBezTo>
                  <a:cubicBezTo>
                    <a:pt x="3437" y="467"/>
                    <a:pt x="3435" y="468"/>
                    <a:pt x="3434" y="470"/>
                  </a:cubicBezTo>
                  <a:cubicBezTo>
                    <a:pt x="3433" y="470"/>
                    <a:pt x="3433" y="471"/>
                    <a:pt x="3432" y="471"/>
                  </a:cubicBezTo>
                  <a:cubicBezTo>
                    <a:pt x="3432" y="471"/>
                    <a:pt x="3432" y="471"/>
                    <a:pt x="3432" y="471"/>
                  </a:cubicBezTo>
                  <a:cubicBezTo>
                    <a:pt x="3429" y="471"/>
                    <a:pt x="3427" y="472"/>
                    <a:pt x="3426" y="474"/>
                  </a:cubicBezTo>
                  <a:cubicBezTo>
                    <a:pt x="3425" y="474"/>
                    <a:pt x="3425" y="474"/>
                    <a:pt x="3425" y="475"/>
                  </a:cubicBezTo>
                  <a:cubicBezTo>
                    <a:pt x="3416" y="475"/>
                    <a:pt x="3416" y="475"/>
                    <a:pt x="3416" y="475"/>
                  </a:cubicBezTo>
                  <a:cubicBezTo>
                    <a:pt x="3414" y="475"/>
                    <a:pt x="3412" y="476"/>
                    <a:pt x="3410" y="477"/>
                  </a:cubicBezTo>
                  <a:cubicBezTo>
                    <a:pt x="3409" y="478"/>
                    <a:pt x="3409" y="479"/>
                    <a:pt x="3408" y="480"/>
                  </a:cubicBezTo>
                  <a:cubicBezTo>
                    <a:pt x="3404" y="481"/>
                    <a:pt x="3401" y="481"/>
                    <a:pt x="3397" y="481"/>
                  </a:cubicBezTo>
                  <a:cubicBezTo>
                    <a:pt x="3395" y="481"/>
                    <a:pt x="3392" y="481"/>
                    <a:pt x="3390" y="481"/>
                  </a:cubicBezTo>
                  <a:cubicBezTo>
                    <a:pt x="3386" y="481"/>
                    <a:pt x="3382" y="481"/>
                    <a:pt x="3378" y="482"/>
                  </a:cubicBezTo>
                  <a:cubicBezTo>
                    <a:pt x="3373" y="483"/>
                    <a:pt x="3369" y="485"/>
                    <a:pt x="3364" y="488"/>
                  </a:cubicBezTo>
                  <a:cubicBezTo>
                    <a:pt x="3363" y="488"/>
                    <a:pt x="3363" y="489"/>
                    <a:pt x="3362" y="490"/>
                  </a:cubicBezTo>
                  <a:cubicBezTo>
                    <a:pt x="3355" y="499"/>
                    <a:pt x="3349" y="508"/>
                    <a:pt x="3342" y="517"/>
                  </a:cubicBezTo>
                  <a:cubicBezTo>
                    <a:pt x="3341" y="518"/>
                    <a:pt x="3341" y="520"/>
                    <a:pt x="3341" y="522"/>
                  </a:cubicBezTo>
                  <a:cubicBezTo>
                    <a:pt x="3341" y="524"/>
                    <a:pt x="3341" y="524"/>
                    <a:pt x="3341" y="524"/>
                  </a:cubicBezTo>
                  <a:cubicBezTo>
                    <a:pt x="3340" y="524"/>
                    <a:pt x="3339" y="525"/>
                    <a:pt x="3338" y="525"/>
                  </a:cubicBezTo>
                  <a:cubicBezTo>
                    <a:pt x="3335" y="527"/>
                    <a:pt x="3333" y="530"/>
                    <a:pt x="3333" y="533"/>
                  </a:cubicBezTo>
                  <a:cubicBezTo>
                    <a:pt x="3333" y="534"/>
                    <a:pt x="3333" y="534"/>
                    <a:pt x="3333" y="534"/>
                  </a:cubicBezTo>
                  <a:cubicBezTo>
                    <a:pt x="3332" y="534"/>
                    <a:pt x="3332" y="534"/>
                    <a:pt x="3331" y="535"/>
                  </a:cubicBezTo>
                  <a:cubicBezTo>
                    <a:pt x="3330" y="536"/>
                    <a:pt x="3329" y="538"/>
                    <a:pt x="3329" y="541"/>
                  </a:cubicBezTo>
                  <a:cubicBezTo>
                    <a:pt x="3329" y="545"/>
                    <a:pt x="3329" y="545"/>
                    <a:pt x="3329" y="545"/>
                  </a:cubicBezTo>
                  <a:cubicBezTo>
                    <a:pt x="3314" y="558"/>
                    <a:pt x="3299" y="571"/>
                    <a:pt x="3285" y="584"/>
                  </a:cubicBezTo>
                  <a:cubicBezTo>
                    <a:pt x="3284" y="585"/>
                    <a:pt x="3284" y="585"/>
                    <a:pt x="3284" y="585"/>
                  </a:cubicBezTo>
                  <a:cubicBezTo>
                    <a:pt x="3276" y="593"/>
                    <a:pt x="3269" y="602"/>
                    <a:pt x="3261" y="610"/>
                  </a:cubicBezTo>
                  <a:cubicBezTo>
                    <a:pt x="3260" y="611"/>
                    <a:pt x="3260" y="611"/>
                    <a:pt x="3259" y="611"/>
                  </a:cubicBezTo>
                  <a:cubicBezTo>
                    <a:pt x="3258" y="611"/>
                    <a:pt x="3256" y="611"/>
                    <a:pt x="3254" y="611"/>
                  </a:cubicBezTo>
                  <a:cubicBezTo>
                    <a:pt x="3254" y="611"/>
                    <a:pt x="3254" y="611"/>
                    <a:pt x="3254" y="611"/>
                  </a:cubicBezTo>
                  <a:cubicBezTo>
                    <a:pt x="3254" y="611"/>
                    <a:pt x="3254" y="611"/>
                    <a:pt x="3254" y="611"/>
                  </a:cubicBezTo>
                  <a:cubicBezTo>
                    <a:pt x="3252" y="611"/>
                    <a:pt x="3249" y="611"/>
                    <a:pt x="3245" y="611"/>
                  </a:cubicBezTo>
                  <a:cubicBezTo>
                    <a:pt x="3241" y="611"/>
                    <a:pt x="3237" y="612"/>
                    <a:pt x="3233" y="613"/>
                  </a:cubicBezTo>
                  <a:cubicBezTo>
                    <a:pt x="3232" y="613"/>
                    <a:pt x="3232" y="613"/>
                    <a:pt x="3232" y="613"/>
                  </a:cubicBezTo>
                  <a:cubicBezTo>
                    <a:pt x="3209" y="621"/>
                    <a:pt x="3185" y="628"/>
                    <a:pt x="3162" y="636"/>
                  </a:cubicBezTo>
                  <a:cubicBezTo>
                    <a:pt x="3160" y="637"/>
                    <a:pt x="3158" y="638"/>
                    <a:pt x="3157" y="640"/>
                  </a:cubicBezTo>
                  <a:cubicBezTo>
                    <a:pt x="3156" y="642"/>
                    <a:pt x="3155" y="644"/>
                    <a:pt x="3154" y="646"/>
                  </a:cubicBezTo>
                  <a:cubicBezTo>
                    <a:pt x="3146" y="652"/>
                    <a:pt x="3139" y="658"/>
                    <a:pt x="3131" y="664"/>
                  </a:cubicBezTo>
                  <a:cubicBezTo>
                    <a:pt x="3129" y="666"/>
                    <a:pt x="3128" y="668"/>
                    <a:pt x="3128" y="671"/>
                  </a:cubicBezTo>
                  <a:cubicBezTo>
                    <a:pt x="3128" y="674"/>
                    <a:pt x="3128" y="674"/>
                    <a:pt x="3128" y="674"/>
                  </a:cubicBezTo>
                  <a:cubicBezTo>
                    <a:pt x="3124" y="677"/>
                    <a:pt x="3120" y="680"/>
                    <a:pt x="3116" y="683"/>
                  </a:cubicBezTo>
                  <a:cubicBezTo>
                    <a:pt x="3114" y="685"/>
                    <a:pt x="3113" y="687"/>
                    <a:pt x="3113" y="690"/>
                  </a:cubicBezTo>
                  <a:cubicBezTo>
                    <a:pt x="3113" y="693"/>
                    <a:pt x="3113" y="693"/>
                    <a:pt x="3113" y="693"/>
                  </a:cubicBezTo>
                  <a:cubicBezTo>
                    <a:pt x="3107" y="698"/>
                    <a:pt x="3102" y="702"/>
                    <a:pt x="3096" y="706"/>
                  </a:cubicBezTo>
                  <a:cubicBezTo>
                    <a:pt x="3094" y="708"/>
                    <a:pt x="3093" y="710"/>
                    <a:pt x="3093" y="713"/>
                  </a:cubicBezTo>
                  <a:cubicBezTo>
                    <a:pt x="3093" y="715"/>
                    <a:pt x="3093" y="715"/>
                    <a:pt x="3093" y="715"/>
                  </a:cubicBezTo>
                  <a:cubicBezTo>
                    <a:pt x="3092" y="716"/>
                    <a:pt x="3090" y="716"/>
                    <a:pt x="3089" y="717"/>
                  </a:cubicBezTo>
                  <a:cubicBezTo>
                    <a:pt x="3087" y="718"/>
                    <a:pt x="3085" y="721"/>
                    <a:pt x="3085" y="724"/>
                  </a:cubicBezTo>
                  <a:cubicBezTo>
                    <a:pt x="3085" y="725"/>
                    <a:pt x="3085" y="725"/>
                    <a:pt x="3085" y="725"/>
                  </a:cubicBezTo>
                  <a:cubicBezTo>
                    <a:pt x="3084" y="725"/>
                    <a:pt x="3083" y="726"/>
                    <a:pt x="3083" y="727"/>
                  </a:cubicBezTo>
                  <a:cubicBezTo>
                    <a:pt x="3081" y="730"/>
                    <a:pt x="3079" y="733"/>
                    <a:pt x="3077" y="735"/>
                  </a:cubicBezTo>
                  <a:cubicBezTo>
                    <a:pt x="3076" y="736"/>
                    <a:pt x="3075" y="736"/>
                    <a:pt x="3074" y="736"/>
                  </a:cubicBezTo>
                  <a:cubicBezTo>
                    <a:pt x="3073" y="737"/>
                    <a:pt x="3071" y="738"/>
                    <a:pt x="3070" y="739"/>
                  </a:cubicBezTo>
                  <a:cubicBezTo>
                    <a:pt x="3070" y="739"/>
                    <a:pt x="3070" y="739"/>
                    <a:pt x="3070" y="739"/>
                  </a:cubicBezTo>
                  <a:cubicBezTo>
                    <a:pt x="3064" y="740"/>
                    <a:pt x="3058" y="741"/>
                    <a:pt x="3053" y="742"/>
                  </a:cubicBezTo>
                  <a:cubicBezTo>
                    <a:pt x="3051" y="740"/>
                    <a:pt x="3049" y="739"/>
                    <a:pt x="3047" y="739"/>
                  </a:cubicBezTo>
                  <a:cubicBezTo>
                    <a:pt x="3030" y="738"/>
                    <a:pt x="3013" y="736"/>
                    <a:pt x="2996" y="735"/>
                  </a:cubicBezTo>
                  <a:cubicBezTo>
                    <a:pt x="2995" y="735"/>
                    <a:pt x="2995" y="735"/>
                    <a:pt x="2995" y="735"/>
                  </a:cubicBezTo>
                  <a:cubicBezTo>
                    <a:pt x="2993" y="735"/>
                    <a:pt x="2991" y="736"/>
                    <a:pt x="2989" y="737"/>
                  </a:cubicBezTo>
                  <a:cubicBezTo>
                    <a:pt x="2989" y="738"/>
                    <a:pt x="2988" y="738"/>
                    <a:pt x="2988" y="739"/>
                  </a:cubicBezTo>
                  <a:cubicBezTo>
                    <a:pt x="2983" y="739"/>
                    <a:pt x="2983" y="739"/>
                    <a:pt x="2983" y="739"/>
                  </a:cubicBezTo>
                  <a:cubicBezTo>
                    <a:pt x="2981" y="739"/>
                    <a:pt x="2978" y="740"/>
                    <a:pt x="2977" y="742"/>
                  </a:cubicBezTo>
                  <a:cubicBezTo>
                    <a:pt x="2974" y="745"/>
                    <a:pt x="2972" y="748"/>
                    <a:pt x="2970" y="751"/>
                  </a:cubicBezTo>
                  <a:cubicBezTo>
                    <a:pt x="2966" y="752"/>
                    <a:pt x="2962" y="753"/>
                    <a:pt x="2958" y="754"/>
                  </a:cubicBezTo>
                  <a:cubicBezTo>
                    <a:pt x="2956" y="755"/>
                    <a:pt x="2953" y="756"/>
                    <a:pt x="2952" y="759"/>
                  </a:cubicBezTo>
                  <a:cubicBezTo>
                    <a:pt x="2952" y="760"/>
                    <a:pt x="2951" y="761"/>
                    <a:pt x="2951" y="762"/>
                  </a:cubicBezTo>
                  <a:cubicBezTo>
                    <a:pt x="2948" y="762"/>
                    <a:pt x="2948" y="762"/>
                    <a:pt x="2948" y="762"/>
                  </a:cubicBezTo>
                  <a:cubicBezTo>
                    <a:pt x="2946" y="762"/>
                    <a:pt x="2944" y="763"/>
                    <a:pt x="2942" y="764"/>
                  </a:cubicBezTo>
                  <a:cubicBezTo>
                    <a:pt x="2942" y="765"/>
                    <a:pt x="2941" y="765"/>
                    <a:pt x="2941" y="766"/>
                  </a:cubicBezTo>
                  <a:cubicBezTo>
                    <a:pt x="2940" y="766"/>
                    <a:pt x="2940" y="766"/>
                    <a:pt x="2940" y="766"/>
                  </a:cubicBezTo>
                  <a:cubicBezTo>
                    <a:pt x="2938" y="766"/>
                    <a:pt x="2936" y="766"/>
                    <a:pt x="2934" y="768"/>
                  </a:cubicBezTo>
                  <a:cubicBezTo>
                    <a:pt x="2934" y="768"/>
                    <a:pt x="2933" y="769"/>
                    <a:pt x="2933" y="769"/>
                  </a:cubicBezTo>
                  <a:cubicBezTo>
                    <a:pt x="2932" y="769"/>
                    <a:pt x="2932" y="769"/>
                    <a:pt x="2932" y="769"/>
                  </a:cubicBezTo>
                  <a:cubicBezTo>
                    <a:pt x="2930" y="769"/>
                    <a:pt x="2928" y="770"/>
                    <a:pt x="2926" y="772"/>
                  </a:cubicBezTo>
                  <a:cubicBezTo>
                    <a:pt x="2926" y="772"/>
                    <a:pt x="2926" y="773"/>
                    <a:pt x="2925" y="773"/>
                  </a:cubicBezTo>
                  <a:cubicBezTo>
                    <a:pt x="2924" y="773"/>
                    <a:pt x="2924" y="773"/>
                    <a:pt x="2924" y="773"/>
                  </a:cubicBezTo>
                  <a:cubicBezTo>
                    <a:pt x="2922" y="773"/>
                    <a:pt x="2920" y="774"/>
                    <a:pt x="2918" y="776"/>
                  </a:cubicBezTo>
                  <a:cubicBezTo>
                    <a:pt x="2918" y="776"/>
                    <a:pt x="2918" y="777"/>
                    <a:pt x="2917" y="777"/>
                  </a:cubicBezTo>
                  <a:cubicBezTo>
                    <a:pt x="2916" y="777"/>
                    <a:pt x="2916" y="777"/>
                    <a:pt x="2916" y="777"/>
                  </a:cubicBezTo>
                  <a:cubicBezTo>
                    <a:pt x="2914" y="777"/>
                    <a:pt x="2912" y="778"/>
                    <a:pt x="2910" y="779"/>
                  </a:cubicBezTo>
                  <a:cubicBezTo>
                    <a:pt x="2910" y="780"/>
                    <a:pt x="2910" y="780"/>
                    <a:pt x="2909" y="781"/>
                  </a:cubicBezTo>
                  <a:cubicBezTo>
                    <a:pt x="2909" y="781"/>
                    <a:pt x="2909" y="781"/>
                    <a:pt x="2909" y="781"/>
                  </a:cubicBezTo>
                  <a:cubicBezTo>
                    <a:pt x="2905" y="781"/>
                    <a:pt x="2903" y="783"/>
                    <a:pt x="2901" y="785"/>
                  </a:cubicBezTo>
                  <a:cubicBezTo>
                    <a:pt x="2901" y="786"/>
                    <a:pt x="2900" y="787"/>
                    <a:pt x="2899" y="788"/>
                  </a:cubicBezTo>
                  <a:cubicBezTo>
                    <a:pt x="2897" y="788"/>
                    <a:pt x="2897" y="788"/>
                    <a:pt x="2897" y="788"/>
                  </a:cubicBezTo>
                  <a:cubicBezTo>
                    <a:pt x="2895" y="788"/>
                    <a:pt x="2892" y="789"/>
                    <a:pt x="2891" y="791"/>
                  </a:cubicBezTo>
                  <a:cubicBezTo>
                    <a:pt x="2890" y="791"/>
                    <a:pt x="2890" y="792"/>
                    <a:pt x="2890" y="792"/>
                  </a:cubicBezTo>
                  <a:cubicBezTo>
                    <a:pt x="2889" y="792"/>
                    <a:pt x="2889" y="792"/>
                    <a:pt x="2889" y="792"/>
                  </a:cubicBezTo>
                  <a:cubicBezTo>
                    <a:pt x="2887" y="792"/>
                    <a:pt x="2885" y="793"/>
                    <a:pt x="2883" y="795"/>
                  </a:cubicBezTo>
                  <a:cubicBezTo>
                    <a:pt x="2883" y="795"/>
                    <a:pt x="2882" y="796"/>
                    <a:pt x="2882" y="796"/>
                  </a:cubicBezTo>
                  <a:cubicBezTo>
                    <a:pt x="2881" y="796"/>
                    <a:pt x="2881" y="796"/>
                    <a:pt x="2881" y="796"/>
                  </a:cubicBezTo>
                  <a:cubicBezTo>
                    <a:pt x="2879" y="796"/>
                    <a:pt x="2877" y="797"/>
                    <a:pt x="2875" y="799"/>
                  </a:cubicBezTo>
                  <a:cubicBezTo>
                    <a:pt x="2875" y="799"/>
                    <a:pt x="2875" y="799"/>
                    <a:pt x="2875" y="799"/>
                  </a:cubicBezTo>
                  <a:cubicBezTo>
                    <a:pt x="2875" y="820"/>
                    <a:pt x="2875" y="820"/>
                    <a:pt x="2875" y="820"/>
                  </a:cubicBezTo>
                  <a:cubicBezTo>
                    <a:pt x="2875" y="820"/>
                    <a:pt x="2875" y="820"/>
                    <a:pt x="2875" y="820"/>
                  </a:cubicBezTo>
                  <a:cubicBezTo>
                    <a:pt x="2877" y="820"/>
                    <a:pt x="2879" y="818"/>
                    <a:pt x="2880" y="816"/>
                  </a:cubicBezTo>
                  <a:cubicBezTo>
                    <a:pt x="2881" y="816"/>
                    <a:pt x="2881" y="816"/>
                    <a:pt x="2881" y="816"/>
                  </a:cubicBezTo>
                  <a:cubicBezTo>
                    <a:pt x="2883" y="816"/>
                    <a:pt x="2885" y="816"/>
                    <a:pt x="2887" y="814"/>
                  </a:cubicBezTo>
                  <a:cubicBezTo>
                    <a:pt x="2887" y="814"/>
                    <a:pt x="2888" y="813"/>
                    <a:pt x="2888" y="813"/>
                  </a:cubicBezTo>
                  <a:cubicBezTo>
                    <a:pt x="2889" y="813"/>
                    <a:pt x="2889" y="813"/>
                    <a:pt x="2889" y="813"/>
                  </a:cubicBezTo>
                  <a:cubicBezTo>
                    <a:pt x="2891" y="813"/>
                    <a:pt x="2893" y="812"/>
                    <a:pt x="2895" y="810"/>
                  </a:cubicBezTo>
                  <a:cubicBezTo>
                    <a:pt x="2895" y="810"/>
                    <a:pt x="2896" y="809"/>
                    <a:pt x="2896" y="809"/>
                  </a:cubicBezTo>
                  <a:cubicBezTo>
                    <a:pt x="2897" y="809"/>
                    <a:pt x="2897" y="809"/>
                    <a:pt x="2897" y="809"/>
                  </a:cubicBezTo>
                  <a:cubicBezTo>
                    <a:pt x="2899" y="809"/>
                    <a:pt x="2901" y="808"/>
                    <a:pt x="2903" y="806"/>
                  </a:cubicBezTo>
                  <a:cubicBezTo>
                    <a:pt x="2903" y="806"/>
                    <a:pt x="2903" y="806"/>
                    <a:pt x="2904" y="805"/>
                  </a:cubicBezTo>
                  <a:cubicBezTo>
                    <a:pt x="2905" y="805"/>
                    <a:pt x="2905" y="805"/>
                    <a:pt x="2905" y="805"/>
                  </a:cubicBezTo>
                  <a:cubicBezTo>
                    <a:pt x="2908" y="805"/>
                    <a:pt x="2911" y="803"/>
                    <a:pt x="2912" y="801"/>
                  </a:cubicBezTo>
                  <a:cubicBezTo>
                    <a:pt x="2912" y="799"/>
                    <a:pt x="2913" y="798"/>
                    <a:pt x="2914" y="797"/>
                  </a:cubicBezTo>
                  <a:cubicBezTo>
                    <a:pt x="2916" y="797"/>
                    <a:pt x="2916" y="797"/>
                    <a:pt x="2916" y="797"/>
                  </a:cubicBezTo>
                  <a:cubicBezTo>
                    <a:pt x="2919" y="797"/>
                    <a:pt x="2921" y="797"/>
                    <a:pt x="2922" y="795"/>
                  </a:cubicBezTo>
                  <a:cubicBezTo>
                    <a:pt x="2923" y="795"/>
                    <a:pt x="2923" y="794"/>
                    <a:pt x="2923" y="794"/>
                  </a:cubicBezTo>
                  <a:cubicBezTo>
                    <a:pt x="2924" y="794"/>
                    <a:pt x="2924" y="794"/>
                    <a:pt x="2924" y="794"/>
                  </a:cubicBezTo>
                  <a:cubicBezTo>
                    <a:pt x="2926" y="794"/>
                    <a:pt x="2929" y="793"/>
                    <a:pt x="2930" y="791"/>
                  </a:cubicBezTo>
                  <a:cubicBezTo>
                    <a:pt x="2931" y="791"/>
                    <a:pt x="2931" y="790"/>
                    <a:pt x="2931" y="790"/>
                  </a:cubicBezTo>
                  <a:cubicBezTo>
                    <a:pt x="2932" y="790"/>
                    <a:pt x="2932" y="790"/>
                    <a:pt x="2932" y="790"/>
                  </a:cubicBezTo>
                  <a:cubicBezTo>
                    <a:pt x="2934" y="790"/>
                    <a:pt x="2937" y="789"/>
                    <a:pt x="2938" y="787"/>
                  </a:cubicBezTo>
                  <a:cubicBezTo>
                    <a:pt x="2938" y="787"/>
                    <a:pt x="2939" y="787"/>
                    <a:pt x="2939" y="786"/>
                  </a:cubicBezTo>
                  <a:cubicBezTo>
                    <a:pt x="2940" y="786"/>
                    <a:pt x="2940" y="786"/>
                    <a:pt x="2940" y="786"/>
                  </a:cubicBezTo>
                  <a:cubicBezTo>
                    <a:pt x="2942" y="786"/>
                    <a:pt x="2944" y="785"/>
                    <a:pt x="2946" y="784"/>
                  </a:cubicBezTo>
                  <a:cubicBezTo>
                    <a:pt x="2946" y="783"/>
                    <a:pt x="2947" y="783"/>
                    <a:pt x="2947" y="782"/>
                  </a:cubicBezTo>
                  <a:cubicBezTo>
                    <a:pt x="2948" y="782"/>
                    <a:pt x="2948" y="782"/>
                    <a:pt x="2948" y="782"/>
                  </a:cubicBezTo>
                  <a:cubicBezTo>
                    <a:pt x="2950" y="782"/>
                    <a:pt x="2952" y="781"/>
                    <a:pt x="2954" y="780"/>
                  </a:cubicBezTo>
                  <a:cubicBezTo>
                    <a:pt x="2954" y="779"/>
                    <a:pt x="2955" y="779"/>
                    <a:pt x="2955" y="778"/>
                  </a:cubicBezTo>
                  <a:cubicBezTo>
                    <a:pt x="2956" y="778"/>
                    <a:pt x="2956" y="778"/>
                    <a:pt x="2956" y="778"/>
                  </a:cubicBezTo>
                  <a:cubicBezTo>
                    <a:pt x="2959" y="778"/>
                    <a:pt x="2962" y="776"/>
                    <a:pt x="2963" y="773"/>
                  </a:cubicBezTo>
                  <a:cubicBezTo>
                    <a:pt x="2964" y="772"/>
                    <a:pt x="2965" y="771"/>
                    <a:pt x="2965" y="770"/>
                  </a:cubicBezTo>
                  <a:cubicBezTo>
                    <a:pt x="2969" y="769"/>
                    <a:pt x="2973" y="768"/>
                    <a:pt x="2977" y="767"/>
                  </a:cubicBezTo>
                  <a:cubicBezTo>
                    <a:pt x="2979" y="766"/>
                    <a:pt x="2981" y="765"/>
                    <a:pt x="2982" y="763"/>
                  </a:cubicBezTo>
                  <a:cubicBezTo>
                    <a:pt x="2984" y="761"/>
                    <a:pt x="2986" y="758"/>
                    <a:pt x="2988" y="755"/>
                  </a:cubicBezTo>
                  <a:cubicBezTo>
                    <a:pt x="2995" y="755"/>
                    <a:pt x="2995" y="755"/>
                    <a:pt x="2995" y="755"/>
                  </a:cubicBezTo>
                  <a:cubicBezTo>
                    <a:pt x="2997" y="755"/>
                    <a:pt x="2999" y="754"/>
                    <a:pt x="3001" y="753"/>
                  </a:cubicBezTo>
                  <a:cubicBezTo>
                    <a:pt x="3001" y="753"/>
                    <a:pt x="3001" y="752"/>
                    <a:pt x="3002" y="752"/>
                  </a:cubicBezTo>
                  <a:cubicBezTo>
                    <a:pt x="3014" y="753"/>
                    <a:pt x="3026" y="754"/>
                    <a:pt x="3039" y="755"/>
                  </a:cubicBezTo>
                  <a:cubicBezTo>
                    <a:pt x="3039" y="756"/>
                    <a:pt x="3040" y="757"/>
                    <a:pt x="3041" y="757"/>
                  </a:cubicBezTo>
                  <a:cubicBezTo>
                    <a:pt x="3042" y="759"/>
                    <a:pt x="3044" y="759"/>
                    <a:pt x="3046" y="759"/>
                  </a:cubicBezTo>
                  <a:cubicBezTo>
                    <a:pt x="3047" y="759"/>
                    <a:pt x="3047" y="759"/>
                    <a:pt x="3047" y="759"/>
                  </a:cubicBezTo>
                  <a:cubicBezTo>
                    <a:pt x="3056" y="758"/>
                    <a:pt x="3066" y="757"/>
                    <a:pt x="3075" y="755"/>
                  </a:cubicBezTo>
                  <a:cubicBezTo>
                    <a:pt x="3077" y="755"/>
                    <a:pt x="3079" y="754"/>
                    <a:pt x="3080" y="752"/>
                  </a:cubicBezTo>
                  <a:cubicBezTo>
                    <a:pt x="3080" y="752"/>
                    <a:pt x="3080" y="752"/>
                    <a:pt x="3080" y="752"/>
                  </a:cubicBezTo>
                  <a:cubicBezTo>
                    <a:pt x="3081" y="752"/>
                    <a:pt x="3083" y="752"/>
                    <a:pt x="3084" y="752"/>
                  </a:cubicBezTo>
                  <a:cubicBezTo>
                    <a:pt x="3085" y="751"/>
                    <a:pt x="3086" y="750"/>
                    <a:pt x="3087" y="750"/>
                  </a:cubicBezTo>
                  <a:cubicBezTo>
                    <a:pt x="3088" y="749"/>
                    <a:pt x="3088" y="748"/>
                    <a:pt x="3089" y="748"/>
                  </a:cubicBezTo>
                  <a:cubicBezTo>
                    <a:pt x="3090" y="745"/>
                    <a:pt x="3092" y="743"/>
                    <a:pt x="3094" y="740"/>
                  </a:cubicBezTo>
                  <a:cubicBezTo>
                    <a:pt x="3096" y="740"/>
                    <a:pt x="3098" y="739"/>
                    <a:pt x="3099" y="738"/>
                  </a:cubicBezTo>
                  <a:cubicBezTo>
                    <a:pt x="3101" y="736"/>
                    <a:pt x="3102" y="734"/>
                    <a:pt x="3102" y="732"/>
                  </a:cubicBezTo>
                  <a:cubicBezTo>
                    <a:pt x="3102" y="729"/>
                    <a:pt x="3102" y="729"/>
                    <a:pt x="3102" y="729"/>
                  </a:cubicBezTo>
                  <a:cubicBezTo>
                    <a:pt x="3103" y="729"/>
                    <a:pt x="3103" y="728"/>
                    <a:pt x="3104" y="728"/>
                  </a:cubicBezTo>
                  <a:cubicBezTo>
                    <a:pt x="3108" y="727"/>
                    <a:pt x="3110" y="724"/>
                    <a:pt x="3110" y="720"/>
                  </a:cubicBezTo>
                  <a:cubicBezTo>
                    <a:pt x="3110" y="717"/>
                    <a:pt x="3110" y="717"/>
                    <a:pt x="3110" y="717"/>
                  </a:cubicBezTo>
                  <a:cubicBezTo>
                    <a:pt x="3115" y="712"/>
                    <a:pt x="3120" y="708"/>
                    <a:pt x="3126" y="704"/>
                  </a:cubicBezTo>
                  <a:cubicBezTo>
                    <a:pt x="3128" y="702"/>
                    <a:pt x="3129" y="700"/>
                    <a:pt x="3129" y="697"/>
                  </a:cubicBezTo>
                  <a:cubicBezTo>
                    <a:pt x="3129" y="694"/>
                    <a:pt x="3129" y="694"/>
                    <a:pt x="3129" y="694"/>
                  </a:cubicBezTo>
                  <a:cubicBezTo>
                    <a:pt x="3133" y="691"/>
                    <a:pt x="3137" y="688"/>
                    <a:pt x="3142" y="685"/>
                  </a:cubicBezTo>
                  <a:cubicBezTo>
                    <a:pt x="3144" y="683"/>
                    <a:pt x="3145" y="681"/>
                    <a:pt x="3145" y="678"/>
                  </a:cubicBezTo>
                  <a:cubicBezTo>
                    <a:pt x="3145" y="675"/>
                    <a:pt x="3145" y="675"/>
                    <a:pt x="3145" y="675"/>
                  </a:cubicBezTo>
                  <a:cubicBezTo>
                    <a:pt x="3152" y="669"/>
                    <a:pt x="3159" y="663"/>
                    <a:pt x="3165" y="658"/>
                  </a:cubicBezTo>
                  <a:cubicBezTo>
                    <a:pt x="3166" y="657"/>
                    <a:pt x="3167" y="656"/>
                    <a:pt x="3168" y="655"/>
                  </a:cubicBezTo>
                  <a:cubicBezTo>
                    <a:pt x="3168" y="654"/>
                    <a:pt x="3169" y="652"/>
                    <a:pt x="3170" y="651"/>
                  </a:cubicBezTo>
                  <a:cubicBezTo>
                    <a:pt x="3192" y="643"/>
                    <a:pt x="3215" y="636"/>
                    <a:pt x="3237" y="629"/>
                  </a:cubicBezTo>
                  <a:cubicBezTo>
                    <a:pt x="3240" y="628"/>
                    <a:pt x="3242" y="628"/>
                    <a:pt x="3245" y="628"/>
                  </a:cubicBezTo>
                  <a:cubicBezTo>
                    <a:pt x="3245" y="628"/>
                    <a:pt x="3245" y="628"/>
                    <a:pt x="3245" y="628"/>
                  </a:cubicBezTo>
                  <a:cubicBezTo>
                    <a:pt x="3248" y="628"/>
                    <a:pt x="3251" y="628"/>
                    <a:pt x="3254" y="628"/>
                  </a:cubicBezTo>
                  <a:cubicBezTo>
                    <a:pt x="3257" y="628"/>
                    <a:pt x="3259" y="628"/>
                    <a:pt x="3262" y="627"/>
                  </a:cubicBezTo>
                  <a:cubicBezTo>
                    <a:pt x="3265" y="627"/>
                    <a:pt x="3268" y="626"/>
                    <a:pt x="3271" y="624"/>
                  </a:cubicBezTo>
                  <a:cubicBezTo>
                    <a:pt x="3271" y="624"/>
                    <a:pt x="3272" y="623"/>
                    <a:pt x="3273" y="623"/>
                  </a:cubicBezTo>
                  <a:cubicBezTo>
                    <a:pt x="3280" y="614"/>
                    <a:pt x="3288" y="605"/>
                    <a:pt x="3296" y="596"/>
                  </a:cubicBezTo>
                  <a:cubicBezTo>
                    <a:pt x="3312" y="582"/>
                    <a:pt x="3327" y="568"/>
                    <a:pt x="3343" y="554"/>
                  </a:cubicBezTo>
                  <a:cubicBezTo>
                    <a:pt x="3345" y="553"/>
                    <a:pt x="3346" y="551"/>
                    <a:pt x="3346" y="548"/>
                  </a:cubicBezTo>
                  <a:cubicBezTo>
                    <a:pt x="3346" y="548"/>
                    <a:pt x="3346" y="548"/>
                    <a:pt x="3346" y="548"/>
                  </a:cubicBezTo>
                  <a:cubicBezTo>
                    <a:pt x="3346" y="547"/>
                    <a:pt x="3347" y="547"/>
                    <a:pt x="3347" y="547"/>
                  </a:cubicBezTo>
                  <a:cubicBezTo>
                    <a:pt x="3349" y="545"/>
                    <a:pt x="3349" y="543"/>
                    <a:pt x="3349" y="541"/>
                  </a:cubicBezTo>
                  <a:cubicBezTo>
                    <a:pt x="3349" y="538"/>
                    <a:pt x="3349" y="538"/>
                    <a:pt x="3349" y="538"/>
                  </a:cubicBezTo>
                  <a:cubicBezTo>
                    <a:pt x="3351" y="538"/>
                    <a:pt x="3352" y="537"/>
                    <a:pt x="3353" y="537"/>
                  </a:cubicBezTo>
                  <a:cubicBezTo>
                    <a:pt x="3355" y="535"/>
                    <a:pt x="3357" y="532"/>
                    <a:pt x="3357" y="529"/>
                  </a:cubicBezTo>
                  <a:cubicBezTo>
                    <a:pt x="3357" y="524"/>
                    <a:pt x="3357" y="524"/>
                    <a:pt x="3357" y="524"/>
                  </a:cubicBezTo>
                  <a:cubicBezTo>
                    <a:pt x="3363" y="516"/>
                    <a:pt x="3369" y="509"/>
                    <a:pt x="3374" y="501"/>
                  </a:cubicBezTo>
                  <a:cubicBezTo>
                    <a:pt x="3377" y="500"/>
                    <a:pt x="3379" y="499"/>
                    <a:pt x="3381" y="498"/>
                  </a:cubicBezTo>
                  <a:cubicBezTo>
                    <a:pt x="3384" y="498"/>
                    <a:pt x="3387" y="498"/>
                    <a:pt x="3390" y="498"/>
                  </a:cubicBezTo>
                  <a:cubicBezTo>
                    <a:pt x="3390" y="498"/>
                    <a:pt x="3390" y="498"/>
                    <a:pt x="3390" y="498"/>
                  </a:cubicBezTo>
                  <a:cubicBezTo>
                    <a:pt x="3390" y="498"/>
                    <a:pt x="3390" y="498"/>
                    <a:pt x="3390" y="498"/>
                  </a:cubicBezTo>
                  <a:cubicBezTo>
                    <a:pt x="3392" y="498"/>
                    <a:pt x="3394" y="498"/>
                    <a:pt x="3397" y="498"/>
                  </a:cubicBezTo>
                  <a:cubicBezTo>
                    <a:pt x="3397" y="498"/>
                    <a:pt x="3397" y="498"/>
                    <a:pt x="3397" y="498"/>
                  </a:cubicBezTo>
                  <a:cubicBezTo>
                    <a:pt x="3403" y="498"/>
                    <a:pt x="3410" y="497"/>
                    <a:pt x="3418" y="495"/>
                  </a:cubicBezTo>
                  <a:cubicBezTo>
                    <a:pt x="3420" y="494"/>
                    <a:pt x="3422" y="493"/>
                    <a:pt x="3423" y="492"/>
                  </a:cubicBezTo>
                  <a:cubicBezTo>
                    <a:pt x="3432" y="492"/>
                    <a:pt x="3432" y="492"/>
                    <a:pt x="3432" y="492"/>
                  </a:cubicBezTo>
                  <a:cubicBezTo>
                    <a:pt x="3434" y="492"/>
                    <a:pt x="3436" y="491"/>
                    <a:pt x="3437" y="489"/>
                  </a:cubicBezTo>
                  <a:cubicBezTo>
                    <a:pt x="3438" y="489"/>
                    <a:pt x="3438" y="488"/>
                    <a:pt x="3439" y="488"/>
                  </a:cubicBezTo>
                  <a:cubicBezTo>
                    <a:pt x="3439" y="488"/>
                    <a:pt x="3439" y="488"/>
                    <a:pt x="3439" y="488"/>
                  </a:cubicBezTo>
                  <a:cubicBezTo>
                    <a:pt x="3442" y="488"/>
                    <a:pt x="3444" y="487"/>
                    <a:pt x="3445" y="485"/>
                  </a:cubicBezTo>
                  <a:cubicBezTo>
                    <a:pt x="3446" y="485"/>
                    <a:pt x="3446" y="484"/>
                    <a:pt x="3446" y="484"/>
                  </a:cubicBezTo>
                  <a:cubicBezTo>
                    <a:pt x="3451" y="484"/>
                    <a:pt x="3451" y="484"/>
                    <a:pt x="3451" y="484"/>
                  </a:cubicBezTo>
                  <a:cubicBezTo>
                    <a:pt x="3453" y="484"/>
                    <a:pt x="3456" y="483"/>
                    <a:pt x="3457" y="481"/>
                  </a:cubicBezTo>
                  <a:cubicBezTo>
                    <a:pt x="3458" y="481"/>
                    <a:pt x="3458" y="480"/>
                    <a:pt x="3459" y="479"/>
                  </a:cubicBezTo>
                  <a:cubicBezTo>
                    <a:pt x="3467" y="478"/>
                    <a:pt x="3475" y="477"/>
                    <a:pt x="3484" y="476"/>
                  </a:cubicBezTo>
                  <a:cubicBezTo>
                    <a:pt x="3486" y="476"/>
                    <a:pt x="3488" y="475"/>
                    <a:pt x="3490" y="473"/>
                  </a:cubicBezTo>
                  <a:cubicBezTo>
                    <a:pt x="3492" y="469"/>
                    <a:pt x="3494" y="465"/>
                    <a:pt x="3497" y="462"/>
                  </a:cubicBezTo>
                  <a:cubicBezTo>
                    <a:pt x="3507" y="453"/>
                    <a:pt x="3517" y="445"/>
                    <a:pt x="3527" y="436"/>
                  </a:cubicBezTo>
                  <a:cubicBezTo>
                    <a:pt x="3529" y="435"/>
                    <a:pt x="3530" y="432"/>
                    <a:pt x="3530" y="430"/>
                  </a:cubicBezTo>
                  <a:cubicBezTo>
                    <a:pt x="3530" y="426"/>
                    <a:pt x="3530" y="426"/>
                    <a:pt x="3530" y="426"/>
                  </a:cubicBezTo>
                  <a:cubicBezTo>
                    <a:pt x="3536" y="422"/>
                    <a:pt x="3541" y="418"/>
                    <a:pt x="3547" y="413"/>
                  </a:cubicBezTo>
                  <a:cubicBezTo>
                    <a:pt x="3549" y="412"/>
                    <a:pt x="3550" y="409"/>
                    <a:pt x="3550" y="407"/>
                  </a:cubicBezTo>
                  <a:cubicBezTo>
                    <a:pt x="3550" y="406"/>
                    <a:pt x="3550" y="406"/>
                    <a:pt x="3550" y="406"/>
                  </a:cubicBezTo>
                  <a:cubicBezTo>
                    <a:pt x="3551" y="406"/>
                    <a:pt x="3552" y="404"/>
                    <a:pt x="3553" y="403"/>
                  </a:cubicBezTo>
                  <a:cubicBezTo>
                    <a:pt x="3554" y="402"/>
                    <a:pt x="3554" y="401"/>
                    <a:pt x="3555" y="400"/>
                  </a:cubicBezTo>
                  <a:cubicBezTo>
                    <a:pt x="3557" y="400"/>
                    <a:pt x="3557" y="400"/>
                    <a:pt x="3557" y="400"/>
                  </a:cubicBezTo>
                  <a:cubicBezTo>
                    <a:pt x="3560" y="400"/>
                    <a:pt x="3562" y="399"/>
                    <a:pt x="3563" y="398"/>
                  </a:cubicBezTo>
                  <a:cubicBezTo>
                    <a:pt x="3564" y="397"/>
                    <a:pt x="3565" y="396"/>
                    <a:pt x="3565" y="395"/>
                  </a:cubicBezTo>
                  <a:cubicBezTo>
                    <a:pt x="3566" y="395"/>
                    <a:pt x="3566" y="395"/>
                    <a:pt x="3567" y="395"/>
                  </a:cubicBezTo>
                  <a:cubicBezTo>
                    <a:pt x="3567" y="395"/>
                    <a:pt x="3567" y="395"/>
                    <a:pt x="3567" y="395"/>
                  </a:cubicBezTo>
                  <a:cubicBezTo>
                    <a:pt x="3573" y="395"/>
                    <a:pt x="3580" y="395"/>
                    <a:pt x="3587" y="396"/>
                  </a:cubicBezTo>
                  <a:cubicBezTo>
                    <a:pt x="3590" y="397"/>
                    <a:pt x="3592" y="398"/>
                    <a:pt x="3594" y="398"/>
                  </a:cubicBezTo>
                  <a:cubicBezTo>
                    <a:pt x="3595" y="398"/>
                    <a:pt x="3596" y="398"/>
                    <a:pt x="3596" y="399"/>
                  </a:cubicBezTo>
                  <a:cubicBezTo>
                    <a:pt x="3597" y="399"/>
                    <a:pt x="3599" y="400"/>
                    <a:pt x="3601" y="400"/>
                  </a:cubicBezTo>
                  <a:cubicBezTo>
                    <a:pt x="3644" y="400"/>
                    <a:pt x="3644" y="400"/>
                    <a:pt x="3644" y="400"/>
                  </a:cubicBezTo>
                  <a:cubicBezTo>
                    <a:pt x="3645" y="400"/>
                    <a:pt x="3647" y="400"/>
                    <a:pt x="3648" y="399"/>
                  </a:cubicBezTo>
                  <a:cubicBezTo>
                    <a:pt x="3649" y="399"/>
                    <a:pt x="3649" y="398"/>
                    <a:pt x="3650" y="398"/>
                  </a:cubicBezTo>
                  <a:cubicBezTo>
                    <a:pt x="3650" y="397"/>
                    <a:pt x="3651" y="397"/>
                    <a:pt x="3651" y="396"/>
                  </a:cubicBezTo>
                  <a:cubicBezTo>
                    <a:pt x="3652" y="396"/>
                    <a:pt x="3652" y="395"/>
                    <a:pt x="3653" y="394"/>
                  </a:cubicBezTo>
                  <a:cubicBezTo>
                    <a:pt x="3655" y="391"/>
                    <a:pt x="3658" y="386"/>
                    <a:pt x="3661" y="382"/>
                  </a:cubicBezTo>
                  <a:cubicBezTo>
                    <a:pt x="3662" y="380"/>
                    <a:pt x="3664" y="378"/>
                    <a:pt x="3665" y="376"/>
                  </a:cubicBezTo>
                  <a:cubicBezTo>
                    <a:pt x="3666" y="375"/>
                    <a:pt x="3667" y="373"/>
                    <a:pt x="3667" y="373"/>
                  </a:cubicBezTo>
                  <a:cubicBezTo>
                    <a:pt x="3668" y="371"/>
                    <a:pt x="3668" y="370"/>
                    <a:pt x="3668" y="369"/>
                  </a:cubicBezTo>
                  <a:cubicBezTo>
                    <a:pt x="3668" y="365"/>
                    <a:pt x="3668" y="365"/>
                    <a:pt x="3668" y="365"/>
                  </a:cubicBezTo>
                  <a:cubicBezTo>
                    <a:pt x="3671" y="364"/>
                    <a:pt x="3673" y="362"/>
                    <a:pt x="3676" y="360"/>
                  </a:cubicBezTo>
                  <a:cubicBezTo>
                    <a:pt x="3677" y="360"/>
                    <a:pt x="3677" y="359"/>
                    <a:pt x="3678" y="359"/>
                  </a:cubicBezTo>
                  <a:cubicBezTo>
                    <a:pt x="3686" y="350"/>
                    <a:pt x="3694" y="340"/>
                    <a:pt x="3703" y="331"/>
                  </a:cubicBezTo>
                  <a:cubicBezTo>
                    <a:pt x="3703" y="331"/>
                    <a:pt x="3703" y="331"/>
                    <a:pt x="3703" y="331"/>
                  </a:cubicBezTo>
                  <a:cubicBezTo>
                    <a:pt x="3706" y="331"/>
                    <a:pt x="3709" y="329"/>
                    <a:pt x="3710" y="327"/>
                  </a:cubicBezTo>
                  <a:cubicBezTo>
                    <a:pt x="3711" y="326"/>
                    <a:pt x="3711" y="324"/>
                    <a:pt x="3712" y="323"/>
                  </a:cubicBezTo>
                  <a:cubicBezTo>
                    <a:pt x="3715" y="323"/>
                    <a:pt x="3715" y="323"/>
                    <a:pt x="3715" y="323"/>
                  </a:cubicBezTo>
                  <a:cubicBezTo>
                    <a:pt x="3717" y="323"/>
                    <a:pt x="3719" y="322"/>
                    <a:pt x="3721" y="321"/>
                  </a:cubicBezTo>
                  <a:cubicBezTo>
                    <a:pt x="3729" y="311"/>
                    <a:pt x="3738" y="302"/>
                    <a:pt x="3746" y="293"/>
                  </a:cubicBezTo>
                  <a:cubicBezTo>
                    <a:pt x="3750" y="293"/>
                    <a:pt x="3750" y="293"/>
                    <a:pt x="3750" y="293"/>
                  </a:cubicBezTo>
                  <a:cubicBezTo>
                    <a:pt x="3752" y="293"/>
                    <a:pt x="3754" y="292"/>
                    <a:pt x="3756" y="290"/>
                  </a:cubicBezTo>
                  <a:cubicBezTo>
                    <a:pt x="3779" y="267"/>
                    <a:pt x="3802" y="244"/>
                    <a:pt x="3824" y="220"/>
                  </a:cubicBezTo>
                  <a:cubicBezTo>
                    <a:pt x="3829" y="220"/>
                    <a:pt x="3829" y="220"/>
                    <a:pt x="3829" y="220"/>
                  </a:cubicBezTo>
                  <a:cubicBezTo>
                    <a:pt x="3831" y="220"/>
                    <a:pt x="3833" y="219"/>
                    <a:pt x="3835" y="217"/>
                  </a:cubicBezTo>
                  <a:cubicBezTo>
                    <a:pt x="3845" y="207"/>
                    <a:pt x="3855" y="196"/>
                    <a:pt x="3865" y="185"/>
                  </a:cubicBezTo>
                  <a:cubicBezTo>
                    <a:pt x="3868" y="184"/>
                    <a:pt x="3871" y="182"/>
                    <a:pt x="3875" y="182"/>
                  </a:cubicBezTo>
                  <a:cubicBezTo>
                    <a:pt x="3876" y="181"/>
                    <a:pt x="3878" y="180"/>
                    <a:pt x="3879" y="179"/>
                  </a:cubicBezTo>
                  <a:cubicBezTo>
                    <a:pt x="3882" y="175"/>
                    <a:pt x="3885" y="171"/>
                    <a:pt x="3888" y="167"/>
                  </a:cubicBezTo>
                  <a:cubicBezTo>
                    <a:pt x="3900" y="167"/>
                    <a:pt x="3900" y="167"/>
                    <a:pt x="3900" y="167"/>
                  </a:cubicBezTo>
                  <a:cubicBezTo>
                    <a:pt x="3901" y="167"/>
                    <a:pt x="3901" y="167"/>
                    <a:pt x="3902" y="166"/>
                  </a:cubicBezTo>
                  <a:cubicBezTo>
                    <a:pt x="3926" y="159"/>
                    <a:pt x="3949" y="151"/>
                    <a:pt x="3973" y="143"/>
                  </a:cubicBezTo>
                  <a:cubicBezTo>
                    <a:pt x="3975" y="143"/>
                    <a:pt x="3976" y="142"/>
                    <a:pt x="3977" y="140"/>
                  </a:cubicBezTo>
                  <a:cubicBezTo>
                    <a:pt x="3980" y="136"/>
                    <a:pt x="3983" y="132"/>
                    <a:pt x="3986" y="128"/>
                  </a:cubicBezTo>
                  <a:cubicBezTo>
                    <a:pt x="3988" y="128"/>
                    <a:pt x="3990" y="127"/>
                    <a:pt x="3992" y="126"/>
                  </a:cubicBezTo>
                  <a:cubicBezTo>
                    <a:pt x="3994" y="124"/>
                    <a:pt x="3994" y="122"/>
                    <a:pt x="3994" y="120"/>
                  </a:cubicBezTo>
                  <a:cubicBezTo>
                    <a:pt x="3994" y="118"/>
                    <a:pt x="3994" y="118"/>
                    <a:pt x="3994" y="118"/>
                  </a:cubicBezTo>
                  <a:cubicBezTo>
                    <a:pt x="3995" y="117"/>
                    <a:pt x="3997" y="117"/>
                    <a:pt x="3998" y="116"/>
                  </a:cubicBezTo>
                  <a:cubicBezTo>
                    <a:pt x="4000" y="115"/>
                    <a:pt x="4002" y="112"/>
                    <a:pt x="4002" y="109"/>
                  </a:cubicBezTo>
                  <a:cubicBezTo>
                    <a:pt x="4002" y="108"/>
                    <a:pt x="4002" y="108"/>
                    <a:pt x="4002" y="108"/>
                  </a:cubicBezTo>
                  <a:cubicBezTo>
                    <a:pt x="4003" y="108"/>
                    <a:pt x="4003" y="107"/>
                    <a:pt x="4004" y="107"/>
                  </a:cubicBezTo>
                  <a:cubicBezTo>
                    <a:pt x="4005" y="105"/>
                    <a:pt x="4006" y="103"/>
                    <a:pt x="4006" y="101"/>
                  </a:cubicBezTo>
                  <a:cubicBezTo>
                    <a:pt x="4006" y="100"/>
                    <a:pt x="4006" y="100"/>
                    <a:pt x="4006" y="100"/>
                  </a:cubicBezTo>
                  <a:cubicBezTo>
                    <a:pt x="4007" y="100"/>
                    <a:pt x="4007" y="100"/>
                    <a:pt x="4008" y="99"/>
                  </a:cubicBezTo>
                  <a:cubicBezTo>
                    <a:pt x="4009" y="98"/>
                    <a:pt x="4010" y="95"/>
                    <a:pt x="4010" y="93"/>
                  </a:cubicBezTo>
                  <a:cubicBezTo>
                    <a:pt x="4010" y="91"/>
                    <a:pt x="4010" y="91"/>
                    <a:pt x="4010" y="91"/>
                  </a:cubicBezTo>
                  <a:cubicBezTo>
                    <a:pt x="4011" y="90"/>
                    <a:pt x="4012" y="90"/>
                    <a:pt x="4013" y="89"/>
                  </a:cubicBezTo>
                  <a:cubicBezTo>
                    <a:pt x="4016" y="88"/>
                    <a:pt x="4018" y="85"/>
                    <a:pt x="4018" y="82"/>
                  </a:cubicBezTo>
                  <a:cubicBezTo>
                    <a:pt x="4018" y="78"/>
                    <a:pt x="4018" y="78"/>
                    <a:pt x="4018" y="78"/>
                  </a:cubicBezTo>
                  <a:cubicBezTo>
                    <a:pt x="4018" y="78"/>
                    <a:pt x="4019" y="77"/>
                    <a:pt x="4019" y="77"/>
                  </a:cubicBezTo>
                  <a:cubicBezTo>
                    <a:pt x="4020" y="76"/>
                    <a:pt x="4021" y="75"/>
                    <a:pt x="4022" y="74"/>
                  </a:cubicBezTo>
                  <a:cubicBezTo>
                    <a:pt x="4026" y="74"/>
                    <a:pt x="4030" y="73"/>
                    <a:pt x="4034" y="72"/>
                  </a:cubicBezTo>
                  <a:cubicBezTo>
                    <a:pt x="4045" y="71"/>
                    <a:pt x="4057" y="69"/>
                    <a:pt x="4068" y="66"/>
                  </a:cubicBezTo>
                  <a:cubicBezTo>
                    <a:pt x="4073" y="65"/>
                    <a:pt x="4078" y="64"/>
                    <a:pt x="4083" y="63"/>
                  </a:cubicBezTo>
                  <a:cubicBezTo>
                    <a:pt x="4085" y="62"/>
                    <a:pt x="4087" y="61"/>
                    <a:pt x="4089" y="61"/>
                  </a:cubicBezTo>
                  <a:cubicBezTo>
                    <a:pt x="4090" y="60"/>
                    <a:pt x="4091" y="60"/>
                    <a:pt x="4092" y="59"/>
                  </a:cubicBezTo>
                  <a:cubicBezTo>
                    <a:pt x="4097" y="57"/>
                    <a:pt x="4101" y="55"/>
                    <a:pt x="4105" y="52"/>
                  </a:cubicBezTo>
                  <a:cubicBezTo>
                    <a:pt x="4112" y="47"/>
                    <a:pt x="4117" y="40"/>
                    <a:pt x="4122" y="33"/>
                  </a:cubicBezTo>
                  <a:cubicBezTo>
                    <a:pt x="4126" y="27"/>
                    <a:pt x="4129" y="21"/>
                    <a:pt x="4131" y="16"/>
                  </a:cubicBezTo>
                  <a:cubicBezTo>
                    <a:pt x="4140" y="13"/>
                    <a:pt x="4147" y="7"/>
                    <a:pt x="4154" y="2"/>
                  </a:cubicBezTo>
                  <a:cubicBezTo>
                    <a:pt x="4155" y="2"/>
                    <a:pt x="4156" y="1"/>
                    <a:pt x="4156" y="0"/>
                  </a:cubicBezTo>
                  <a:moveTo>
                    <a:pt x="3518" y="769"/>
                  </a:moveTo>
                  <a:cubicBezTo>
                    <a:pt x="3534" y="753"/>
                    <a:pt x="3549" y="737"/>
                    <a:pt x="3565" y="721"/>
                  </a:cubicBezTo>
                  <a:cubicBezTo>
                    <a:pt x="3569" y="721"/>
                    <a:pt x="3569" y="721"/>
                    <a:pt x="3569" y="721"/>
                  </a:cubicBezTo>
                  <a:cubicBezTo>
                    <a:pt x="3572" y="721"/>
                    <a:pt x="3575" y="719"/>
                    <a:pt x="3577" y="716"/>
                  </a:cubicBezTo>
                  <a:cubicBezTo>
                    <a:pt x="3577" y="715"/>
                    <a:pt x="3578" y="713"/>
                    <a:pt x="3579" y="712"/>
                  </a:cubicBezTo>
                  <a:cubicBezTo>
                    <a:pt x="3586" y="710"/>
                    <a:pt x="3592" y="708"/>
                    <a:pt x="3599" y="705"/>
                  </a:cubicBezTo>
                  <a:cubicBezTo>
                    <a:pt x="3601" y="705"/>
                    <a:pt x="3603" y="704"/>
                    <a:pt x="3604" y="702"/>
                  </a:cubicBezTo>
                  <a:cubicBezTo>
                    <a:pt x="3605" y="699"/>
                    <a:pt x="3607" y="697"/>
                    <a:pt x="3609" y="694"/>
                  </a:cubicBezTo>
                  <a:cubicBezTo>
                    <a:pt x="3613" y="694"/>
                    <a:pt x="3613" y="694"/>
                    <a:pt x="3613" y="694"/>
                  </a:cubicBezTo>
                  <a:cubicBezTo>
                    <a:pt x="3615" y="694"/>
                    <a:pt x="3618" y="693"/>
                    <a:pt x="3619" y="691"/>
                  </a:cubicBezTo>
                  <a:cubicBezTo>
                    <a:pt x="3621" y="688"/>
                    <a:pt x="3623" y="685"/>
                    <a:pt x="3625" y="683"/>
                  </a:cubicBezTo>
                  <a:cubicBezTo>
                    <a:pt x="3628" y="683"/>
                    <a:pt x="3628" y="683"/>
                    <a:pt x="3628" y="683"/>
                  </a:cubicBezTo>
                  <a:cubicBezTo>
                    <a:pt x="3631" y="683"/>
                    <a:pt x="3633" y="681"/>
                    <a:pt x="3635" y="679"/>
                  </a:cubicBezTo>
                  <a:cubicBezTo>
                    <a:pt x="3637" y="676"/>
                    <a:pt x="3639" y="673"/>
                    <a:pt x="3641" y="670"/>
                  </a:cubicBezTo>
                  <a:cubicBezTo>
                    <a:pt x="3645" y="669"/>
                    <a:pt x="3650" y="668"/>
                    <a:pt x="3654" y="667"/>
                  </a:cubicBezTo>
                  <a:cubicBezTo>
                    <a:pt x="3656" y="667"/>
                    <a:pt x="3658" y="665"/>
                    <a:pt x="3659" y="663"/>
                  </a:cubicBezTo>
                  <a:cubicBezTo>
                    <a:pt x="3660" y="662"/>
                    <a:pt x="3661" y="660"/>
                    <a:pt x="3661" y="659"/>
                  </a:cubicBezTo>
                  <a:cubicBezTo>
                    <a:pt x="3672" y="656"/>
                    <a:pt x="3682" y="654"/>
                    <a:pt x="3693" y="652"/>
                  </a:cubicBezTo>
                  <a:cubicBezTo>
                    <a:pt x="3695" y="652"/>
                    <a:pt x="3697" y="650"/>
                    <a:pt x="3698" y="648"/>
                  </a:cubicBezTo>
                  <a:cubicBezTo>
                    <a:pt x="3699" y="648"/>
                    <a:pt x="3699" y="648"/>
                    <a:pt x="3699" y="648"/>
                  </a:cubicBezTo>
                  <a:cubicBezTo>
                    <a:pt x="3702" y="648"/>
                    <a:pt x="3705" y="647"/>
                    <a:pt x="3706" y="644"/>
                  </a:cubicBezTo>
                  <a:cubicBezTo>
                    <a:pt x="3707" y="643"/>
                    <a:pt x="3708" y="641"/>
                    <a:pt x="3709" y="640"/>
                  </a:cubicBezTo>
                  <a:cubicBezTo>
                    <a:pt x="3713" y="639"/>
                    <a:pt x="3717" y="638"/>
                    <a:pt x="3721" y="637"/>
                  </a:cubicBezTo>
                  <a:cubicBezTo>
                    <a:pt x="3723" y="636"/>
                    <a:pt x="3725" y="635"/>
                    <a:pt x="3726" y="632"/>
                  </a:cubicBezTo>
                  <a:cubicBezTo>
                    <a:pt x="3727" y="631"/>
                    <a:pt x="3727" y="630"/>
                    <a:pt x="3728" y="629"/>
                  </a:cubicBezTo>
                  <a:cubicBezTo>
                    <a:pt x="3730" y="629"/>
                    <a:pt x="3730" y="629"/>
                    <a:pt x="3730" y="629"/>
                  </a:cubicBezTo>
                  <a:cubicBezTo>
                    <a:pt x="3734" y="629"/>
                    <a:pt x="3737" y="627"/>
                    <a:pt x="3738" y="625"/>
                  </a:cubicBezTo>
                  <a:cubicBezTo>
                    <a:pt x="3738" y="624"/>
                    <a:pt x="3739" y="623"/>
                    <a:pt x="3739" y="622"/>
                  </a:cubicBezTo>
                  <a:cubicBezTo>
                    <a:pt x="3742" y="622"/>
                    <a:pt x="3742" y="622"/>
                    <a:pt x="3742" y="622"/>
                  </a:cubicBezTo>
                  <a:cubicBezTo>
                    <a:pt x="3745" y="622"/>
                    <a:pt x="3747" y="621"/>
                    <a:pt x="3748" y="619"/>
                  </a:cubicBezTo>
                  <a:cubicBezTo>
                    <a:pt x="3749" y="619"/>
                    <a:pt x="3749" y="618"/>
                    <a:pt x="3749" y="618"/>
                  </a:cubicBezTo>
                  <a:cubicBezTo>
                    <a:pt x="3750" y="618"/>
                    <a:pt x="3750" y="618"/>
                    <a:pt x="3750" y="618"/>
                  </a:cubicBezTo>
                  <a:cubicBezTo>
                    <a:pt x="3752" y="618"/>
                    <a:pt x="3754" y="617"/>
                    <a:pt x="3756" y="615"/>
                  </a:cubicBezTo>
                  <a:cubicBezTo>
                    <a:pt x="3756" y="615"/>
                    <a:pt x="3757" y="614"/>
                    <a:pt x="3757" y="614"/>
                  </a:cubicBezTo>
                  <a:cubicBezTo>
                    <a:pt x="3758" y="614"/>
                    <a:pt x="3758" y="614"/>
                    <a:pt x="3758" y="614"/>
                  </a:cubicBezTo>
                  <a:cubicBezTo>
                    <a:pt x="3760" y="614"/>
                    <a:pt x="3762" y="613"/>
                    <a:pt x="3764" y="611"/>
                  </a:cubicBezTo>
                  <a:cubicBezTo>
                    <a:pt x="3764" y="611"/>
                    <a:pt x="3765" y="611"/>
                    <a:pt x="3765" y="610"/>
                  </a:cubicBezTo>
                  <a:cubicBezTo>
                    <a:pt x="3766" y="610"/>
                    <a:pt x="3766" y="610"/>
                    <a:pt x="3766" y="610"/>
                  </a:cubicBezTo>
                  <a:cubicBezTo>
                    <a:pt x="3768" y="610"/>
                    <a:pt x="3770" y="609"/>
                    <a:pt x="3772" y="608"/>
                  </a:cubicBezTo>
                  <a:cubicBezTo>
                    <a:pt x="3772" y="607"/>
                    <a:pt x="3773" y="607"/>
                    <a:pt x="3773" y="606"/>
                  </a:cubicBezTo>
                  <a:cubicBezTo>
                    <a:pt x="3774" y="606"/>
                    <a:pt x="3774" y="606"/>
                    <a:pt x="3774" y="606"/>
                  </a:cubicBezTo>
                  <a:cubicBezTo>
                    <a:pt x="3777" y="606"/>
                    <a:pt x="3780" y="604"/>
                    <a:pt x="3781" y="601"/>
                  </a:cubicBezTo>
                  <a:cubicBezTo>
                    <a:pt x="3782" y="601"/>
                    <a:pt x="3782" y="600"/>
                    <a:pt x="3783" y="599"/>
                  </a:cubicBezTo>
                  <a:cubicBezTo>
                    <a:pt x="3786" y="599"/>
                    <a:pt x="3786" y="599"/>
                    <a:pt x="3786" y="599"/>
                  </a:cubicBezTo>
                  <a:cubicBezTo>
                    <a:pt x="3788" y="599"/>
                    <a:pt x="3791" y="597"/>
                    <a:pt x="3792" y="595"/>
                  </a:cubicBezTo>
                  <a:cubicBezTo>
                    <a:pt x="3795" y="591"/>
                    <a:pt x="3798" y="587"/>
                    <a:pt x="3801" y="583"/>
                  </a:cubicBezTo>
                  <a:cubicBezTo>
                    <a:pt x="3805" y="583"/>
                    <a:pt x="3805" y="583"/>
                    <a:pt x="3805" y="583"/>
                  </a:cubicBezTo>
                  <a:cubicBezTo>
                    <a:pt x="3808" y="583"/>
                    <a:pt x="3810" y="582"/>
                    <a:pt x="3812" y="580"/>
                  </a:cubicBezTo>
                  <a:cubicBezTo>
                    <a:pt x="3815" y="576"/>
                    <a:pt x="3818" y="572"/>
                    <a:pt x="3821" y="568"/>
                  </a:cubicBezTo>
                  <a:cubicBezTo>
                    <a:pt x="3825" y="568"/>
                    <a:pt x="3825" y="568"/>
                    <a:pt x="3825" y="568"/>
                  </a:cubicBezTo>
                  <a:cubicBezTo>
                    <a:pt x="3827" y="568"/>
                    <a:pt x="3830" y="567"/>
                    <a:pt x="3831" y="565"/>
                  </a:cubicBezTo>
                  <a:cubicBezTo>
                    <a:pt x="3836" y="560"/>
                    <a:pt x="3840" y="554"/>
                    <a:pt x="3845" y="549"/>
                  </a:cubicBezTo>
                  <a:cubicBezTo>
                    <a:pt x="3848" y="549"/>
                    <a:pt x="3848" y="549"/>
                    <a:pt x="3848" y="549"/>
                  </a:cubicBezTo>
                  <a:cubicBezTo>
                    <a:pt x="3851" y="549"/>
                    <a:pt x="3854" y="548"/>
                    <a:pt x="3855" y="546"/>
                  </a:cubicBezTo>
                  <a:cubicBezTo>
                    <a:pt x="3858" y="542"/>
                    <a:pt x="3861" y="538"/>
                    <a:pt x="3864" y="534"/>
                  </a:cubicBezTo>
                  <a:cubicBezTo>
                    <a:pt x="3868" y="534"/>
                    <a:pt x="3868" y="534"/>
                    <a:pt x="3868" y="534"/>
                  </a:cubicBezTo>
                  <a:cubicBezTo>
                    <a:pt x="3871" y="534"/>
                    <a:pt x="3874" y="532"/>
                    <a:pt x="3876" y="529"/>
                  </a:cubicBezTo>
                  <a:cubicBezTo>
                    <a:pt x="3876" y="528"/>
                    <a:pt x="3877" y="527"/>
                    <a:pt x="3877" y="526"/>
                  </a:cubicBezTo>
                  <a:cubicBezTo>
                    <a:pt x="3884" y="526"/>
                    <a:pt x="3884" y="526"/>
                    <a:pt x="3884" y="526"/>
                  </a:cubicBezTo>
                  <a:cubicBezTo>
                    <a:pt x="3886" y="526"/>
                    <a:pt x="3888" y="525"/>
                    <a:pt x="3890" y="524"/>
                  </a:cubicBezTo>
                  <a:cubicBezTo>
                    <a:pt x="3890" y="523"/>
                    <a:pt x="3891" y="523"/>
                    <a:pt x="3891" y="522"/>
                  </a:cubicBezTo>
                  <a:cubicBezTo>
                    <a:pt x="3892" y="522"/>
                    <a:pt x="3892" y="522"/>
                    <a:pt x="3892" y="522"/>
                  </a:cubicBezTo>
                  <a:cubicBezTo>
                    <a:pt x="3894" y="522"/>
                    <a:pt x="3896" y="521"/>
                    <a:pt x="3898" y="520"/>
                  </a:cubicBezTo>
                  <a:cubicBezTo>
                    <a:pt x="3898" y="519"/>
                    <a:pt x="3898" y="519"/>
                    <a:pt x="3899" y="518"/>
                  </a:cubicBezTo>
                  <a:cubicBezTo>
                    <a:pt x="3900" y="518"/>
                    <a:pt x="3900" y="518"/>
                    <a:pt x="3900" y="518"/>
                  </a:cubicBezTo>
                  <a:cubicBezTo>
                    <a:pt x="3903" y="518"/>
                    <a:pt x="3906" y="517"/>
                    <a:pt x="3907" y="514"/>
                  </a:cubicBezTo>
                  <a:cubicBezTo>
                    <a:pt x="3908" y="512"/>
                    <a:pt x="3908" y="511"/>
                    <a:pt x="3909" y="510"/>
                  </a:cubicBezTo>
                  <a:cubicBezTo>
                    <a:pt x="3913" y="509"/>
                    <a:pt x="3917" y="508"/>
                    <a:pt x="3921" y="507"/>
                  </a:cubicBezTo>
                  <a:cubicBezTo>
                    <a:pt x="3923" y="506"/>
                    <a:pt x="3925" y="505"/>
                    <a:pt x="3926" y="503"/>
                  </a:cubicBezTo>
                  <a:cubicBezTo>
                    <a:pt x="3927" y="503"/>
                    <a:pt x="3927" y="503"/>
                    <a:pt x="3927" y="503"/>
                  </a:cubicBezTo>
                  <a:cubicBezTo>
                    <a:pt x="3929" y="503"/>
                    <a:pt x="3931" y="502"/>
                    <a:pt x="3933" y="500"/>
                  </a:cubicBezTo>
                  <a:cubicBezTo>
                    <a:pt x="3933" y="500"/>
                    <a:pt x="3934" y="500"/>
                    <a:pt x="3934" y="499"/>
                  </a:cubicBezTo>
                  <a:cubicBezTo>
                    <a:pt x="3935" y="499"/>
                    <a:pt x="3935" y="499"/>
                    <a:pt x="3935" y="499"/>
                  </a:cubicBezTo>
                  <a:cubicBezTo>
                    <a:pt x="3937" y="499"/>
                    <a:pt x="3939" y="498"/>
                    <a:pt x="3941" y="497"/>
                  </a:cubicBezTo>
                  <a:cubicBezTo>
                    <a:pt x="3941" y="496"/>
                    <a:pt x="3942" y="496"/>
                    <a:pt x="3942" y="495"/>
                  </a:cubicBezTo>
                  <a:cubicBezTo>
                    <a:pt x="3943" y="495"/>
                    <a:pt x="3943" y="495"/>
                    <a:pt x="3943" y="495"/>
                  </a:cubicBezTo>
                  <a:cubicBezTo>
                    <a:pt x="3945" y="495"/>
                    <a:pt x="3947" y="494"/>
                    <a:pt x="3949" y="493"/>
                  </a:cubicBezTo>
                  <a:cubicBezTo>
                    <a:pt x="3949" y="493"/>
                    <a:pt x="3950" y="492"/>
                    <a:pt x="3950" y="492"/>
                  </a:cubicBezTo>
                  <a:cubicBezTo>
                    <a:pt x="3951" y="492"/>
                    <a:pt x="3951" y="492"/>
                    <a:pt x="3951" y="492"/>
                  </a:cubicBezTo>
                  <a:cubicBezTo>
                    <a:pt x="3951" y="492"/>
                    <a:pt x="3951" y="492"/>
                    <a:pt x="3951" y="491"/>
                  </a:cubicBezTo>
                  <a:cubicBezTo>
                    <a:pt x="3945" y="497"/>
                    <a:pt x="3939" y="502"/>
                    <a:pt x="3933" y="508"/>
                  </a:cubicBezTo>
                  <a:cubicBezTo>
                    <a:pt x="3932" y="509"/>
                    <a:pt x="3931" y="511"/>
                    <a:pt x="3931" y="514"/>
                  </a:cubicBezTo>
                  <a:cubicBezTo>
                    <a:pt x="3931" y="518"/>
                    <a:pt x="3931" y="518"/>
                    <a:pt x="3931" y="518"/>
                  </a:cubicBezTo>
                  <a:cubicBezTo>
                    <a:pt x="3906" y="541"/>
                    <a:pt x="3881" y="563"/>
                    <a:pt x="3857" y="586"/>
                  </a:cubicBezTo>
                  <a:cubicBezTo>
                    <a:pt x="3852" y="586"/>
                    <a:pt x="3852" y="586"/>
                    <a:pt x="3852" y="586"/>
                  </a:cubicBezTo>
                  <a:cubicBezTo>
                    <a:pt x="3849" y="586"/>
                    <a:pt x="3846" y="588"/>
                    <a:pt x="3845" y="590"/>
                  </a:cubicBezTo>
                  <a:cubicBezTo>
                    <a:pt x="3844" y="591"/>
                    <a:pt x="3844" y="592"/>
                    <a:pt x="3843" y="593"/>
                  </a:cubicBezTo>
                  <a:cubicBezTo>
                    <a:pt x="3837" y="593"/>
                    <a:pt x="3837" y="593"/>
                    <a:pt x="3837" y="593"/>
                  </a:cubicBezTo>
                  <a:cubicBezTo>
                    <a:pt x="3834" y="593"/>
                    <a:pt x="3832" y="594"/>
                    <a:pt x="3831" y="596"/>
                  </a:cubicBezTo>
                  <a:cubicBezTo>
                    <a:pt x="3830" y="596"/>
                    <a:pt x="3830" y="597"/>
                    <a:pt x="3830" y="597"/>
                  </a:cubicBezTo>
                  <a:cubicBezTo>
                    <a:pt x="3829" y="597"/>
                    <a:pt x="3829" y="597"/>
                    <a:pt x="3829" y="597"/>
                  </a:cubicBezTo>
                  <a:cubicBezTo>
                    <a:pt x="3827" y="597"/>
                    <a:pt x="3824" y="598"/>
                    <a:pt x="3823" y="600"/>
                  </a:cubicBezTo>
                  <a:cubicBezTo>
                    <a:pt x="3822" y="600"/>
                    <a:pt x="3822" y="601"/>
                    <a:pt x="3822" y="601"/>
                  </a:cubicBezTo>
                  <a:cubicBezTo>
                    <a:pt x="3817" y="601"/>
                    <a:pt x="3817" y="601"/>
                    <a:pt x="3817" y="601"/>
                  </a:cubicBezTo>
                  <a:cubicBezTo>
                    <a:pt x="3815" y="601"/>
                    <a:pt x="3813" y="602"/>
                    <a:pt x="3811" y="604"/>
                  </a:cubicBezTo>
                  <a:cubicBezTo>
                    <a:pt x="3811" y="604"/>
                    <a:pt x="3810" y="604"/>
                    <a:pt x="3810" y="605"/>
                  </a:cubicBezTo>
                  <a:cubicBezTo>
                    <a:pt x="3809" y="605"/>
                    <a:pt x="3809" y="605"/>
                    <a:pt x="3809" y="605"/>
                  </a:cubicBezTo>
                  <a:cubicBezTo>
                    <a:pt x="3807" y="605"/>
                    <a:pt x="3805" y="606"/>
                    <a:pt x="3803" y="607"/>
                  </a:cubicBezTo>
                  <a:cubicBezTo>
                    <a:pt x="3803" y="608"/>
                    <a:pt x="3803" y="608"/>
                    <a:pt x="3802" y="609"/>
                  </a:cubicBezTo>
                  <a:cubicBezTo>
                    <a:pt x="3801" y="609"/>
                    <a:pt x="3801" y="609"/>
                    <a:pt x="3801" y="609"/>
                  </a:cubicBezTo>
                  <a:cubicBezTo>
                    <a:pt x="3799" y="609"/>
                    <a:pt x="3797" y="610"/>
                    <a:pt x="3795" y="611"/>
                  </a:cubicBezTo>
                  <a:cubicBezTo>
                    <a:pt x="3795" y="612"/>
                    <a:pt x="3795" y="612"/>
                    <a:pt x="3794" y="613"/>
                  </a:cubicBezTo>
                  <a:cubicBezTo>
                    <a:pt x="3793" y="613"/>
                    <a:pt x="3793" y="613"/>
                    <a:pt x="3793" y="613"/>
                  </a:cubicBezTo>
                  <a:cubicBezTo>
                    <a:pt x="3791" y="613"/>
                    <a:pt x="3789" y="613"/>
                    <a:pt x="3787" y="615"/>
                  </a:cubicBezTo>
                  <a:cubicBezTo>
                    <a:pt x="3787" y="615"/>
                    <a:pt x="3787" y="616"/>
                    <a:pt x="3786" y="616"/>
                  </a:cubicBezTo>
                  <a:cubicBezTo>
                    <a:pt x="3786" y="616"/>
                    <a:pt x="3786" y="616"/>
                    <a:pt x="3786" y="616"/>
                  </a:cubicBezTo>
                  <a:cubicBezTo>
                    <a:pt x="3783" y="616"/>
                    <a:pt x="3781" y="617"/>
                    <a:pt x="3780" y="619"/>
                  </a:cubicBezTo>
                  <a:cubicBezTo>
                    <a:pt x="3779" y="619"/>
                    <a:pt x="3779" y="620"/>
                    <a:pt x="3779" y="620"/>
                  </a:cubicBezTo>
                  <a:cubicBezTo>
                    <a:pt x="3778" y="620"/>
                    <a:pt x="3778" y="620"/>
                    <a:pt x="3778" y="620"/>
                  </a:cubicBezTo>
                  <a:cubicBezTo>
                    <a:pt x="3776" y="620"/>
                    <a:pt x="3773" y="621"/>
                    <a:pt x="3772" y="623"/>
                  </a:cubicBezTo>
                  <a:cubicBezTo>
                    <a:pt x="3771" y="623"/>
                    <a:pt x="3771" y="624"/>
                    <a:pt x="3771" y="624"/>
                  </a:cubicBezTo>
                  <a:cubicBezTo>
                    <a:pt x="3770" y="624"/>
                    <a:pt x="3770" y="624"/>
                    <a:pt x="3770" y="624"/>
                  </a:cubicBezTo>
                  <a:cubicBezTo>
                    <a:pt x="3768" y="624"/>
                    <a:pt x="3766" y="625"/>
                    <a:pt x="3765" y="626"/>
                  </a:cubicBezTo>
                  <a:cubicBezTo>
                    <a:pt x="3757" y="632"/>
                    <a:pt x="3749" y="639"/>
                    <a:pt x="3741" y="645"/>
                  </a:cubicBezTo>
                  <a:cubicBezTo>
                    <a:pt x="3739" y="647"/>
                    <a:pt x="3738" y="649"/>
                    <a:pt x="3738" y="651"/>
                  </a:cubicBezTo>
                  <a:cubicBezTo>
                    <a:pt x="3738" y="654"/>
                    <a:pt x="3738" y="654"/>
                    <a:pt x="3738" y="654"/>
                  </a:cubicBezTo>
                  <a:cubicBezTo>
                    <a:pt x="3737" y="654"/>
                    <a:pt x="3736" y="655"/>
                    <a:pt x="3735" y="655"/>
                  </a:cubicBezTo>
                  <a:cubicBezTo>
                    <a:pt x="3733" y="656"/>
                    <a:pt x="3731" y="658"/>
                    <a:pt x="3730" y="660"/>
                  </a:cubicBezTo>
                  <a:cubicBezTo>
                    <a:pt x="3730" y="662"/>
                    <a:pt x="3729" y="664"/>
                    <a:pt x="3728" y="666"/>
                  </a:cubicBezTo>
                  <a:cubicBezTo>
                    <a:pt x="3727" y="667"/>
                    <a:pt x="3726" y="667"/>
                    <a:pt x="3725" y="668"/>
                  </a:cubicBezTo>
                  <a:cubicBezTo>
                    <a:pt x="3723" y="670"/>
                    <a:pt x="3722" y="672"/>
                    <a:pt x="3722" y="674"/>
                  </a:cubicBezTo>
                  <a:cubicBezTo>
                    <a:pt x="3722" y="678"/>
                    <a:pt x="3722" y="678"/>
                    <a:pt x="3722" y="678"/>
                  </a:cubicBezTo>
                  <a:cubicBezTo>
                    <a:pt x="3720" y="679"/>
                    <a:pt x="3717" y="681"/>
                    <a:pt x="3714" y="683"/>
                  </a:cubicBezTo>
                  <a:cubicBezTo>
                    <a:pt x="3712" y="684"/>
                    <a:pt x="3710" y="687"/>
                    <a:pt x="3710" y="690"/>
                  </a:cubicBezTo>
                  <a:cubicBezTo>
                    <a:pt x="3710" y="693"/>
                    <a:pt x="3710" y="693"/>
                    <a:pt x="3710" y="693"/>
                  </a:cubicBezTo>
                  <a:cubicBezTo>
                    <a:pt x="3708" y="695"/>
                    <a:pt x="3705" y="696"/>
                    <a:pt x="3702" y="698"/>
                  </a:cubicBezTo>
                  <a:cubicBezTo>
                    <a:pt x="3700" y="700"/>
                    <a:pt x="3699" y="702"/>
                    <a:pt x="3699" y="705"/>
                  </a:cubicBezTo>
                  <a:cubicBezTo>
                    <a:pt x="3699" y="708"/>
                    <a:pt x="3699" y="708"/>
                    <a:pt x="3699" y="708"/>
                  </a:cubicBezTo>
                  <a:cubicBezTo>
                    <a:pt x="3696" y="710"/>
                    <a:pt x="3693" y="712"/>
                    <a:pt x="3690" y="714"/>
                  </a:cubicBezTo>
                  <a:cubicBezTo>
                    <a:pt x="3688" y="715"/>
                    <a:pt x="3687" y="718"/>
                    <a:pt x="3687" y="720"/>
                  </a:cubicBezTo>
                  <a:cubicBezTo>
                    <a:pt x="3687" y="724"/>
                    <a:pt x="3687" y="724"/>
                    <a:pt x="3687" y="724"/>
                  </a:cubicBezTo>
                  <a:cubicBezTo>
                    <a:pt x="3681" y="728"/>
                    <a:pt x="3676" y="732"/>
                    <a:pt x="3670" y="737"/>
                  </a:cubicBezTo>
                  <a:cubicBezTo>
                    <a:pt x="3669" y="738"/>
                    <a:pt x="3668" y="740"/>
                    <a:pt x="3667" y="742"/>
                  </a:cubicBezTo>
                  <a:cubicBezTo>
                    <a:pt x="3667" y="742"/>
                    <a:pt x="3667" y="742"/>
                    <a:pt x="3666" y="742"/>
                  </a:cubicBezTo>
                  <a:cubicBezTo>
                    <a:pt x="3663" y="743"/>
                    <a:pt x="3659" y="743"/>
                    <a:pt x="3655" y="744"/>
                  </a:cubicBezTo>
                  <a:cubicBezTo>
                    <a:pt x="3651" y="745"/>
                    <a:pt x="3646" y="745"/>
                    <a:pt x="3641" y="747"/>
                  </a:cubicBezTo>
                  <a:cubicBezTo>
                    <a:pt x="3639" y="748"/>
                    <a:pt x="3638" y="749"/>
                    <a:pt x="3637" y="750"/>
                  </a:cubicBezTo>
                  <a:cubicBezTo>
                    <a:pt x="3617" y="750"/>
                    <a:pt x="3617" y="750"/>
                    <a:pt x="3617" y="750"/>
                  </a:cubicBezTo>
                  <a:cubicBezTo>
                    <a:pt x="3614" y="750"/>
                    <a:pt x="3612" y="751"/>
                    <a:pt x="3611" y="753"/>
                  </a:cubicBezTo>
                  <a:cubicBezTo>
                    <a:pt x="3610" y="753"/>
                    <a:pt x="3610" y="754"/>
                    <a:pt x="3610" y="754"/>
                  </a:cubicBezTo>
                  <a:cubicBezTo>
                    <a:pt x="3577" y="754"/>
                    <a:pt x="3577" y="754"/>
                    <a:pt x="3577" y="754"/>
                  </a:cubicBezTo>
                  <a:cubicBezTo>
                    <a:pt x="3575" y="754"/>
                    <a:pt x="3573" y="755"/>
                    <a:pt x="3571" y="756"/>
                  </a:cubicBezTo>
                  <a:cubicBezTo>
                    <a:pt x="3571" y="757"/>
                    <a:pt x="3570" y="757"/>
                    <a:pt x="3570" y="758"/>
                  </a:cubicBezTo>
                  <a:cubicBezTo>
                    <a:pt x="3554" y="758"/>
                    <a:pt x="3554" y="758"/>
                    <a:pt x="3554" y="758"/>
                  </a:cubicBezTo>
                  <a:cubicBezTo>
                    <a:pt x="3551" y="758"/>
                    <a:pt x="3549" y="759"/>
                    <a:pt x="3548" y="760"/>
                  </a:cubicBezTo>
                  <a:cubicBezTo>
                    <a:pt x="3547" y="761"/>
                    <a:pt x="3547" y="761"/>
                    <a:pt x="3547" y="762"/>
                  </a:cubicBezTo>
                  <a:cubicBezTo>
                    <a:pt x="3538" y="762"/>
                    <a:pt x="3538" y="762"/>
                    <a:pt x="3538" y="762"/>
                  </a:cubicBezTo>
                  <a:cubicBezTo>
                    <a:pt x="3536" y="762"/>
                    <a:pt x="3533" y="763"/>
                    <a:pt x="3532" y="764"/>
                  </a:cubicBezTo>
                  <a:cubicBezTo>
                    <a:pt x="3531" y="765"/>
                    <a:pt x="3531" y="765"/>
                    <a:pt x="3531" y="766"/>
                  </a:cubicBezTo>
                  <a:cubicBezTo>
                    <a:pt x="3526" y="766"/>
                    <a:pt x="3526" y="766"/>
                    <a:pt x="3526" y="766"/>
                  </a:cubicBezTo>
                  <a:cubicBezTo>
                    <a:pt x="3524" y="766"/>
                    <a:pt x="3522" y="766"/>
                    <a:pt x="3520" y="768"/>
                  </a:cubicBezTo>
                  <a:cubicBezTo>
                    <a:pt x="3520" y="768"/>
                    <a:pt x="3519" y="769"/>
                    <a:pt x="3519" y="769"/>
                  </a:cubicBezTo>
                  <a:cubicBezTo>
                    <a:pt x="3518" y="769"/>
                    <a:pt x="3518" y="769"/>
                    <a:pt x="3518" y="769"/>
                  </a:cubicBezTo>
                  <a:moveTo>
                    <a:pt x="4212" y="0"/>
                  </a:moveTo>
                  <a:cubicBezTo>
                    <a:pt x="4188" y="0"/>
                    <a:pt x="4188" y="0"/>
                    <a:pt x="4188" y="0"/>
                  </a:cubicBezTo>
                  <a:cubicBezTo>
                    <a:pt x="4168" y="21"/>
                    <a:pt x="4148" y="42"/>
                    <a:pt x="4128" y="62"/>
                  </a:cubicBezTo>
                  <a:cubicBezTo>
                    <a:pt x="4124" y="62"/>
                    <a:pt x="4124" y="62"/>
                    <a:pt x="4124" y="62"/>
                  </a:cubicBezTo>
                  <a:cubicBezTo>
                    <a:pt x="4121" y="62"/>
                    <a:pt x="4119" y="63"/>
                    <a:pt x="4117" y="65"/>
                  </a:cubicBezTo>
                  <a:cubicBezTo>
                    <a:pt x="4113" y="70"/>
                    <a:pt x="4110" y="75"/>
                    <a:pt x="4106" y="80"/>
                  </a:cubicBezTo>
                  <a:cubicBezTo>
                    <a:pt x="4094" y="90"/>
                    <a:pt x="4083" y="100"/>
                    <a:pt x="4071" y="110"/>
                  </a:cubicBezTo>
                  <a:cubicBezTo>
                    <a:pt x="4069" y="111"/>
                    <a:pt x="4068" y="114"/>
                    <a:pt x="4068" y="116"/>
                  </a:cubicBezTo>
                  <a:cubicBezTo>
                    <a:pt x="4068" y="119"/>
                    <a:pt x="4068" y="119"/>
                    <a:pt x="4068" y="119"/>
                  </a:cubicBezTo>
                  <a:cubicBezTo>
                    <a:pt x="4066" y="121"/>
                    <a:pt x="4063" y="123"/>
                    <a:pt x="4060" y="124"/>
                  </a:cubicBezTo>
                  <a:cubicBezTo>
                    <a:pt x="4058" y="126"/>
                    <a:pt x="4057" y="129"/>
                    <a:pt x="4057" y="131"/>
                  </a:cubicBezTo>
                  <a:cubicBezTo>
                    <a:pt x="4057" y="134"/>
                    <a:pt x="4057" y="134"/>
                    <a:pt x="4057" y="134"/>
                  </a:cubicBezTo>
                  <a:cubicBezTo>
                    <a:pt x="4055" y="134"/>
                    <a:pt x="4054" y="135"/>
                    <a:pt x="4053" y="135"/>
                  </a:cubicBezTo>
                  <a:cubicBezTo>
                    <a:pt x="4050" y="137"/>
                    <a:pt x="4049" y="140"/>
                    <a:pt x="4049" y="143"/>
                  </a:cubicBezTo>
                  <a:cubicBezTo>
                    <a:pt x="4049" y="144"/>
                    <a:pt x="4049" y="144"/>
                    <a:pt x="4049" y="144"/>
                  </a:cubicBezTo>
                  <a:cubicBezTo>
                    <a:pt x="4048" y="144"/>
                    <a:pt x="4047" y="144"/>
                    <a:pt x="4047" y="145"/>
                  </a:cubicBezTo>
                  <a:cubicBezTo>
                    <a:pt x="4045" y="146"/>
                    <a:pt x="4045" y="148"/>
                    <a:pt x="4045" y="151"/>
                  </a:cubicBezTo>
                  <a:cubicBezTo>
                    <a:pt x="4045" y="153"/>
                    <a:pt x="4045" y="153"/>
                    <a:pt x="4045" y="153"/>
                  </a:cubicBezTo>
                  <a:cubicBezTo>
                    <a:pt x="4044" y="154"/>
                    <a:pt x="4042" y="154"/>
                    <a:pt x="4041" y="155"/>
                  </a:cubicBezTo>
                  <a:cubicBezTo>
                    <a:pt x="4039" y="156"/>
                    <a:pt x="4038" y="158"/>
                    <a:pt x="4037" y="160"/>
                  </a:cubicBezTo>
                  <a:cubicBezTo>
                    <a:pt x="4036" y="164"/>
                    <a:pt x="4035" y="168"/>
                    <a:pt x="4034" y="172"/>
                  </a:cubicBezTo>
                  <a:cubicBezTo>
                    <a:pt x="4033" y="172"/>
                    <a:pt x="4031" y="173"/>
                    <a:pt x="4030" y="174"/>
                  </a:cubicBezTo>
                  <a:cubicBezTo>
                    <a:pt x="4027" y="175"/>
                    <a:pt x="4026" y="177"/>
                    <a:pt x="4025" y="179"/>
                  </a:cubicBezTo>
                  <a:cubicBezTo>
                    <a:pt x="4024" y="183"/>
                    <a:pt x="4023" y="187"/>
                    <a:pt x="4022" y="191"/>
                  </a:cubicBezTo>
                  <a:cubicBezTo>
                    <a:pt x="4021" y="191"/>
                    <a:pt x="4019" y="192"/>
                    <a:pt x="4018" y="193"/>
                  </a:cubicBezTo>
                  <a:cubicBezTo>
                    <a:pt x="4015" y="194"/>
                    <a:pt x="4013" y="197"/>
                    <a:pt x="4013" y="200"/>
                  </a:cubicBezTo>
                  <a:cubicBezTo>
                    <a:pt x="4013" y="204"/>
                    <a:pt x="4013" y="204"/>
                    <a:pt x="4013" y="204"/>
                  </a:cubicBezTo>
                  <a:cubicBezTo>
                    <a:pt x="4007" y="209"/>
                    <a:pt x="4001" y="214"/>
                    <a:pt x="3995" y="219"/>
                  </a:cubicBezTo>
                  <a:cubicBezTo>
                    <a:pt x="3982" y="219"/>
                    <a:pt x="3982" y="219"/>
                    <a:pt x="3982" y="219"/>
                  </a:cubicBezTo>
                  <a:cubicBezTo>
                    <a:pt x="3980" y="219"/>
                    <a:pt x="3978" y="220"/>
                    <a:pt x="3976" y="221"/>
                  </a:cubicBezTo>
                  <a:cubicBezTo>
                    <a:pt x="3976" y="222"/>
                    <a:pt x="3975" y="222"/>
                    <a:pt x="3975" y="223"/>
                  </a:cubicBezTo>
                  <a:cubicBezTo>
                    <a:pt x="3959" y="223"/>
                    <a:pt x="3959" y="223"/>
                    <a:pt x="3959" y="223"/>
                  </a:cubicBezTo>
                  <a:cubicBezTo>
                    <a:pt x="3958" y="223"/>
                    <a:pt x="3957" y="223"/>
                    <a:pt x="3956" y="223"/>
                  </a:cubicBezTo>
                  <a:cubicBezTo>
                    <a:pt x="3944" y="227"/>
                    <a:pt x="3933" y="231"/>
                    <a:pt x="3921" y="234"/>
                  </a:cubicBezTo>
                  <a:cubicBezTo>
                    <a:pt x="3919" y="235"/>
                    <a:pt x="3918" y="236"/>
                    <a:pt x="3917" y="237"/>
                  </a:cubicBezTo>
                  <a:cubicBezTo>
                    <a:pt x="3911" y="244"/>
                    <a:pt x="3905" y="251"/>
                    <a:pt x="3898" y="259"/>
                  </a:cubicBezTo>
                  <a:cubicBezTo>
                    <a:pt x="3896" y="260"/>
                    <a:pt x="3894" y="261"/>
                    <a:pt x="3892" y="262"/>
                  </a:cubicBezTo>
                  <a:cubicBezTo>
                    <a:pt x="3889" y="263"/>
                    <a:pt x="3887" y="266"/>
                    <a:pt x="3887" y="269"/>
                  </a:cubicBezTo>
                  <a:cubicBezTo>
                    <a:pt x="3887" y="272"/>
                    <a:pt x="3887" y="272"/>
                    <a:pt x="3887" y="272"/>
                  </a:cubicBezTo>
                  <a:cubicBezTo>
                    <a:pt x="3885" y="274"/>
                    <a:pt x="3882" y="276"/>
                    <a:pt x="3879" y="277"/>
                  </a:cubicBezTo>
                  <a:cubicBezTo>
                    <a:pt x="3877" y="279"/>
                    <a:pt x="3876" y="282"/>
                    <a:pt x="3876" y="284"/>
                  </a:cubicBezTo>
                  <a:cubicBezTo>
                    <a:pt x="3876" y="287"/>
                    <a:pt x="3876" y="287"/>
                    <a:pt x="3876" y="287"/>
                  </a:cubicBezTo>
                  <a:cubicBezTo>
                    <a:pt x="3875" y="287"/>
                    <a:pt x="3873" y="288"/>
                    <a:pt x="3872" y="288"/>
                  </a:cubicBezTo>
                  <a:cubicBezTo>
                    <a:pt x="3870" y="290"/>
                    <a:pt x="3868" y="293"/>
                    <a:pt x="3868" y="296"/>
                  </a:cubicBezTo>
                  <a:cubicBezTo>
                    <a:pt x="3868" y="299"/>
                    <a:pt x="3868" y="299"/>
                    <a:pt x="3868" y="299"/>
                  </a:cubicBezTo>
                  <a:cubicBezTo>
                    <a:pt x="3865" y="301"/>
                    <a:pt x="3863" y="302"/>
                    <a:pt x="3860" y="304"/>
                  </a:cubicBezTo>
                  <a:cubicBezTo>
                    <a:pt x="3857" y="305"/>
                    <a:pt x="3856" y="308"/>
                    <a:pt x="3856" y="311"/>
                  </a:cubicBezTo>
                  <a:cubicBezTo>
                    <a:pt x="3856" y="314"/>
                    <a:pt x="3856" y="314"/>
                    <a:pt x="3856" y="314"/>
                  </a:cubicBezTo>
                  <a:cubicBezTo>
                    <a:pt x="3855" y="314"/>
                    <a:pt x="3854" y="314"/>
                    <a:pt x="3853" y="315"/>
                  </a:cubicBezTo>
                  <a:cubicBezTo>
                    <a:pt x="3851" y="316"/>
                    <a:pt x="3849" y="318"/>
                    <a:pt x="3848" y="320"/>
                  </a:cubicBezTo>
                  <a:cubicBezTo>
                    <a:pt x="3848" y="322"/>
                    <a:pt x="3847" y="324"/>
                    <a:pt x="3846" y="326"/>
                  </a:cubicBezTo>
                  <a:cubicBezTo>
                    <a:pt x="3844" y="327"/>
                    <a:pt x="3841" y="329"/>
                    <a:pt x="3840" y="332"/>
                  </a:cubicBezTo>
                  <a:cubicBezTo>
                    <a:pt x="3839" y="336"/>
                    <a:pt x="3838" y="340"/>
                    <a:pt x="3837" y="344"/>
                  </a:cubicBezTo>
                  <a:cubicBezTo>
                    <a:pt x="3836" y="344"/>
                    <a:pt x="3834" y="345"/>
                    <a:pt x="3833" y="346"/>
                  </a:cubicBezTo>
                  <a:cubicBezTo>
                    <a:pt x="3831" y="347"/>
                    <a:pt x="3830" y="349"/>
                    <a:pt x="3829" y="351"/>
                  </a:cubicBezTo>
                  <a:cubicBezTo>
                    <a:pt x="3827" y="357"/>
                    <a:pt x="3824" y="364"/>
                    <a:pt x="3822" y="370"/>
                  </a:cubicBezTo>
                  <a:cubicBezTo>
                    <a:pt x="3820" y="371"/>
                    <a:pt x="3819" y="372"/>
                    <a:pt x="3817" y="373"/>
                  </a:cubicBezTo>
                  <a:cubicBezTo>
                    <a:pt x="3814" y="374"/>
                    <a:pt x="3813" y="377"/>
                    <a:pt x="3813" y="380"/>
                  </a:cubicBezTo>
                  <a:cubicBezTo>
                    <a:pt x="3813" y="381"/>
                    <a:pt x="3813" y="381"/>
                    <a:pt x="3813" y="381"/>
                  </a:cubicBezTo>
                  <a:cubicBezTo>
                    <a:pt x="3811" y="381"/>
                    <a:pt x="3810" y="383"/>
                    <a:pt x="3810" y="384"/>
                  </a:cubicBezTo>
                  <a:cubicBezTo>
                    <a:pt x="3809" y="385"/>
                    <a:pt x="3809" y="386"/>
                    <a:pt x="3808" y="387"/>
                  </a:cubicBezTo>
                  <a:cubicBezTo>
                    <a:pt x="3805" y="387"/>
                    <a:pt x="3805" y="387"/>
                    <a:pt x="3805" y="387"/>
                  </a:cubicBezTo>
                  <a:cubicBezTo>
                    <a:pt x="3803" y="387"/>
                    <a:pt x="3800" y="388"/>
                    <a:pt x="3799" y="390"/>
                  </a:cubicBezTo>
                  <a:cubicBezTo>
                    <a:pt x="3794" y="396"/>
                    <a:pt x="3790" y="401"/>
                    <a:pt x="3786" y="406"/>
                  </a:cubicBezTo>
                  <a:cubicBezTo>
                    <a:pt x="3782" y="406"/>
                    <a:pt x="3782" y="406"/>
                    <a:pt x="3782" y="406"/>
                  </a:cubicBezTo>
                  <a:cubicBezTo>
                    <a:pt x="3779" y="406"/>
                    <a:pt x="3777" y="407"/>
                    <a:pt x="3775" y="409"/>
                  </a:cubicBezTo>
                  <a:cubicBezTo>
                    <a:pt x="3772" y="413"/>
                    <a:pt x="3769" y="417"/>
                    <a:pt x="3766" y="421"/>
                  </a:cubicBezTo>
                  <a:cubicBezTo>
                    <a:pt x="3762" y="421"/>
                    <a:pt x="3762" y="421"/>
                    <a:pt x="3762" y="421"/>
                  </a:cubicBezTo>
                  <a:cubicBezTo>
                    <a:pt x="3759" y="421"/>
                    <a:pt x="3757" y="423"/>
                    <a:pt x="3755" y="425"/>
                  </a:cubicBezTo>
                  <a:cubicBezTo>
                    <a:pt x="3752" y="429"/>
                    <a:pt x="3749" y="433"/>
                    <a:pt x="3746" y="437"/>
                  </a:cubicBezTo>
                  <a:cubicBezTo>
                    <a:pt x="3742" y="437"/>
                    <a:pt x="3742" y="437"/>
                    <a:pt x="3742" y="437"/>
                  </a:cubicBezTo>
                  <a:cubicBezTo>
                    <a:pt x="3739" y="437"/>
                    <a:pt x="3736" y="438"/>
                    <a:pt x="3735" y="441"/>
                  </a:cubicBezTo>
                  <a:cubicBezTo>
                    <a:pt x="3734" y="443"/>
                    <a:pt x="3733" y="445"/>
                    <a:pt x="3732" y="446"/>
                  </a:cubicBezTo>
                  <a:cubicBezTo>
                    <a:pt x="3732" y="447"/>
                    <a:pt x="3731" y="447"/>
                    <a:pt x="3730" y="447"/>
                  </a:cubicBezTo>
                  <a:cubicBezTo>
                    <a:pt x="3728" y="447"/>
                    <a:pt x="3726" y="448"/>
                    <a:pt x="3723" y="448"/>
                  </a:cubicBezTo>
                  <a:cubicBezTo>
                    <a:pt x="3723" y="448"/>
                    <a:pt x="3723" y="448"/>
                    <a:pt x="3723" y="448"/>
                  </a:cubicBezTo>
                  <a:cubicBezTo>
                    <a:pt x="3718" y="448"/>
                    <a:pt x="3711" y="447"/>
                    <a:pt x="3704" y="447"/>
                  </a:cubicBezTo>
                  <a:cubicBezTo>
                    <a:pt x="3699" y="447"/>
                    <a:pt x="3694" y="447"/>
                    <a:pt x="3689" y="449"/>
                  </a:cubicBezTo>
                  <a:cubicBezTo>
                    <a:pt x="3687" y="449"/>
                    <a:pt x="3685" y="450"/>
                    <a:pt x="3684" y="452"/>
                  </a:cubicBezTo>
                  <a:cubicBezTo>
                    <a:pt x="3660" y="452"/>
                    <a:pt x="3660" y="452"/>
                    <a:pt x="3660" y="452"/>
                  </a:cubicBezTo>
                  <a:cubicBezTo>
                    <a:pt x="3659" y="452"/>
                    <a:pt x="3658" y="452"/>
                    <a:pt x="3657" y="452"/>
                  </a:cubicBezTo>
                  <a:cubicBezTo>
                    <a:pt x="3641" y="458"/>
                    <a:pt x="3626" y="463"/>
                    <a:pt x="3610" y="468"/>
                  </a:cubicBezTo>
                  <a:cubicBezTo>
                    <a:pt x="3608" y="468"/>
                    <a:pt x="3606" y="470"/>
                    <a:pt x="3605" y="472"/>
                  </a:cubicBezTo>
                  <a:cubicBezTo>
                    <a:pt x="3605" y="473"/>
                    <a:pt x="3604" y="474"/>
                    <a:pt x="3604" y="475"/>
                  </a:cubicBezTo>
                  <a:cubicBezTo>
                    <a:pt x="3601" y="475"/>
                    <a:pt x="3601" y="475"/>
                    <a:pt x="3601" y="475"/>
                  </a:cubicBezTo>
                  <a:cubicBezTo>
                    <a:pt x="3598" y="475"/>
                    <a:pt x="3596" y="476"/>
                    <a:pt x="3595" y="477"/>
                  </a:cubicBezTo>
                  <a:cubicBezTo>
                    <a:pt x="3594" y="479"/>
                    <a:pt x="3593" y="480"/>
                    <a:pt x="3592" y="482"/>
                  </a:cubicBezTo>
                  <a:cubicBezTo>
                    <a:pt x="3591" y="482"/>
                    <a:pt x="3590" y="483"/>
                    <a:pt x="3589" y="484"/>
                  </a:cubicBezTo>
                  <a:cubicBezTo>
                    <a:pt x="3586" y="485"/>
                    <a:pt x="3585" y="488"/>
                    <a:pt x="3585" y="491"/>
                  </a:cubicBezTo>
                  <a:cubicBezTo>
                    <a:pt x="3585" y="494"/>
                    <a:pt x="3585" y="494"/>
                    <a:pt x="3585" y="494"/>
                  </a:cubicBezTo>
                  <a:cubicBezTo>
                    <a:pt x="3582" y="496"/>
                    <a:pt x="3579" y="498"/>
                    <a:pt x="3576" y="499"/>
                  </a:cubicBezTo>
                  <a:cubicBezTo>
                    <a:pt x="3574" y="501"/>
                    <a:pt x="3573" y="504"/>
                    <a:pt x="3573" y="506"/>
                  </a:cubicBezTo>
                  <a:cubicBezTo>
                    <a:pt x="3573" y="507"/>
                    <a:pt x="3573" y="507"/>
                    <a:pt x="3573" y="507"/>
                  </a:cubicBezTo>
                  <a:cubicBezTo>
                    <a:pt x="3571" y="508"/>
                    <a:pt x="3570" y="510"/>
                    <a:pt x="3569" y="512"/>
                  </a:cubicBezTo>
                  <a:cubicBezTo>
                    <a:pt x="3568" y="515"/>
                    <a:pt x="3567" y="518"/>
                    <a:pt x="3567" y="521"/>
                  </a:cubicBezTo>
                  <a:cubicBezTo>
                    <a:pt x="3565" y="522"/>
                    <a:pt x="3564" y="522"/>
                    <a:pt x="3563" y="523"/>
                  </a:cubicBezTo>
                  <a:cubicBezTo>
                    <a:pt x="3562" y="525"/>
                    <a:pt x="3561" y="527"/>
                    <a:pt x="3561" y="529"/>
                  </a:cubicBezTo>
                  <a:cubicBezTo>
                    <a:pt x="3561" y="534"/>
                    <a:pt x="3561" y="534"/>
                    <a:pt x="3561" y="534"/>
                  </a:cubicBezTo>
                  <a:cubicBezTo>
                    <a:pt x="3559" y="535"/>
                    <a:pt x="3558" y="537"/>
                    <a:pt x="3557" y="539"/>
                  </a:cubicBezTo>
                  <a:cubicBezTo>
                    <a:pt x="3556" y="545"/>
                    <a:pt x="3555" y="550"/>
                    <a:pt x="3554" y="556"/>
                  </a:cubicBezTo>
                  <a:cubicBezTo>
                    <a:pt x="3552" y="557"/>
                    <a:pt x="3550" y="559"/>
                    <a:pt x="3549" y="562"/>
                  </a:cubicBezTo>
                  <a:cubicBezTo>
                    <a:pt x="3549" y="565"/>
                    <a:pt x="3548" y="568"/>
                    <a:pt x="3547" y="571"/>
                  </a:cubicBezTo>
                  <a:cubicBezTo>
                    <a:pt x="3546" y="571"/>
                    <a:pt x="3545" y="572"/>
                    <a:pt x="3544" y="573"/>
                  </a:cubicBezTo>
                  <a:cubicBezTo>
                    <a:pt x="3542" y="574"/>
                    <a:pt x="3541" y="577"/>
                    <a:pt x="3541" y="579"/>
                  </a:cubicBezTo>
                  <a:cubicBezTo>
                    <a:pt x="3541" y="581"/>
                    <a:pt x="3541" y="581"/>
                    <a:pt x="3541" y="581"/>
                  </a:cubicBezTo>
                  <a:cubicBezTo>
                    <a:pt x="3540" y="582"/>
                    <a:pt x="3539" y="582"/>
                    <a:pt x="3538" y="583"/>
                  </a:cubicBezTo>
                  <a:cubicBezTo>
                    <a:pt x="3537" y="583"/>
                    <a:pt x="3536" y="584"/>
                    <a:pt x="3535" y="585"/>
                  </a:cubicBezTo>
                  <a:cubicBezTo>
                    <a:pt x="3530" y="592"/>
                    <a:pt x="3524" y="598"/>
                    <a:pt x="3518" y="605"/>
                  </a:cubicBezTo>
                  <a:cubicBezTo>
                    <a:pt x="3514" y="605"/>
                    <a:pt x="3514" y="605"/>
                    <a:pt x="3514" y="605"/>
                  </a:cubicBezTo>
                  <a:cubicBezTo>
                    <a:pt x="3512" y="605"/>
                    <a:pt x="3509" y="606"/>
                    <a:pt x="3508" y="608"/>
                  </a:cubicBezTo>
                  <a:cubicBezTo>
                    <a:pt x="3505" y="612"/>
                    <a:pt x="3501" y="616"/>
                    <a:pt x="3498" y="620"/>
                  </a:cubicBezTo>
                  <a:cubicBezTo>
                    <a:pt x="3494" y="620"/>
                    <a:pt x="3494" y="620"/>
                    <a:pt x="3494" y="620"/>
                  </a:cubicBezTo>
                  <a:cubicBezTo>
                    <a:pt x="3492" y="620"/>
                    <a:pt x="3489" y="622"/>
                    <a:pt x="3487" y="624"/>
                  </a:cubicBezTo>
                  <a:cubicBezTo>
                    <a:pt x="3486" y="627"/>
                    <a:pt x="3484" y="629"/>
                    <a:pt x="3482" y="632"/>
                  </a:cubicBezTo>
                  <a:cubicBezTo>
                    <a:pt x="3479" y="632"/>
                    <a:pt x="3479" y="632"/>
                    <a:pt x="3479" y="632"/>
                  </a:cubicBezTo>
                  <a:cubicBezTo>
                    <a:pt x="3476" y="632"/>
                    <a:pt x="3473" y="634"/>
                    <a:pt x="3472" y="636"/>
                  </a:cubicBezTo>
                  <a:cubicBezTo>
                    <a:pt x="3471" y="638"/>
                    <a:pt x="3470" y="639"/>
                    <a:pt x="3469" y="641"/>
                  </a:cubicBezTo>
                  <a:cubicBezTo>
                    <a:pt x="3466" y="642"/>
                    <a:pt x="3463" y="643"/>
                    <a:pt x="3461" y="644"/>
                  </a:cubicBezTo>
                  <a:cubicBezTo>
                    <a:pt x="3459" y="644"/>
                    <a:pt x="3457" y="645"/>
                    <a:pt x="3456" y="647"/>
                  </a:cubicBezTo>
                  <a:cubicBezTo>
                    <a:pt x="3455" y="647"/>
                    <a:pt x="3455" y="647"/>
                    <a:pt x="3455" y="647"/>
                  </a:cubicBezTo>
                  <a:cubicBezTo>
                    <a:pt x="3452" y="647"/>
                    <a:pt x="3449" y="649"/>
                    <a:pt x="3448" y="652"/>
                  </a:cubicBezTo>
                  <a:cubicBezTo>
                    <a:pt x="3447" y="653"/>
                    <a:pt x="3446" y="655"/>
                    <a:pt x="3445" y="656"/>
                  </a:cubicBezTo>
                  <a:cubicBezTo>
                    <a:pt x="3443" y="657"/>
                    <a:pt x="3440" y="658"/>
                    <a:pt x="3437" y="659"/>
                  </a:cubicBezTo>
                  <a:cubicBezTo>
                    <a:pt x="3434" y="660"/>
                    <a:pt x="3432" y="662"/>
                    <a:pt x="3431" y="665"/>
                  </a:cubicBezTo>
                  <a:cubicBezTo>
                    <a:pt x="3429" y="666"/>
                    <a:pt x="3428" y="666"/>
                    <a:pt x="3425" y="667"/>
                  </a:cubicBezTo>
                  <a:cubicBezTo>
                    <a:pt x="3422" y="668"/>
                    <a:pt x="3417" y="668"/>
                    <a:pt x="3413" y="668"/>
                  </a:cubicBezTo>
                  <a:cubicBezTo>
                    <a:pt x="3412" y="668"/>
                    <a:pt x="3412" y="668"/>
                    <a:pt x="3412" y="668"/>
                  </a:cubicBezTo>
                  <a:cubicBezTo>
                    <a:pt x="3412" y="668"/>
                    <a:pt x="3412" y="668"/>
                    <a:pt x="3412" y="668"/>
                  </a:cubicBezTo>
                  <a:cubicBezTo>
                    <a:pt x="3404" y="668"/>
                    <a:pt x="3394" y="667"/>
                    <a:pt x="3384" y="666"/>
                  </a:cubicBezTo>
                  <a:cubicBezTo>
                    <a:pt x="3374" y="665"/>
                    <a:pt x="3364" y="664"/>
                    <a:pt x="3354" y="664"/>
                  </a:cubicBezTo>
                  <a:cubicBezTo>
                    <a:pt x="3346" y="664"/>
                    <a:pt x="3338" y="664"/>
                    <a:pt x="3331" y="666"/>
                  </a:cubicBezTo>
                  <a:cubicBezTo>
                    <a:pt x="3331" y="666"/>
                    <a:pt x="3331" y="666"/>
                    <a:pt x="3331" y="666"/>
                  </a:cubicBezTo>
                  <a:cubicBezTo>
                    <a:pt x="3308" y="673"/>
                    <a:pt x="3284" y="679"/>
                    <a:pt x="3260" y="686"/>
                  </a:cubicBezTo>
                  <a:cubicBezTo>
                    <a:pt x="3258" y="686"/>
                    <a:pt x="3257" y="687"/>
                    <a:pt x="3256" y="689"/>
                  </a:cubicBezTo>
                  <a:cubicBezTo>
                    <a:pt x="3255" y="689"/>
                    <a:pt x="3255" y="689"/>
                    <a:pt x="3255" y="689"/>
                  </a:cubicBezTo>
                  <a:cubicBezTo>
                    <a:pt x="3252" y="689"/>
                    <a:pt x="3250" y="690"/>
                    <a:pt x="3249" y="691"/>
                  </a:cubicBezTo>
                  <a:cubicBezTo>
                    <a:pt x="3248" y="692"/>
                    <a:pt x="3247" y="693"/>
                    <a:pt x="3247" y="694"/>
                  </a:cubicBezTo>
                  <a:cubicBezTo>
                    <a:pt x="3242" y="695"/>
                    <a:pt x="3238" y="696"/>
                    <a:pt x="3233" y="697"/>
                  </a:cubicBezTo>
                  <a:cubicBezTo>
                    <a:pt x="3231" y="698"/>
                    <a:pt x="3229" y="699"/>
                    <a:pt x="3228" y="701"/>
                  </a:cubicBezTo>
                  <a:cubicBezTo>
                    <a:pt x="3226" y="702"/>
                    <a:pt x="3224" y="704"/>
                    <a:pt x="3223" y="706"/>
                  </a:cubicBezTo>
                  <a:cubicBezTo>
                    <a:pt x="3223" y="708"/>
                    <a:pt x="3222" y="710"/>
                    <a:pt x="3221" y="712"/>
                  </a:cubicBezTo>
                  <a:cubicBezTo>
                    <a:pt x="3220" y="713"/>
                    <a:pt x="3218" y="713"/>
                    <a:pt x="3217" y="714"/>
                  </a:cubicBezTo>
                  <a:cubicBezTo>
                    <a:pt x="3216" y="716"/>
                    <a:pt x="3215" y="718"/>
                    <a:pt x="3215" y="720"/>
                  </a:cubicBezTo>
                  <a:cubicBezTo>
                    <a:pt x="3215" y="721"/>
                    <a:pt x="3215" y="721"/>
                    <a:pt x="3215" y="721"/>
                  </a:cubicBezTo>
                  <a:cubicBezTo>
                    <a:pt x="3214" y="721"/>
                    <a:pt x="3214" y="722"/>
                    <a:pt x="3213" y="722"/>
                  </a:cubicBezTo>
                  <a:cubicBezTo>
                    <a:pt x="3212" y="724"/>
                    <a:pt x="3211" y="726"/>
                    <a:pt x="3211" y="728"/>
                  </a:cubicBezTo>
                  <a:cubicBezTo>
                    <a:pt x="3211" y="732"/>
                    <a:pt x="3211" y="732"/>
                    <a:pt x="3211" y="732"/>
                  </a:cubicBezTo>
                  <a:cubicBezTo>
                    <a:pt x="3210" y="733"/>
                    <a:pt x="3210" y="733"/>
                    <a:pt x="3210" y="734"/>
                  </a:cubicBezTo>
                  <a:cubicBezTo>
                    <a:pt x="3208" y="735"/>
                    <a:pt x="3207" y="737"/>
                    <a:pt x="3207" y="739"/>
                  </a:cubicBezTo>
                  <a:cubicBezTo>
                    <a:pt x="3207" y="752"/>
                    <a:pt x="3207" y="752"/>
                    <a:pt x="3207" y="752"/>
                  </a:cubicBezTo>
                  <a:cubicBezTo>
                    <a:pt x="3205" y="753"/>
                    <a:pt x="3204" y="754"/>
                    <a:pt x="3203" y="756"/>
                  </a:cubicBezTo>
                  <a:cubicBezTo>
                    <a:pt x="3202" y="762"/>
                    <a:pt x="3201" y="768"/>
                    <a:pt x="3201" y="774"/>
                  </a:cubicBezTo>
                  <a:cubicBezTo>
                    <a:pt x="3200" y="782"/>
                    <a:pt x="3201" y="789"/>
                    <a:pt x="3200" y="794"/>
                  </a:cubicBezTo>
                  <a:cubicBezTo>
                    <a:pt x="3200" y="796"/>
                    <a:pt x="3199" y="799"/>
                    <a:pt x="3198" y="800"/>
                  </a:cubicBezTo>
                  <a:cubicBezTo>
                    <a:pt x="3197" y="802"/>
                    <a:pt x="3196" y="804"/>
                    <a:pt x="3194" y="806"/>
                  </a:cubicBezTo>
                  <a:cubicBezTo>
                    <a:pt x="3194" y="806"/>
                    <a:pt x="3194" y="806"/>
                    <a:pt x="3194" y="806"/>
                  </a:cubicBezTo>
                  <a:cubicBezTo>
                    <a:pt x="3193" y="807"/>
                    <a:pt x="3191" y="808"/>
                    <a:pt x="3189" y="809"/>
                  </a:cubicBezTo>
                  <a:cubicBezTo>
                    <a:pt x="3186" y="810"/>
                    <a:pt x="3181" y="811"/>
                    <a:pt x="3175" y="812"/>
                  </a:cubicBezTo>
                  <a:cubicBezTo>
                    <a:pt x="3167" y="813"/>
                    <a:pt x="3156" y="813"/>
                    <a:pt x="3146" y="815"/>
                  </a:cubicBezTo>
                  <a:cubicBezTo>
                    <a:pt x="3142" y="815"/>
                    <a:pt x="3137" y="816"/>
                    <a:pt x="3132" y="818"/>
                  </a:cubicBezTo>
                  <a:cubicBezTo>
                    <a:pt x="3129" y="819"/>
                    <a:pt x="3125" y="821"/>
                    <a:pt x="3122" y="823"/>
                  </a:cubicBezTo>
                  <a:cubicBezTo>
                    <a:pt x="3117" y="823"/>
                    <a:pt x="3117" y="823"/>
                    <a:pt x="3117" y="823"/>
                  </a:cubicBezTo>
                  <a:cubicBezTo>
                    <a:pt x="3115" y="823"/>
                    <a:pt x="3112" y="824"/>
                    <a:pt x="3111" y="826"/>
                  </a:cubicBezTo>
                  <a:cubicBezTo>
                    <a:pt x="3107" y="831"/>
                    <a:pt x="3103" y="835"/>
                    <a:pt x="3100" y="840"/>
                  </a:cubicBezTo>
                  <a:cubicBezTo>
                    <a:pt x="3098" y="841"/>
                    <a:pt x="3096" y="842"/>
                    <a:pt x="3093" y="843"/>
                  </a:cubicBezTo>
                  <a:cubicBezTo>
                    <a:pt x="3091" y="844"/>
                    <a:pt x="3089" y="847"/>
                    <a:pt x="3089" y="850"/>
                  </a:cubicBezTo>
                  <a:cubicBezTo>
                    <a:pt x="3089" y="855"/>
                    <a:pt x="3089" y="855"/>
                    <a:pt x="3089" y="855"/>
                  </a:cubicBezTo>
                  <a:cubicBezTo>
                    <a:pt x="3088" y="855"/>
                    <a:pt x="3088" y="855"/>
                    <a:pt x="3087" y="856"/>
                  </a:cubicBezTo>
                  <a:cubicBezTo>
                    <a:pt x="3086" y="857"/>
                    <a:pt x="3085" y="860"/>
                    <a:pt x="3085" y="862"/>
                  </a:cubicBezTo>
                  <a:cubicBezTo>
                    <a:pt x="3085" y="885"/>
                    <a:pt x="3085" y="885"/>
                    <a:pt x="3085" y="885"/>
                  </a:cubicBezTo>
                  <a:cubicBezTo>
                    <a:pt x="3085" y="886"/>
                    <a:pt x="3084" y="886"/>
                    <a:pt x="3084" y="887"/>
                  </a:cubicBezTo>
                  <a:cubicBezTo>
                    <a:pt x="3082" y="888"/>
                    <a:pt x="3081" y="890"/>
                    <a:pt x="3081" y="892"/>
                  </a:cubicBezTo>
                  <a:cubicBezTo>
                    <a:pt x="3081" y="893"/>
                    <a:pt x="3081" y="893"/>
                    <a:pt x="3081" y="893"/>
                  </a:cubicBezTo>
                  <a:cubicBezTo>
                    <a:pt x="3080" y="894"/>
                    <a:pt x="3079" y="894"/>
                    <a:pt x="3079" y="895"/>
                  </a:cubicBezTo>
                  <a:cubicBezTo>
                    <a:pt x="3077" y="898"/>
                    <a:pt x="3075" y="901"/>
                    <a:pt x="3073" y="904"/>
                  </a:cubicBezTo>
                  <a:cubicBezTo>
                    <a:pt x="3056" y="906"/>
                    <a:pt x="3037" y="907"/>
                    <a:pt x="3018" y="909"/>
                  </a:cubicBezTo>
                  <a:cubicBezTo>
                    <a:pt x="3008" y="910"/>
                    <a:pt x="2998" y="911"/>
                    <a:pt x="2989" y="913"/>
                  </a:cubicBezTo>
                  <a:cubicBezTo>
                    <a:pt x="2979" y="916"/>
                    <a:pt x="2971" y="919"/>
                    <a:pt x="2963" y="924"/>
                  </a:cubicBezTo>
                  <a:cubicBezTo>
                    <a:pt x="2962" y="924"/>
                    <a:pt x="2962" y="924"/>
                    <a:pt x="2961" y="925"/>
                  </a:cubicBezTo>
                  <a:cubicBezTo>
                    <a:pt x="2954" y="934"/>
                    <a:pt x="2946" y="943"/>
                    <a:pt x="2938" y="952"/>
                  </a:cubicBezTo>
                  <a:cubicBezTo>
                    <a:pt x="2924" y="964"/>
                    <a:pt x="2910" y="977"/>
                    <a:pt x="2895" y="989"/>
                  </a:cubicBezTo>
                  <a:cubicBezTo>
                    <a:pt x="2893" y="991"/>
                    <a:pt x="2892" y="993"/>
                    <a:pt x="2892" y="996"/>
                  </a:cubicBezTo>
                  <a:cubicBezTo>
                    <a:pt x="2892" y="996"/>
                    <a:pt x="2892" y="996"/>
                    <a:pt x="2892" y="996"/>
                  </a:cubicBezTo>
                  <a:cubicBezTo>
                    <a:pt x="2892" y="997"/>
                    <a:pt x="2891" y="997"/>
                    <a:pt x="2890" y="998"/>
                  </a:cubicBezTo>
                  <a:cubicBezTo>
                    <a:pt x="2888" y="1001"/>
                    <a:pt x="2886" y="1004"/>
                    <a:pt x="2886" y="1006"/>
                  </a:cubicBezTo>
                  <a:cubicBezTo>
                    <a:pt x="2885" y="1006"/>
                    <a:pt x="2885" y="1007"/>
                    <a:pt x="2885" y="1007"/>
                  </a:cubicBezTo>
                  <a:cubicBezTo>
                    <a:pt x="2885" y="1007"/>
                    <a:pt x="2884" y="1008"/>
                    <a:pt x="2884" y="1008"/>
                  </a:cubicBezTo>
                  <a:cubicBezTo>
                    <a:pt x="2882" y="1009"/>
                    <a:pt x="2882" y="1011"/>
                    <a:pt x="2881" y="1012"/>
                  </a:cubicBezTo>
                  <a:cubicBezTo>
                    <a:pt x="2880" y="1016"/>
                    <a:pt x="2878" y="1020"/>
                    <a:pt x="2877" y="1024"/>
                  </a:cubicBezTo>
                  <a:cubicBezTo>
                    <a:pt x="2876" y="1027"/>
                    <a:pt x="2877" y="1029"/>
                    <a:pt x="2879" y="1032"/>
                  </a:cubicBezTo>
                  <a:cubicBezTo>
                    <a:pt x="3021" y="1032"/>
                    <a:pt x="3021" y="1032"/>
                    <a:pt x="3021" y="1032"/>
                  </a:cubicBezTo>
                  <a:cubicBezTo>
                    <a:pt x="3021" y="1031"/>
                    <a:pt x="3022" y="1031"/>
                    <a:pt x="3022" y="1031"/>
                  </a:cubicBezTo>
                  <a:cubicBezTo>
                    <a:pt x="3027" y="1031"/>
                    <a:pt x="3027" y="1031"/>
                    <a:pt x="3027" y="1031"/>
                  </a:cubicBezTo>
                  <a:cubicBezTo>
                    <a:pt x="3030" y="1031"/>
                    <a:pt x="3033" y="1029"/>
                    <a:pt x="3034" y="1026"/>
                  </a:cubicBezTo>
                  <a:cubicBezTo>
                    <a:pt x="3035" y="1025"/>
                    <a:pt x="3035" y="1024"/>
                    <a:pt x="3036" y="1023"/>
                  </a:cubicBezTo>
                  <a:cubicBezTo>
                    <a:pt x="3038" y="1023"/>
                    <a:pt x="3038" y="1023"/>
                    <a:pt x="3038" y="1023"/>
                  </a:cubicBezTo>
                  <a:cubicBezTo>
                    <a:pt x="3040" y="1023"/>
                    <a:pt x="3043" y="1022"/>
                    <a:pt x="3044" y="1021"/>
                  </a:cubicBezTo>
                  <a:cubicBezTo>
                    <a:pt x="3045" y="1020"/>
                    <a:pt x="3045" y="1019"/>
                    <a:pt x="3046" y="1018"/>
                  </a:cubicBezTo>
                  <a:cubicBezTo>
                    <a:pt x="3048" y="1018"/>
                    <a:pt x="3051" y="1018"/>
                    <a:pt x="3055" y="1018"/>
                  </a:cubicBezTo>
                  <a:cubicBezTo>
                    <a:pt x="3055" y="1018"/>
                    <a:pt x="3055" y="1018"/>
                    <a:pt x="3055" y="1018"/>
                  </a:cubicBezTo>
                  <a:cubicBezTo>
                    <a:pt x="3055" y="1018"/>
                    <a:pt x="3055" y="1018"/>
                    <a:pt x="3055" y="1018"/>
                  </a:cubicBezTo>
                  <a:cubicBezTo>
                    <a:pt x="3064" y="1018"/>
                    <a:pt x="3076" y="1018"/>
                    <a:pt x="3085" y="1019"/>
                  </a:cubicBezTo>
                  <a:cubicBezTo>
                    <a:pt x="3090" y="1020"/>
                    <a:pt x="3094" y="1020"/>
                    <a:pt x="3097" y="1021"/>
                  </a:cubicBezTo>
                  <a:cubicBezTo>
                    <a:pt x="3099" y="1021"/>
                    <a:pt x="3100" y="1022"/>
                    <a:pt x="3101" y="1022"/>
                  </a:cubicBezTo>
                  <a:cubicBezTo>
                    <a:pt x="3101" y="1022"/>
                    <a:pt x="3101" y="1022"/>
                    <a:pt x="3101" y="1022"/>
                  </a:cubicBezTo>
                  <a:cubicBezTo>
                    <a:pt x="3102" y="1023"/>
                    <a:pt x="3104" y="1023"/>
                    <a:pt x="3105" y="1023"/>
                  </a:cubicBezTo>
                  <a:cubicBezTo>
                    <a:pt x="3133" y="1023"/>
                    <a:pt x="3133" y="1023"/>
                    <a:pt x="3133" y="1023"/>
                  </a:cubicBezTo>
                  <a:cubicBezTo>
                    <a:pt x="3134" y="1023"/>
                    <a:pt x="3135" y="1023"/>
                    <a:pt x="3136" y="1022"/>
                  </a:cubicBezTo>
                  <a:cubicBezTo>
                    <a:pt x="3138" y="1021"/>
                    <a:pt x="3139" y="1020"/>
                    <a:pt x="3141" y="1019"/>
                  </a:cubicBezTo>
                  <a:cubicBezTo>
                    <a:pt x="3143" y="1017"/>
                    <a:pt x="3144" y="1015"/>
                    <a:pt x="3146" y="1012"/>
                  </a:cubicBezTo>
                  <a:cubicBezTo>
                    <a:pt x="3149" y="1007"/>
                    <a:pt x="3153" y="1001"/>
                    <a:pt x="3156" y="994"/>
                  </a:cubicBezTo>
                  <a:cubicBezTo>
                    <a:pt x="3161" y="983"/>
                    <a:pt x="3166" y="971"/>
                    <a:pt x="3170" y="961"/>
                  </a:cubicBezTo>
                  <a:cubicBezTo>
                    <a:pt x="3173" y="953"/>
                    <a:pt x="3176" y="946"/>
                    <a:pt x="3178" y="942"/>
                  </a:cubicBezTo>
                  <a:cubicBezTo>
                    <a:pt x="3203" y="937"/>
                    <a:pt x="3230" y="931"/>
                    <a:pt x="3260" y="931"/>
                  </a:cubicBezTo>
                  <a:cubicBezTo>
                    <a:pt x="3261" y="931"/>
                    <a:pt x="3262" y="931"/>
                    <a:pt x="3262" y="931"/>
                  </a:cubicBezTo>
                  <a:cubicBezTo>
                    <a:pt x="3263" y="931"/>
                    <a:pt x="3263" y="931"/>
                    <a:pt x="3263" y="931"/>
                  </a:cubicBezTo>
                  <a:cubicBezTo>
                    <a:pt x="3266" y="931"/>
                    <a:pt x="3269" y="929"/>
                    <a:pt x="3270" y="926"/>
                  </a:cubicBezTo>
                  <a:cubicBezTo>
                    <a:pt x="3279" y="908"/>
                    <a:pt x="3288" y="890"/>
                    <a:pt x="3297" y="871"/>
                  </a:cubicBezTo>
                  <a:cubicBezTo>
                    <a:pt x="3303" y="866"/>
                    <a:pt x="3309" y="862"/>
                    <a:pt x="3315" y="857"/>
                  </a:cubicBezTo>
                  <a:cubicBezTo>
                    <a:pt x="3316" y="856"/>
                    <a:pt x="3317" y="855"/>
                    <a:pt x="3317" y="854"/>
                  </a:cubicBezTo>
                  <a:cubicBezTo>
                    <a:pt x="3318" y="853"/>
                    <a:pt x="3318" y="852"/>
                    <a:pt x="3319" y="851"/>
                  </a:cubicBezTo>
                  <a:cubicBezTo>
                    <a:pt x="3325" y="851"/>
                    <a:pt x="3325" y="851"/>
                    <a:pt x="3325" y="851"/>
                  </a:cubicBezTo>
                  <a:cubicBezTo>
                    <a:pt x="3328" y="851"/>
                    <a:pt x="3330" y="850"/>
                    <a:pt x="3331" y="849"/>
                  </a:cubicBezTo>
                  <a:cubicBezTo>
                    <a:pt x="3332" y="848"/>
                    <a:pt x="3333" y="847"/>
                    <a:pt x="3333" y="846"/>
                  </a:cubicBezTo>
                  <a:cubicBezTo>
                    <a:pt x="3338" y="845"/>
                    <a:pt x="3342" y="844"/>
                    <a:pt x="3347" y="843"/>
                  </a:cubicBezTo>
                  <a:cubicBezTo>
                    <a:pt x="3349" y="843"/>
                    <a:pt x="3351" y="841"/>
                    <a:pt x="3352" y="839"/>
                  </a:cubicBezTo>
                  <a:cubicBezTo>
                    <a:pt x="3353" y="838"/>
                    <a:pt x="3354" y="837"/>
                    <a:pt x="3354" y="836"/>
                  </a:cubicBezTo>
                  <a:cubicBezTo>
                    <a:pt x="3357" y="836"/>
                    <a:pt x="3357" y="836"/>
                    <a:pt x="3357" y="836"/>
                  </a:cubicBezTo>
                  <a:cubicBezTo>
                    <a:pt x="3359" y="836"/>
                    <a:pt x="3362" y="835"/>
                    <a:pt x="3363" y="833"/>
                  </a:cubicBezTo>
                  <a:cubicBezTo>
                    <a:pt x="3368" y="827"/>
                    <a:pt x="3372" y="822"/>
                    <a:pt x="3377" y="816"/>
                  </a:cubicBezTo>
                  <a:cubicBezTo>
                    <a:pt x="3380" y="816"/>
                    <a:pt x="3380" y="816"/>
                    <a:pt x="3380" y="816"/>
                  </a:cubicBezTo>
                  <a:cubicBezTo>
                    <a:pt x="3383" y="816"/>
                    <a:pt x="3385" y="816"/>
                    <a:pt x="3386" y="814"/>
                  </a:cubicBezTo>
                  <a:cubicBezTo>
                    <a:pt x="3387" y="814"/>
                    <a:pt x="3387" y="813"/>
                    <a:pt x="3387" y="813"/>
                  </a:cubicBezTo>
                  <a:cubicBezTo>
                    <a:pt x="3408" y="813"/>
                    <a:pt x="3408" y="813"/>
                    <a:pt x="3408" y="813"/>
                  </a:cubicBezTo>
                  <a:cubicBezTo>
                    <a:pt x="3410" y="813"/>
                    <a:pt x="3412" y="812"/>
                    <a:pt x="3414" y="810"/>
                  </a:cubicBezTo>
                  <a:cubicBezTo>
                    <a:pt x="3414" y="810"/>
                    <a:pt x="3415" y="809"/>
                    <a:pt x="3415" y="809"/>
                  </a:cubicBezTo>
                  <a:cubicBezTo>
                    <a:pt x="3439" y="809"/>
                    <a:pt x="3439" y="809"/>
                    <a:pt x="3439" y="809"/>
                  </a:cubicBezTo>
                  <a:cubicBezTo>
                    <a:pt x="3442" y="809"/>
                    <a:pt x="3444" y="808"/>
                    <a:pt x="3445" y="806"/>
                  </a:cubicBezTo>
                  <a:cubicBezTo>
                    <a:pt x="3446" y="806"/>
                    <a:pt x="3446" y="806"/>
                    <a:pt x="3446" y="805"/>
                  </a:cubicBezTo>
                  <a:cubicBezTo>
                    <a:pt x="3463" y="805"/>
                    <a:pt x="3463" y="805"/>
                    <a:pt x="3463" y="805"/>
                  </a:cubicBezTo>
                  <a:cubicBezTo>
                    <a:pt x="3465" y="805"/>
                    <a:pt x="3467" y="804"/>
                    <a:pt x="3469" y="803"/>
                  </a:cubicBezTo>
                  <a:cubicBezTo>
                    <a:pt x="3470" y="802"/>
                    <a:pt x="3471" y="800"/>
                    <a:pt x="3471" y="799"/>
                  </a:cubicBezTo>
                  <a:cubicBezTo>
                    <a:pt x="3477" y="797"/>
                    <a:pt x="3482" y="795"/>
                    <a:pt x="3488" y="794"/>
                  </a:cubicBezTo>
                  <a:cubicBezTo>
                    <a:pt x="3480" y="807"/>
                    <a:pt x="3472" y="821"/>
                    <a:pt x="3464" y="834"/>
                  </a:cubicBezTo>
                  <a:cubicBezTo>
                    <a:pt x="3463" y="835"/>
                    <a:pt x="3463" y="836"/>
                    <a:pt x="3463" y="837"/>
                  </a:cubicBezTo>
                  <a:cubicBezTo>
                    <a:pt x="3462" y="842"/>
                    <a:pt x="3461" y="848"/>
                    <a:pt x="3460" y="853"/>
                  </a:cubicBezTo>
                  <a:cubicBezTo>
                    <a:pt x="3451" y="858"/>
                    <a:pt x="3442" y="863"/>
                    <a:pt x="3433" y="869"/>
                  </a:cubicBezTo>
                  <a:cubicBezTo>
                    <a:pt x="3424" y="869"/>
                    <a:pt x="3424" y="869"/>
                    <a:pt x="3424" y="869"/>
                  </a:cubicBezTo>
                  <a:cubicBezTo>
                    <a:pt x="3422" y="869"/>
                    <a:pt x="3419" y="870"/>
                    <a:pt x="3418" y="871"/>
                  </a:cubicBezTo>
                  <a:cubicBezTo>
                    <a:pt x="3417" y="872"/>
                    <a:pt x="3416" y="873"/>
                    <a:pt x="3416" y="874"/>
                  </a:cubicBezTo>
                  <a:cubicBezTo>
                    <a:pt x="3413" y="875"/>
                    <a:pt x="3409" y="876"/>
                    <a:pt x="3406" y="877"/>
                  </a:cubicBezTo>
                  <a:cubicBezTo>
                    <a:pt x="3404" y="877"/>
                    <a:pt x="3402" y="878"/>
                    <a:pt x="3401" y="880"/>
                  </a:cubicBezTo>
                  <a:cubicBezTo>
                    <a:pt x="3396" y="880"/>
                    <a:pt x="3396" y="880"/>
                    <a:pt x="3396" y="880"/>
                  </a:cubicBezTo>
                  <a:cubicBezTo>
                    <a:pt x="3394" y="880"/>
                    <a:pt x="3392" y="881"/>
                    <a:pt x="3390" y="883"/>
                  </a:cubicBezTo>
                  <a:cubicBezTo>
                    <a:pt x="3389" y="884"/>
                    <a:pt x="3389" y="885"/>
                    <a:pt x="3388" y="886"/>
                  </a:cubicBezTo>
                  <a:cubicBezTo>
                    <a:pt x="3382" y="888"/>
                    <a:pt x="3376" y="890"/>
                    <a:pt x="3370" y="892"/>
                  </a:cubicBezTo>
                  <a:cubicBezTo>
                    <a:pt x="3368" y="893"/>
                    <a:pt x="3366" y="895"/>
                    <a:pt x="3365" y="897"/>
                  </a:cubicBezTo>
                  <a:cubicBezTo>
                    <a:pt x="3361" y="909"/>
                    <a:pt x="3357" y="920"/>
                    <a:pt x="3353" y="932"/>
                  </a:cubicBezTo>
                  <a:cubicBezTo>
                    <a:pt x="3353" y="933"/>
                    <a:pt x="3353" y="933"/>
                    <a:pt x="3353" y="934"/>
                  </a:cubicBezTo>
                  <a:cubicBezTo>
                    <a:pt x="3353" y="954"/>
                    <a:pt x="3353" y="954"/>
                    <a:pt x="3353" y="954"/>
                  </a:cubicBezTo>
                  <a:cubicBezTo>
                    <a:pt x="3352" y="955"/>
                    <a:pt x="3352" y="955"/>
                    <a:pt x="3351" y="955"/>
                  </a:cubicBezTo>
                  <a:cubicBezTo>
                    <a:pt x="3350" y="957"/>
                    <a:pt x="3349" y="959"/>
                    <a:pt x="3349" y="961"/>
                  </a:cubicBezTo>
                  <a:cubicBezTo>
                    <a:pt x="3349" y="969"/>
                    <a:pt x="3349" y="969"/>
                    <a:pt x="3349" y="969"/>
                  </a:cubicBezTo>
                  <a:cubicBezTo>
                    <a:pt x="3348" y="970"/>
                    <a:pt x="3348" y="970"/>
                    <a:pt x="3347" y="971"/>
                  </a:cubicBezTo>
                  <a:cubicBezTo>
                    <a:pt x="3346" y="972"/>
                    <a:pt x="3345" y="974"/>
                    <a:pt x="3345" y="976"/>
                  </a:cubicBezTo>
                  <a:cubicBezTo>
                    <a:pt x="3345" y="984"/>
                    <a:pt x="3345" y="984"/>
                    <a:pt x="3345" y="984"/>
                  </a:cubicBezTo>
                  <a:cubicBezTo>
                    <a:pt x="3331" y="995"/>
                    <a:pt x="3317" y="1007"/>
                    <a:pt x="3303" y="1018"/>
                  </a:cubicBezTo>
                  <a:cubicBezTo>
                    <a:pt x="3298" y="1018"/>
                    <a:pt x="3298" y="1018"/>
                    <a:pt x="3298" y="1018"/>
                  </a:cubicBezTo>
                  <a:cubicBezTo>
                    <a:pt x="3295" y="1018"/>
                    <a:pt x="3292" y="1020"/>
                    <a:pt x="3290" y="1022"/>
                  </a:cubicBezTo>
                  <a:cubicBezTo>
                    <a:pt x="3290" y="1023"/>
                    <a:pt x="3289" y="1025"/>
                    <a:pt x="3289" y="1026"/>
                  </a:cubicBezTo>
                  <a:cubicBezTo>
                    <a:pt x="3286" y="1026"/>
                    <a:pt x="3286" y="1026"/>
                    <a:pt x="3286" y="1026"/>
                  </a:cubicBezTo>
                  <a:cubicBezTo>
                    <a:pt x="3283" y="1026"/>
                    <a:pt x="3280" y="1027"/>
                    <a:pt x="3279" y="1030"/>
                  </a:cubicBezTo>
                  <a:cubicBezTo>
                    <a:pt x="3279" y="1030"/>
                    <a:pt x="3278" y="1031"/>
                    <a:pt x="3278" y="1032"/>
                  </a:cubicBezTo>
                  <a:cubicBezTo>
                    <a:pt x="3312" y="1032"/>
                    <a:pt x="3312" y="1032"/>
                    <a:pt x="3312" y="1032"/>
                  </a:cubicBezTo>
                  <a:cubicBezTo>
                    <a:pt x="3328" y="1019"/>
                    <a:pt x="3343" y="1007"/>
                    <a:pt x="3358" y="994"/>
                  </a:cubicBezTo>
                  <a:cubicBezTo>
                    <a:pt x="3360" y="993"/>
                    <a:pt x="3361" y="990"/>
                    <a:pt x="3361" y="988"/>
                  </a:cubicBezTo>
                  <a:cubicBezTo>
                    <a:pt x="3361" y="984"/>
                    <a:pt x="3361" y="984"/>
                    <a:pt x="3361" y="984"/>
                  </a:cubicBezTo>
                  <a:cubicBezTo>
                    <a:pt x="3362" y="983"/>
                    <a:pt x="3362" y="983"/>
                    <a:pt x="3363" y="982"/>
                  </a:cubicBezTo>
                  <a:cubicBezTo>
                    <a:pt x="3364" y="981"/>
                    <a:pt x="3365" y="979"/>
                    <a:pt x="3365" y="976"/>
                  </a:cubicBezTo>
                  <a:cubicBezTo>
                    <a:pt x="3365" y="968"/>
                    <a:pt x="3365" y="968"/>
                    <a:pt x="3365" y="968"/>
                  </a:cubicBezTo>
                  <a:cubicBezTo>
                    <a:pt x="3366" y="968"/>
                    <a:pt x="3366" y="968"/>
                    <a:pt x="3367" y="967"/>
                  </a:cubicBezTo>
                  <a:cubicBezTo>
                    <a:pt x="3368" y="966"/>
                    <a:pt x="3369" y="963"/>
                    <a:pt x="3369" y="961"/>
                  </a:cubicBezTo>
                  <a:cubicBezTo>
                    <a:pt x="3369" y="936"/>
                    <a:pt x="3369" y="936"/>
                    <a:pt x="3369" y="936"/>
                  </a:cubicBezTo>
                  <a:cubicBezTo>
                    <a:pt x="3372" y="926"/>
                    <a:pt x="3376" y="916"/>
                    <a:pt x="3379" y="907"/>
                  </a:cubicBezTo>
                  <a:cubicBezTo>
                    <a:pt x="3386" y="905"/>
                    <a:pt x="3392" y="902"/>
                    <a:pt x="3399" y="900"/>
                  </a:cubicBezTo>
                  <a:cubicBezTo>
                    <a:pt x="3401" y="900"/>
                    <a:pt x="3402" y="898"/>
                    <a:pt x="3403" y="897"/>
                  </a:cubicBezTo>
                  <a:cubicBezTo>
                    <a:pt x="3408" y="897"/>
                    <a:pt x="3408" y="897"/>
                    <a:pt x="3408" y="897"/>
                  </a:cubicBezTo>
                  <a:cubicBezTo>
                    <a:pt x="3410" y="897"/>
                    <a:pt x="3412" y="896"/>
                    <a:pt x="3414" y="894"/>
                  </a:cubicBezTo>
                  <a:cubicBezTo>
                    <a:pt x="3415" y="894"/>
                    <a:pt x="3415" y="893"/>
                    <a:pt x="3416" y="891"/>
                  </a:cubicBezTo>
                  <a:cubicBezTo>
                    <a:pt x="3419" y="891"/>
                    <a:pt x="3422" y="890"/>
                    <a:pt x="3426" y="889"/>
                  </a:cubicBezTo>
                  <a:cubicBezTo>
                    <a:pt x="3428" y="889"/>
                    <a:pt x="3430" y="887"/>
                    <a:pt x="3431" y="885"/>
                  </a:cubicBezTo>
                  <a:cubicBezTo>
                    <a:pt x="3436" y="885"/>
                    <a:pt x="3436" y="885"/>
                    <a:pt x="3436" y="885"/>
                  </a:cubicBezTo>
                  <a:cubicBezTo>
                    <a:pt x="3437" y="885"/>
                    <a:pt x="3439" y="885"/>
                    <a:pt x="3440" y="884"/>
                  </a:cubicBezTo>
                  <a:cubicBezTo>
                    <a:pt x="3450" y="878"/>
                    <a:pt x="3461" y="871"/>
                    <a:pt x="3471" y="865"/>
                  </a:cubicBezTo>
                  <a:cubicBezTo>
                    <a:pt x="3473" y="864"/>
                    <a:pt x="3475" y="862"/>
                    <a:pt x="3475" y="860"/>
                  </a:cubicBezTo>
                  <a:cubicBezTo>
                    <a:pt x="3476" y="854"/>
                    <a:pt x="3478" y="848"/>
                    <a:pt x="3479" y="842"/>
                  </a:cubicBezTo>
                  <a:cubicBezTo>
                    <a:pt x="3488" y="826"/>
                    <a:pt x="3498" y="810"/>
                    <a:pt x="3507" y="794"/>
                  </a:cubicBezTo>
                  <a:cubicBezTo>
                    <a:pt x="3510" y="794"/>
                    <a:pt x="3510" y="794"/>
                    <a:pt x="3510" y="794"/>
                  </a:cubicBezTo>
                  <a:cubicBezTo>
                    <a:pt x="3513" y="794"/>
                    <a:pt x="3516" y="792"/>
                    <a:pt x="3518" y="789"/>
                  </a:cubicBezTo>
                  <a:cubicBezTo>
                    <a:pt x="3518" y="788"/>
                    <a:pt x="3519" y="787"/>
                    <a:pt x="3519" y="786"/>
                  </a:cubicBezTo>
                  <a:cubicBezTo>
                    <a:pt x="3526" y="786"/>
                    <a:pt x="3526" y="786"/>
                    <a:pt x="3526" y="786"/>
                  </a:cubicBezTo>
                  <a:cubicBezTo>
                    <a:pt x="3528" y="786"/>
                    <a:pt x="3530" y="785"/>
                    <a:pt x="3532" y="784"/>
                  </a:cubicBezTo>
                  <a:cubicBezTo>
                    <a:pt x="3532" y="783"/>
                    <a:pt x="3533" y="783"/>
                    <a:pt x="3533" y="782"/>
                  </a:cubicBezTo>
                  <a:cubicBezTo>
                    <a:pt x="3538" y="782"/>
                    <a:pt x="3538" y="782"/>
                    <a:pt x="3538" y="782"/>
                  </a:cubicBezTo>
                  <a:cubicBezTo>
                    <a:pt x="3540" y="782"/>
                    <a:pt x="3542" y="781"/>
                    <a:pt x="3544" y="780"/>
                  </a:cubicBezTo>
                  <a:cubicBezTo>
                    <a:pt x="3544" y="779"/>
                    <a:pt x="3544" y="779"/>
                    <a:pt x="3545" y="778"/>
                  </a:cubicBezTo>
                  <a:cubicBezTo>
                    <a:pt x="3554" y="778"/>
                    <a:pt x="3554" y="778"/>
                    <a:pt x="3554" y="778"/>
                  </a:cubicBezTo>
                  <a:cubicBezTo>
                    <a:pt x="3556" y="778"/>
                    <a:pt x="3558" y="778"/>
                    <a:pt x="3559" y="776"/>
                  </a:cubicBezTo>
                  <a:cubicBezTo>
                    <a:pt x="3560" y="776"/>
                    <a:pt x="3560" y="775"/>
                    <a:pt x="3561" y="775"/>
                  </a:cubicBezTo>
                  <a:cubicBezTo>
                    <a:pt x="3577" y="775"/>
                    <a:pt x="3577" y="775"/>
                    <a:pt x="3577" y="775"/>
                  </a:cubicBezTo>
                  <a:cubicBezTo>
                    <a:pt x="3579" y="775"/>
                    <a:pt x="3581" y="774"/>
                    <a:pt x="3583" y="772"/>
                  </a:cubicBezTo>
                  <a:cubicBezTo>
                    <a:pt x="3583" y="772"/>
                    <a:pt x="3584" y="771"/>
                    <a:pt x="3584" y="771"/>
                  </a:cubicBezTo>
                  <a:cubicBezTo>
                    <a:pt x="3617" y="771"/>
                    <a:pt x="3617" y="771"/>
                    <a:pt x="3617" y="771"/>
                  </a:cubicBezTo>
                  <a:cubicBezTo>
                    <a:pt x="3619" y="771"/>
                    <a:pt x="3621" y="770"/>
                    <a:pt x="3622" y="768"/>
                  </a:cubicBezTo>
                  <a:cubicBezTo>
                    <a:pt x="3623" y="768"/>
                    <a:pt x="3623" y="767"/>
                    <a:pt x="3623" y="767"/>
                  </a:cubicBezTo>
                  <a:cubicBezTo>
                    <a:pt x="3644" y="767"/>
                    <a:pt x="3644" y="767"/>
                    <a:pt x="3644" y="767"/>
                  </a:cubicBezTo>
                  <a:cubicBezTo>
                    <a:pt x="3646" y="767"/>
                    <a:pt x="3648" y="766"/>
                    <a:pt x="3650" y="765"/>
                  </a:cubicBezTo>
                  <a:cubicBezTo>
                    <a:pt x="3651" y="764"/>
                    <a:pt x="3651" y="763"/>
                    <a:pt x="3652" y="761"/>
                  </a:cubicBezTo>
                  <a:cubicBezTo>
                    <a:pt x="3655" y="761"/>
                    <a:pt x="3658" y="760"/>
                    <a:pt x="3662" y="760"/>
                  </a:cubicBezTo>
                  <a:cubicBezTo>
                    <a:pt x="3665" y="759"/>
                    <a:pt x="3668" y="759"/>
                    <a:pt x="3671" y="758"/>
                  </a:cubicBezTo>
                  <a:cubicBezTo>
                    <a:pt x="3674" y="757"/>
                    <a:pt x="3677" y="756"/>
                    <a:pt x="3680" y="754"/>
                  </a:cubicBezTo>
                  <a:cubicBezTo>
                    <a:pt x="3682" y="753"/>
                    <a:pt x="3684" y="750"/>
                    <a:pt x="3684" y="747"/>
                  </a:cubicBezTo>
                  <a:cubicBezTo>
                    <a:pt x="3689" y="743"/>
                    <a:pt x="3695" y="739"/>
                    <a:pt x="3700" y="734"/>
                  </a:cubicBezTo>
                  <a:cubicBezTo>
                    <a:pt x="3702" y="733"/>
                    <a:pt x="3703" y="730"/>
                    <a:pt x="3703" y="728"/>
                  </a:cubicBezTo>
                  <a:cubicBezTo>
                    <a:pt x="3703" y="725"/>
                    <a:pt x="3703" y="725"/>
                    <a:pt x="3703" y="725"/>
                  </a:cubicBezTo>
                  <a:cubicBezTo>
                    <a:pt x="3706" y="723"/>
                    <a:pt x="3709" y="722"/>
                    <a:pt x="3711" y="720"/>
                  </a:cubicBezTo>
                  <a:cubicBezTo>
                    <a:pt x="3714" y="718"/>
                    <a:pt x="3715" y="716"/>
                    <a:pt x="3715" y="713"/>
                  </a:cubicBezTo>
                  <a:cubicBezTo>
                    <a:pt x="3715" y="710"/>
                    <a:pt x="3715" y="710"/>
                    <a:pt x="3715" y="710"/>
                  </a:cubicBezTo>
                  <a:cubicBezTo>
                    <a:pt x="3718" y="708"/>
                    <a:pt x="3720" y="706"/>
                    <a:pt x="3723" y="704"/>
                  </a:cubicBezTo>
                  <a:cubicBezTo>
                    <a:pt x="3726" y="703"/>
                    <a:pt x="3727" y="700"/>
                    <a:pt x="3727" y="697"/>
                  </a:cubicBezTo>
                  <a:cubicBezTo>
                    <a:pt x="3727" y="694"/>
                    <a:pt x="3727" y="694"/>
                    <a:pt x="3727" y="694"/>
                  </a:cubicBezTo>
                  <a:cubicBezTo>
                    <a:pt x="3730" y="693"/>
                    <a:pt x="3732" y="691"/>
                    <a:pt x="3735" y="689"/>
                  </a:cubicBezTo>
                  <a:cubicBezTo>
                    <a:pt x="3737" y="687"/>
                    <a:pt x="3739" y="685"/>
                    <a:pt x="3739" y="682"/>
                  </a:cubicBezTo>
                  <a:cubicBezTo>
                    <a:pt x="3739" y="681"/>
                    <a:pt x="3739" y="681"/>
                    <a:pt x="3739" y="681"/>
                  </a:cubicBezTo>
                  <a:cubicBezTo>
                    <a:pt x="3740" y="680"/>
                    <a:pt x="3741" y="679"/>
                    <a:pt x="3742" y="677"/>
                  </a:cubicBezTo>
                  <a:cubicBezTo>
                    <a:pt x="3743" y="675"/>
                    <a:pt x="3744" y="672"/>
                    <a:pt x="3745" y="669"/>
                  </a:cubicBezTo>
                  <a:cubicBezTo>
                    <a:pt x="3747" y="668"/>
                    <a:pt x="3748" y="667"/>
                    <a:pt x="3750" y="667"/>
                  </a:cubicBezTo>
                  <a:cubicBezTo>
                    <a:pt x="3753" y="665"/>
                    <a:pt x="3755" y="662"/>
                    <a:pt x="3755" y="659"/>
                  </a:cubicBezTo>
                  <a:cubicBezTo>
                    <a:pt x="3755" y="655"/>
                    <a:pt x="3755" y="655"/>
                    <a:pt x="3755" y="655"/>
                  </a:cubicBezTo>
                  <a:cubicBezTo>
                    <a:pt x="3761" y="651"/>
                    <a:pt x="3767" y="646"/>
                    <a:pt x="3773" y="641"/>
                  </a:cubicBezTo>
                  <a:cubicBezTo>
                    <a:pt x="3778" y="641"/>
                    <a:pt x="3778" y="641"/>
                    <a:pt x="3778" y="641"/>
                  </a:cubicBezTo>
                  <a:cubicBezTo>
                    <a:pt x="3780" y="641"/>
                    <a:pt x="3782" y="640"/>
                    <a:pt x="3784" y="638"/>
                  </a:cubicBezTo>
                  <a:cubicBezTo>
                    <a:pt x="3784" y="638"/>
                    <a:pt x="3785" y="637"/>
                    <a:pt x="3785" y="637"/>
                  </a:cubicBezTo>
                  <a:cubicBezTo>
                    <a:pt x="3786" y="637"/>
                    <a:pt x="3786" y="637"/>
                    <a:pt x="3786" y="637"/>
                  </a:cubicBezTo>
                  <a:cubicBezTo>
                    <a:pt x="3788" y="637"/>
                    <a:pt x="3790" y="636"/>
                    <a:pt x="3791" y="634"/>
                  </a:cubicBezTo>
                  <a:cubicBezTo>
                    <a:pt x="3792" y="634"/>
                    <a:pt x="3792" y="634"/>
                    <a:pt x="3793" y="633"/>
                  </a:cubicBezTo>
                  <a:cubicBezTo>
                    <a:pt x="3793" y="633"/>
                    <a:pt x="3793" y="633"/>
                    <a:pt x="3793" y="633"/>
                  </a:cubicBezTo>
                  <a:cubicBezTo>
                    <a:pt x="3796" y="633"/>
                    <a:pt x="3798" y="632"/>
                    <a:pt x="3799" y="631"/>
                  </a:cubicBezTo>
                  <a:cubicBezTo>
                    <a:pt x="3800" y="630"/>
                    <a:pt x="3800" y="630"/>
                    <a:pt x="3800" y="629"/>
                  </a:cubicBezTo>
                  <a:cubicBezTo>
                    <a:pt x="3801" y="629"/>
                    <a:pt x="3801" y="629"/>
                    <a:pt x="3801" y="629"/>
                  </a:cubicBezTo>
                  <a:cubicBezTo>
                    <a:pt x="3803" y="629"/>
                    <a:pt x="3806" y="628"/>
                    <a:pt x="3807" y="627"/>
                  </a:cubicBezTo>
                  <a:cubicBezTo>
                    <a:pt x="3808" y="626"/>
                    <a:pt x="3808" y="626"/>
                    <a:pt x="3808" y="625"/>
                  </a:cubicBezTo>
                  <a:cubicBezTo>
                    <a:pt x="3809" y="625"/>
                    <a:pt x="3809" y="625"/>
                    <a:pt x="3809" y="625"/>
                  </a:cubicBezTo>
                  <a:cubicBezTo>
                    <a:pt x="3811" y="625"/>
                    <a:pt x="3813" y="624"/>
                    <a:pt x="3815" y="623"/>
                  </a:cubicBezTo>
                  <a:cubicBezTo>
                    <a:pt x="3815" y="622"/>
                    <a:pt x="3816" y="622"/>
                    <a:pt x="3816" y="622"/>
                  </a:cubicBezTo>
                  <a:cubicBezTo>
                    <a:pt x="3817" y="622"/>
                    <a:pt x="3817" y="622"/>
                    <a:pt x="3817" y="622"/>
                  </a:cubicBezTo>
                  <a:cubicBezTo>
                    <a:pt x="3819" y="622"/>
                    <a:pt x="3821" y="621"/>
                    <a:pt x="3823" y="619"/>
                  </a:cubicBezTo>
                  <a:cubicBezTo>
                    <a:pt x="3823" y="619"/>
                    <a:pt x="3824" y="618"/>
                    <a:pt x="3824" y="618"/>
                  </a:cubicBezTo>
                  <a:cubicBezTo>
                    <a:pt x="3829" y="618"/>
                    <a:pt x="3829" y="618"/>
                    <a:pt x="3829" y="618"/>
                  </a:cubicBezTo>
                  <a:cubicBezTo>
                    <a:pt x="3831" y="618"/>
                    <a:pt x="3833" y="617"/>
                    <a:pt x="3835" y="615"/>
                  </a:cubicBezTo>
                  <a:cubicBezTo>
                    <a:pt x="3835" y="615"/>
                    <a:pt x="3835" y="614"/>
                    <a:pt x="3836" y="614"/>
                  </a:cubicBezTo>
                  <a:cubicBezTo>
                    <a:pt x="3837" y="614"/>
                    <a:pt x="3837" y="614"/>
                    <a:pt x="3837" y="614"/>
                  </a:cubicBezTo>
                  <a:cubicBezTo>
                    <a:pt x="3839" y="614"/>
                    <a:pt x="3841" y="613"/>
                    <a:pt x="3843" y="611"/>
                  </a:cubicBezTo>
                  <a:cubicBezTo>
                    <a:pt x="3843" y="611"/>
                    <a:pt x="3843" y="611"/>
                    <a:pt x="3844" y="610"/>
                  </a:cubicBezTo>
                  <a:cubicBezTo>
                    <a:pt x="3848" y="610"/>
                    <a:pt x="3848" y="610"/>
                    <a:pt x="3848" y="610"/>
                  </a:cubicBezTo>
                  <a:cubicBezTo>
                    <a:pt x="3852" y="610"/>
                    <a:pt x="3855" y="608"/>
                    <a:pt x="3856" y="605"/>
                  </a:cubicBezTo>
                  <a:cubicBezTo>
                    <a:pt x="3856" y="604"/>
                    <a:pt x="3857" y="603"/>
                    <a:pt x="3857" y="602"/>
                  </a:cubicBezTo>
                  <a:cubicBezTo>
                    <a:pt x="3860" y="602"/>
                    <a:pt x="3860" y="602"/>
                    <a:pt x="3860" y="602"/>
                  </a:cubicBezTo>
                  <a:cubicBezTo>
                    <a:pt x="3862" y="602"/>
                    <a:pt x="3864" y="602"/>
                    <a:pt x="3866" y="600"/>
                  </a:cubicBezTo>
                  <a:cubicBezTo>
                    <a:pt x="3892" y="576"/>
                    <a:pt x="3918" y="552"/>
                    <a:pt x="3945" y="528"/>
                  </a:cubicBezTo>
                  <a:cubicBezTo>
                    <a:pt x="3946" y="526"/>
                    <a:pt x="3947" y="524"/>
                    <a:pt x="3947" y="522"/>
                  </a:cubicBezTo>
                  <a:cubicBezTo>
                    <a:pt x="3947" y="518"/>
                    <a:pt x="3947" y="518"/>
                    <a:pt x="3947" y="518"/>
                  </a:cubicBezTo>
                  <a:cubicBezTo>
                    <a:pt x="3963" y="503"/>
                    <a:pt x="3979" y="489"/>
                    <a:pt x="3996" y="474"/>
                  </a:cubicBezTo>
                  <a:cubicBezTo>
                    <a:pt x="3997" y="472"/>
                    <a:pt x="3998" y="470"/>
                    <a:pt x="3998" y="468"/>
                  </a:cubicBezTo>
                  <a:cubicBezTo>
                    <a:pt x="3998" y="464"/>
                    <a:pt x="3998" y="464"/>
                    <a:pt x="3998" y="464"/>
                  </a:cubicBezTo>
                  <a:cubicBezTo>
                    <a:pt x="3998" y="462"/>
                    <a:pt x="3997" y="460"/>
                    <a:pt x="3996" y="458"/>
                  </a:cubicBezTo>
                  <a:cubicBezTo>
                    <a:pt x="3994" y="457"/>
                    <a:pt x="3992" y="456"/>
                    <a:pt x="3990" y="456"/>
                  </a:cubicBezTo>
                  <a:cubicBezTo>
                    <a:pt x="3982" y="456"/>
                    <a:pt x="3982" y="456"/>
                    <a:pt x="3982" y="456"/>
                  </a:cubicBezTo>
                  <a:cubicBezTo>
                    <a:pt x="3980" y="456"/>
                    <a:pt x="3978" y="457"/>
                    <a:pt x="3976" y="459"/>
                  </a:cubicBezTo>
                  <a:cubicBezTo>
                    <a:pt x="3974" y="460"/>
                    <a:pt x="3973" y="461"/>
                    <a:pt x="3971" y="462"/>
                  </a:cubicBezTo>
                  <a:cubicBezTo>
                    <a:pt x="3968" y="464"/>
                    <a:pt x="3965" y="465"/>
                    <a:pt x="3961" y="467"/>
                  </a:cubicBezTo>
                  <a:cubicBezTo>
                    <a:pt x="3957" y="468"/>
                    <a:pt x="3952" y="469"/>
                    <a:pt x="3947" y="472"/>
                  </a:cubicBezTo>
                  <a:cubicBezTo>
                    <a:pt x="3946" y="473"/>
                    <a:pt x="3945" y="474"/>
                    <a:pt x="3944" y="475"/>
                  </a:cubicBezTo>
                  <a:cubicBezTo>
                    <a:pt x="3943" y="475"/>
                    <a:pt x="3943" y="475"/>
                    <a:pt x="3943" y="475"/>
                  </a:cubicBezTo>
                  <a:cubicBezTo>
                    <a:pt x="3941" y="475"/>
                    <a:pt x="3939" y="476"/>
                    <a:pt x="3937" y="477"/>
                  </a:cubicBezTo>
                  <a:cubicBezTo>
                    <a:pt x="3937" y="478"/>
                    <a:pt x="3936" y="478"/>
                    <a:pt x="3936" y="479"/>
                  </a:cubicBezTo>
                  <a:cubicBezTo>
                    <a:pt x="3935" y="479"/>
                    <a:pt x="3935" y="479"/>
                    <a:pt x="3935" y="479"/>
                  </a:cubicBezTo>
                  <a:cubicBezTo>
                    <a:pt x="3933" y="479"/>
                    <a:pt x="3931" y="480"/>
                    <a:pt x="3929" y="481"/>
                  </a:cubicBezTo>
                  <a:cubicBezTo>
                    <a:pt x="3929" y="482"/>
                    <a:pt x="3928" y="482"/>
                    <a:pt x="3928" y="483"/>
                  </a:cubicBezTo>
                  <a:cubicBezTo>
                    <a:pt x="3927" y="483"/>
                    <a:pt x="3927" y="483"/>
                    <a:pt x="3927" y="483"/>
                  </a:cubicBezTo>
                  <a:cubicBezTo>
                    <a:pt x="3925" y="483"/>
                    <a:pt x="3923" y="484"/>
                    <a:pt x="3921" y="485"/>
                  </a:cubicBezTo>
                  <a:cubicBezTo>
                    <a:pt x="3921" y="485"/>
                    <a:pt x="3921" y="486"/>
                    <a:pt x="3920" y="486"/>
                  </a:cubicBezTo>
                  <a:cubicBezTo>
                    <a:pt x="3919" y="486"/>
                    <a:pt x="3919" y="486"/>
                    <a:pt x="3919" y="486"/>
                  </a:cubicBezTo>
                  <a:cubicBezTo>
                    <a:pt x="3917" y="486"/>
                    <a:pt x="3915" y="487"/>
                    <a:pt x="3913" y="489"/>
                  </a:cubicBezTo>
                  <a:cubicBezTo>
                    <a:pt x="3913" y="490"/>
                    <a:pt x="3912" y="491"/>
                    <a:pt x="3911" y="492"/>
                  </a:cubicBezTo>
                  <a:cubicBezTo>
                    <a:pt x="3908" y="493"/>
                    <a:pt x="3905" y="494"/>
                    <a:pt x="3901" y="494"/>
                  </a:cubicBezTo>
                  <a:cubicBezTo>
                    <a:pt x="3899" y="495"/>
                    <a:pt x="3897" y="497"/>
                    <a:pt x="3896" y="499"/>
                  </a:cubicBezTo>
                  <a:cubicBezTo>
                    <a:pt x="3896" y="500"/>
                    <a:pt x="3895" y="501"/>
                    <a:pt x="3895" y="502"/>
                  </a:cubicBezTo>
                  <a:cubicBezTo>
                    <a:pt x="3892" y="502"/>
                    <a:pt x="3892" y="502"/>
                    <a:pt x="3892" y="502"/>
                  </a:cubicBezTo>
                  <a:cubicBezTo>
                    <a:pt x="3890" y="502"/>
                    <a:pt x="3887" y="503"/>
                    <a:pt x="3886" y="504"/>
                  </a:cubicBezTo>
                  <a:cubicBezTo>
                    <a:pt x="3885" y="505"/>
                    <a:pt x="3885" y="505"/>
                    <a:pt x="3885" y="506"/>
                  </a:cubicBezTo>
                  <a:cubicBezTo>
                    <a:pt x="3884" y="506"/>
                    <a:pt x="3884" y="506"/>
                    <a:pt x="3884" y="506"/>
                  </a:cubicBezTo>
                  <a:cubicBezTo>
                    <a:pt x="3882" y="506"/>
                    <a:pt x="3880" y="506"/>
                    <a:pt x="3878" y="508"/>
                  </a:cubicBezTo>
                  <a:cubicBezTo>
                    <a:pt x="3878" y="508"/>
                    <a:pt x="3877" y="509"/>
                    <a:pt x="3877" y="509"/>
                  </a:cubicBezTo>
                  <a:cubicBezTo>
                    <a:pt x="3872" y="509"/>
                    <a:pt x="3872" y="509"/>
                    <a:pt x="3872" y="509"/>
                  </a:cubicBezTo>
                  <a:cubicBezTo>
                    <a:pt x="3869" y="509"/>
                    <a:pt x="3866" y="511"/>
                    <a:pt x="3865" y="514"/>
                  </a:cubicBezTo>
                  <a:cubicBezTo>
                    <a:pt x="3864" y="515"/>
                    <a:pt x="3864" y="516"/>
                    <a:pt x="3863" y="517"/>
                  </a:cubicBezTo>
                  <a:cubicBezTo>
                    <a:pt x="3860" y="517"/>
                    <a:pt x="3860" y="517"/>
                    <a:pt x="3860" y="517"/>
                  </a:cubicBezTo>
                  <a:cubicBezTo>
                    <a:pt x="3858" y="517"/>
                    <a:pt x="3855" y="518"/>
                    <a:pt x="3853" y="520"/>
                  </a:cubicBezTo>
                  <a:cubicBezTo>
                    <a:pt x="3851" y="524"/>
                    <a:pt x="3847" y="528"/>
                    <a:pt x="3844" y="532"/>
                  </a:cubicBezTo>
                  <a:cubicBezTo>
                    <a:pt x="3841" y="532"/>
                    <a:pt x="3841" y="532"/>
                    <a:pt x="3841" y="532"/>
                  </a:cubicBezTo>
                  <a:cubicBezTo>
                    <a:pt x="3838" y="532"/>
                    <a:pt x="3836" y="533"/>
                    <a:pt x="3834" y="535"/>
                  </a:cubicBezTo>
                  <a:cubicBezTo>
                    <a:pt x="3830" y="541"/>
                    <a:pt x="3825" y="546"/>
                    <a:pt x="3821" y="551"/>
                  </a:cubicBezTo>
                  <a:cubicBezTo>
                    <a:pt x="3817" y="551"/>
                    <a:pt x="3817" y="551"/>
                    <a:pt x="3817" y="551"/>
                  </a:cubicBezTo>
                  <a:cubicBezTo>
                    <a:pt x="3814" y="551"/>
                    <a:pt x="3812" y="552"/>
                    <a:pt x="3810" y="555"/>
                  </a:cubicBezTo>
                  <a:cubicBezTo>
                    <a:pt x="3807" y="559"/>
                    <a:pt x="3804" y="563"/>
                    <a:pt x="3801" y="567"/>
                  </a:cubicBezTo>
                  <a:cubicBezTo>
                    <a:pt x="3797" y="567"/>
                    <a:pt x="3797" y="567"/>
                    <a:pt x="3797" y="567"/>
                  </a:cubicBezTo>
                  <a:cubicBezTo>
                    <a:pt x="3795" y="567"/>
                    <a:pt x="3792" y="568"/>
                    <a:pt x="3791" y="570"/>
                  </a:cubicBezTo>
                  <a:cubicBezTo>
                    <a:pt x="3788" y="574"/>
                    <a:pt x="3785" y="578"/>
                    <a:pt x="3782" y="582"/>
                  </a:cubicBezTo>
                  <a:cubicBezTo>
                    <a:pt x="3778" y="582"/>
                    <a:pt x="3778" y="582"/>
                    <a:pt x="3778" y="582"/>
                  </a:cubicBezTo>
                  <a:cubicBezTo>
                    <a:pt x="3775" y="582"/>
                    <a:pt x="3772" y="584"/>
                    <a:pt x="3770" y="586"/>
                  </a:cubicBezTo>
                  <a:cubicBezTo>
                    <a:pt x="3770" y="587"/>
                    <a:pt x="3769" y="589"/>
                    <a:pt x="3769" y="590"/>
                  </a:cubicBezTo>
                  <a:cubicBezTo>
                    <a:pt x="3766" y="590"/>
                    <a:pt x="3766" y="590"/>
                    <a:pt x="3766" y="590"/>
                  </a:cubicBezTo>
                  <a:cubicBezTo>
                    <a:pt x="3764" y="590"/>
                    <a:pt x="3762" y="591"/>
                    <a:pt x="3760" y="592"/>
                  </a:cubicBezTo>
                  <a:cubicBezTo>
                    <a:pt x="3760" y="593"/>
                    <a:pt x="3759" y="593"/>
                    <a:pt x="3759" y="593"/>
                  </a:cubicBezTo>
                  <a:cubicBezTo>
                    <a:pt x="3758" y="593"/>
                    <a:pt x="3758" y="593"/>
                    <a:pt x="3758" y="593"/>
                  </a:cubicBezTo>
                  <a:cubicBezTo>
                    <a:pt x="3756" y="593"/>
                    <a:pt x="3754" y="594"/>
                    <a:pt x="3752" y="596"/>
                  </a:cubicBezTo>
                  <a:cubicBezTo>
                    <a:pt x="3752" y="596"/>
                    <a:pt x="3751" y="597"/>
                    <a:pt x="3751" y="597"/>
                  </a:cubicBezTo>
                  <a:cubicBezTo>
                    <a:pt x="3750" y="597"/>
                    <a:pt x="3750" y="597"/>
                    <a:pt x="3750" y="597"/>
                  </a:cubicBezTo>
                  <a:cubicBezTo>
                    <a:pt x="3748" y="597"/>
                    <a:pt x="3746" y="598"/>
                    <a:pt x="3744" y="600"/>
                  </a:cubicBezTo>
                  <a:cubicBezTo>
                    <a:pt x="3744" y="600"/>
                    <a:pt x="3743" y="601"/>
                    <a:pt x="3743" y="601"/>
                  </a:cubicBezTo>
                  <a:cubicBezTo>
                    <a:pt x="3742" y="601"/>
                    <a:pt x="3742" y="601"/>
                    <a:pt x="3742" y="601"/>
                  </a:cubicBezTo>
                  <a:cubicBezTo>
                    <a:pt x="3740" y="601"/>
                    <a:pt x="3738" y="602"/>
                    <a:pt x="3736" y="604"/>
                  </a:cubicBezTo>
                  <a:cubicBezTo>
                    <a:pt x="3736" y="604"/>
                    <a:pt x="3736" y="604"/>
                    <a:pt x="3735" y="605"/>
                  </a:cubicBezTo>
                  <a:cubicBezTo>
                    <a:pt x="3734" y="605"/>
                    <a:pt x="3734" y="605"/>
                    <a:pt x="3734" y="605"/>
                  </a:cubicBezTo>
                  <a:cubicBezTo>
                    <a:pt x="3731" y="605"/>
                    <a:pt x="3728" y="607"/>
                    <a:pt x="3727" y="610"/>
                  </a:cubicBezTo>
                  <a:cubicBezTo>
                    <a:pt x="3726" y="611"/>
                    <a:pt x="3726" y="612"/>
                    <a:pt x="3725" y="613"/>
                  </a:cubicBezTo>
                  <a:cubicBezTo>
                    <a:pt x="3723" y="613"/>
                    <a:pt x="3723" y="613"/>
                    <a:pt x="3723" y="613"/>
                  </a:cubicBezTo>
                  <a:cubicBezTo>
                    <a:pt x="3719" y="613"/>
                    <a:pt x="3716" y="614"/>
                    <a:pt x="3715" y="617"/>
                  </a:cubicBezTo>
                  <a:cubicBezTo>
                    <a:pt x="3714" y="619"/>
                    <a:pt x="3714" y="620"/>
                    <a:pt x="3713" y="621"/>
                  </a:cubicBezTo>
                  <a:cubicBezTo>
                    <a:pt x="3709" y="622"/>
                    <a:pt x="3705" y="623"/>
                    <a:pt x="3701" y="624"/>
                  </a:cubicBezTo>
                  <a:cubicBezTo>
                    <a:pt x="3699" y="625"/>
                    <a:pt x="3697" y="627"/>
                    <a:pt x="3696" y="629"/>
                  </a:cubicBezTo>
                  <a:cubicBezTo>
                    <a:pt x="3695" y="630"/>
                    <a:pt x="3694" y="631"/>
                    <a:pt x="3694" y="632"/>
                  </a:cubicBezTo>
                  <a:cubicBezTo>
                    <a:pt x="3691" y="632"/>
                    <a:pt x="3691" y="632"/>
                    <a:pt x="3691" y="632"/>
                  </a:cubicBezTo>
                  <a:cubicBezTo>
                    <a:pt x="3689" y="632"/>
                    <a:pt x="3687" y="633"/>
                    <a:pt x="3685" y="634"/>
                  </a:cubicBezTo>
                  <a:cubicBezTo>
                    <a:pt x="3685" y="635"/>
                    <a:pt x="3684" y="636"/>
                    <a:pt x="3683" y="637"/>
                  </a:cubicBezTo>
                  <a:cubicBezTo>
                    <a:pt x="3674" y="639"/>
                    <a:pt x="3664" y="641"/>
                    <a:pt x="3654" y="643"/>
                  </a:cubicBezTo>
                  <a:cubicBezTo>
                    <a:pt x="3651" y="644"/>
                    <a:pt x="3649" y="646"/>
                    <a:pt x="3648" y="648"/>
                  </a:cubicBezTo>
                  <a:cubicBezTo>
                    <a:pt x="3648" y="649"/>
                    <a:pt x="3647" y="651"/>
                    <a:pt x="3646" y="652"/>
                  </a:cubicBezTo>
                  <a:cubicBezTo>
                    <a:pt x="3642" y="653"/>
                    <a:pt x="3638" y="654"/>
                    <a:pt x="3634" y="655"/>
                  </a:cubicBezTo>
                  <a:cubicBezTo>
                    <a:pt x="3632" y="655"/>
                    <a:pt x="3630" y="657"/>
                    <a:pt x="3629" y="658"/>
                  </a:cubicBezTo>
                  <a:cubicBezTo>
                    <a:pt x="3627" y="661"/>
                    <a:pt x="3626" y="664"/>
                    <a:pt x="3624" y="666"/>
                  </a:cubicBezTo>
                  <a:cubicBezTo>
                    <a:pt x="3620" y="666"/>
                    <a:pt x="3620" y="666"/>
                    <a:pt x="3620" y="666"/>
                  </a:cubicBezTo>
                  <a:cubicBezTo>
                    <a:pt x="3618" y="666"/>
                    <a:pt x="3615" y="667"/>
                    <a:pt x="3614" y="670"/>
                  </a:cubicBezTo>
                  <a:cubicBezTo>
                    <a:pt x="3612" y="672"/>
                    <a:pt x="3610" y="675"/>
                    <a:pt x="3608" y="678"/>
                  </a:cubicBezTo>
                  <a:cubicBezTo>
                    <a:pt x="3605" y="678"/>
                    <a:pt x="3605" y="678"/>
                    <a:pt x="3605" y="678"/>
                  </a:cubicBezTo>
                  <a:cubicBezTo>
                    <a:pt x="3602" y="678"/>
                    <a:pt x="3599" y="679"/>
                    <a:pt x="3598" y="681"/>
                  </a:cubicBezTo>
                  <a:cubicBezTo>
                    <a:pt x="3596" y="684"/>
                    <a:pt x="3594" y="687"/>
                    <a:pt x="3592" y="690"/>
                  </a:cubicBezTo>
                  <a:cubicBezTo>
                    <a:pt x="3585" y="693"/>
                    <a:pt x="3578" y="695"/>
                    <a:pt x="3570" y="697"/>
                  </a:cubicBezTo>
                  <a:cubicBezTo>
                    <a:pt x="3568" y="698"/>
                    <a:pt x="3567" y="699"/>
                    <a:pt x="3566" y="701"/>
                  </a:cubicBezTo>
                  <a:cubicBezTo>
                    <a:pt x="3565" y="702"/>
                    <a:pt x="3565" y="703"/>
                    <a:pt x="3564" y="704"/>
                  </a:cubicBezTo>
                  <a:cubicBezTo>
                    <a:pt x="3561" y="704"/>
                    <a:pt x="3561" y="704"/>
                    <a:pt x="3561" y="704"/>
                  </a:cubicBezTo>
                  <a:cubicBezTo>
                    <a:pt x="3559" y="704"/>
                    <a:pt x="3557" y="705"/>
                    <a:pt x="3555" y="707"/>
                  </a:cubicBezTo>
                  <a:cubicBezTo>
                    <a:pt x="3534" y="729"/>
                    <a:pt x="3513" y="751"/>
                    <a:pt x="3491" y="773"/>
                  </a:cubicBezTo>
                  <a:cubicBezTo>
                    <a:pt x="3487" y="773"/>
                    <a:pt x="3487" y="773"/>
                    <a:pt x="3487" y="773"/>
                  </a:cubicBezTo>
                  <a:cubicBezTo>
                    <a:pt x="3485" y="773"/>
                    <a:pt x="3482" y="774"/>
                    <a:pt x="3481" y="776"/>
                  </a:cubicBezTo>
                  <a:cubicBezTo>
                    <a:pt x="3480" y="777"/>
                    <a:pt x="3479" y="778"/>
                    <a:pt x="3479" y="779"/>
                  </a:cubicBezTo>
                  <a:cubicBezTo>
                    <a:pt x="3473" y="781"/>
                    <a:pt x="3467" y="783"/>
                    <a:pt x="3461" y="785"/>
                  </a:cubicBezTo>
                  <a:cubicBezTo>
                    <a:pt x="3459" y="786"/>
                    <a:pt x="3457" y="787"/>
                    <a:pt x="3456" y="788"/>
                  </a:cubicBezTo>
                  <a:cubicBezTo>
                    <a:pt x="3439" y="788"/>
                    <a:pt x="3439" y="788"/>
                    <a:pt x="3439" y="788"/>
                  </a:cubicBezTo>
                  <a:cubicBezTo>
                    <a:pt x="3437" y="788"/>
                    <a:pt x="3435" y="789"/>
                    <a:pt x="3434" y="791"/>
                  </a:cubicBezTo>
                  <a:cubicBezTo>
                    <a:pt x="3433" y="791"/>
                    <a:pt x="3433" y="792"/>
                    <a:pt x="3432" y="792"/>
                  </a:cubicBezTo>
                  <a:cubicBezTo>
                    <a:pt x="3408" y="792"/>
                    <a:pt x="3408" y="792"/>
                    <a:pt x="3408" y="792"/>
                  </a:cubicBezTo>
                  <a:cubicBezTo>
                    <a:pt x="3406" y="792"/>
                    <a:pt x="3404" y="793"/>
                    <a:pt x="3402" y="795"/>
                  </a:cubicBezTo>
                  <a:cubicBezTo>
                    <a:pt x="3402" y="795"/>
                    <a:pt x="3401" y="796"/>
                    <a:pt x="3401" y="796"/>
                  </a:cubicBezTo>
                  <a:cubicBezTo>
                    <a:pt x="3380" y="796"/>
                    <a:pt x="3380" y="796"/>
                    <a:pt x="3380" y="796"/>
                  </a:cubicBezTo>
                  <a:cubicBezTo>
                    <a:pt x="3378" y="796"/>
                    <a:pt x="3376" y="797"/>
                    <a:pt x="3375" y="799"/>
                  </a:cubicBezTo>
                  <a:cubicBezTo>
                    <a:pt x="3374" y="799"/>
                    <a:pt x="3374" y="799"/>
                    <a:pt x="3374" y="800"/>
                  </a:cubicBezTo>
                  <a:cubicBezTo>
                    <a:pt x="3373" y="800"/>
                    <a:pt x="3373" y="800"/>
                    <a:pt x="3373" y="800"/>
                  </a:cubicBezTo>
                  <a:cubicBezTo>
                    <a:pt x="3370" y="800"/>
                    <a:pt x="3368" y="801"/>
                    <a:pt x="3366" y="803"/>
                  </a:cubicBezTo>
                  <a:cubicBezTo>
                    <a:pt x="3362" y="808"/>
                    <a:pt x="3357" y="814"/>
                    <a:pt x="3353" y="819"/>
                  </a:cubicBezTo>
                  <a:cubicBezTo>
                    <a:pt x="3349" y="819"/>
                    <a:pt x="3349" y="819"/>
                    <a:pt x="3349" y="819"/>
                  </a:cubicBezTo>
                  <a:cubicBezTo>
                    <a:pt x="3346" y="819"/>
                    <a:pt x="3343" y="821"/>
                    <a:pt x="3342" y="823"/>
                  </a:cubicBezTo>
                  <a:cubicBezTo>
                    <a:pt x="3341" y="825"/>
                    <a:pt x="3340" y="826"/>
                    <a:pt x="3340" y="828"/>
                  </a:cubicBezTo>
                  <a:cubicBezTo>
                    <a:pt x="3334" y="829"/>
                    <a:pt x="3329" y="830"/>
                    <a:pt x="3324" y="831"/>
                  </a:cubicBezTo>
                  <a:cubicBezTo>
                    <a:pt x="3322" y="831"/>
                    <a:pt x="3320" y="832"/>
                    <a:pt x="3318" y="834"/>
                  </a:cubicBezTo>
                  <a:cubicBezTo>
                    <a:pt x="3314" y="834"/>
                    <a:pt x="3314" y="834"/>
                    <a:pt x="3314" y="834"/>
                  </a:cubicBezTo>
                  <a:cubicBezTo>
                    <a:pt x="3311" y="834"/>
                    <a:pt x="3308" y="836"/>
                    <a:pt x="3306" y="839"/>
                  </a:cubicBezTo>
                  <a:cubicBezTo>
                    <a:pt x="3305" y="841"/>
                    <a:pt x="3304" y="843"/>
                    <a:pt x="3303" y="845"/>
                  </a:cubicBezTo>
                  <a:cubicBezTo>
                    <a:pt x="3297" y="850"/>
                    <a:pt x="3291" y="854"/>
                    <a:pt x="3285" y="859"/>
                  </a:cubicBezTo>
                  <a:cubicBezTo>
                    <a:pt x="3284" y="860"/>
                    <a:pt x="3283" y="861"/>
                    <a:pt x="3283" y="862"/>
                  </a:cubicBezTo>
                  <a:cubicBezTo>
                    <a:pt x="3274" y="880"/>
                    <a:pt x="3266" y="897"/>
                    <a:pt x="3257" y="915"/>
                  </a:cubicBezTo>
                  <a:cubicBezTo>
                    <a:pt x="3225" y="915"/>
                    <a:pt x="3195" y="921"/>
                    <a:pt x="3170" y="926"/>
                  </a:cubicBezTo>
                  <a:cubicBezTo>
                    <a:pt x="3168" y="927"/>
                    <a:pt x="3165" y="929"/>
                    <a:pt x="3164" y="931"/>
                  </a:cubicBezTo>
                  <a:cubicBezTo>
                    <a:pt x="3163" y="935"/>
                    <a:pt x="3160" y="941"/>
                    <a:pt x="3157" y="949"/>
                  </a:cubicBezTo>
                  <a:cubicBezTo>
                    <a:pt x="3152" y="961"/>
                    <a:pt x="3146" y="975"/>
                    <a:pt x="3141" y="987"/>
                  </a:cubicBezTo>
                  <a:cubicBezTo>
                    <a:pt x="3138" y="993"/>
                    <a:pt x="3135" y="999"/>
                    <a:pt x="3133" y="1002"/>
                  </a:cubicBezTo>
                  <a:cubicBezTo>
                    <a:pt x="3131" y="1004"/>
                    <a:pt x="3130" y="1006"/>
                    <a:pt x="3130" y="1006"/>
                  </a:cubicBezTo>
                  <a:cubicBezTo>
                    <a:pt x="3107" y="1006"/>
                    <a:pt x="3107" y="1006"/>
                    <a:pt x="3107" y="1006"/>
                  </a:cubicBezTo>
                  <a:cubicBezTo>
                    <a:pt x="3106" y="1006"/>
                    <a:pt x="3105" y="1006"/>
                    <a:pt x="3103" y="1005"/>
                  </a:cubicBezTo>
                  <a:cubicBezTo>
                    <a:pt x="3101" y="1005"/>
                    <a:pt x="3097" y="1004"/>
                    <a:pt x="3094" y="1004"/>
                  </a:cubicBezTo>
                  <a:cubicBezTo>
                    <a:pt x="3083" y="1002"/>
                    <a:pt x="3067" y="1001"/>
                    <a:pt x="3055" y="1001"/>
                  </a:cubicBezTo>
                  <a:cubicBezTo>
                    <a:pt x="3051" y="1001"/>
                    <a:pt x="3047" y="1001"/>
                    <a:pt x="3044" y="1001"/>
                  </a:cubicBezTo>
                  <a:cubicBezTo>
                    <a:pt x="3042" y="1002"/>
                    <a:pt x="3041" y="1002"/>
                    <a:pt x="3040" y="1002"/>
                  </a:cubicBezTo>
                  <a:cubicBezTo>
                    <a:pt x="3038" y="1002"/>
                    <a:pt x="3037" y="1003"/>
                    <a:pt x="3035" y="1003"/>
                  </a:cubicBezTo>
                  <a:cubicBezTo>
                    <a:pt x="3034" y="1004"/>
                    <a:pt x="3032" y="1005"/>
                    <a:pt x="3031" y="1006"/>
                  </a:cubicBezTo>
                  <a:cubicBezTo>
                    <a:pt x="3030" y="1006"/>
                    <a:pt x="3030" y="1006"/>
                    <a:pt x="3030" y="1006"/>
                  </a:cubicBezTo>
                  <a:cubicBezTo>
                    <a:pt x="3027" y="1006"/>
                    <a:pt x="3025" y="1008"/>
                    <a:pt x="3023" y="1011"/>
                  </a:cubicBezTo>
                  <a:cubicBezTo>
                    <a:pt x="3023" y="1012"/>
                    <a:pt x="3022" y="1013"/>
                    <a:pt x="3021" y="1014"/>
                  </a:cubicBezTo>
                  <a:cubicBezTo>
                    <a:pt x="3015" y="1014"/>
                    <a:pt x="3015" y="1014"/>
                    <a:pt x="3015" y="1014"/>
                  </a:cubicBezTo>
                  <a:cubicBezTo>
                    <a:pt x="3013" y="1014"/>
                    <a:pt x="3010" y="1015"/>
                    <a:pt x="3009" y="1017"/>
                  </a:cubicBezTo>
                  <a:cubicBezTo>
                    <a:pt x="3008" y="1017"/>
                    <a:pt x="3008" y="1017"/>
                    <a:pt x="3008" y="1018"/>
                  </a:cubicBezTo>
                  <a:cubicBezTo>
                    <a:pt x="2991" y="1018"/>
                    <a:pt x="2991" y="1018"/>
                    <a:pt x="2991" y="1018"/>
                  </a:cubicBezTo>
                  <a:cubicBezTo>
                    <a:pt x="2990" y="1018"/>
                    <a:pt x="2990" y="1018"/>
                    <a:pt x="2989" y="1018"/>
                  </a:cubicBezTo>
                  <a:cubicBezTo>
                    <a:pt x="2983" y="1020"/>
                    <a:pt x="2975" y="1021"/>
                    <a:pt x="2966" y="1022"/>
                  </a:cubicBezTo>
                  <a:cubicBezTo>
                    <a:pt x="2956" y="1023"/>
                    <a:pt x="2945" y="1024"/>
                    <a:pt x="2935" y="1024"/>
                  </a:cubicBezTo>
                  <a:cubicBezTo>
                    <a:pt x="2935" y="1024"/>
                    <a:pt x="2935" y="1024"/>
                    <a:pt x="2935" y="1024"/>
                  </a:cubicBezTo>
                  <a:cubicBezTo>
                    <a:pt x="2925" y="1024"/>
                    <a:pt x="2916" y="1023"/>
                    <a:pt x="2908" y="1022"/>
                  </a:cubicBezTo>
                  <a:cubicBezTo>
                    <a:pt x="2903" y="1022"/>
                    <a:pt x="2899" y="1021"/>
                    <a:pt x="2896" y="1020"/>
                  </a:cubicBezTo>
                  <a:cubicBezTo>
                    <a:pt x="2896" y="1020"/>
                    <a:pt x="2896" y="1020"/>
                    <a:pt x="2896" y="1019"/>
                  </a:cubicBezTo>
                  <a:cubicBezTo>
                    <a:pt x="2897" y="1019"/>
                    <a:pt x="2898" y="1018"/>
                    <a:pt x="2898" y="1017"/>
                  </a:cubicBezTo>
                  <a:cubicBezTo>
                    <a:pt x="2900" y="1015"/>
                    <a:pt x="2901" y="1013"/>
                    <a:pt x="2901" y="1012"/>
                  </a:cubicBezTo>
                  <a:cubicBezTo>
                    <a:pt x="2903" y="1011"/>
                    <a:pt x="2905" y="1011"/>
                    <a:pt x="2907" y="1009"/>
                  </a:cubicBezTo>
                  <a:cubicBezTo>
                    <a:pt x="2908" y="1008"/>
                    <a:pt x="2909" y="1005"/>
                    <a:pt x="2909" y="1003"/>
                  </a:cubicBezTo>
                  <a:cubicBezTo>
                    <a:pt x="2909" y="999"/>
                    <a:pt x="2909" y="999"/>
                    <a:pt x="2909" y="999"/>
                  </a:cubicBezTo>
                  <a:cubicBezTo>
                    <a:pt x="2923" y="988"/>
                    <a:pt x="2936" y="976"/>
                    <a:pt x="2949" y="964"/>
                  </a:cubicBezTo>
                  <a:cubicBezTo>
                    <a:pt x="2950" y="963"/>
                    <a:pt x="2950" y="963"/>
                    <a:pt x="2950" y="963"/>
                  </a:cubicBezTo>
                  <a:cubicBezTo>
                    <a:pt x="2958" y="954"/>
                    <a:pt x="2965" y="946"/>
                    <a:pt x="2973" y="937"/>
                  </a:cubicBezTo>
                  <a:cubicBezTo>
                    <a:pt x="2978" y="934"/>
                    <a:pt x="2985" y="931"/>
                    <a:pt x="2992" y="930"/>
                  </a:cubicBezTo>
                  <a:cubicBezTo>
                    <a:pt x="3005" y="927"/>
                    <a:pt x="3019" y="925"/>
                    <a:pt x="3034" y="924"/>
                  </a:cubicBezTo>
                  <a:cubicBezTo>
                    <a:pt x="3049" y="923"/>
                    <a:pt x="3065" y="922"/>
                    <a:pt x="3079" y="920"/>
                  </a:cubicBezTo>
                  <a:cubicBezTo>
                    <a:pt x="3081" y="919"/>
                    <a:pt x="3083" y="918"/>
                    <a:pt x="3084" y="916"/>
                  </a:cubicBezTo>
                  <a:cubicBezTo>
                    <a:pt x="3086" y="914"/>
                    <a:pt x="3088" y="911"/>
                    <a:pt x="3090" y="908"/>
                  </a:cubicBezTo>
                  <a:cubicBezTo>
                    <a:pt x="3092" y="908"/>
                    <a:pt x="3094" y="907"/>
                    <a:pt x="3095" y="906"/>
                  </a:cubicBezTo>
                  <a:cubicBezTo>
                    <a:pt x="3097" y="904"/>
                    <a:pt x="3098" y="902"/>
                    <a:pt x="3098" y="900"/>
                  </a:cubicBezTo>
                  <a:cubicBezTo>
                    <a:pt x="3098" y="899"/>
                    <a:pt x="3098" y="899"/>
                    <a:pt x="3098" y="899"/>
                  </a:cubicBezTo>
                  <a:cubicBezTo>
                    <a:pt x="3098" y="899"/>
                    <a:pt x="3099" y="899"/>
                    <a:pt x="3099" y="898"/>
                  </a:cubicBezTo>
                  <a:cubicBezTo>
                    <a:pt x="3101" y="897"/>
                    <a:pt x="3102" y="895"/>
                    <a:pt x="3102" y="892"/>
                  </a:cubicBezTo>
                  <a:cubicBezTo>
                    <a:pt x="3102" y="869"/>
                    <a:pt x="3102" y="869"/>
                    <a:pt x="3102" y="869"/>
                  </a:cubicBezTo>
                  <a:cubicBezTo>
                    <a:pt x="3102" y="868"/>
                    <a:pt x="3103" y="868"/>
                    <a:pt x="3103" y="868"/>
                  </a:cubicBezTo>
                  <a:cubicBezTo>
                    <a:pt x="3105" y="866"/>
                    <a:pt x="3106" y="864"/>
                    <a:pt x="3106" y="862"/>
                  </a:cubicBezTo>
                  <a:cubicBezTo>
                    <a:pt x="3106" y="855"/>
                    <a:pt x="3106" y="855"/>
                    <a:pt x="3106" y="855"/>
                  </a:cubicBezTo>
                  <a:cubicBezTo>
                    <a:pt x="3107" y="855"/>
                    <a:pt x="3108" y="854"/>
                    <a:pt x="3109" y="854"/>
                  </a:cubicBezTo>
                  <a:cubicBezTo>
                    <a:pt x="3110" y="854"/>
                    <a:pt x="3111" y="853"/>
                    <a:pt x="3112" y="852"/>
                  </a:cubicBezTo>
                  <a:cubicBezTo>
                    <a:pt x="3115" y="847"/>
                    <a:pt x="3118" y="843"/>
                    <a:pt x="3121" y="840"/>
                  </a:cubicBezTo>
                  <a:cubicBezTo>
                    <a:pt x="3125" y="840"/>
                    <a:pt x="3125" y="840"/>
                    <a:pt x="3125" y="840"/>
                  </a:cubicBezTo>
                  <a:cubicBezTo>
                    <a:pt x="3127" y="840"/>
                    <a:pt x="3129" y="839"/>
                    <a:pt x="3131" y="837"/>
                  </a:cubicBezTo>
                  <a:cubicBezTo>
                    <a:pt x="3132" y="836"/>
                    <a:pt x="3133" y="835"/>
                    <a:pt x="3135" y="834"/>
                  </a:cubicBezTo>
                  <a:cubicBezTo>
                    <a:pt x="3139" y="833"/>
                    <a:pt x="3144" y="832"/>
                    <a:pt x="3150" y="831"/>
                  </a:cubicBezTo>
                  <a:cubicBezTo>
                    <a:pt x="3159" y="830"/>
                    <a:pt x="3169" y="830"/>
                    <a:pt x="3179" y="828"/>
                  </a:cubicBezTo>
                  <a:cubicBezTo>
                    <a:pt x="3184" y="828"/>
                    <a:pt x="3188" y="827"/>
                    <a:pt x="3193" y="825"/>
                  </a:cubicBezTo>
                  <a:cubicBezTo>
                    <a:pt x="3197" y="824"/>
                    <a:pt x="3202" y="822"/>
                    <a:pt x="3205" y="818"/>
                  </a:cubicBezTo>
                  <a:cubicBezTo>
                    <a:pt x="3210" y="814"/>
                    <a:pt x="3213" y="809"/>
                    <a:pt x="3215" y="804"/>
                  </a:cubicBezTo>
                  <a:cubicBezTo>
                    <a:pt x="3216" y="800"/>
                    <a:pt x="3216" y="796"/>
                    <a:pt x="3217" y="792"/>
                  </a:cubicBezTo>
                  <a:cubicBezTo>
                    <a:pt x="3217" y="787"/>
                    <a:pt x="3217" y="781"/>
                    <a:pt x="3217" y="776"/>
                  </a:cubicBezTo>
                  <a:cubicBezTo>
                    <a:pt x="3217" y="773"/>
                    <a:pt x="3218" y="770"/>
                    <a:pt x="3218" y="767"/>
                  </a:cubicBezTo>
                  <a:cubicBezTo>
                    <a:pt x="3219" y="766"/>
                    <a:pt x="3220" y="765"/>
                    <a:pt x="3221" y="765"/>
                  </a:cubicBezTo>
                  <a:cubicBezTo>
                    <a:pt x="3223" y="763"/>
                    <a:pt x="3224" y="761"/>
                    <a:pt x="3224" y="759"/>
                  </a:cubicBezTo>
                  <a:cubicBezTo>
                    <a:pt x="3224" y="746"/>
                    <a:pt x="3224" y="746"/>
                    <a:pt x="3224" y="746"/>
                  </a:cubicBezTo>
                  <a:cubicBezTo>
                    <a:pt x="3224" y="746"/>
                    <a:pt x="3225" y="746"/>
                    <a:pt x="3225" y="745"/>
                  </a:cubicBezTo>
                  <a:cubicBezTo>
                    <a:pt x="3227" y="744"/>
                    <a:pt x="3228" y="742"/>
                    <a:pt x="3228" y="739"/>
                  </a:cubicBezTo>
                  <a:cubicBezTo>
                    <a:pt x="3228" y="735"/>
                    <a:pt x="3228" y="735"/>
                    <a:pt x="3228" y="735"/>
                  </a:cubicBezTo>
                  <a:cubicBezTo>
                    <a:pt x="3228" y="735"/>
                    <a:pt x="3229" y="734"/>
                    <a:pt x="3229" y="734"/>
                  </a:cubicBezTo>
                  <a:cubicBezTo>
                    <a:pt x="3231" y="732"/>
                    <a:pt x="3232" y="730"/>
                    <a:pt x="3232" y="728"/>
                  </a:cubicBezTo>
                  <a:cubicBezTo>
                    <a:pt x="3232" y="727"/>
                    <a:pt x="3232" y="727"/>
                    <a:pt x="3232" y="727"/>
                  </a:cubicBezTo>
                  <a:cubicBezTo>
                    <a:pt x="3233" y="726"/>
                    <a:pt x="3234" y="725"/>
                    <a:pt x="3235" y="723"/>
                  </a:cubicBezTo>
                  <a:cubicBezTo>
                    <a:pt x="3236" y="721"/>
                    <a:pt x="3236" y="719"/>
                    <a:pt x="3237" y="717"/>
                  </a:cubicBezTo>
                  <a:cubicBezTo>
                    <a:pt x="3239" y="716"/>
                    <a:pt x="3240" y="716"/>
                    <a:pt x="3241" y="715"/>
                  </a:cubicBezTo>
                  <a:cubicBezTo>
                    <a:pt x="3242" y="714"/>
                    <a:pt x="3242" y="713"/>
                    <a:pt x="3243" y="712"/>
                  </a:cubicBezTo>
                  <a:cubicBezTo>
                    <a:pt x="3247" y="711"/>
                    <a:pt x="3252" y="710"/>
                    <a:pt x="3256" y="709"/>
                  </a:cubicBezTo>
                  <a:cubicBezTo>
                    <a:pt x="3258" y="709"/>
                    <a:pt x="3260" y="708"/>
                    <a:pt x="3262" y="706"/>
                  </a:cubicBezTo>
                  <a:cubicBezTo>
                    <a:pt x="3263" y="706"/>
                    <a:pt x="3263" y="706"/>
                    <a:pt x="3263" y="706"/>
                  </a:cubicBezTo>
                  <a:cubicBezTo>
                    <a:pt x="3265" y="706"/>
                    <a:pt x="3267" y="705"/>
                    <a:pt x="3268" y="703"/>
                  </a:cubicBezTo>
                  <a:cubicBezTo>
                    <a:pt x="3269" y="702"/>
                    <a:pt x="3270" y="701"/>
                    <a:pt x="3270" y="700"/>
                  </a:cubicBezTo>
                  <a:cubicBezTo>
                    <a:pt x="3292" y="694"/>
                    <a:pt x="3314" y="688"/>
                    <a:pt x="3335" y="682"/>
                  </a:cubicBezTo>
                  <a:cubicBezTo>
                    <a:pt x="3335" y="682"/>
                    <a:pt x="3335" y="682"/>
                    <a:pt x="3335" y="682"/>
                  </a:cubicBezTo>
                  <a:cubicBezTo>
                    <a:pt x="3341" y="681"/>
                    <a:pt x="3347" y="680"/>
                    <a:pt x="3354" y="680"/>
                  </a:cubicBezTo>
                  <a:cubicBezTo>
                    <a:pt x="3354" y="680"/>
                    <a:pt x="3354" y="680"/>
                    <a:pt x="3354" y="680"/>
                  </a:cubicBezTo>
                  <a:cubicBezTo>
                    <a:pt x="3354" y="680"/>
                    <a:pt x="3354" y="680"/>
                    <a:pt x="3354" y="680"/>
                  </a:cubicBezTo>
                  <a:cubicBezTo>
                    <a:pt x="3363" y="680"/>
                    <a:pt x="3373" y="681"/>
                    <a:pt x="3383" y="682"/>
                  </a:cubicBezTo>
                  <a:cubicBezTo>
                    <a:pt x="3393" y="683"/>
                    <a:pt x="3403" y="685"/>
                    <a:pt x="3412" y="685"/>
                  </a:cubicBezTo>
                  <a:cubicBezTo>
                    <a:pt x="3418" y="685"/>
                    <a:pt x="3423" y="684"/>
                    <a:pt x="3429" y="683"/>
                  </a:cubicBezTo>
                  <a:cubicBezTo>
                    <a:pt x="3434" y="682"/>
                    <a:pt x="3439" y="681"/>
                    <a:pt x="3444" y="678"/>
                  </a:cubicBezTo>
                  <a:cubicBezTo>
                    <a:pt x="3445" y="677"/>
                    <a:pt x="3447" y="675"/>
                    <a:pt x="3447" y="673"/>
                  </a:cubicBezTo>
                  <a:cubicBezTo>
                    <a:pt x="3450" y="672"/>
                    <a:pt x="3452" y="672"/>
                    <a:pt x="3454" y="671"/>
                  </a:cubicBezTo>
                  <a:cubicBezTo>
                    <a:pt x="3456" y="670"/>
                    <a:pt x="3458" y="669"/>
                    <a:pt x="3459" y="667"/>
                  </a:cubicBezTo>
                  <a:cubicBezTo>
                    <a:pt x="3459" y="666"/>
                    <a:pt x="3460" y="665"/>
                    <a:pt x="3460" y="664"/>
                  </a:cubicBezTo>
                  <a:cubicBezTo>
                    <a:pt x="3463" y="664"/>
                    <a:pt x="3463" y="664"/>
                    <a:pt x="3463" y="664"/>
                  </a:cubicBezTo>
                  <a:cubicBezTo>
                    <a:pt x="3465" y="664"/>
                    <a:pt x="3467" y="663"/>
                    <a:pt x="3469" y="661"/>
                  </a:cubicBezTo>
                  <a:cubicBezTo>
                    <a:pt x="3470" y="660"/>
                    <a:pt x="3471" y="659"/>
                    <a:pt x="3471" y="658"/>
                  </a:cubicBezTo>
                  <a:cubicBezTo>
                    <a:pt x="3473" y="657"/>
                    <a:pt x="3475" y="656"/>
                    <a:pt x="3477" y="656"/>
                  </a:cubicBezTo>
                  <a:cubicBezTo>
                    <a:pt x="3479" y="655"/>
                    <a:pt x="3481" y="654"/>
                    <a:pt x="3482" y="652"/>
                  </a:cubicBezTo>
                  <a:cubicBezTo>
                    <a:pt x="3483" y="651"/>
                    <a:pt x="3483" y="650"/>
                    <a:pt x="3484" y="648"/>
                  </a:cubicBezTo>
                  <a:cubicBezTo>
                    <a:pt x="3487" y="648"/>
                    <a:pt x="3487" y="648"/>
                    <a:pt x="3487" y="648"/>
                  </a:cubicBezTo>
                  <a:cubicBezTo>
                    <a:pt x="3490" y="648"/>
                    <a:pt x="3492" y="647"/>
                    <a:pt x="3494" y="645"/>
                  </a:cubicBezTo>
                  <a:cubicBezTo>
                    <a:pt x="3495" y="642"/>
                    <a:pt x="3497" y="640"/>
                    <a:pt x="3499" y="637"/>
                  </a:cubicBezTo>
                  <a:cubicBezTo>
                    <a:pt x="3502" y="637"/>
                    <a:pt x="3502" y="637"/>
                    <a:pt x="3502" y="637"/>
                  </a:cubicBezTo>
                  <a:cubicBezTo>
                    <a:pt x="3505" y="637"/>
                    <a:pt x="3507" y="636"/>
                    <a:pt x="3509" y="634"/>
                  </a:cubicBezTo>
                  <a:cubicBezTo>
                    <a:pt x="3512" y="630"/>
                    <a:pt x="3515" y="626"/>
                    <a:pt x="3518" y="622"/>
                  </a:cubicBezTo>
                  <a:cubicBezTo>
                    <a:pt x="3522" y="622"/>
                    <a:pt x="3522" y="622"/>
                    <a:pt x="3522" y="622"/>
                  </a:cubicBezTo>
                  <a:cubicBezTo>
                    <a:pt x="3524" y="622"/>
                    <a:pt x="3527" y="621"/>
                    <a:pt x="3528" y="619"/>
                  </a:cubicBezTo>
                  <a:cubicBezTo>
                    <a:pt x="3534" y="611"/>
                    <a:pt x="3541" y="604"/>
                    <a:pt x="3547" y="597"/>
                  </a:cubicBezTo>
                  <a:cubicBezTo>
                    <a:pt x="3549" y="596"/>
                    <a:pt x="3551" y="595"/>
                    <a:pt x="3553" y="594"/>
                  </a:cubicBezTo>
                  <a:cubicBezTo>
                    <a:pt x="3556" y="593"/>
                    <a:pt x="3558" y="590"/>
                    <a:pt x="3558" y="587"/>
                  </a:cubicBezTo>
                  <a:cubicBezTo>
                    <a:pt x="3558" y="586"/>
                    <a:pt x="3558" y="586"/>
                    <a:pt x="3558" y="586"/>
                  </a:cubicBezTo>
                  <a:cubicBezTo>
                    <a:pt x="3560" y="585"/>
                    <a:pt x="3561" y="583"/>
                    <a:pt x="3562" y="581"/>
                  </a:cubicBezTo>
                  <a:cubicBezTo>
                    <a:pt x="3562" y="578"/>
                    <a:pt x="3563" y="575"/>
                    <a:pt x="3564" y="571"/>
                  </a:cubicBezTo>
                  <a:cubicBezTo>
                    <a:pt x="3567" y="570"/>
                    <a:pt x="3569" y="568"/>
                    <a:pt x="3570" y="565"/>
                  </a:cubicBezTo>
                  <a:cubicBezTo>
                    <a:pt x="3570" y="559"/>
                    <a:pt x="3571" y="554"/>
                    <a:pt x="3572" y="548"/>
                  </a:cubicBezTo>
                  <a:cubicBezTo>
                    <a:pt x="3573" y="548"/>
                    <a:pt x="3574" y="547"/>
                    <a:pt x="3575" y="547"/>
                  </a:cubicBezTo>
                  <a:cubicBezTo>
                    <a:pt x="3577" y="545"/>
                    <a:pt x="3578" y="543"/>
                    <a:pt x="3578" y="541"/>
                  </a:cubicBezTo>
                  <a:cubicBezTo>
                    <a:pt x="3578" y="536"/>
                    <a:pt x="3578" y="536"/>
                    <a:pt x="3578" y="536"/>
                  </a:cubicBezTo>
                  <a:cubicBezTo>
                    <a:pt x="3579" y="535"/>
                    <a:pt x="3581" y="533"/>
                    <a:pt x="3581" y="531"/>
                  </a:cubicBezTo>
                  <a:cubicBezTo>
                    <a:pt x="3582" y="528"/>
                    <a:pt x="3583" y="525"/>
                    <a:pt x="3584" y="522"/>
                  </a:cubicBezTo>
                  <a:cubicBezTo>
                    <a:pt x="3585" y="521"/>
                    <a:pt x="3586" y="521"/>
                    <a:pt x="3587" y="520"/>
                  </a:cubicBezTo>
                  <a:cubicBezTo>
                    <a:pt x="3589" y="518"/>
                    <a:pt x="3589" y="516"/>
                    <a:pt x="3589" y="514"/>
                  </a:cubicBezTo>
                  <a:cubicBezTo>
                    <a:pt x="3589" y="511"/>
                    <a:pt x="3589" y="511"/>
                    <a:pt x="3589" y="511"/>
                  </a:cubicBezTo>
                  <a:cubicBezTo>
                    <a:pt x="3592" y="509"/>
                    <a:pt x="3595" y="507"/>
                    <a:pt x="3597" y="506"/>
                  </a:cubicBezTo>
                  <a:cubicBezTo>
                    <a:pt x="3600" y="504"/>
                    <a:pt x="3601" y="501"/>
                    <a:pt x="3601" y="499"/>
                  </a:cubicBezTo>
                  <a:cubicBezTo>
                    <a:pt x="3601" y="496"/>
                    <a:pt x="3601" y="496"/>
                    <a:pt x="3601" y="496"/>
                  </a:cubicBezTo>
                  <a:cubicBezTo>
                    <a:pt x="3602" y="496"/>
                    <a:pt x="3603" y="495"/>
                    <a:pt x="3605" y="494"/>
                  </a:cubicBezTo>
                  <a:cubicBezTo>
                    <a:pt x="3606" y="494"/>
                    <a:pt x="3607" y="493"/>
                    <a:pt x="3608" y="492"/>
                  </a:cubicBezTo>
                  <a:cubicBezTo>
                    <a:pt x="3609" y="492"/>
                    <a:pt x="3609" y="492"/>
                    <a:pt x="3609" y="492"/>
                  </a:cubicBezTo>
                  <a:cubicBezTo>
                    <a:pt x="3612" y="492"/>
                    <a:pt x="3614" y="490"/>
                    <a:pt x="3616" y="487"/>
                  </a:cubicBezTo>
                  <a:cubicBezTo>
                    <a:pt x="3617" y="486"/>
                    <a:pt x="3618" y="484"/>
                    <a:pt x="3618" y="482"/>
                  </a:cubicBezTo>
                  <a:cubicBezTo>
                    <a:pt x="3633" y="478"/>
                    <a:pt x="3647" y="473"/>
                    <a:pt x="3661" y="469"/>
                  </a:cubicBezTo>
                  <a:cubicBezTo>
                    <a:pt x="3691" y="469"/>
                    <a:pt x="3691" y="469"/>
                    <a:pt x="3691" y="469"/>
                  </a:cubicBezTo>
                  <a:cubicBezTo>
                    <a:pt x="3693" y="469"/>
                    <a:pt x="3696" y="468"/>
                    <a:pt x="3697" y="466"/>
                  </a:cubicBezTo>
                  <a:cubicBezTo>
                    <a:pt x="3698" y="465"/>
                    <a:pt x="3698" y="465"/>
                    <a:pt x="3699" y="464"/>
                  </a:cubicBezTo>
                  <a:cubicBezTo>
                    <a:pt x="3701" y="463"/>
                    <a:pt x="3702" y="463"/>
                    <a:pt x="3704" y="463"/>
                  </a:cubicBezTo>
                  <a:cubicBezTo>
                    <a:pt x="3704" y="463"/>
                    <a:pt x="3704" y="463"/>
                    <a:pt x="3705" y="463"/>
                  </a:cubicBezTo>
                  <a:cubicBezTo>
                    <a:pt x="3710" y="463"/>
                    <a:pt x="3717" y="464"/>
                    <a:pt x="3723" y="464"/>
                  </a:cubicBezTo>
                  <a:cubicBezTo>
                    <a:pt x="3727" y="464"/>
                    <a:pt x="3730" y="464"/>
                    <a:pt x="3733" y="463"/>
                  </a:cubicBezTo>
                  <a:cubicBezTo>
                    <a:pt x="3736" y="463"/>
                    <a:pt x="3739" y="462"/>
                    <a:pt x="3743" y="460"/>
                  </a:cubicBezTo>
                  <a:cubicBezTo>
                    <a:pt x="3744" y="459"/>
                    <a:pt x="3745" y="458"/>
                    <a:pt x="3746" y="457"/>
                  </a:cubicBezTo>
                  <a:cubicBezTo>
                    <a:pt x="3746" y="456"/>
                    <a:pt x="3747" y="454"/>
                    <a:pt x="3747" y="453"/>
                  </a:cubicBezTo>
                  <a:cubicBezTo>
                    <a:pt x="3750" y="453"/>
                    <a:pt x="3750" y="453"/>
                    <a:pt x="3750" y="453"/>
                  </a:cubicBezTo>
                  <a:cubicBezTo>
                    <a:pt x="3753" y="453"/>
                    <a:pt x="3755" y="452"/>
                    <a:pt x="3757" y="450"/>
                  </a:cubicBezTo>
                  <a:cubicBezTo>
                    <a:pt x="3760" y="446"/>
                    <a:pt x="3763" y="442"/>
                    <a:pt x="3766" y="438"/>
                  </a:cubicBezTo>
                  <a:cubicBezTo>
                    <a:pt x="3770" y="438"/>
                    <a:pt x="3770" y="438"/>
                    <a:pt x="3770" y="438"/>
                  </a:cubicBezTo>
                  <a:cubicBezTo>
                    <a:pt x="3772" y="438"/>
                    <a:pt x="3775" y="437"/>
                    <a:pt x="3776" y="435"/>
                  </a:cubicBezTo>
                  <a:cubicBezTo>
                    <a:pt x="3779" y="431"/>
                    <a:pt x="3783" y="427"/>
                    <a:pt x="3786" y="423"/>
                  </a:cubicBezTo>
                  <a:cubicBezTo>
                    <a:pt x="3789" y="423"/>
                    <a:pt x="3789" y="423"/>
                    <a:pt x="3789" y="423"/>
                  </a:cubicBezTo>
                  <a:cubicBezTo>
                    <a:pt x="3792" y="423"/>
                    <a:pt x="3794" y="422"/>
                    <a:pt x="3796" y="420"/>
                  </a:cubicBezTo>
                  <a:cubicBezTo>
                    <a:pt x="3800" y="414"/>
                    <a:pt x="3805" y="409"/>
                    <a:pt x="3809" y="404"/>
                  </a:cubicBezTo>
                  <a:cubicBezTo>
                    <a:pt x="3813" y="404"/>
                    <a:pt x="3813" y="404"/>
                    <a:pt x="3813" y="404"/>
                  </a:cubicBezTo>
                  <a:cubicBezTo>
                    <a:pt x="3816" y="404"/>
                    <a:pt x="3819" y="402"/>
                    <a:pt x="3820" y="400"/>
                  </a:cubicBezTo>
                  <a:cubicBezTo>
                    <a:pt x="3821" y="398"/>
                    <a:pt x="3822" y="397"/>
                    <a:pt x="3822" y="396"/>
                  </a:cubicBezTo>
                  <a:cubicBezTo>
                    <a:pt x="3824" y="396"/>
                    <a:pt x="3826" y="395"/>
                    <a:pt x="3827" y="394"/>
                  </a:cubicBezTo>
                  <a:cubicBezTo>
                    <a:pt x="3828" y="392"/>
                    <a:pt x="3829" y="390"/>
                    <a:pt x="3829" y="388"/>
                  </a:cubicBezTo>
                  <a:cubicBezTo>
                    <a:pt x="3829" y="385"/>
                    <a:pt x="3829" y="385"/>
                    <a:pt x="3829" y="385"/>
                  </a:cubicBezTo>
                  <a:cubicBezTo>
                    <a:pt x="3830" y="385"/>
                    <a:pt x="3832" y="384"/>
                    <a:pt x="3833" y="383"/>
                  </a:cubicBezTo>
                  <a:cubicBezTo>
                    <a:pt x="3834" y="382"/>
                    <a:pt x="3836" y="381"/>
                    <a:pt x="3837" y="379"/>
                  </a:cubicBezTo>
                  <a:cubicBezTo>
                    <a:pt x="3839" y="372"/>
                    <a:pt x="3841" y="366"/>
                    <a:pt x="3843" y="359"/>
                  </a:cubicBezTo>
                  <a:cubicBezTo>
                    <a:pt x="3845" y="358"/>
                    <a:pt x="3847" y="358"/>
                    <a:pt x="3848" y="357"/>
                  </a:cubicBezTo>
                  <a:cubicBezTo>
                    <a:pt x="3850" y="356"/>
                    <a:pt x="3852" y="354"/>
                    <a:pt x="3853" y="351"/>
                  </a:cubicBezTo>
                  <a:cubicBezTo>
                    <a:pt x="3853" y="348"/>
                    <a:pt x="3854" y="345"/>
                    <a:pt x="3855" y="342"/>
                  </a:cubicBezTo>
                  <a:cubicBezTo>
                    <a:pt x="3857" y="341"/>
                    <a:pt x="3859" y="339"/>
                    <a:pt x="3860" y="337"/>
                  </a:cubicBezTo>
                  <a:cubicBezTo>
                    <a:pt x="3861" y="334"/>
                    <a:pt x="3862" y="331"/>
                    <a:pt x="3863" y="329"/>
                  </a:cubicBezTo>
                  <a:cubicBezTo>
                    <a:pt x="3865" y="328"/>
                    <a:pt x="3866" y="327"/>
                    <a:pt x="3868" y="326"/>
                  </a:cubicBezTo>
                  <a:cubicBezTo>
                    <a:pt x="3871" y="325"/>
                    <a:pt x="3873" y="322"/>
                    <a:pt x="3873" y="319"/>
                  </a:cubicBezTo>
                  <a:cubicBezTo>
                    <a:pt x="3873" y="316"/>
                    <a:pt x="3873" y="316"/>
                    <a:pt x="3873" y="316"/>
                  </a:cubicBezTo>
                  <a:cubicBezTo>
                    <a:pt x="3875" y="314"/>
                    <a:pt x="3878" y="312"/>
                    <a:pt x="3881" y="310"/>
                  </a:cubicBezTo>
                  <a:cubicBezTo>
                    <a:pt x="3883" y="309"/>
                    <a:pt x="3884" y="306"/>
                    <a:pt x="3884" y="304"/>
                  </a:cubicBezTo>
                  <a:cubicBezTo>
                    <a:pt x="3884" y="301"/>
                    <a:pt x="3884" y="301"/>
                    <a:pt x="3884" y="301"/>
                  </a:cubicBezTo>
                  <a:cubicBezTo>
                    <a:pt x="3885" y="301"/>
                    <a:pt x="3887" y="300"/>
                    <a:pt x="3888" y="299"/>
                  </a:cubicBezTo>
                  <a:cubicBezTo>
                    <a:pt x="3890" y="298"/>
                    <a:pt x="3892" y="295"/>
                    <a:pt x="3892" y="292"/>
                  </a:cubicBezTo>
                  <a:cubicBezTo>
                    <a:pt x="3892" y="289"/>
                    <a:pt x="3892" y="289"/>
                    <a:pt x="3892" y="289"/>
                  </a:cubicBezTo>
                  <a:cubicBezTo>
                    <a:pt x="3895" y="287"/>
                    <a:pt x="3898" y="285"/>
                    <a:pt x="3900" y="284"/>
                  </a:cubicBezTo>
                  <a:cubicBezTo>
                    <a:pt x="3903" y="282"/>
                    <a:pt x="3904" y="279"/>
                    <a:pt x="3904" y="277"/>
                  </a:cubicBezTo>
                  <a:cubicBezTo>
                    <a:pt x="3904" y="274"/>
                    <a:pt x="3904" y="274"/>
                    <a:pt x="3904" y="274"/>
                  </a:cubicBezTo>
                  <a:cubicBezTo>
                    <a:pt x="3905" y="274"/>
                    <a:pt x="3906" y="273"/>
                    <a:pt x="3907" y="273"/>
                  </a:cubicBezTo>
                  <a:cubicBezTo>
                    <a:pt x="3908" y="272"/>
                    <a:pt x="3909" y="272"/>
                    <a:pt x="3910" y="271"/>
                  </a:cubicBezTo>
                  <a:cubicBezTo>
                    <a:pt x="3916" y="264"/>
                    <a:pt x="3922" y="257"/>
                    <a:pt x="3928" y="250"/>
                  </a:cubicBezTo>
                  <a:cubicBezTo>
                    <a:pt x="3939" y="246"/>
                    <a:pt x="3949" y="243"/>
                    <a:pt x="3960" y="239"/>
                  </a:cubicBezTo>
                  <a:cubicBezTo>
                    <a:pt x="3982" y="239"/>
                    <a:pt x="3982" y="239"/>
                    <a:pt x="3982" y="239"/>
                  </a:cubicBezTo>
                  <a:cubicBezTo>
                    <a:pt x="3984" y="239"/>
                    <a:pt x="3986" y="238"/>
                    <a:pt x="3988" y="237"/>
                  </a:cubicBezTo>
                  <a:cubicBezTo>
                    <a:pt x="3988" y="236"/>
                    <a:pt x="3989" y="236"/>
                    <a:pt x="3989" y="235"/>
                  </a:cubicBezTo>
                  <a:cubicBezTo>
                    <a:pt x="3998" y="235"/>
                    <a:pt x="3998" y="235"/>
                    <a:pt x="3998" y="235"/>
                  </a:cubicBezTo>
                  <a:cubicBezTo>
                    <a:pt x="4000" y="235"/>
                    <a:pt x="4002" y="235"/>
                    <a:pt x="4003" y="234"/>
                  </a:cubicBezTo>
                  <a:cubicBezTo>
                    <a:pt x="4011" y="227"/>
                    <a:pt x="4019" y="221"/>
                    <a:pt x="4027" y="214"/>
                  </a:cubicBezTo>
                  <a:cubicBezTo>
                    <a:pt x="4029" y="213"/>
                    <a:pt x="4030" y="210"/>
                    <a:pt x="4030" y="208"/>
                  </a:cubicBezTo>
                  <a:cubicBezTo>
                    <a:pt x="4030" y="206"/>
                    <a:pt x="4030" y="206"/>
                    <a:pt x="4030" y="206"/>
                  </a:cubicBezTo>
                  <a:cubicBezTo>
                    <a:pt x="4031" y="205"/>
                    <a:pt x="4032" y="205"/>
                    <a:pt x="4033" y="204"/>
                  </a:cubicBezTo>
                  <a:cubicBezTo>
                    <a:pt x="4035" y="203"/>
                    <a:pt x="4037" y="201"/>
                    <a:pt x="4038" y="198"/>
                  </a:cubicBezTo>
                  <a:cubicBezTo>
                    <a:pt x="4038" y="195"/>
                    <a:pt x="4039" y="191"/>
                    <a:pt x="4040" y="187"/>
                  </a:cubicBezTo>
                  <a:cubicBezTo>
                    <a:pt x="4042" y="186"/>
                    <a:pt x="4043" y="185"/>
                    <a:pt x="4045" y="185"/>
                  </a:cubicBezTo>
                  <a:cubicBezTo>
                    <a:pt x="4047" y="183"/>
                    <a:pt x="4049" y="182"/>
                    <a:pt x="4049" y="179"/>
                  </a:cubicBezTo>
                  <a:cubicBezTo>
                    <a:pt x="4050" y="176"/>
                    <a:pt x="4051" y="172"/>
                    <a:pt x="4052" y="168"/>
                  </a:cubicBezTo>
                  <a:cubicBezTo>
                    <a:pt x="4054" y="167"/>
                    <a:pt x="4055" y="167"/>
                    <a:pt x="4056" y="166"/>
                  </a:cubicBezTo>
                  <a:cubicBezTo>
                    <a:pt x="4059" y="165"/>
                    <a:pt x="4061" y="162"/>
                    <a:pt x="4061" y="158"/>
                  </a:cubicBezTo>
                  <a:cubicBezTo>
                    <a:pt x="4061" y="158"/>
                    <a:pt x="4061" y="158"/>
                    <a:pt x="4061" y="158"/>
                  </a:cubicBezTo>
                  <a:cubicBezTo>
                    <a:pt x="4062" y="157"/>
                    <a:pt x="4062" y="157"/>
                    <a:pt x="4063" y="156"/>
                  </a:cubicBezTo>
                  <a:cubicBezTo>
                    <a:pt x="4064" y="155"/>
                    <a:pt x="4065" y="153"/>
                    <a:pt x="4065" y="151"/>
                  </a:cubicBezTo>
                  <a:cubicBezTo>
                    <a:pt x="4065" y="148"/>
                    <a:pt x="4065" y="148"/>
                    <a:pt x="4065" y="148"/>
                  </a:cubicBezTo>
                  <a:cubicBezTo>
                    <a:pt x="4066" y="148"/>
                    <a:pt x="4067" y="147"/>
                    <a:pt x="4068" y="147"/>
                  </a:cubicBezTo>
                  <a:cubicBezTo>
                    <a:pt x="4071" y="145"/>
                    <a:pt x="4073" y="142"/>
                    <a:pt x="4073" y="139"/>
                  </a:cubicBezTo>
                  <a:cubicBezTo>
                    <a:pt x="4073" y="136"/>
                    <a:pt x="4073" y="136"/>
                    <a:pt x="4073" y="136"/>
                  </a:cubicBezTo>
                  <a:cubicBezTo>
                    <a:pt x="4076" y="134"/>
                    <a:pt x="4078" y="133"/>
                    <a:pt x="4081" y="131"/>
                  </a:cubicBezTo>
                  <a:cubicBezTo>
                    <a:pt x="4083" y="129"/>
                    <a:pt x="4085" y="127"/>
                    <a:pt x="4085" y="124"/>
                  </a:cubicBezTo>
                  <a:cubicBezTo>
                    <a:pt x="4085" y="120"/>
                    <a:pt x="4085" y="120"/>
                    <a:pt x="4085" y="120"/>
                  </a:cubicBezTo>
                  <a:cubicBezTo>
                    <a:pt x="4096" y="111"/>
                    <a:pt x="4107" y="101"/>
                    <a:pt x="4117" y="92"/>
                  </a:cubicBezTo>
                  <a:cubicBezTo>
                    <a:pt x="4118" y="92"/>
                    <a:pt x="4118" y="91"/>
                    <a:pt x="4119" y="91"/>
                  </a:cubicBezTo>
                  <a:cubicBezTo>
                    <a:pt x="4122" y="87"/>
                    <a:pt x="4125" y="83"/>
                    <a:pt x="4128" y="79"/>
                  </a:cubicBezTo>
                  <a:cubicBezTo>
                    <a:pt x="4132" y="79"/>
                    <a:pt x="4132" y="79"/>
                    <a:pt x="4132" y="79"/>
                  </a:cubicBezTo>
                  <a:cubicBezTo>
                    <a:pt x="4134" y="79"/>
                    <a:pt x="4136" y="78"/>
                    <a:pt x="4138" y="76"/>
                  </a:cubicBezTo>
                  <a:cubicBezTo>
                    <a:pt x="4162" y="51"/>
                    <a:pt x="4187" y="26"/>
                    <a:pt x="42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BA41386D-BB40-75A8-1E14-EE2A8E0FC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" y="3156"/>
              <a:ext cx="1632" cy="1148"/>
            </a:xfrm>
            <a:custGeom>
              <a:avLst/>
              <a:gdLst>
                <a:gd name="T0" fmla="*/ 1378 w 1441"/>
                <a:gd name="T1" fmla="*/ 525 h 1013"/>
                <a:gd name="T2" fmla="*/ 1289 w 1441"/>
                <a:gd name="T3" fmla="*/ 579 h 1013"/>
                <a:gd name="T4" fmla="*/ 1256 w 1441"/>
                <a:gd name="T5" fmla="*/ 593 h 1013"/>
                <a:gd name="T6" fmla="*/ 1227 w 1441"/>
                <a:gd name="T7" fmla="*/ 609 h 1013"/>
                <a:gd name="T8" fmla="*/ 1196 w 1441"/>
                <a:gd name="T9" fmla="*/ 624 h 1013"/>
                <a:gd name="T10" fmla="*/ 1162 w 1441"/>
                <a:gd name="T11" fmla="*/ 642 h 1013"/>
                <a:gd name="T12" fmla="*/ 1136 w 1441"/>
                <a:gd name="T13" fmla="*/ 655 h 1013"/>
                <a:gd name="T14" fmla="*/ 1105 w 1441"/>
                <a:gd name="T15" fmla="*/ 672 h 1013"/>
                <a:gd name="T16" fmla="*/ 1038 w 1441"/>
                <a:gd name="T17" fmla="*/ 701 h 1013"/>
                <a:gd name="T18" fmla="*/ 973 w 1441"/>
                <a:gd name="T19" fmla="*/ 730 h 1013"/>
                <a:gd name="T20" fmla="*/ 917 w 1441"/>
                <a:gd name="T21" fmla="*/ 754 h 1013"/>
                <a:gd name="T22" fmla="*/ 869 w 1441"/>
                <a:gd name="T23" fmla="*/ 775 h 1013"/>
                <a:gd name="T24" fmla="*/ 819 w 1441"/>
                <a:gd name="T25" fmla="*/ 793 h 1013"/>
                <a:gd name="T26" fmla="*/ 768 w 1441"/>
                <a:gd name="T27" fmla="*/ 812 h 1013"/>
                <a:gd name="T28" fmla="*/ 674 w 1441"/>
                <a:gd name="T29" fmla="*/ 843 h 1013"/>
                <a:gd name="T30" fmla="*/ 629 w 1441"/>
                <a:gd name="T31" fmla="*/ 858 h 1013"/>
                <a:gd name="T32" fmla="*/ 583 w 1441"/>
                <a:gd name="T33" fmla="*/ 873 h 1013"/>
                <a:gd name="T34" fmla="*/ 533 w 1441"/>
                <a:gd name="T35" fmla="*/ 887 h 1013"/>
                <a:gd name="T36" fmla="*/ 351 w 1441"/>
                <a:gd name="T37" fmla="*/ 934 h 1013"/>
                <a:gd name="T38" fmla="*/ 280 w 1441"/>
                <a:gd name="T39" fmla="*/ 946 h 1013"/>
                <a:gd name="T40" fmla="*/ 318 w 1441"/>
                <a:gd name="T41" fmla="*/ 958 h 1013"/>
                <a:gd name="T42" fmla="*/ 437 w 1441"/>
                <a:gd name="T43" fmla="*/ 930 h 1013"/>
                <a:gd name="T44" fmla="*/ 572 w 1441"/>
                <a:gd name="T45" fmla="*/ 895 h 1013"/>
                <a:gd name="T46" fmla="*/ 617 w 1441"/>
                <a:gd name="T47" fmla="*/ 882 h 1013"/>
                <a:gd name="T48" fmla="*/ 660 w 1441"/>
                <a:gd name="T49" fmla="*/ 867 h 1013"/>
                <a:gd name="T50" fmla="*/ 727 w 1441"/>
                <a:gd name="T51" fmla="*/ 843 h 1013"/>
                <a:gd name="T52" fmla="*/ 794 w 1441"/>
                <a:gd name="T53" fmla="*/ 821 h 1013"/>
                <a:gd name="T54" fmla="*/ 845 w 1441"/>
                <a:gd name="T55" fmla="*/ 802 h 1013"/>
                <a:gd name="T56" fmla="*/ 896 w 1441"/>
                <a:gd name="T57" fmla="*/ 783 h 1013"/>
                <a:gd name="T58" fmla="*/ 957 w 1441"/>
                <a:gd name="T59" fmla="*/ 757 h 1013"/>
                <a:gd name="T60" fmla="*/ 1017 w 1441"/>
                <a:gd name="T61" fmla="*/ 729 h 1013"/>
                <a:gd name="T62" fmla="*/ 1062 w 1441"/>
                <a:gd name="T63" fmla="*/ 708 h 1013"/>
                <a:gd name="T64" fmla="*/ 1128 w 1441"/>
                <a:gd name="T65" fmla="*/ 679 h 1013"/>
                <a:gd name="T66" fmla="*/ 1159 w 1441"/>
                <a:gd name="T67" fmla="*/ 664 h 1013"/>
                <a:gd name="T68" fmla="*/ 1191 w 1441"/>
                <a:gd name="T69" fmla="*/ 648 h 1013"/>
                <a:gd name="T70" fmla="*/ 1219 w 1441"/>
                <a:gd name="T71" fmla="*/ 633 h 1013"/>
                <a:gd name="T72" fmla="*/ 1250 w 1441"/>
                <a:gd name="T73" fmla="*/ 618 h 1013"/>
                <a:gd name="T74" fmla="*/ 1284 w 1441"/>
                <a:gd name="T75" fmla="*/ 600 h 1013"/>
                <a:gd name="T76" fmla="*/ 1351 w 1441"/>
                <a:gd name="T77" fmla="*/ 564 h 1013"/>
                <a:gd name="T78" fmla="*/ 1425 w 1441"/>
                <a:gd name="T79" fmla="*/ 518 h 1013"/>
                <a:gd name="T80" fmla="*/ 900 w 1441"/>
                <a:gd name="T81" fmla="*/ 5 h 1013"/>
                <a:gd name="T82" fmla="*/ 832 w 1441"/>
                <a:gd name="T83" fmla="*/ 30 h 1013"/>
                <a:gd name="T84" fmla="*/ 790 w 1441"/>
                <a:gd name="T85" fmla="*/ 43 h 1013"/>
                <a:gd name="T86" fmla="*/ 723 w 1441"/>
                <a:gd name="T87" fmla="*/ 66 h 1013"/>
                <a:gd name="T88" fmla="*/ 681 w 1441"/>
                <a:gd name="T89" fmla="*/ 82 h 1013"/>
                <a:gd name="T90" fmla="*/ 631 w 1441"/>
                <a:gd name="T91" fmla="*/ 95 h 1013"/>
                <a:gd name="T92" fmla="*/ 483 w 1441"/>
                <a:gd name="T93" fmla="*/ 135 h 1013"/>
                <a:gd name="T94" fmla="*/ 400 w 1441"/>
                <a:gd name="T95" fmla="*/ 154 h 1013"/>
                <a:gd name="T96" fmla="*/ 326 w 1441"/>
                <a:gd name="T97" fmla="*/ 169 h 1013"/>
                <a:gd name="T98" fmla="*/ 252 w 1441"/>
                <a:gd name="T99" fmla="*/ 185 h 1013"/>
                <a:gd name="T100" fmla="*/ 0 w 1441"/>
                <a:gd name="T101" fmla="*/ 204 h 1013"/>
                <a:gd name="T102" fmla="*/ 238 w 1441"/>
                <a:gd name="T103" fmla="*/ 203 h 1013"/>
                <a:gd name="T104" fmla="*/ 326 w 1441"/>
                <a:gd name="T105" fmla="*/ 190 h 1013"/>
                <a:gd name="T106" fmla="*/ 388 w 1441"/>
                <a:gd name="T107" fmla="*/ 175 h 1013"/>
                <a:gd name="T108" fmla="*/ 475 w 1441"/>
                <a:gd name="T109" fmla="*/ 155 h 1013"/>
                <a:gd name="T110" fmla="*/ 632 w 1441"/>
                <a:gd name="T111" fmla="*/ 113 h 1013"/>
                <a:gd name="T112" fmla="*/ 682 w 1441"/>
                <a:gd name="T113" fmla="*/ 99 h 1013"/>
                <a:gd name="T114" fmla="*/ 723 w 1441"/>
                <a:gd name="T115" fmla="*/ 87 h 1013"/>
                <a:gd name="T116" fmla="*/ 790 w 1441"/>
                <a:gd name="T117" fmla="*/ 64 h 1013"/>
                <a:gd name="T118" fmla="*/ 833 w 1441"/>
                <a:gd name="T119" fmla="*/ 48 h 1013"/>
                <a:gd name="T120" fmla="*/ 884 w 1441"/>
                <a:gd name="T121" fmla="*/ 28 h 1013"/>
                <a:gd name="T122" fmla="*/ 935 w 1441"/>
                <a:gd name="T123" fmla="*/ 9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1" h="1013">
                  <a:moveTo>
                    <a:pt x="1441" y="490"/>
                  </a:moveTo>
                  <a:cubicBezTo>
                    <a:pt x="1440" y="490"/>
                    <a:pt x="1438" y="491"/>
                    <a:pt x="1437" y="491"/>
                  </a:cubicBezTo>
                  <a:cubicBezTo>
                    <a:pt x="1435" y="491"/>
                    <a:pt x="1433" y="493"/>
                    <a:pt x="1432" y="495"/>
                  </a:cubicBezTo>
                  <a:cubicBezTo>
                    <a:pt x="1431" y="497"/>
                    <a:pt x="1430" y="498"/>
                    <a:pt x="1430" y="499"/>
                  </a:cubicBezTo>
                  <a:cubicBezTo>
                    <a:pt x="1426" y="500"/>
                    <a:pt x="1422" y="501"/>
                    <a:pt x="1418" y="502"/>
                  </a:cubicBezTo>
                  <a:cubicBezTo>
                    <a:pt x="1415" y="503"/>
                    <a:pt x="1413" y="504"/>
                    <a:pt x="1412" y="506"/>
                  </a:cubicBezTo>
                  <a:cubicBezTo>
                    <a:pt x="1411" y="508"/>
                    <a:pt x="1411" y="509"/>
                    <a:pt x="1410" y="511"/>
                  </a:cubicBezTo>
                  <a:cubicBezTo>
                    <a:pt x="1406" y="512"/>
                    <a:pt x="1402" y="513"/>
                    <a:pt x="1398" y="514"/>
                  </a:cubicBezTo>
                  <a:cubicBezTo>
                    <a:pt x="1396" y="514"/>
                    <a:pt x="1394" y="516"/>
                    <a:pt x="1393" y="518"/>
                  </a:cubicBezTo>
                  <a:cubicBezTo>
                    <a:pt x="1392" y="519"/>
                    <a:pt x="1391" y="521"/>
                    <a:pt x="1390" y="522"/>
                  </a:cubicBezTo>
                  <a:cubicBezTo>
                    <a:pt x="1386" y="523"/>
                    <a:pt x="1382" y="524"/>
                    <a:pt x="1378" y="525"/>
                  </a:cubicBezTo>
                  <a:cubicBezTo>
                    <a:pt x="1376" y="526"/>
                    <a:pt x="1374" y="528"/>
                    <a:pt x="1373" y="530"/>
                  </a:cubicBezTo>
                  <a:cubicBezTo>
                    <a:pt x="1372" y="531"/>
                    <a:pt x="1371" y="532"/>
                    <a:pt x="1370" y="534"/>
                  </a:cubicBezTo>
                  <a:cubicBezTo>
                    <a:pt x="1364" y="536"/>
                    <a:pt x="1357" y="539"/>
                    <a:pt x="1350" y="541"/>
                  </a:cubicBezTo>
                  <a:cubicBezTo>
                    <a:pt x="1348" y="541"/>
                    <a:pt x="1346" y="543"/>
                    <a:pt x="1345" y="545"/>
                  </a:cubicBezTo>
                  <a:cubicBezTo>
                    <a:pt x="1344" y="546"/>
                    <a:pt x="1344" y="548"/>
                    <a:pt x="1343" y="549"/>
                  </a:cubicBezTo>
                  <a:cubicBezTo>
                    <a:pt x="1336" y="552"/>
                    <a:pt x="1329" y="554"/>
                    <a:pt x="1323" y="556"/>
                  </a:cubicBezTo>
                  <a:cubicBezTo>
                    <a:pt x="1321" y="557"/>
                    <a:pt x="1319" y="558"/>
                    <a:pt x="1318" y="560"/>
                  </a:cubicBezTo>
                  <a:cubicBezTo>
                    <a:pt x="1317" y="561"/>
                    <a:pt x="1316" y="563"/>
                    <a:pt x="1315" y="565"/>
                  </a:cubicBezTo>
                  <a:cubicBezTo>
                    <a:pt x="1309" y="567"/>
                    <a:pt x="1302" y="569"/>
                    <a:pt x="1295" y="571"/>
                  </a:cubicBezTo>
                  <a:cubicBezTo>
                    <a:pt x="1293" y="572"/>
                    <a:pt x="1291" y="573"/>
                    <a:pt x="1290" y="576"/>
                  </a:cubicBezTo>
                  <a:cubicBezTo>
                    <a:pt x="1290" y="577"/>
                    <a:pt x="1289" y="578"/>
                    <a:pt x="1289" y="579"/>
                  </a:cubicBezTo>
                  <a:cubicBezTo>
                    <a:pt x="1286" y="579"/>
                    <a:pt x="1286" y="579"/>
                    <a:pt x="1286" y="579"/>
                  </a:cubicBezTo>
                  <a:cubicBezTo>
                    <a:pt x="1284" y="579"/>
                    <a:pt x="1281" y="579"/>
                    <a:pt x="1280" y="581"/>
                  </a:cubicBezTo>
                  <a:cubicBezTo>
                    <a:pt x="1279" y="581"/>
                    <a:pt x="1279" y="582"/>
                    <a:pt x="1279" y="582"/>
                  </a:cubicBezTo>
                  <a:cubicBezTo>
                    <a:pt x="1278" y="582"/>
                    <a:pt x="1278" y="582"/>
                    <a:pt x="1278" y="582"/>
                  </a:cubicBezTo>
                  <a:cubicBezTo>
                    <a:pt x="1276" y="582"/>
                    <a:pt x="1274" y="583"/>
                    <a:pt x="1272" y="585"/>
                  </a:cubicBezTo>
                  <a:cubicBezTo>
                    <a:pt x="1272" y="585"/>
                    <a:pt x="1271" y="586"/>
                    <a:pt x="1271" y="586"/>
                  </a:cubicBezTo>
                  <a:cubicBezTo>
                    <a:pt x="1270" y="586"/>
                    <a:pt x="1270" y="586"/>
                    <a:pt x="1270" y="586"/>
                  </a:cubicBezTo>
                  <a:cubicBezTo>
                    <a:pt x="1268" y="586"/>
                    <a:pt x="1266" y="587"/>
                    <a:pt x="1264" y="588"/>
                  </a:cubicBezTo>
                  <a:cubicBezTo>
                    <a:pt x="1264" y="589"/>
                    <a:pt x="1263" y="590"/>
                    <a:pt x="1263" y="590"/>
                  </a:cubicBezTo>
                  <a:cubicBezTo>
                    <a:pt x="1262" y="590"/>
                    <a:pt x="1262" y="590"/>
                    <a:pt x="1262" y="590"/>
                  </a:cubicBezTo>
                  <a:cubicBezTo>
                    <a:pt x="1260" y="590"/>
                    <a:pt x="1258" y="591"/>
                    <a:pt x="1256" y="593"/>
                  </a:cubicBezTo>
                  <a:cubicBezTo>
                    <a:pt x="1256" y="593"/>
                    <a:pt x="1256" y="593"/>
                    <a:pt x="1255" y="594"/>
                  </a:cubicBezTo>
                  <a:cubicBezTo>
                    <a:pt x="1254" y="594"/>
                    <a:pt x="1254" y="594"/>
                    <a:pt x="1254" y="594"/>
                  </a:cubicBezTo>
                  <a:cubicBezTo>
                    <a:pt x="1251" y="594"/>
                    <a:pt x="1248" y="596"/>
                    <a:pt x="1247" y="598"/>
                  </a:cubicBezTo>
                  <a:cubicBezTo>
                    <a:pt x="1246" y="599"/>
                    <a:pt x="1246" y="600"/>
                    <a:pt x="1245" y="601"/>
                  </a:cubicBezTo>
                  <a:cubicBezTo>
                    <a:pt x="1243" y="601"/>
                    <a:pt x="1243" y="601"/>
                    <a:pt x="1243" y="601"/>
                  </a:cubicBezTo>
                  <a:cubicBezTo>
                    <a:pt x="1240" y="601"/>
                    <a:pt x="1238" y="602"/>
                    <a:pt x="1237" y="604"/>
                  </a:cubicBezTo>
                  <a:cubicBezTo>
                    <a:pt x="1236" y="604"/>
                    <a:pt x="1236" y="605"/>
                    <a:pt x="1236" y="605"/>
                  </a:cubicBezTo>
                  <a:cubicBezTo>
                    <a:pt x="1235" y="605"/>
                    <a:pt x="1235" y="605"/>
                    <a:pt x="1235" y="605"/>
                  </a:cubicBezTo>
                  <a:cubicBezTo>
                    <a:pt x="1232" y="605"/>
                    <a:pt x="1230" y="606"/>
                    <a:pt x="1229" y="608"/>
                  </a:cubicBezTo>
                  <a:cubicBezTo>
                    <a:pt x="1228" y="608"/>
                    <a:pt x="1228" y="609"/>
                    <a:pt x="1228" y="609"/>
                  </a:cubicBezTo>
                  <a:cubicBezTo>
                    <a:pt x="1227" y="609"/>
                    <a:pt x="1227" y="609"/>
                    <a:pt x="1227" y="609"/>
                  </a:cubicBezTo>
                  <a:cubicBezTo>
                    <a:pt x="1225" y="609"/>
                    <a:pt x="1223" y="610"/>
                    <a:pt x="1221" y="612"/>
                  </a:cubicBezTo>
                  <a:cubicBezTo>
                    <a:pt x="1221" y="612"/>
                    <a:pt x="1220" y="612"/>
                    <a:pt x="1220" y="613"/>
                  </a:cubicBezTo>
                  <a:cubicBezTo>
                    <a:pt x="1219" y="613"/>
                    <a:pt x="1219" y="613"/>
                    <a:pt x="1219" y="613"/>
                  </a:cubicBezTo>
                  <a:cubicBezTo>
                    <a:pt x="1217" y="613"/>
                    <a:pt x="1215" y="614"/>
                    <a:pt x="1213" y="615"/>
                  </a:cubicBezTo>
                  <a:cubicBezTo>
                    <a:pt x="1213" y="616"/>
                    <a:pt x="1212" y="616"/>
                    <a:pt x="1212" y="617"/>
                  </a:cubicBezTo>
                  <a:cubicBezTo>
                    <a:pt x="1211" y="617"/>
                    <a:pt x="1211" y="617"/>
                    <a:pt x="1211" y="617"/>
                  </a:cubicBezTo>
                  <a:cubicBezTo>
                    <a:pt x="1209" y="617"/>
                    <a:pt x="1207" y="618"/>
                    <a:pt x="1205" y="619"/>
                  </a:cubicBezTo>
                  <a:cubicBezTo>
                    <a:pt x="1205" y="620"/>
                    <a:pt x="1204" y="620"/>
                    <a:pt x="1204" y="621"/>
                  </a:cubicBezTo>
                  <a:cubicBezTo>
                    <a:pt x="1203" y="621"/>
                    <a:pt x="1203" y="621"/>
                    <a:pt x="1203" y="621"/>
                  </a:cubicBezTo>
                  <a:cubicBezTo>
                    <a:pt x="1201" y="621"/>
                    <a:pt x="1199" y="621"/>
                    <a:pt x="1197" y="623"/>
                  </a:cubicBezTo>
                  <a:cubicBezTo>
                    <a:pt x="1197" y="623"/>
                    <a:pt x="1197" y="624"/>
                    <a:pt x="1196" y="624"/>
                  </a:cubicBezTo>
                  <a:cubicBezTo>
                    <a:pt x="1195" y="624"/>
                    <a:pt x="1195" y="624"/>
                    <a:pt x="1195" y="624"/>
                  </a:cubicBezTo>
                  <a:cubicBezTo>
                    <a:pt x="1193" y="624"/>
                    <a:pt x="1191" y="625"/>
                    <a:pt x="1190" y="627"/>
                  </a:cubicBezTo>
                  <a:cubicBezTo>
                    <a:pt x="1189" y="627"/>
                    <a:pt x="1189" y="628"/>
                    <a:pt x="1188" y="628"/>
                  </a:cubicBezTo>
                  <a:cubicBezTo>
                    <a:pt x="1187" y="628"/>
                    <a:pt x="1187" y="628"/>
                    <a:pt x="1187" y="628"/>
                  </a:cubicBezTo>
                  <a:cubicBezTo>
                    <a:pt x="1184" y="628"/>
                    <a:pt x="1181" y="630"/>
                    <a:pt x="1180" y="633"/>
                  </a:cubicBezTo>
                  <a:cubicBezTo>
                    <a:pt x="1179" y="634"/>
                    <a:pt x="1179" y="635"/>
                    <a:pt x="1179" y="636"/>
                  </a:cubicBezTo>
                  <a:cubicBezTo>
                    <a:pt x="1176" y="636"/>
                    <a:pt x="1176" y="636"/>
                    <a:pt x="1176" y="636"/>
                  </a:cubicBezTo>
                  <a:cubicBezTo>
                    <a:pt x="1174" y="636"/>
                    <a:pt x="1171" y="637"/>
                    <a:pt x="1170" y="638"/>
                  </a:cubicBezTo>
                  <a:cubicBezTo>
                    <a:pt x="1169" y="639"/>
                    <a:pt x="1169" y="639"/>
                    <a:pt x="1169" y="640"/>
                  </a:cubicBezTo>
                  <a:cubicBezTo>
                    <a:pt x="1168" y="640"/>
                    <a:pt x="1168" y="640"/>
                    <a:pt x="1168" y="640"/>
                  </a:cubicBezTo>
                  <a:cubicBezTo>
                    <a:pt x="1166" y="640"/>
                    <a:pt x="1164" y="641"/>
                    <a:pt x="1162" y="642"/>
                  </a:cubicBezTo>
                  <a:cubicBezTo>
                    <a:pt x="1162" y="643"/>
                    <a:pt x="1161" y="643"/>
                    <a:pt x="1161" y="644"/>
                  </a:cubicBezTo>
                  <a:cubicBezTo>
                    <a:pt x="1160" y="644"/>
                    <a:pt x="1160" y="644"/>
                    <a:pt x="1160" y="644"/>
                  </a:cubicBezTo>
                  <a:cubicBezTo>
                    <a:pt x="1158" y="644"/>
                    <a:pt x="1156" y="644"/>
                    <a:pt x="1154" y="646"/>
                  </a:cubicBezTo>
                  <a:cubicBezTo>
                    <a:pt x="1154" y="646"/>
                    <a:pt x="1153" y="647"/>
                    <a:pt x="1153" y="647"/>
                  </a:cubicBezTo>
                  <a:cubicBezTo>
                    <a:pt x="1152" y="647"/>
                    <a:pt x="1152" y="647"/>
                    <a:pt x="1152" y="647"/>
                  </a:cubicBezTo>
                  <a:cubicBezTo>
                    <a:pt x="1150" y="647"/>
                    <a:pt x="1148" y="648"/>
                    <a:pt x="1146" y="650"/>
                  </a:cubicBezTo>
                  <a:cubicBezTo>
                    <a:pt x="1146" y="650"/>
                    <a:pt x="1145" y="651"/>
                    <a:pt x="1145" y="651"/>
                  </a:cubicBezTo>
                  <a:cubicBezTo>
                    <a:pt x="1144" y="651"/>
                    <a:pt x="1144" y="651"/>
                    <a:pt x="1144" y="651"/>
                  </a:cubicBezTo>
                  <a:cubicBezTo>
                    <a:pt x="1142" y="651"/>
                    <a:pt x="1140" y="652"/>
                    <a:pt x="1138" y="653"/>
                  </a:cubicBezTo>
                  <a:cubicBezTo>
                    <a:pt x="1138" y="654"/>
                    <a:pt x="1137" y="654"/>
                    <a:pt x="1137" y="655"/>
                  </a:cubicBezTo>
                  <a:cubicBezTo>
                    <a:pt x="1136" y="655"/>
                    <a:pt x="1136" y="655"/>
                    <a:pt x="1136" y="655"/>
                  </a:cubicBezTo>
                  <a:cubicBezTo>
                    <a:pt x="1134" y="655"/>
                    <a:pt x="1132" y="656"/>
                    <a:pt x="1131" y="657"/>
                  </a:cubicBezTo>
                  <a:cubicBezTo>
                    <a:pt x="1130" y="658"/>
                    <a:pt x="1130" y="658"/>
                    <a:pt x="1129" y="659"/>
                  </a:cubicBezTo>
                  <a:cubicBezTo>
                    <a:pt x="1128" y="659"/>
                    <a:pt x="1128" y="659"/>
                    <a:pt x="1128" y="659"/>
                  </a:cubicBezTo>
                  <a:cubicBezTo>
                    <a:pt x="1126" y="659"/>
                    <a:pt x="1124" y="660"/>
                    <a:pt x="1123" y="661"/>
                  </a:cubicBezTo>
                  <a:cubicBezTo>
                    <a:pt x="1122" y="662"/>
                    <a:pt x="1122" y="662"/>
                    <a:pt x="1122" y="663"/>
                  </a:cubicBezTo>
                  <a:cubicBezTo>
                    <a:pt x="1121" y="663"/>
                    <a:pt x="1121" y="663"/>
                    <a:pt x="1121" y="663"/>
                  </a:cubicBezTo>
                  <a:cubicBezTo>
                    <a:pt x="1118" y="663"/>
                    <a:pt x="1116" y="663"/>
                    <a:pt x="1115" y="665"/>
                  </a:cubicBezTo>
                  <a:cubicBezTo>
                    <a:pt x="1114" y="665"/>
                    <a:pt x="1114" y="666"/>
                    <a:pt x="1113" y="667"/>
                  </a:cubicBezTo>
                  <a:cubicBezTo>
                    <a:pt x="1113" y="667"/>
                    <a:pt x="1113" y="667"/>
                    <a:pt x="1113" y="667"/>
                  </a:cubicBezTo>
                  <a:cubicBezTo>
                    <a:pt x="1111" y="667"/>
                    <a:pt x="1108" y="667"/>
                    <a:pt x="1107" y="669"/>
                  </a:cubicBezTo>
                  <a:cubicBezTo>
                    <a:pt x="1106" y="670"/>
                    <a:pt x="1105" y="671"/>
                    <a:pt x="1105" y="672"/>
                  </a:cubicBezTo>
                  <a:cubicBezTo>
                    <a:pt x="1099" y="674"/>
                    <a:pt x="1093" y="676"/>
                    <a:pt x="1087" y="678"/>
                  </a:cubicBezTo>
                  <a:cubicBezTo>
                    <a:pt x="1085" y="679"/>
                    <a:pt x="1083" y="680"/>
                    <a:pt x="1082" y="682"/>
                  </a:cubicBezTo>
                  <a:cubicBezTo>
                    <a:pt x="1077" y="682"/>
                    <a:pt x="1077" y="682"/>
                    <a:pt x="1077" y="682"/>
                  </a:cubicBezTo>
                  <a:cubicBezTo>
                    <a:pt x="1075" y="682"/>
                    <a:pt x="1073" y="683"/>
                    <a:pt x="1071" y="684"/>
                  </a:cubicBezTo>
                  <a:cubicBezTo>
                    <a:pt x="1071" y="685"/>
                    <a:pt x="1070" y="686"/>
                    <a:pt x="1069" y="688"/>
                  </a:cubicBezTo>
                  <a:cubicBezTo>
                    <a:pt x="1063" y="690"/>
                    <a:pt x="1057" y="692"/>
                    <a:pt x="1051" y="693"/>
                  </a:cubicBezTo>
                  <a:cubicBezTo>
                    <a:pt x="1049" y="694"/>
                    <a:pt x="1048" y="695"/>
                    <a:pt x="1047" y="697"/>
                  </a:cubicBezTo>
                  <a:cubicBezTo>
                    <a:pt x="1046" y="697"/>
                    <a:pt x="1046" y="697"/>
                    <a:pt x="1046" y="697"/>
                  </a:cubicBezTo>
                  <a:cubicBezTo>
                    <a:pt x="1044" y="697"/>
                    <a:pt x="1042" y="698"/>
                    <a:pt x="1040" y="699"/>
                  </a:cubicBezTo>
                  <a:cubicBezTo>
                    <a:pt x="1040" y="700"/>
                    <a:pt x="1039" y="700"/>
                    <a:pt x="1039" y="701"/>
                  </a:cubicBezTo>
                  <a:cubicBezTo>
                    <a:pt x="1038" y="701"/>
                    <a:pt x="1038" y="701"/>
                    <a:pt x="1038" y="701"/>
                  </a:cubicBezTo>
                  <a:cubicBezTo>
                    <a:pt x="1036" y="701"/>
                    <a:pt x="1034" y="702"/>
                    <a:pt x="1032" y="703"/>
                  </a:cubicBezTo>
                  <a:cubicBezTo>
                    <a:pt x="1031" y="704"/>
                    <a:pt x="1031" y="705"/>
                    <a:pt x="1030" y="706"/>
                  </a:cubicBezTo>
                  <a:cubicBezTo>
                    <a:pt x="1027" y="707"/>
                    <a:pt x="1024" y="708"/>
                    <a:pt x="1020" y="709"/>
                  </a:cubicBezTo>
                  <a:cubicBezTo>
                    <a:pt x="1018" y="709"/>
                    <a:pt x="1016" y="711"/>
                    <a:pt x="1015" y="712"/>
                  </a:cubicBezTo>
                  <a:cubicBezTo>
                    <a:pt x="1010" y="712"/>
                    <a:pt x="1010" y="712"/>
                    <a:pt x="1010" y="712"/>
                  </a:cubicBezTo>
                  <a:cubicBezTo>
                    <a:pt x="1008" y="712"/>
                    <a:pt x="1006" y="713"/>
                    <a:pt x="1005" y="715"/>
                  </a:cubicBezTo>
                  <a:cubicBezTo>
                    <a:pt x="1004" y="716"/>
                    <a:pt x="1003" y="717"/>
                    <a:pt x="1002" y="718"/>
                  </a:cubicBezTo>
                  <a:cubicBezTo>
                    <a:pt x="996" y="720"/>
                    <a:pt x="990" y="722"/>
                    <a:pt x="984" y="724"/>
                  </a:cubicBezTo>
                  <a:cubicBezTo>
                    <a:pt x="982" y="725"/>
                    <a:pt x="981" y="726"/>
                    <a:pt x="980" y="728"/>
                  </a:cubicBezTo>
                  <a:cubicBezTo>
                    <a:pt x="979" y="728"/>
                    <a:pt x="979" y="728"/>
                    <a:pt x="979" y="728"/>
                  </a:cubicBezTo>
                  <a:cubicBezTo>
                    <a:pt x="977" y="728"/>
                    <a:pt x="975" y="728"/>
                    <a:pt x="973" y="730"/>
                  </a:cubicBezTo>
                  <a:cubicBezTo>
                    <a:pt x="973" y="730"/>
                    <a:pt x="972" y="731"/>
                    <a:pt x="972" y="731"/>
                  </a:cubicBezTo>
                  <a:cubicBezTo>
                    <a:pt x="967" y="731"/>
                    <a:pt x="967" y="731"/>
                    <a:pt x="967" y="731"/>
                  </a:cubicBezTo>
                  <a:cubicBezTo>
                    <a:pt x="965" y="731"/>
                    <a:pt x="963" y="732"/>
                    <a:pt x="961" y="734"/>
                  </a:cubicBezTo>
                  <a:cubicBezTo>
                    <a:pt x="961" y="735"/>
                    <a:pt x="960" y="736"/>
                    <a:pt x="959" y="737"/>
                  </a:cubicBezTo>
                  <a:cubicBezTo>
                    <a:pt x="956" y="738"/>
                    <a:pt x="953" y="739"/>
                    <a:pt x="949" y="739"/>
                  </a:cubicBezTo>
                  <a:cubicBezTo>
                    <a:pt x="947" y="740"/>
                    <a:pt x="946" y="741"/>
                    <a:pt x="945" y="743"/>
                  </a:cubicBezTo>
                  <a:cubicBezTo>
                    <a:pt x="940" y="743"/>
                    <a:pt x="940" y="743"/>
                    <a:pt x="940" y="743"/>
                  </a:cubicBezTo>
                  <a:cubicBezTo>
                    <a:pt x="938" y="743"/>
                    <a:pt x="935" y="744"/>
                    <a:pt x="934" y="745"/>
                  </a:cubicBezTo>
                  <a:cubicBezTo>
                    <a:pt x="933" y="746"/>
                    <a:pt x="932" y="747"/>
                    <a:pt x="932" y="748"/>
                  </a:cubicBezTo>
                  <a:cubicBezTo>
                    <a:pt x="929" y="749"/>
                    <a:pt x="925" y="750"/>
                    <a:pt x="922" y="751"/>
                  </a:cubicBezTo>
                  <a:cubicBezTo>
                    <a:pt x="920" y="751"/>
                    <a:pt x="918" y="753"/>
                    <a:pt x="917" y="754"/>
                  </a:cubicBezTo>
                  <a:cubicBezTo>
                    <a:pt x="912" y="754"/>
                    <a:pt x="912" y="754"/>
                    <a:pt x="912" y="754"/>
                  </a:cubicBezTo>
                  <a:cubicBezTo>
                    <a:pt x="910" y="754"/>
                    <a:pt x="908" y="755"/>
                    <a:pt x="906" y="757"/>
                  </a:cubicBezTo>
                  <a:cubicBezTo>
                    <a:pt x="905" y="758"/>
                    <a:pt x="905" y="759"/>
                    <a:pt x="904" y="760"/>
                  </a:cubicBezTo>
                  <a:cubicBezTo>
                    <a:pt x="901" y="761"/>
                    <a:pt x="898" y="761"/>
                    <a:pt x="894" y="762"/>
                  </a:cubicBezTo>
                  <a:cubicBezTo>
                    <a:pt x="892" y="763"/>
                    <a:pt x="891" y="764"/>
                    <a:pt x="889" y="766"/>
                  </a:cubicBezTo>
                  <a:cubicBezTo>
                    <a:pt x="885" y="766"/>
                    <a:pt x="885" y="766"/>
                    <a:pt x="885" y="766"/>
                  </a:cubicBezTo>
                  <a:cubicBezTo>
                    <a:pt x="882" y="766"/>
                    <a:pt x="880" y="767"/>
                    <a:pt x="879" y="768"/>
                  </a:cubicBezTo>
                  <a:cubicBezTo>
                    <a:pt x="878" y="769"/>
                    <a:pt x="878" y="769"/>
                    <a:pt x="878" y="770"/>
                  </a:cubicBezTo>
                  <a:cubicBezTo>
                    <a:pt x="877" y="770"/>
                    <a:pt x="877" y="770"/>
                    <a:pt x="877" y="770"/>
                  </a:cubicBezTo>
                  <a:cubicBezTo>
                    <a:pt x="875" y="770"/>
                    <a:pt x="872" y="770"/>
                    <a:pt x="871" y="772"/>
                  </a:cubicBezTo>
                  <a:cubicBezTo>
                    <a:pt x="870" y="773"/>
                    <a:pt x="869" y="774"/>
                    <a:pt x="869" y="775"/>
                  </a:cubicBezTo>
                  <a:cubicBezTo>
                    <a:pt x="865" y="776"/>
                    <a:pt x="860" y="777"/>
                    <a:pt x="856" y="778"/>
                  </a:cubicBezTo>
                  <a:cubicBezTo>
                    <a:pt x="853" y="778"/>
                    <a:pt x="851" y="779"/>
                    <a:pt x="850" y="781"/>
                  </a:cubicBezTo>
                  <a:cubicBezTo>
                    <a:pt x="845" y="781"/>
                    <a:pt x="845" y="781"/>
                    <a:pt x="845" y="781"/>
                  </a:cubicBezTo>
                  <a:cubicBezTo>
                    <a:pt x="843" y="781"/>
                    <a:pt x="841" y="782"/>
                    <a:pt x="839" y="784"/>
                  </a:cubicBezTo>
                  <a:cubicBezTo>
                    <a:pt x="839" y="784"/>
                    <a:pt x="839" y="785"/>
                    <a:pt x="838" y="785"/>
                  </a:cubicBezTo>
                  <a:cubicBezTo>
                    <a:pt x="837" y="785"/>
                    <a:pt x="837" y="785"/>
                    <a:pt x="837" y="785"/>
                  </a:cubicBezTo>
                  <a:cubicBezTo>
                    <a:pt x="835" y="785"/>
                    <a:pt x="833" y="786"/>
                    <a:pt x="832" y="787"/>
                  </a:cubicBezTo>
                  <a:cubicBezTo>
                    <a:pt x="831" y="788"/>
                    <a:pt x="831" y="788"/>
                    <a:pt x="831" y="789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4" y="789"/>
                    <a:pt x="821" y="790"/>
                    <a:pt x="820" y="791"/>
                  </a:cubicBezTo>
                  <a:cubicBezTo>
                    <a:pt x="819" y="792"/>
                    <a:pt x="819" y="792"/>
                    <a:pt x="819" y="793"/>
                  </a:cubicBezTo>
                  <a:cubicBezTo>
                    <a:pt x="818" y="793"/>
                    <a:pt x="818" y="793"/>
                    <a:pt x="818" y="793"/>
                  </a:cubicBezTo>
                  <a:cubicBezTo>
                    <a:pt x="816" y="793"/>
                    <a:pt x="813" y="793"/>
                    <a:pt x="812" y="795"/>
                  </a:cubicBezTo>
                  <a:cubicBezTo>
                    <a:pt x="811" y="796"/>
                    <a:pt x="811" y="797"/>
                    <a:pt x="810" y="798"/>
                  </a:cubicBezTo>
                  <a:cubicBezTo>
                    <a:pt x="804" y="798"/>
                    <a:pt x="799" y="799"/>
                    <a:pt x="793" y="800"/>
                  </a:cubicBezTo>
                  <a:cubicBezTo>
                    <a:pt x="790" y="801"/>
                    <a:pt x="788" y="802"/>
                    <a:pt x="787" y="804"/>
                  </a:cubicBezTo>
                  <a:cubicBezTo>
                    <a:pt x="786" y="804"/>
                    <a:pt x="786" y="804"/>
                    <a:pt x="786" y="804"/>
                  </a:cubicBezTo>
                  <a:cubicBezTo>
                    <a:pt x="784" y="804"/>
                    <a:pt x="782" y="805"/>
                    <a:pt x="780" y="807"/>
                  </a:cubicBezTo>
                  <a:cubicBezTo>
                    <a:pt x="780" y="807"/>
                    <a:pt x="780" y="807"/>
                    <a:pt x="779" y="808"/>
                  </a:cubicBezTo>
                  <a:cubicBezTo>
                    <a:pt x="775" y="808"/>
                    <a:pt x="775" y="808"/>
                    <a:pt x="775" y="808"/>
                  </a:cubicBezTo>
                  <a:cubicBezTo>
                    <a:pt x="772" y="808"/>
                    <a:pt x="770" y="809"/>
                    <a:pt x="769" y="810"/>
                  </a:cubicBezTo>
                  <a:cubicBezTo>
                    <a:pt x="768" y="811"/>
                    <a:pt x="768" y="811"/>
                    <a:pt x="768" y="812"/>
                  </a:cubicBezTo>
                  <a:cubicBezTo>
                    <a:pt x="767" y="812"/>
                    <a:pt x="767" y="812"/>
                    <a:pt x="767" y="812"/>
                  </a:cubicBezTo>
                  <a:cubicBezTo>
                    <a:pt x="764" y="812"/>
                    <a:pt x="762" y="813"/>
                    <a:pt x="761" y="814"/>
                  </a:cubicBezTo>
                  <a:cubicBezTo>
                    <a:pt x="760" y="815"/>
                    <a:pt x="759" y="816"/>
                    <a:pt x="759" y="817"/>
                  </a:cubicBezTo>
                  <a:cubicBezTo>
                    <a:pt x="753" y="818"/>
                    <a:pt x="748" y="819"/>
                    <a:pt x="742" y="819"/>
                  </a:cubicBezTo>
                  <a:cubicBezTo>
                    <a:pt x="739" y="820"/>
                    <a:pt x="737" y="822"/>
                    <a:pt x="735" y="824"/>
                  </a:cubicBezTo>
                  <a:cubicBezTo>
                    <a:pt x="730" y="825"/>
                    <a:pt x="724" y="826"/>
                    <a:pt x="718" y="827"/>
                  </a:cubicBezTo>
                  <a:cubicBezTo>
                    <a:pt x="716" y="828"/>
                    <a:pt x="714" y="829"/>
                    <a:pt x="712" y="831"/>
                  </a:cubicBezTo>
                  <a:cubicBezTo>
                    <a:pt x="712" y="831"/>
                    <a:pt x="712" y="831"/>
                    <a:pt x="712" y="831"/>
                  </a:cubicBezTo>
                  <a:cubicBezTo>
                    <a:pt x="709" y="831"/>
                    <a:pt x="707" y="832"/>
                    <a:pt x="706" y="833"/>
                  </a:cubicBezTo>
                  <a:cubicBezTo>
                    <a:pt x="705" y="834"/>
                    <a:pt x="704" y="835"/>
                    <a:pt x="704" y="836"/>
                  </a:cubicBezTo>
                  <a:cubicBezTo>
                    <a:pt x="694" y="838"/>
                    <a:pt x="684" y="840"/>
                    <a:pt x="674" y="843"/>
                  </a:cubicBezTo>
                  <a:cubicBezTo>
                    <a:pt x="672" y="843"/>
                    <a:pt x="670" y="844"/>
                    <a:pt x="669" y="846"/>
                  </a:cubicBezTo>
                  <a:cubicBezTo>
                    <a:pt x="664" y="846"/>
                    <a:pt x="664" y="846"/>
                    <a:pt x="664" y="846"/>
                  </a:cubicBezTo>
                  <a:cubicBezTo>
                    <a:pt x="662" y="846"/>
                    <a:pt x="660" y="847"/>
                    <a:pt x="659" y="849"/>
                  </a:cubicBezTo>
                  <a:cubicBezTo>
                    <a:pt x="658" y="849"/>
                    <a:pt x="658" y="850"/>
                    <a:pt x="657" y="850"/>
                  </a:cubicBezTo>
                  <a:cubicBezTo>
                    <a:pt x="653" y="850"/>
                    <a:pt x="653" y="850"/>
                    <a:pt x="653" y="850"/>
                  </a:cubicBezTo>
                  <a:cubicBezTo>
                    <a:pt x="650" y="850"/>
                    <a:pt x="648" y="851"/>
                    <a:pt x="647" y="852"/>
                  </a:cubicBezTo>
                  <a:cubicBezTo>
                    <a:pt x="646" y="853"/>
                    <a:pt x="646" y="853"/>
                    <a:pt x="646" y="854"/>
                  </a:cubicBezTo>
                  <a:cubicBezTo>
                    <a:pt x="641" y="854"/>
                    <a:pt x="641" y="854"/>
                    <a:pt x="641" y="854"/>
                  </a:cubicBezTo>
                  <a:cubicBezTo>
                    <a:pt x="639" y="854"/>
                    <a:pt x="636" y="855"/>
                    <a:pt x="635" y="856"/>
                  </a:cubicBezTo>
                  <a:cubicBezTo>
                    <a:pt x="634" y="857"/>
                    <a:pt x="634" y="857"/>
                    <a:pt x="634" y="858"/>
                  </a:cubicBezTo>
                  <a:cubicBezTo>
                    <a:pt x="629" y="858"/>
                    <a:pt x="629" y="858"/>
                    <a:pt x="629" y="858"/>
                  </a:cubicBezTo>
                  <a:cubicBezTo>
                    <a:pt x="627" y="858"/>
                    <a:pt x="625" y="859"/>
                    <a:pt x="623" y="860"/>
                  </a:cubicBezTo>
                  <a:cubicBezTo>
                    <a:pt x="623" y="861"/>
                    <a:pt x="622" y="861"/>
                    <a:pt x="622" y="862"/>
                  </a:cubicBezTo>
                  <a:cubicBezTo>
                    <a:pt x="617" y="862"/>
                    <a:pt x="617" y="862"/>
                    <a:pt x="617" y="862"/>
                  </a:cubicBezTo>
                  <a:cubicBezTo>
                    <a:pt x="615" y="862"/>
                    <a:pt x="613" y="862"/>
                    <a:pt x="611" y="864"/>
                  </a:cubicBezTo>
                  <a:cubicBezTo>
                    <a:pt x="611" y="864"/>
                    <a:pt x="611" y="865"/>
                    <a:pt x="610" y="865"/>
                  </a:cubicBezTo>
                  <a:cubicBezTo>
                    <a:pt x="605" y="865"/>
                    <a:pt x="605" y="865"/>
                    <a:pt x="605" y="865"/>
                  </a:cubicBezTo>
                  <a:cubicBezTo>
                    <a:pt x="603" y="865"/>
                    <a:pt x="601" y="866"/>
                    <a:pt x="600" y="868"/>
                  </a:cubicBezTo>
                  <a:cubicBezTo>
                    <a:pt x="599" y="868"/>
                    <a:pt x="599" y="869"/>
                    <a:pt x="599" y="869"/>
                  </a:cubicBezTo>
                  <a:cubicBezTo>
                    <a:pt x="590" y="869"/>
                    <a:pt x="590" y="869"/>
                    <a:pt x="590" y="869"/>
                  </a:cubicBezTo>
                  <a:cubicBezTo>
                    <a:pt x="587" y="869"/>
                    <a:pt x="585" y="870"/>
                    <a:pt x="584" y="871"/>
                  </a:cubicBezTo>
                  <a:cubicBezTo>
                    <a:pt x="583" y="872"/>
                    <a:pt x="583" y="872"/>
                    <a:pt x="583" y="873"/>
                  </a:cubicBezTo>
                  <a:cubicBezTo>
                    <a:pt x="578" y="873"/>
                    <a:pt x="578" y="873"/>
                    <a:pt x="578" y="873"/>
                  </a:cubicBezTo>
                  <a:cubicBezTo>
                    <a:pt x="576" y="873"/>
                    <a:pt x="574" y="874"/>
                    <a:pt x="572" y="875"/>
                  </a:cubicBezTo>
                  <a:cubicBezTo>
                    <a:pt x="572" y="876"/>
                    <a:pt x="571" y="876"/>
                    <a:pt x="571" y="877"/>
                  </a:cubicBezTo>
                  <a:cubicBezTo>
                    <a:pt x="566" y="877"/>
                    <a:pt x="566" y="877"/>
                    <a:pt x="566" y="877"/>
                  </a:cubicBezTo>
                  <a:cubicBezTo>
                    <a:pt x="564" y="877"/>
                    <a:pt x="562" y="878"/>
                    <a:pt x="560" y="879"/>
                  </a:cubicBezTo>
                  <a:cubicBezTo>
                    <a:pt x="560" y="880"/>
                    <a:pt x="559" y="880"/>
                    <a:pt x="559" y="880"/>
                  </a:cubicBezTo>
                  <a:cubicBezTo>
                    <a:pt x="550" y="880"/>
                    <a:pt x="550" y="880"/>
                    <a:pt x="550" y="880"/>
                  </a:cubicBezTo>
                  <a:cubicBezTo>
                    <a:pt x="548" y="880"/>
                    <a:pt x="546" y="881"/>
                    <a:pt x="544" y="883"/>
                  </a:cubicBezTo>
                  <a:cubicBezTo>
                    <a:pt x="544" y="883"/>
                    <a:pt x="544" y="884"/>
                    <a:pt x="543" y="884"/>
                  </a:cubicBezTo>
                  <a:cubicBezTo>
                    <a:pt x="539" y="884"/>
                    <a:pt x="539" y="884"/>
                    <a:pt x="539" y="884"/>
                  </a:cubicBezTo>
                  <a:cubicBezTo>
                    <a:pt x="536" y="884"/>
                    <a:pt x="534" y="885"/>
                    <a:pt x="533" y="887"/>
                  </a:cubicBezTo>
                  <a:cubicBezTo>
                    <a:pt x="532" y="887"/>
                    <a:pt x="532" y="888"/>
                    <a:pt x="532" y="888"/>
                  </a:cubicBezTo>
                  <a:cubicBezTo>
                    <a:pt x="527" y="888"/>
                    <a:pt x="527" y="888"/>
                    <a:pt x="527" y="888"/>
                  </a:cubicBezTo>
                  <a:cubicBezTo>
                    <a:pt x="525" y="888"/>
                    <a:pt x="522" y="889"/>
                    <a:pt x="521" y="891"/>
                  </a:cubicBezTo>
                  <a:cubicBezTo>
                    <a:pt x="520" y="891"/>
                    <a:pt x="520" y="892"/>
                    <a:pt x="519" y="893"/>
                  </a:cubicBezTo>
                  <a:cubicBezTo>
                    <a:pt x="511" y="894"/>
                    <a:pt x="503" y="895"/>
                    <a:pt x="494" y="896"/>
                  </a:cubicBezTo>
                  <a:cubicBezTo>
                    <a:pt x="494" y="896"/>
                    <a:pt x="493" y="896"/>
                    <a:pt x="493" y="896"/>
                  </a:cubicBezTo>
                  <a:cubicBezTo>
                    <a:pt x="475" y="903"/>
                    <a:pt x="454" y="908"/>
                    <a:pt x="433" y="913"/>
                  </a:cubicBezTo>
                  <a:cubicBezTo>
                    <a:pt x="412" y="919"/>
                    <a:pt x="391" y="924"/>
                    <a:pt x="372" y="930"/>
                  </a:cubicBezTo>
                  <a:cubicBezTo>
                    <a:pt x="358" y="930"/>
                    <a:pt x="358" y="930"/>
                    <a:pt x="358" y="930"/>
                  </a:cubicBezTo>
                  <a:cubicBezTo>
                    <a:pt x="355" y="930"/>
                    <a:pt x="353" y="931"/>
                    <a:pt x="352" y="933"/>
                  </a:cubicBezTo>
                  <a:cubicBezTo>
                    <a:pt x="351" y="933"/>
                    <a:pt x="351" y="934"/>
                    <a:pt x="351" y="934"/>
                  </a:cubicBezTo>
                  <a:cubicBezTo>
                    <a:pt x="338" y="934"/>
                    <a:pt x="338" y="934"/>
                    <a:pt x="338" y="934"/>
                  </a:cubicBezTo>
                  <a:cubicBezTo>
                    <a:pt x="336" y="934"/>
                    <a:pt x="334" y="935"/>
                    <a:pt x="332" y="936"/>
                  </a:cubicBezTo>
                  <a:cubicBezTo>
                    <a:pt x="332" y="937"/>
                    <a:pt x="331" y="937"/>
                    <a:pt x="331" y="938"/>
                  </a:cubicBezTo>
                  <a:cubicBezTo>
                    <a:pt x="318" y="938"/>
                    <a:pt x="318" y="938"/>
                    <a:pt x="318" y="938"/>
                  </a:cubicBezTo>
                  <a:cubicBezTo>
                    <a:pt x="316" y="938"/>
                    <a:pt x="314" y="939"/>
                    <a:pt x="312" y="940"/>
                  </a:cubicBezTo>
                  <a:cubicBezTo>
                    <a:pt x="312" y="941"/>
                    <a:pt x="312" y="941"/>
                    <a:pt x="311" y="942"/>
                  </a:cubicBezTo>
                  <a:cubicBezTo>
                    <a:pt x="303" y="942"/>
                    <a:pt x="303" y="942"/>
                    <a:pt x="303" y="942"/>
                  </a:cubicBezTo>
                  <a:cubicBezTo>
                    <a:pt x="300" y="942"/>
                    <a:pt x="298" y="943"/>
                    <a:pt x="297" y="944"/>
                  </a:cubicBezTo>
                  <a:cubicBezTo>
                    <a:pt x="296" y="945"/>
                    <a:pt x="296" y="945"/>
                    <a:pt x="296" y="945"/>
                  </a:cubicBezTo>
                  <a:cubicBezTo>
                    <a:pt x="283" y="945"/>
                    <a:pt x="283" y="945"/>
                    <a:pt x="283" y="945"/>
                  </a:cubicBezTo>
                  <a:cubicBezTo>
                    <a:pt x="282" y="945"/>
                    <a:pt x="281" y="946"/>
                    <a:pt x="280" y="946"/>
                  </a:cubicBezTo>
                  <a:cubicBezTo>
                    <a:pt x="276" y="947"/>
                    <a:pt x="271" y="948"/>
                    <a:pt x="266" y="950"/>
                  </a:cubicBezTo>
                  <a:cubicBezTo>
                    <a:pt x="264" y="950"/>
                    <a:pt x="262" y="952"/>
                    <a:pt x="261" y="954"/>
                  </a:cubicBezTo>
                  <a:cubicBezTo>
                    <a:pt x="169" y="973"/>
                    <a:pt x="82" y="987"/>
                    <a:pt x="0" y="996"/>
                  </a:cubicBezTo>
                  <a:cubicBezTo>
                    <a:pt x="0" y="1013"/>
                    <a:pt x="0" y="1013"/>
                    <a:pt x="0" y="1013"/>
                  </a:cubicBezTo>
                  <a:cubicBezTo>
                    <a:pt x="85" y="1003"/>
                    <a:pt x="175" y="989"/>
                    <a:pt x="270" y="969"/>
                  </a:cubicBezTo>
                  <a:cubicBezTo>
                    <a:pt x="272" y="968"/>
                    <a:pt x="274" y="967"/>
                    <a:pt x="275" y="965"/>
                  </a:cubicBezTo>
                  <a:cubicBezTo>
                    <a:pt x="278" y="964"/>
                    <a:pt x="281" y="963"/>
                    <a:pt x="284" y="962"/>
                  </a:cubicBezTo>
                  <a:cubicBezTo>
                    <a:pt x="303" y="962"/>
                    <a:pt x="303" y="962"/>
                    <a:pt x="303" y="962"/>
                  </a:cubicBezTo>
                  <a:cubicBezTo>
                    <a:pt x="305" y="962"/>
                    <a:pt x="307" y="961"/>
                    <a:pt x="308" y="960"/>
                  </a:cubicBezTo>
                  <a:cubicBezTo>
                    <a:pt x="309" y="959"/>
                    <a:pt x="309" y="959"/>
                    <a:pt x="310" y="958"/>
                  </a:cubicBezTo>
                  <a:cubicBezTo>
                    <a:pt x="318" y="958"/>
                    <a:pt x="318" y="958"/>
                    <a:pt x="318" y="958"/>
                  </a:cubicBezTo>
                  <a:cubicBezTo>
                    <a:pt x="321" y="958"/>
                    <a:pt x="323" y="957"/>
                    <a:pt x="324" y="956"/>
                  </a:cubicBezTo>
                  <a:cubicBezTo>
                    <a:pt x="325" y="955"/>
                    <a:pt x="325" y="955"/>
                    <a:pt x="325" y="955"/>
                  </a:cubicBezTo>
                  <a:cubicBezTo>
                    <a:pt x="338" y="955"/>
                    <a:pt x="338" y="955"/>
                    <a:pt x="338" y="955"/>
                  </a:cubicBezTo>
                  <a:cubicBezTo>
                    <a:pt x="340" y="955"/>
                    <a:pt x="342" y="954"/>
                    <a:pt x="344" y="952"/>
                  </a:cubicBezTo>
                  <a:cubicBezTo>
                    <a:pt x="344" y="952"/>
                    <a:pt x="345" y="951"/>
                    <a:pt x="345" y="951"/>
                  </a:cubicBezTo>
                  <a:cubicBezTo>
                    <a:pt x="358" y="951"/>
                    <a:pt x="358" y="951"/>
                    <a:pt x="358" y="951"/>
                  </a:cubicBezTo>
                  <a:cubicBezTo>
                    <a:pt x="360" y="951"/>
                    <a:pt x="362" y="950"/>
                    <a:pt x="364" y="948"/>
                  </a:cubicBezTo>
                  <a:cubicBezTo>
                    <a:pt x="364" y="948"/>
                    <a:pt x="364" y="947"/>
                    <a:pt x="365" y="947"/>
                  </a:cubicBezTo>
                  <a:cubicBezTo>
                    <a:pt x="373" y="947"/>
                    <a:pt x="373" y="947"/>
                    <a:pt x="373" y="947"/>
                  </a:cubicBezTo>
                  <a:cubicBezTo>
                    <a:pt x="374" y="947"/>
                    <a:pt x="375" y="947"/>
                    <a:pt x="376" y="946"/>
                  </a:cubicBezTo>
                  <a:cubicBezTo>
                    <a:pt x="395" y="940"/>
                    <a:pt x="416" y="935"/>
                    <a:pt x="437" y="930"/>
                  </a:cubicBezTo>
                  <a:cubicBezTo>
                    <a:pt x="458" y="924"/>
                    <a:pt x="478" y="919"/>
                    <a:pt x="497" y="912"/>
                  </a:cubicBezTo>
                  <a:cubicBezTo>
                    <a:pt x="508" y="911"/>
                    <a:pt x="518" y="910"/>
                    <a:pt x="528" y="909"/>
                  </a:cubicBezTo>
                  <a:cubicBezTo>
                    <a:pt x="530" y="908"/>
                    <a:pt x="532" y="907"/>
                    <a:pt x="534" y="905"/>
                  </a:cubicBezTo>
                  <a:cubicBezTo>
                    <a:pt x="539" y="905"/>
                    <a:pt x="539" y="905"/>
                    <a:pt x="539" y="905"/>
                  </a:cubicBezTo>
                  <a:cubicBezTo>
                    <a:pt x="541" y="905"/>
                    <a:pt x="543" y="904"/>
                    <a:pt x="544" y="902"/>
                  </a:cubicBezTo>
                  <a:cubicBezTo>
                    <a:pt x="545" y="902"/>
                    <a:pt x="545" y="901"/>
                    <a:pt x="546" y="901"/>
                  </a:cubicBezTo>
                  <a:cubicBezTo>
                    <a:pt x="550" y="901"/>
                    <a:pt x="550" y="901"/>
                    <a:pt x="550" y="901"/>
                  </a:cubicBezTo>
                  <a:cubicBezTo>
                    <a:pt x="553" y="901"/>
                    <a:pt x="555" y="900"/>
                    <a:pt x="556" y="899"/>
                  </a:cubicBezTo>
                  <a:cubicBezTo>
                    <a:pt x="557" y="898"/>
                    <a:pt x="557" y="898"/>
                    <a:pt x="557" y="897"/>
                  </a:cubicBezTo>
                  <a:cubicBezTo>
                    <a:pt x="566" y="897"/>
                    <a:pt x="566" y="897"/>
                    <a:pt x="566" y="897"/>
                  </a:cubicBezTo>
                  <a:cubicBezTo>
                    <a:pt x="568" y="897"/>
                    <a:pt x="570" y="896"/>
                    <a:pt x="572" y="895"/>
                  </a:cubicBezTo>
                  <a:cubicBezTo>
                    <a:pt x="572" y="894"/>
                    <a:pt x="573" y="894"/>
                    <a:pt x="573" y="893"/>
                  </a:cubicBezTo>
                  <a:cubicBezTo>
                    <a:pt x="578" y="893"/>
                    <a:pt x="578" y="893"/>
                    <a:pt x="578" y="893"/>
                  </a:cubicBezTo>
                  <a:cubicBezTo>
                    <a:pt x="580" y="893"/>
                    <a:pt x="582" y="892"/>
                    <a:pt x="584" y="891"/>
                  </a:cubicBezTo>
                  <a:cubicBezTo>
                    <a:pt x="584" y="890"/>
                    <a:pt x="585" y="890"/>
                    <a:pt x="585" y="890"/>
                  </a:cubicBezTo>
                  <a:cubicBezTo>
                    <a:pt x="590" y="890"/>
                    <a:pt x="590" y="890"/>
                    <a:pt x="590" y="890"/>
                  </a:cubicBezTo>
                  <a:cubicBezTo>
                    <a:pt x="592" y="890"/>
                    <a:pt x="594" y="889"/>
                    <a:pt x="596" y="887"/>
                  </a:cubicBezTo>
                  <a:cubicBezTo>
                    <a:pt x="596" y="887"/>
                    <a:pt x="596" y="886"/>
                    <a:pt x="597" y="886"/>
                  </a:cubicBezTo>
                  <a:cubicBezTo>
                    <a:pt x="605" y="886"/>
                    <a:pt x="605" y="886"/>
                    <a:pt x="605" y="886"/>
                  </a:cubicBezTo>
                  <a:cubicBezTo>
                    <a:pt x="608" y="886"/>
                    <a:pt x="610" y="885"/>
                    <a:pt x="611" y="883"/>
                  </a:cubicBezTo>
                  <a:cubicBezTo>
                    <a:pt x="612" y="883"/>
                    <a:pt x="612" y="882"/>
                    <a:pt x="612" y="882"/>
                  </a:cubicBezTo>
                  <a:cubicBezTo>
                    <a:pt x="617" y="882"/>
                    <a:pt x="617" y="882"/>
                    <a:pt x="617" y="882"/>
                  </a:cubicBezTo>
                  <a:cubicBezTo>
                    <a:pt x="619" y="882"/>
                    <a:pt x="622" y="881"/>
                    <a:pt x="623" y="879"/>
                  </a:cubicBezTo>
                  <a:cubicBezTo>
                    <a:pt x="624" y="879"/>
                    <a:pt x="624" y="879"/>
                    <a:pt x="624" y="878"/>
                  </a:cubicBezTo>
                  <a:cubicBezTo>
                    <a:pt x="629" y="878"/>
                    <a:pt x="629" y="878"/>
                    <a:pt x="629" y="878"/>
                  </a:cubicBezTo>
                  <a:cubicBezTo>
                    <a:pt x="631" y="878"/>
                    <a:pt x="633" y="877"/>
                    <a:pt x="635" y="876"/>
                  </a:cubicBezTo>
                  <a:cubicBezTo>
                    <a:pt x="635" y="875"/>
                    <a:pt x="636" y="875"/>
                    <a:pt x="636" y="874"/>
                  </a:cubicBezTo>
                  <a:cubicBezTo>
                    <a:pt x="641" y="874"/>
                    <a:pt x="641" y="874"/>
                    <a:pt x="641" y="874"/>
                  </a:cubicBezTo>
                  <a:cubicBezTo>
                    <a:pt x="643" y="874"/>
                    <a:pt x="645" y="873"/>
                    <a:pt x="647" y="872"/>
                  </a:cubicBezTo>
                  <a:cubicBezTo>
                    <a:pt x="647" y="871"/>
                    <a:pt x="648" y="871"/>
                    <a:pt x="648" y="870"/>
                  </a:cubicBezTo>
                  <a:cubicBezTo>
                    <a:pt x="653" y="870"/>
                    <a:pt x="653" y="870"/>
                    <a:pt x="653" y="870"/>
                  </a:cubicBezTo>
                  <a:cubicBezTo>
                    <a:pt x="655" y="870"/>
                    <a:pt x="657" y="870"/>
                    <a:pt x="658" y="868"/>
                  </a:cubicBezTo>
                  <a:cubicBezTo>
                    <a:pt x="659" y="868"/>
                    <a:pt x="659" y="867"/>
                    <a:pt x="660" y="867"/>
                  </a:cubicBezTo>
                  <a:cubicBezTo>
                    <a:pt x="664" y="867"/>
                    <a:pt x="664" y="867"/>
                    <a:pt x="664" y="867"/>
                  </a:cubicBezTo>
                  <a:cubicBezTo>
                    <a:pt x="667" y="867"/>
                    <a:pt x="669" y="866"/>
                    <a:pt x="670" y="864"/>
                  </a:cubicBezTo>
                  <a:cubicBezTo>
                    <a:pt x="671" y="864"/>
                    <a:pt x="671" y="863"/>
                    <a:pt x="671" y="863"/>
                  </a:cubicBezTo>
                  <a:cubicBezTo>
                    <a:pt x="676" y="863"/>
                    <a:pt x="676" y="863"/>
                    <a:pt x="676" y="863"/>
                  </a:cubicBezTo>
                  <a:cubicBezTo>
                    <a:pt x="678" y="863"/>
                    <a:pt x="681" y="862"/>
                    <a:pt x="682" y="860"/>
                  </a:cubicBezTo>
                  <a:cubicBezTo>
                    <a:pt x="683" y="860"/>
                    <a:pt x="684" y="859"/>
                    <a:pt x="684" y="857"/>
                  </a:cubicBezTo>
                  <a:cubicBezTo>
                    <a:pt x="694" y="855"/>
                    <a:pt x="704" y="853"/>
                    <a:pt x="713" y="851"/>
                  </a:cubicBezTo>
                  <a:cubicBezTo>
                    <a:pt x="716" y="851"/>
                    <a:pt x="717" y="849"/>
                    <a:pt x="719" y="848"/>
                  </a:cubicBezTo>
                  <a:cubicBezTo>
                    <a:pt x="719" y="848"/>
                    <a:pt x="719" y="848"/>
                    <a:pt x="719" y="848"/>
                  </a:cubicBezTo>
                  <a:cubicBezTo>
                    <a:pt x="722" y="848"/>
                    <a:pt x="724" y="847"/>
                    <a:pt x="725" y="845"/>
                  </a:cubicBezTo>
                  <a:cubicBezTo>
                    <a:pt x="726" y="844"/>
                    <a:pt x="727" y="844"/>
                    <a:pt x="727" y="843"/>
                  </a:cubicBezTo>
                  <a:cubicBezTo>
                    <a:pt x="733" y="842"/>
                    <a:pt x="739" y="841"/>
                    <a:pt x="744" y="840"/>
                  </a:cubicBezTo>
                  <a:cubicBezTo>
                    <a:pt x="747" y="839"/>
                    <a:pt x="750" y="837"/>
                    <a:pt x="751" y="835"/>
                  </a:cubicBezTo>
                  <a:cubicBezTo>
                    <a:pt x="757" y="834"/>
                    <a:pt x="762" y="833"/>
                    <a:pt x="768" y="832"/>
                  </a:cubicBezTo>
                  <a:cubicBezTo>
                    <a:pt x="770" y="832"/>
                    <a:pt x="772" y="830"/>
                    <a:pt x="774" y="828"/>
                  </a:cubicBezTo>
                  <a:cubicBezTo>
                    <a:pt x="775" y="828"/>
                    <a:pt x="775" y="828"/>
                    <a:pt x="775" y="828"/>
                  </a:cubicBezTo>
                  <a:cubicBezTo>
                    <a:pt x="777" y="828"/>
                    <a:pt x="779" y="827"/>
                    <a:pt x="780" y="826"/>
                  </a:cubicBezTo>
                  <a:cubicBezTo>
                    <a:pt x="781" y="825"/>
                    <a:pt x="781" y="825"/>
                    <a:pt x="781" y="825"/>
                  </a:cubicBezTo>
                  <a:cubicBezTo>
                    <a:pt x="786" y="825"/>
                    <a:pt x="786" y="825"/>
                    <a:pt x="786" y="825"/>
                  </a:cubicBezTo>
                  <a:cubicBezTo>
                    <a:pt x="789" y="825"/>
                    <a:pt x="791" y="824"/>
                    <a:pt x="792" y="822"/>
                  </a:cubicBezTo>
                  <a:cubicBezTo>
                    <a:pt x="793" y="822"/>
                    <a:pt x="793" y="821"/>
                    <a:pt x="793" y="821"/>
                  </a:cubicBezTo>
                  <a:cubicBezTo>
                    <a:pt x="794" y="821"/>
                    <a:pt x="794" y="821"/>
                    <a:pt x="794" y="821"/>
                  </a:cubicBezTo>
                  <a:cubicBezTo>
                    <a:pt x="796" y="821"/>
                    <a:pt x="798" y="820"/>
                    <a:pt x="800" y="818"/>
                  </a:cubicBezTo>
                  <a:cubicBezTo>
                    <a:pt x="801" y="818"/>
                    <a:pt x="801" y="817"/>
                    <a:pt x="802" y="816"/>
                  </a:cubicBezTo>
                  <a:cubicBezTo>
                    <a:pt x="808" y="815"/>
                    <a:pt x="813" y="814"/>
                    <a:pt x="819" y="813"/>
                  </a:cubicBezTo>
                  <a:cubicBezTo>
                    <a:pt x="822" y="813"/>
                    <a:pt x="824" y="811"/>
                    <a:pt x="825" y="809"/>
                  </a:cubicBezTo>
                  <a:cubicBezTo>
                    <a:pt x="826" y="809"/>
                    <a:pt x="826" y="809"/>
                    <a:pt x="826" y="809"/>
                  </a:cubicBezTo>
                  <a:cubicBezTo>
                    <a:pt x="828" y="809"/>
                    <a:pt x="830" y="808"/>
                    <a:pt x="832" y="807"/>
                  </a:cubicBezTo>
                  <a:cubicBezTo>
                    <a:pt x="832" y="806"/>
                    <a:pt x="832" y="806"/>
                    <a:pt x="833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40" y="805"/>
                    <a:pt x="842" y="805"/>
                    <a:pt x="843" y="803"/>
                  </a:cubicBezTo>
                  <a:cubicBezTo>
                    <a:pt x="844" y="803"/>
                    <a:pt x="844" y="802"/>
                    <a:pt x="844" y="802"/>
                  </a:cubicBezTo>
                  <a:cubicBezTo>
                    <a:pt x="845" y="802"/>
                    <a:pt x="845" y="802"/>
                    <a:pt x="845" y="802"/>
                  </a:cubicBezTo>
                  <a:cubicBezTo>
                    <a:pt x="848" y="802"/>
                    <a:pt x="850" y="801"/>
                    <a:pt x="851" y="799"/>
                  </a:cubicBezTo>
                  <a:cubicBezTo>
                    <a:pt x="852" y="799"/>
                    <a:pt x="852" y="798"/>
                    <a:pt x="852" y="798"/>
                  </a:cubicBezTo>
                  <a:cubicBezTo>
                    <a:pt x="857" y="798"/>
                    <a:pt x="857" y="798"/>
                    <a:pt x="857" y="798"/>
                  </a:cubicBezTo>
                  <a:cubicBezTo>
                    <a:pt x="859" y="798"/>
                    <a:pt x="862" y="797"/>
                    <a:pt x="863" y="795"/>
                  </a:cubicBezTo>
                  <a:cubicBezTo>
                    <a:pt x="864" y="795"/>
                    <a:pt x="864" y="794"/>
                    <a:pt x="865" y="793"/>
                  </a:cubicBezTo>
                  <a:cubicBezTo>
                    <a:pt x="869" y="792"/>
                    <a:pt x="874" y="791"/>
                    <a:pt x="878" y="790"/>
                  </a:cubicBezTo>
                  <a:cubicBezTo>
                    <a:pt x="881" y="790"/>
                    <a:pt x="883" y="788"/>
                    <a:pt x="884" y="786"/>
                  </a:cubicBezTo>
                  <a:cubicBezTo>
                    <a:pt x="885" y="786"/>
                    <a:pt x="885" y="786"/>
                    <a:pt x="885" y="786"/>
                  </a:cubicBezTo>
                  <a:cubicBezTo>
                    <a:pt x="887" y="786"/>
                    <a:pt x="889" y="785"/>
                    <a:pt x="891" y="784"/>
                  </a:cubicBezTo>
                  <a:cubicBezTo>
                    <a:pt x="891" y="783"/>
                    <a:pt x="891" y="783"/>
                    <a:pt x="892" y="783"/>
                  </a:cubicBezTo>
                  <a:cubicBezTo>
                    <a:pt x="896" y="783"/>
                    <a:pt x="896" y="783"/>
                    <a:pt x="896" y="783"/>
                  </a:cubicBezTo>
                  <a:cubicBezTo>
                    <a:pt x="899" y="783"/>
                    <a:pt x="901" y="782"/>
                    <a:pt x="902" y="780"/>
                  </a:cubicBezTo>
                  <a:cubicBezTo>
                    <a:pt x="903" y="779"/>
                    <a:pt x="904" y="778"/>
                    <a:pt x="904" y="777"/>
                  </a:cubicBezTo>
                  <a:cubicBezTo>
                    <a:pt x="908" y="776"/>
                    <a:pt x="911" y="775"/>
                    <a:pt x="914" y="775"/>
                  </a:cubicBezTo>
                  <a:cubicBezTo>
                    <a:pt x="916" y="774"/>
                    <a:pt x="918" y="773"/>
                    <a:pt x="919" y="771"/>
                  </a:cubicBezTo>
                  <a:cubicBezTo>
                    <a:pt x="924" y="771"/>
                    <a:pt x="924" y="771"/>
                    <a:pt x="924" y="771"/>
                  </a:cubicBezTo>
                  <a:cubicBezTo>
                    <a:pt x="926" y="771"/>
                    <a:pt x="928" y="770"/>
                    <a:pt x="930" y="769"/>
                  </a:cubicBezTo>
                  <a:cubicBezTo>
                    <a:pt x="931" y="768"/>
                    <a:pt x="931" y="767"/>
                    <a:pt x="932" y="766"/>
                  </a:cubicBezTo>
                  <a:cubicBezTo>
                    <a:pt x="935" y="765"/>
                    <a:pt x="938" y="764"/>
                    <a:pt x="942" y="763"/>
                  </a:cubicBezTo>
                  <a:cubicBezTo>
                    <a:pt x="944" y="763"/>
                    <a:pt x="946" y="761"/>
                    <a:pt x="947" y="760"/>
                  </a:cubicBezTo>
                  <a:cubicBezTo>
                    <a:pt x="952" y="760"/>
                    <a:pt x="952" y="760"/>
                    <a:pt x="952" y="760"/>
                  </a:cubicBezTo>
                  <a:cubicBezTo>
                    <a:pt x="954" y="760"/>
                    <a:pt x="956" y="759"/>
                    <a:pt x="957" y="757"/>
                  </a:cubicBezTo>
                  <a:cubicBezTo>
                    <a:pt x="958" y="756"/>
                    <a:pt x="959" y="755"/>
                    <a:pt x="959" y="754"/>
                  </a:cubicBezTo>
                  <a:cubicBezTo>
                    <a:pt x="963" y="753"/>
                    <a:pt x="966" y="752"/>
                    <a:pt x="969" y="752"/>
                  </a:cubicBezTo>
                  <a:cubicBezTo>
                    <a:pt x="971" y="751"/>
                    <a:pt x="973" y="750"/>
                    <a:pt x="974" y="748"/>
                  </a:cubicBezTo>
                  <a:cubicBezTo>
                    <a:pt x="979" y="748"/>
                    <a:pt x="979" y="748"/>
                    <a:pt x="979" y="748"/>
                  </a:cubicBezTo>
                  <a:cubicBezTo>
                    <a:pt x="981" y="748"/>
                    <a:pt x="983" y="747"/>
                    <a:pt x="985" y="746"/>
                  </a:cubicBezTo>
                  <a:cubicBezTo>
                    <a:pt x="985" y="745"/>
                    <a:pt x="986" y="745"/>
                    <a:pt x="986" y="744"/>
                  </a:cubicBezTo>
                  <a:cubicBezTo>
                    <a:pt x="987" y="744"/>
                    <a:pt x="987" y="744"/>
                    <a:pt x="987" y="744"/>
                  </a:cubicBezTo>
                  <a:cubicBezTo>
                    <a:pt x="989" y="744"/>
                    <a:pt x="991" y="743"/>
                    <a:pt x="993" y="742"/>
                  </a:cubicBezTo>
                  <a:cubicBezTo>
                    <a:pt x="994" y="741"/>
                    <a:pt x="994" y="740"/>
                    <a:pt x="995" y="738"/>
                  </a:cubicBezTo>
                  <a:cubicBezTo>
                    <a:pt x="1001" y="736"/>
                    <a:pt x="1007" y="734"/>
                    <a:pt x="1013" y="732"/>
                  </a:cubicBezTo>
                  <a:cubicBezTo>
                    <a:pt x="1015" y="732"/>
                    <a:pt x="1016" y="731"/>
                    <a:pt x="1017" y="729"/>
                  </a:cubicBezTo>
                  <a:cubicBezTo>
                    <a:pt x="1022" y="729"/>
                    <a:pt x="1022" y="729"/>
                    <a:pt x="1022" y="729"/>
                  </a:cubicBezTo>
                  <a:cubicBezTo>
                    <a:pt x="1024" y="729"/>
                    <a:pt x="1027" y="728"/>
                    <a:pt x="1028" y="727"/>
                  </a:cubicBezTo>
                  <a:cubicBezTo>
                    <a:pt x="1029" y="726"/>
                    <a:pt x="1030" y="725"/>
                    <a:pt x="1030" y="723"/>
                  </a:cubicBezTo>
                  <a:cubicBezTo>
                    <a:pt x="1033" y="723"/>
                    <a:pt x="1037" y="722"/>
                    <a:pt x="1040" y="721"/>
                  </a:cubicBezTo>
                  <a:cubicBezTo>
                    <a:pt x="1042" y="721"/>
                    <a:pt x="1044" y="719"/>
                    <a:pt x="1045" y="717"/>
                  </a:cubicBezTo>
                  <a:cubicBezTo>
                    <a:pt x="1046" y="717"/>
                    <a:pt x="1046" y="717"/>
                    <a:pt x="1046" y="717"/>
                  </a:cubicBezTo>
                  <a:cubicBezTo>
                    <a:pt x="1048" y="717"/>
                    <a:pt x="1050" y="717"/>
                    <a:pt x="1052" y="715"/>
                  </a:cubicBezTo>
                  <a:cubicBezTo>
                    <a:pt x="1052" y="715"/>
                    <a:pt x="1053" y="714"/>
                    <a:pt x="1053" y="714"/>
                  </a:cubicBezTo>
                  <a:cubicBezTo>
                    <a:pt x="1054" y="714"/>
                    <a:pt x="1054" y="714"/>
                    <a:pt x="1054" y="714"/>
                  </a:cubicBezTo>
                  <a:cubicBezTo>
                    <a:pt x="1056" y="714"/>
                    <a:pt x="1058" y="713"/>
                    <a:pt x="1060" y="711"/>
                  </a:cubicBezTo>
                  <a:cubicBezTo>
                    <a:pt x="1061" y="710"/>
                    <a:pt x="1061" y="709"/>
                    <a:pt x="1062" y="708"/>
                  </a:cubicBezTo>
                  <a:cubicBezTo>
                    <a:pt x="1068" y="706"/>
                    <a:pt x="1074" y="704"/>
                    <a:pt x="1080" y="702"/>
                  </a:cubicBezTo>
                  <a:cubicBezTo>
                    <a:pt x="1082" y="701"/>
                    <a:pt x="1083" y="700"/>
                    <a:pt x="1084" y="698"/>
                  </a:cubicBezTo>
                  <a:cubicBezTo>
                    <a:pt x="1089" y="698"/>
                    <a:pt x="1089" y="698"/>
                    <a:pt x="1089" y="698"/>
                  </a:cubicBezTo>
                  <a:cubicBezTo>
                    <a:pt x="1091" y="698"/>
                    <a:pt x="1093" y="697"/>
                    <a:pt x="1095" y="696"/>
                  </a:cubicBezTo>
                  <a:cubicBezTo>
                    <a:pt x="1096" y="695"/>
                    <a:pt x="1097" y="694"/>
                    <a:pt x="1097" y="692"/>
                  </a:cubicBezTo>
                  <a:cubicBezTo>
                    <a:pt x="1103" y="690"/>
                    <a:pt x="1109" y="688"/>
                    <a:pt x="1115" y="686"/>
                  </a:cubicBezTo>
                  <a:cubicBezTo>
                    <a:pt x="1117" y="686"/>
                    <a:pt x="1119" y="685"/>
                    <a:pt x="1120" y="683"/>
                  </a:cubicBezTo>
                  <a:cubicBezTo>
                    <a:pt x="1121" y="683"/>
                    <a:pt x="1121" y="683"/>
                    <a:pt x="1121" y="683"/>
                  </a:cubicBezTo>
                  <a:cubicBezTo>
                    <a:pt x="1123" y="683"/>
                    <a:pt x="1125" y="682"/>
                    <a:pt x="1126" y="681"/>
                  </a:cubicBezTo>
                  <a:cubicBezTo>
                    <a:pt x="1127" y="680"/>
                    <a:pt x="1127" y="680"/>
                    <a:pt x="1128" y="679"/>
                  </a:cubicBezTo>
                  <a:cubicBezTo>
                    <a:pt x="1128" y="679"/>
                    <a:pt x="1128" y="679"/>
                    <a:pt x="1128" y="679"/>
                  </a:cubicBezTo>
                  <a:cubicBezTo>
                    <a:pt x="1131" y="679"/>
                    <a:pt x="1133" y="678"/>
                    <a:pt x="1134" y="677"/>
                  </a:cubicBezTo>
                  <a:cubicBezTo>
                    <a:pt x="1135" y="676"/>
                    <a:pt x="1135" y="676"/>
                    <a:pt x="1135" y="675"/>
                  </a:cubicBezTo>
                  <a:cubicBezTo>
                    <a:pt x="1136" y="675"/>
                    <a:pt x="1136" y="675"/>
                    <a:pt x="1136" y="675"/>
                  </a:cubicBezTo>
                  <a:cubicBezTo>
                    <a:pt x="1139" y="675"/>
                    <a:pt x="1141" y="675"/>
                    <a:pt x="1142" y="673"/>
                  </a:cubicBezTo>
                  <a:cubicBezTo>
                    <a:pt x="1143" y="673"/>
                    <a:pt x="1143" y="672"/>
                    <a:pt x="1143" y="672"/>
                  </a:cubicBezTo>
                  <a:cubicBezTo>
                    <a:pt x="1144" y="672"/>
                    <a:pt x="1144" y="672"/>
                    <a:pt x="1144" y="672"/>
                  </a:cubicBezTo>
                  <a:cubicBezTo>
                    <a:pt x="1146" y="672"/>
                    <a:pt x="1149" y="671"/>
                    <a:pt x="1150" y="669"/>
                  </a:cubicBezTo>
                  <a:cubicBezTo>
                    <a:pt x="1151" y="669"/>
                    <a:pt x="1151" y="668"/>
                    <a:pt x="1151" y="668"/>
                  </a:cubicBezTo>
                  <a:cubicBezTo>
                    <a:pt x="1152" y="668"/>
                    <a:pt x="1152" y="668"/>
                    <a:pt x="1152" y="668"/>
                  </a:cubicBezTo>
                  <a:cubicBezTo>
                    <a:pt x="1154" y="668"/>
                    <a:pt x="1156" y="667"/>
                    <a:pt x="1158" y="665"/>
                  </a:cubicBezTo>
                  <a:cubicBezTo>
                    <a:pt x="1158" y="665"/>
                    <a:pt x="1159" y="664"/>
                    <a:pt x="1159" y="664"/>
                  </a:cubicBezTo>
                  <a:cubicBezTo>
                    <a:pt x="1160" y="664"/>
                    <a:pt x="1160" y="664"/>
                    <a:pt x="1160" y="664"/>
                  </a:cubicBezTo>
                  <a:cubicBezTo>
                    <a:pt x="1162" y="664"/>
                    <a:pt x="1164" y="663"/>
                    <a:pt x="1166" y="662"/>
                  </a:cubicBezTo>
                  <a:cubicBezTo>
                    <a:pt x="1166" y="661"/>
                    <a:pt x="1167" y="661"/>
                    <a:pt x="1167" y="660"/>
                  </a:cubicBezTo>
                  <a:cubicBezTo>
                    <a:pt x="1168" y="660"/>
                    <a:pt x="1168" y="660"/>
                    <a:pt x="1168" y="660"/>
                  </a:cubicBezTo>
                  <a:cubicBezTo>
                    <a:pt x="1170" y="660"/>
                    <a:pt x="1172" y="659"/>
                    <a:pt x="1174" y="658"/>
                  </a:cubicBezTo>
                  <a:cubicBezTo>
                    <a:pt x="1174" y="657"/>
                    <a:pt x="1175" y="657"/>
                    <a:pt x="1175" y="656"/>
                  </a:cubicBezTo>
                  <a:cubicBezTo>
                    <a:pt x="1176" y="656"/>
                    <a:pt x="1176" y="656"/>
                    <a:pt x="1176" y="656"/>
                  </a:cubicBezTo>
                  <a:cubicBezTo>
                    <a:pt x="1178" y="656"/>
                    <a:pt x="1180" y="656"/>
                    <a:pt x="1182" y="654"/>
                  </a:cubicBezTo>
                  <a:cubicBezTo>
                    <a:pt x="1182" y="654"/>
                    <a:pt x="1183" y="653"/>
                    <a:pt x="1183" y="652"/>
                  </a:cubicBezTo>
                  <a:cubicBezTo>
                    <a:pt x="1183" y="652"/>
                    <a:pt x="1183" y="652"/>
                    <a:pt x="1183" y="652"/>
                  </a:cubicBezTo>
                  <a:cubicBezTo>
                    <a:pt x="1186" y="652"/>
                    <a:pt x="1189" y="651"/>
                    <a:pt x="1191" y="648"/>
                  </a:cubicBezTo>
                  <a:cubicBezTo>
                    <a:pt x="1191" y="647"/>
                    <a:pt x="1192" y="646"/>
                    <a:pt x="1193" y="645"/>
                  </a:cubicBezTo>
                  <a:cubicBezTo>
                    <a:pt x="1195" y="645"/>
                    <a:pt x="1195" y="645"/>
                    <a:pt x="1195" y="645"/>
                  </a:cubicBezTo>
                  <a:cubicBezTo>
                    <a:pt x="1198" y="645"/>
                    <a:pt x="1200" y="644"/>
                    <a:pt x="1201" y="642"/>
                  </a:cubicBezTo>
                  <a:cubicBezTo>
                    <a:pt x="1202" y="642"/>
                    <a:pt x="1202" y="642"/>
                    <a:pt x="1202" y="641"/>
                  </a:cubicBezTo>
                  <a:cubicBezTo>
                    <a:pt x="1203" y="641"/>
                    <a:pt x="1203" y="641"/>
                    <a:pt x="1203" y="641"/>
                  </a:cubicBezTo>
                  <a:cubicBezTo>
                    <a:pt x="1205" y="641"/>
                    <a:pt x="1208" y="640"/>
                    <a:pt x="1209" y="639"/>
                  </a:cubicBezTo>
                  <a:cubicBezTo>
                    <a:pt x="1210" y="638"/>
                    <a:pt x="1210" y="638"/>
                    <a:pt x="1210" y="637"/>
                  </a:cubicBezTo>
                  <a:cubicBezTo>
                    <a:pt x="1211" y="637"/>
                    <a:pt x="1211" y="637"/>
                    <a:pt x="1211" y="637"/>
                  </a:cubicBezTo>
                  <a:cubicBezTo>
                    <a:pt x="1213" y="637"/>
                    <a:pt x="1215" y="636"/>
                    <a:pt x="1217" y="635"/>
                  </a:cubicBezTo>
                  <a:cubicBezTo>
                    <a:pt x="1217" y="634"/>
                    <a:pt x="1218" y="634"/>
                    <a:pt x="1218" y="633"/>
                  </a:cubicBezTo>
                  <a:cubicBezTo>
                    <a:pt x="1219" y="633"/>
                    <a:pt x="1219" y="633"/>
                    <a:pt x="1219" y="633"/>
                  </a:cubicBezTo>
                  <a:cubicBezTo>
                    <a:pt x="1221" y="633"/>
                    <a:pt x="1223" y="633"/>
                    <a:pt x="1225" y="631"/>
                  </a:cubicBezTo>
                  <a:cubicBezTo>
                    <a:pt x="1225" y="631"/>
                    <a:pt x="1226" y="630"/>
                    <a:pt x="1226" y="630"/>
                  </a:cubicBezTo>
                  <a:cubicBezTo>
                    <a:pt x="1227" y="630"/>
                    <a:pt x="1227" y="630"/>
                    <a:pt x="1227" y="630"/>
                  </a:cubicBezTo>
                  <a:cubicBezTo>
                    <a:pt x="1229" y="630"/>
                    <a:pt x="1231" y="629"/>
                    <a:pt x="1233" y="627"/>
                  </a:cubicBezTo>
                  <a:cubicBezTo>
                    <a:pt x="1233" y="627"/>
                    <a:pt x="1233" y="626"/>
                    <a:pt x="1234" y="626"/>
                  </a:cubicBezTo>
                  <a:cubicBezTo>
                    <a:pt x="1235" y="626"/>
                    <a:pt x="1235" y="626"/>
                    <a:pt x="1235" y="626"/>
                  </a:cubicBezTo>
                  <a:cubicBezTo>
                    <a:pt x="1237" y="626"/>
                    <a:pt x="1239" y="625"/>
                    <a:pt x="1240" y="623"/>
                  </a:cubicBezTo>
                  <a:cubicBezTo>
                    <a:pt x="1241" y="623"/>
                    <a:pt x="1241" y="622"/>
                    <a:pt x="1242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5" y="622"/>
                    <a:pt x="1247" y="621"/>
                    <a:pt x="1248" y="620"/>
                  </a:cubicBezTo>
                  <a:cubicBezTo>
                    <a:pt x="1249" y="619"/>
                    <a:pt x="1249" y="619"/>
                    <a:pt x="1250" y="618"/>
                  </a:cubicBezTo>
                  <a:cubicBezTo>
                    <a:pt x="1250" y="618"/>
                    <a:pt x="1250" y="618"/>
                    <a:pt x="1250" y="618"/>
                  </a:cubicBezTo>
                  <a:cubicBezTo>
                    <a:pt x="1253" y="618"/>
                    <a:pt x="1256" y="616"/>
                    <a:pt x="1258" y="614"/>
                  </a:cubicBezTo>
                  <a:cubicBezTo>
                    <a:pt x="1258" y="613"/>
                    <a:pt x="1259" y="612"/>
                    <a:pt x="1259" y="611"/>
                  </a:cubicBezTo>
                  <a:cubicBezTo>
                    <a:pt x="1262" y="611"/>
                    <a:pt x="1262" y="611"/>
                    <a:pt x="1262" y="611"/>
                  </a:cubicBezTo>
                  <a:cubicBezTo>
                    <a:pt x="1264" y="611"/>
                    <a:pt x="1267" y="610"/>
                    <a:pt x="1268" y="608"/>
                  </a:cubicBezTo>
                  <a:cubicBezTo>
                    <a:pt x="1269" y="608"/>
                    <a:pt x="1269" y="607"/>
                    <a:pt x="1269" y="607"/>
                  </a:cubicBezTo>
                  <a:cubicBezTo>
                    <a:pt x="1270" y="607"/>
                    <a:pt x="1270" y="607"/>
                    <a:pt x="1270" y="607"/>
                  </a:cubicBezTo>
                  <a:cubicBezTo>
                    <a:pt x="1272" y="607"/>
                    <a:pt x="1274" y="606"/>
                    <a:pt x="1276" y="604"/>
                  </a:cubicBezTo>
                  <a:cubicBezTo>
                    <a:pt x="1276" y="604"/>
                    <a:pt x="1277" y="603"/>
                    <a:pt x="1277" y="603"/>
                  </a:cubicBezTo>
                  <a:cubicBezTo>
                    <a:pt x="1278" y="603"/>
                    <a:pt x="1278" y="603"/>
                    <a:pt x="1278" y="603"/>
                  </a:cubicBezTo>
                  <a:cubicBezTo>
                    <a:pt x="1280" y="603"/>
                    <a:pt x="1282" y="602"/>
                    <a:pt x="1284" y="600"/>
                  </a:cubicBezTo>
                  <a:cubicBezTo>
                    <a:pt x="1284" y="600"/>
                    <a:pt x="1284" y="599"/>
                    <a:pt x="1285" y="599"/>
                  </a:cubicBezTo>
                  <a:cubicBezTo>
                    <a:pt x="1286" y="599"/>
                    <a:pt x="1286" y="599"/>
                    <a:pt x="1286" y="599"/>
                  </a:cubicBezTo>
                  <a:cubicBezTo>
                    <a:pt x="1288" y="599"/>
                    <a:pt x="1290" y="598"/>
                    <a:pt x="1292" y="597"/>
                  </a:cubicBezTo>
                  <a:cubicBezTo>
                    <a:pt x="1292" y="596"/>
                    <a:pt x="1292" y="596"/>
                    <a:pt x="1293" y="595"/>
                  </a:cubicBezTo>
                  <a:cubicBezTo>
                    <a:pt x="1294" y="595"/>
                    <a:pt x="1294" y="595"/>
                    <a:pt x="1294" y="595"/>
                  </a:cubicBezTo>
                  <a:cubicBezTo>
                    <a:pt x="1297" y="595"/>
                    <a:pt x="1300" y="593"/>
                    <a:pt x="1301" y="590"/>
                  </a:cubicBezTo>
                  <a:cubicBezTo>
                    <a:pt x="1302" y="589"/>
                    <a:pt x="1303" y="588"/>
                    <a:pt x="1303" y="586"/>
                  </a:cubicBezTo>
                  <a:cubicBezTo>
                    <a:pt x="1310" y="584"/>
                    <a:pt x="1317" y="582"/>
                    <a:pt x="1324" y="579"/>
                  </a:cubicBezTo>
                  <a:cubicBezTo>
                    <a:pt x="1326" y="579"/>
                    <a:pt x="1328" y="577"/>
                    <a:pt x="1329" y="575"/>
                  </a:cubicBezTo>
                  <a:cubicBezTo>
                    <a:pt x="1329" y="574"/>
                    <a:pt x="1330" y="572"/>
                    <a:pt x="1331" y="571"/>
                  </a:cubicBezTo>
                  <a:cubicBezTo>
                    <a:pt x="1338" y="569"/>
                    <a:pt x="1344" y="566"/>
                    <a:pt x="1351" y="564"/>
                  </a:cubicBezTo>
                  <a:cubicBezTo>
                    <a:pt x="1353" y="564"/>
                    <a:pt x="1355" y="562"/>
                    <a:pt x="1356" y="560"/>
                  </a:cubicBezTo>
                  <a:cubicBezTo>
                    <a:pt x="1357" y="559"/>
                    <a:pt x="1358" y="557"/>
                    <a:pt x="1358" y="555"/>
                  </a:cubicBezTo>
                  <a:cubicBezTo>
                    <a:pt x="1365" y="553"/>
                    <a:pt x="1372" y="551"/>
                    <a:pt x="1379" y="549"/>
                  </a:cubicBezTo>
                  <a:cubicBezTo>
                    <a:pt x="1381" y="548"/>
                    <a:pt x="1383" y="547"/>
                    <a:pt x="1384" y="545"/>
                  </a:cubicBezTo>
                  <a:cubicBezTo>
                    <a:pt x="1384" y="543"/>
                    <a:pt x="1385" y="542"/>
                    <a:pt x="1386" y="540"/>
                  </a:cubicBezTo>
                  <a:cubicBezTo>
                    <a:pt x="1390" y="539"/>
                    <a:pt x="1394" y="538"/>
                    <a:pt x="1398" y="537"/>
                  </a:cubicBezTo>
                  <a:cubicBezTo>
                    <a:pt x="1400" y="537"/>
                    <a:pt x="1402" y="535"/>
                    <a:pt x="1403" y="533"/>
                  </a:cubicBezTo>
                  <a:cubicBezTo>
                    <a:pt x="1404" y="532"/>
                    <a:pt x="1405" y="530"/>
                    <a:pt x="1406" y="529"/>
                  </a:cubicBezTo>
                  <a:cubicBezTo>
                    <a:pt x="1409" y="528"/>
                    <a:pt x="1413" y="527"/>
                    <a:pt x="1417" y="526"/>
                  </a:cubicBezTo>
                  <a:cubicBezTo>
                    <a:pt x="1420" y="526"/>
                    <a:pt x="1422" y="524"/>
                    <a:pt x="1423" y="522"/>
                  </a:cubicBezTo>
                  <a:cubicBezTo>
                    <a:pt x="1424" y="520"/>
                    <a:pt x="1424" y="519"/>
                    <a:pt x="1425" y="518"/>
                  </a:cubicBezTo>
                  <a:cubicBezTo>
                    <a:pt x="1429" y="517"/>
                    <a:pt x="1433" y="516"/>
                    <a:pt x="1437" y="515"/>
                  </a:cubicBezTo>
                  <a:cubicBezTo>
                    <a:pt x="1439" y="514"/>
                    <a:pt x="1440" y="514"/>
                    <a:pt x="1441" y="513"/>
                  </a:cubicBezTo>
                  <a:cubicBezTo>
                    <a:pt x="1441" y="490"/>
                    <a:pt x="1441" y="490"/>
                    <a:pt x="1441" y="490"/>
                  </a:cubicBezTo>
                  <a:moveTo>
                    <a:pt x="966" y="0"/>
                  </a:move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3" y="1"/>
                    <a:pt x="913" y="1"/>
                  </a:cubicBezTo>
                  <a:cubicBezTo>
                    <a:pt x="908" y="1"/>
                    <a:pt x="908" y="1"/>
                    <a:pt x="908" y="1"/>
                  </a:cubicBezTo>
                  <a:cubicBezTo>
                    <a:pt x="906" y="1"/>
                    <a:pt x="904" y="2"/>
                    <a:pt x="902" y="4"/>
                  </a:cubicBezTo>
                  <a:cubicBezTo>
                    <a:pt x="902" y="4"/>
                    <a:pt x="902" y="4"/>
                    <a:pt x="901" y="5"/>
                  </a:cubicBezTo>
                  <a:cubicBezTo>
                    <a:pt x="900" y="5"/>
                    <a:pt x="900" y="5"/>
                    <a:pt x="900" y="5"/>
                  </a:cubicBezTo>
                  <a:cubicBezTo>
                    <a:pt x="898" y="5"/>
                    <a:pt x="896" y="6"/>
                    <a:pt x="895" y="7"/>
                  </a:cubicBezTo>
                  <a:cubicBezTo>
                    <a:pt x="894" y="8"/>
                    <a:pt x="893" y="9"/>
                    <a:pt x="893" y="10"/>
                  </a:cubicBezTo>
                  <a:cubicBezTo>
                    <a:pt x="887" y="11"/>
                    <a:pt x="881" y="12"/>
                    <a:pt x="875" y="13"/>
                  </a:cubicBezTo>
                  <a:cubicBezTo>
                    <a:pt x="873" y="13"/>
                    <a:pt x="871" y="15"/>
                    <a:pt x="870" y="17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67" y="17"/>
                    <a:pt x="865" y="17"/>
                    <a:pt x="863" y="19"/>
                  </a:cubicBezTo>
                  <a:cubicBezTo>
                    <a:pt x="862" y="20"/>
                    <a:pt x="862" y="20"/>
                    <a:pt x="861" y="21"/>
                  </a:cubicBezTo>
                  <a:cubicBezTo>
                    <a:pt x="856" y="22"/>
                    <a:pt x="850" y="23"/>
                    <a:pt x="844" y="24"/>
                  </a:cubicBezTo>
                  <a:cubicBezTo>
                    <a:pt x="842" y="24"/>
                    <a:pt x="840" y="26"/>
                    <a:pt x="838" y="28"/>
                  </a:cubicBezTo>
                  <a:cubicBezTo>
                    <a:pt x="837" y="28"/>
                    <a:pt x="837" y="28"/>
                    <a:pt x="837" y="28"/>
                  </a:cubicBezTo>
                  <a:cubicBezTo>
                    <a:pt x="835" y="28"/>
                    <a:pt x="833" y="29"/>
                    <a:pt x="832" y="30"/>
                  </a:cubicBezTo>
                  <a:cubicBezTo>
                    <a:pt x="831" y="31"/>
                    <a:pt x="831" y="31"/>
                    <a:pt x="831" y="32"/>
                  </a:cubicBezTo>
                  <a:cubicBezTo>
                    <a:pt x="826" y="32"/>
                    <a:pt x="826" y="32"/>
                    <a:pt x="826" y="32"/>
                  </a:cubicBezTo>
                  <a:cubicBezTo>
                    <a:pt x="824" y="32"/>
                    <a:pt x="821" y="33"/>
                    <a:pt x="820" y="34"/>
                  </a:cubicBezTo>
                  <a:cubicBezTo>
                    <a:pt x="819" y="35"/>
                    <a:pt x="819" y="35"/>
                    <a:pt x="819" y="36"/>
                  </a:cubicBezTo>
                  <a:cubicBezTo>
                    <a:pt x="814" y="36"/>
                    <a:pt x="814" y="36"/>
                    <a:pt x="814" y="36"/>
                  </a:cubicBezTo>
                  <a:cubicBezTo>
                    <a:pt x="812" y="36"/>
                    <a:pt x="810" y="37"/>
                    <a:pt x="808" y="38"/>
                  </a:cubicBezTo>
                  <a:cubicBezTo>
                    <a:pt x="808" y="38"/>
                    <a:pt x="807" y="39"/>
                    <a:pt x="807" y="39"/>
                  </a:cubicBezTo>
                  <a:cubicBezTo>
                    <a:pt x="802" y="39"/>
                    <a:pt x="802" y="39"/>
                    <a:pt x="802" y="39"/>
                  </a:cubicBezTo>
                  <a:cubicBezTo>
                    <a:pt x="800" y="39"/>
                    <a:pt x="798" y="40"/>
                    <a:pt x="796" y="42"/>
                  </a:cubicBezTo>
                  <a:cubicBezTo>
                    <a:pt x="796" y="42"/>
                    <a:pt x="795" y="43"/>
                    <a:pt x="795" y="43"/>
                  </a:cubicBezTo>
                  <a:cubicBezTo>
                    <a:pt x="790" y="43"/>
                    <a:pt x="790" y="43"/>
                    <a:pt x="790" y="43"/>
                  </a:cubicBezTo>
                  <a:cubicBezTo>
                    <a:pt x="788" y="43"/>
                    <a:pt x="786" y="44"/>
                    <a:pt x="784" y="46"/>
                  </a:cubicBezTo>
                  <a:cubicBezTo>
                    <a:pt x="784" y="46"/>
                    <a:pt x="784" y="47"/>
                    <a:pt x="783" y="47"/>
                  </a:cubicBezTo>
                  <a:cubicBezTo>
                    <a:pt x="782" y="47"/>
                    <a:pt x="782" y="47"/>
                    <a:pt x="782" y="47"/>
                  </a:cubicBezTo>
                  <a:cubicBezTo>
                    <a:pt x="780" y="47"/>
                    <a:pt x="778" y="48"/>
                    <a:pt x="777" y="50"/>
                  </a:cubicBezTo>
                  <a:cubicBezTo>
                    <a:pt x="776" y="50"/>
                    <a:pt x="775" y="51"/>
                    <a:pt x="775" y="52"/>
                  </a:cubicBezTo>
                  <a:cubicBezTo>
                    <a:pt x="765" y="55"/>
                    <a:pt x="755" y="57"/>
                    <a:pt x="745" y="59"/>
                  </a:cubicBezTo>
                  <a:cubicBezTo>
                    <a:pt x="743" y="59"/>
                    <a:pt x="741" y="61"/>
                    <a:pt x="740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3" y="62"/>
                    <a:pt x="731" y="63"/>
                    <a:pt x="729" y="65"/>
                  </a:cubicBezTo>
                  <a:cubicBezTo>
                    <a:pt x="729" y="65"/>
                    <a:pt x="729" y="66"/>
                    <a:pt x="728" y="66"/>
                  </a:cubicBezTo>
                  <a:cubicBezTo>
                    <a:pt x="723" y="66"/>
                    <a:pt x="723" y="66"/>
                    <a:pt x="723" y="66"/>
                  </a:cubicBezTo>
                  <a:cubicBezTo>
                    <a:pt x="721" y="66"/>
                    <a:pt x="719" y="67"/>
                    <a:pt x="718" y="69"/>
                  </a:cubicBezTo>
                  <a:cubicBezTo>
                    <a:pt x="717" y="69"/>
                    <a:pt x="717" y="69"/>
                    <a:pt x="716" y="70"/>
                  </a:cubicBezTo>
                  <a:cubicBezTo>
                    <a:pt x="712" y="70"/>
                    <a:pt x="712" y="70"/>
                    <a:pt x="712" y="70"/>
                  </a:cubicBezTo>
                  <a:cubicBezTo>
                    <a:pt x="709" y="70"/>
                    <a:pt x="707" y="71"/>
                    <a:pt x="706" y="72"/>
                  </a:cubicBezTo>
                  <a:cubicBezTo>
                    <a:pt x="705" y="73"/>
                    <a:pt x="705" y="73"/>
                    <a:pt x="705" y="74"/>
                  </a:cubicBezTo>
                  <a:cubicBezTo>
                    <a:pt x="700" y="74"/>
                    <a:pt x="700" y="74"/>
                    <a:pt x="700" y="74"/>
                  </a:cubicBezTo>
                  <a:cubicBezTo>
                    <a:pt x="698" y="74"/>
                    <a:pt x="695" y="75"/>
                    <a:pt x="694" y="76"/>
                  </a:cubicBezTo>
                  <a:cubicBezTo>
                    <a:pt x="693" y="77"/>
                    <a:pt x="693" y="77"/>
                    <a:pt x="693" y="78"/>
                  </a:cubicBezTo>
                  <a:cubicBezTo>
                    <a:pt x="688" y="78"/>
                    <a:pt x="688" y="78"/>
                    <a:pt x="688" y="78"/>
                  </a:cubicBezTo>
                  <a:cubicBezTo>
                    <a:pt x="686" y="78"/>
                    <a:pt x="684" y="79"/>
                    <a:pt x="682" y="80"/>
                  </a:cubicBezTo>
                  <a:cubicBezTo>
                    <a:pt x="682" y="81"/>
                    <a:pt x="681" y="81"/>
                    <a:pt x="681" y="82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4" y="82"/>
                    <a:pt x="672" y="82"/>
                    <a:pt x="670" y="84"/>
                  </a:cubicBezTo>
                  <a:cubicBezTo>
                    <a:pt x="670" y="84"/>
                    <a:pt x="670" y="85"/>
                    <a:pt x="669" y="85"/>
                  </a:cubicBezTo>
                  <a:cubicBezTo>
                    <a:pt x="660" y="85"/>
                    <a:pt x="660" y="85"/>
                    <a:pt x="660" y="85"/>
                  </a:cubicBezTo>
                  <a:cubicBezTo>
                    <a:pt x="658" y="85"/>
                    <a:pt x="656" y="86"/>
                    <a:pt x="655" y="88"/>
                  </a:cubicBezTo>
                  <a:cubicBezTo>
                    <a:pt x="654" y="88"/>
                    <a:pt x="654" y="89"/>
                    <a:pt x="653" y="89"/>
                  </a:cubicBezTo>
                  <a:cubicBezTo>
                    <a:pt x="649" y="89"/>
                    <a:pt x="649" y="89"/>
                    <a:pt x="649" y="89"/>
                  </a:cubicBezTo>
                  <a:cubicBezTo>
                    <a:pt x="647" y="89"/>
                    <a:pt x="644" y="90"/>
                    <a:pt x="643" y="91"/>
                  </a:cubicBezTo>
                  <a:cubicBezTo>
                    <a:pt x="642" y="92"/>
                    <a:pt x="642" y="92"/>
                    <a:pt x="642" y="93"/>
                  </a:cubicBezTo>
                  <a:cubicBezTo>
                    <a:pt x="637" y="93"/>
                    <a:pt x="637" y="93"/>
                    <a:pt x="637" y="93"/>
                  </a:cubicBezTo>
                  <a:cubicBezTo>
                    <a:pt x="635" y="93"/>
                    <a:pt x="633" y="94"/>
                    <a:pt x="631" y="95"/>
                  </a:cubicBezTo>
                  <a:cubicBezTo>
                    <a:pt x="631" y="96"/>
                    <a:pt x="630" y="96"/>
                    <a:pt x="630" y="97"/>
                  </a:cubicBezTo>
                  <a:cubicBezTo>
                    <a:pt x="625" y="97"/>
                    <a:pt x="625" y="97"/>
                    <a:pt x="625" y="97"/>
                  </a:cubicBezTo>
                  <a:cubicBezTo>
                    <a:pt x="623" y="97"/>
                    <a:pt x="621" y="98"/>
                    <a:pt x="619" y="99"/>
                  </a:cubicBezTo>
                  <a:cubicBezTo>
                    <a:pt x="618" y="100"/>
                    <a:pt x="618" y="101"/>
                    <a:pt x="617" y="102"/>
                  </a:cubicBezTo>
                  <a:cubicBezTo>
                    <a:pt x="606" y="104"/>
                    <a:pt x="595" y="106"/>
                    <a:pt x="584" y="108"/>
                  </a:cubicBezTo>
                  <a:cubicBezTo>
                    <a:pt x="581" y="109"/>
                    <a:pt x="579" y="111"/>
                    <a:pt x="578" y="113"/>
                  </a:cubicBezTo>
                  <a:cubicBezTo>
                    <a:pt x="571" y="114"/>
                    <a:pt x="564" y="115"/>
                    <a:pt x="557" y="116"/>
                  </a:cubicBezTo>
                  <a:cubicBezTo>
                    <a:pt x="554" y="116"/>
                    <a:pt x="552" y="118"/>
                    <a:pt x="551" y="121"/>
                  </a:cubicBezTo>
                  <a:cubicBezTo>
                    <a:pt x="538" y="123"/>
                    <a:pt x="526" y="125"/>
                    <a:pt x="514" y="128"/>
                  </a:cubicBezTo>
                  <a:cubicBezTo>
                    <a:pt x="511" y="128"/>
                    <a:pt x="509" y="130"/>
                    <a:pt x="508" y="132"/>
                  </a:cubicBezTo>
                  <a:cubicBezTo>
                    <a:pt x="499" y="133"/>
                    <a:pt x="491" y="134"/>
                    <a:pt x="483" y="135"/>
                  </a:cubicBezTo>
                  <a:cubicBezTo>
                    <a:pt x="480" y="135"/>
                    <a:pt x="478" y="137"/>
                    <a:pt x="476" y="139"/>
                  </a:cubicBezTo>
                  <a:cubicBezTo>
                    <a:pt x="468" y="139"/>
                    <a:pt x="468" y="139"/>
                    <a:pt x="468" y="139"/>
                  </a:cubicBezTo>
                  <a:cubicBezTo>
                    <a:pt x="466" y="139"/>
                    <a:pt x="463" y="140"/>
                    <a:pt x="462" y="141"/>
                  </a:cubicBezTo>
                  <a:cubicBezTo>
                    <a:pt x="461" y="142"/>
                    <a:pt x="461" y="142"/>
                    <a:pt x="461" y="143"/>
                  </a:cubicBezTo>
                  <a:cubicBezTo>
                    <a:pt x="452" y="143"/>
                    <a:pt x="452" y="143"/>
                    <a:pt x="452" y="143"/>
                  </a:cubicBezTo>
                  <a:cubicBezTo>
                    <a:pt x="450" y="143"/>
                    <a:pt x="448" y="144"/>
                    <a:pt x="446" y="145"/>
                  </a:cubicBezTo>
                  <a:cubicBezTo>
                    <a:pt x="446" y="146"/>
                    <a:pt x="445" y="146"/>
                    <a:pt x="445" y="146"/>
                  </a:cubicBezTo>
                  <a:cubicBezTo>
                    <a:pt x="436" y="146"/>
                    <a:pt x="436" y="146"/>
                    <a:pt x="436" y="146"/>
                  </a:cubicBezTo>
                  <a:cubicBezTo>
                    <a:pt x="434" y="146"/>
                    <a:pt x="432" y="147"/>
                    <a:pt x="430" y="149"/>
                  </a:cubicBezTo>
                  <a:cubicBezTo>
                    <a:pt x="430" y="150"/>
                    <a:pt x="429" y="150"/>
                    <a:pt x="429" y="151"/>
                  </a:cubicBezTo>
                  <a:cubicBezTo>
                    <a:pt x="419" y="152"/>
                    <a:pt x="410" y="153"/>
                    <a:pt x="400" y="154"/>
                  </a:cubicBezTo>
                  <a:cubicBezTo>
                    <a:pt x="397" y="155"/>
                    <a:pt x="395" y="156"/>
                    <a:pt x="394" y="158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79" y="158"/>
                    <a:pt x="377" y="159"/>
                    <a:pt x="375" y="160"/>
                  </a:cubicBezTo>
                  <a:cubicBezTo>
                    <a:pt x="375" y="161"/>
                    <a:pt x="375" y="161"/>
                    <a:pt x="374" y="162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3" y="162"/>
                    <a:pt x="361" y="163"/>
                    <a:pt x="360" y="164"/>
                  </a:cubicBezTo>
                  <a:cubicBezTo>
                    <a:pt x="359" y="165"/>
                    <a:pt x="359" y="165"/>
                    <a:pt x="358" y="166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4" y="166"/>
                    <a:pt x="342" y="167"/>
                    <a:pt x="340" y="168"/>
                  </a:cubicBezTo>
                  <a:cubicBezTo>
                    <a:pt x="340" y="169"/>
                    <a:pt x="339" y="169"/>
                    <a:pt x="339" y="169"/>
                  </a:cubicBezTo>
                  <a:cubicBezTo>
                    <a:pt x="326" y="169"/>
                    <a:pt x="326" y="169"/>
                    <a:pt x="326" y="169"/>
                  </a:cubicBezTo>
                  <a:cubicBezTo>
                    <a:pt x="324" y="169"/>
                    <a:pt x="322" y="170"/>
                    <a:pt x="320" y="172"/>
                  </a:cubicBezTo>
                  <a:cubicBezTo>
                    <a:pt x="320" y="172"/>
                    <a:pt x="320" y="173"/>
                    <a:pt x="319" y="173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0" y="173"/>
                    <a:pt x="298" y="174"/>
                    <a:pt x="297" y="176"/>
                  </a:cubicBezTo>
                  <a:cubicBezTo>
                    <a:pt x="296" y="176"/>
                    <a:pt x="296" y="177"/>
                    <a:pt x="296" y="177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1" y="177"/>
                    <a:pt x="279" y="178"/>
                    <a:pt x="277" y="180"/>
                  </a:cubicBezTo>
                  <a:cubicBezTo>
                    <a:pt x="277" y="180"/>
                    <a:pt x="276" y="180"/>
                    <a:pt x="276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7" y="181"/>
                    <a:pt x="255" y="182"/>
                    <a:pt x="253" y="183"/>
                  </a:cubicBezTo>
                  <a:cubicBezTo>
                    <a:pt x="253" y="184"/>
                    <a:pt x="253" y="184"/>
                    <a:pt x="252" y="185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30" y="185"/>
                    <a:pt x="227" y="186"/>
                    <a:pt x="226" y="187"/>
                  </a:cubicBezTo>
                  <a:cubicBezTo>
                    <a:pt x="225" y="188"/>
                    <a:pt x="225" y="188"/>
                    <a:pt x="225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0" y="189"/>
                    <a:pt x="198" y="191"/>
                  </a:cubicBezTo>
                  <a:cubicBezTo>
                    <a:pt x="198" y="191"/>
                    <a:pt x="198" y="192"/>
                    <a:pt x="197" y="192"/>
                  </a:cubicBezTo>
                  <a:cubicBezTo>
                    <a:pt x="173" y="192"/>
                    <a:pt x="173" y="192"/>
                    <a:pt x="173" y="192"/>
                  </a:cubicBezTo>
                  <a:cubicBezTo>
                    <a:pt x="171" y="192"/>
                    <a:pt x="169" y="193"/>
                    <a:pt x="167" y="195"/>
                  </a:cubicBezTo>
                  <a:cubicBezTo>
                    <a:pt x="166" y="195"/>
                    <a:pt x="166" y="196"/>
                    <a:pt x="166" y="196"/>
                  </a:cubicBezTo>
                  <a:cubicBezTo>
                    <a:pt x="117" y="199"/>
                    <a:pt x="68" y="201"/>
                    <a:pt x="19" y="204"/>
                  </a:cubicBezTo>
                  <a:cubicBezTo>
                    <a:pt x="13" y="204"/>
                    <a:pt x="7" y="204"/>
                    <a:pt x="0" y="20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7" y="221"/>
                    <a:pt x="13" y="220"/>
                    <a:pt x="19" y="220"/>
                  </a:cubicBezTo>
                  <a:cubicBezTo>
                    <a:pt x="19" y="220"/>
                    <a:pt x="20" y="220"/>
                    <a:pt x="2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71" y="218"/>
                    <a:pt x="122" y="215"/>
                    <a:pt x="173" y="213"/>
                  </a:cubicBezTo>
                  <a:cubicBezTo>
                    <a:pt x="176" y="213"/>
                    <a:pt x="178" y="211"/>
                    <a:pt x="180" y="209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6" y="209"/>
                    <a:pt x="209" y="208"/>
                    <a:pt x="210" y="207"/>
                  </a:cubicBezTo>
                  <a:cubicBezTo>
                    <a:pt x="211" y="206"/>
                    <a:pt x="211" y="206"/>
                    <a:pt x="211" y="205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4" y="205"/>
                    <a:pt x="236" y="204"/>
                    <a:pt x="238" y="203"/>
                  </a:cubicBezTo>
                  <a:cubicBezTo>
                    <a:pt x="238" y="202"/>
                    <a:pt x="238" y="202"/>
                    <a:pt x="239" y="201"/>
                  </a:cubicBezTo>
                  <a:cubicBezTo>
                    <a:pt x="259" y="201"/>
                    <a:pt x="259" y="201"/>
                    <a:pt x="259" y="201"/>
                  </a:cubicBezTo>
                  <a:cubicBezTo>
                    <a:pt x="262" y="201"/>
                    <a:pt x="264" y="200"/>
                    <a:pt x="265" y="199"/>
                  </a:cubicBezTo>
                  <a:cubicBezTo>
                    <a:pt x="266" y="198"/>
                    <a:pt x="266" y="198"/>
                    <a:pt x="266" y="197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5" y="197"/>
                    <a:pt x="287" y="197"/>
                    <a:pt x="289" y="195"/>
                  </a:cubicBezTo>
                  <a:cubicBezTo>
                    <a:pt x="289" y="195"/>
                    <a:pt x="290" y="194"/>
                    <a:pt x="290" y="194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5" y="194"/>
                    <a:pt x="307" y="193"/>
                    <a:pt x="308" y="191"/>
                  </a:cubicBezTo>
                  <a:cubicBezTo>
                    <a:pt x="309" y="191"/>
                    <a:pt x="309" y="190"/>
                    <a:pt x="310" y="190"/>
                  </a:cubicBezTo>
                  <a:cubicBezTo>
                    <a:pt x="326" y="190"/>
                    <a:pt x="326" y="190"/>
                    <a:pt x="326" y="190"/>
                  </a:cubicBezTo>
                  <a:cubicBezTo>
                    <a:pt x="328" y="190"/>
                    <a:pt x="331" y="189"/>
                    <a:pt x="332" y="187"/>
                  </a:cubicBezTo>
                  <a:cubicBezTo>
                    <a:pt x="333" y="187"/>
                    <a:pt x="333" y="187"/>
                    <a:pt x="333" y="186"/>
                  </a:cubicBezTo>
                  <a:cubicBezTo>
                    <a:pt x="346" y="186"/>
                    <a:pt x="346" y="186"/>
                    <a:pt x="346" y="186"/>
                  </a:cubicBezTo>
                  <a:cubicBezTo>
                    <a:pt x="348" y="186"/>
                    <a:pt x="350" y="185"/>
                    <a:pt x="352" y="184"/>
                  </a:cubicBezTo>
                  <a:cubicBezTo>
                    <a:pt x="352" y="183"/>
                    <a:pt x="353" y="183"/>
                    <a:pt x="353" y="182"/>
                  </a:cubicBezTo>
                  <a:cubicBezTo>
                    <a:pt x="365" y="182"/>
                    <a:pt x="365" y="182"/>
                    <a:pt x="365" y="182"/>
                  </a:cubicBezTo>
                  <a:cubicBezTo>
                    <a:pt x="368" y="182"/>
                    <a:pt x="370" y="181"/>
                    <a:pt x="371" y="180"/>
                  </a:cubicBezTo>
                  <a:cubicBezTo>
                    <a:pt x="372" y="179"/>
                    <a:pt x="372" y="179"/>
                    <a:pt x="372" y="179"/>
                  </a:cubicBezTo>
                  <a:cubicBezTo>
                    <a:pt x="381" y="179"/>
                    <a:pt x="381" y="179"/>
                    <a:pt x="381" y="179"/>
                  </a:cubicBezTo>
                  <a:cubicBezTo>
                    <a:pt x="383" y="179"/>
                    <a:pt x="386" y="178"/>
                    <a:pt x="387" y="176"/>
                  </a:cubicBezTo>
                  <a:cubicBezTo>
                    <a:pt x="388" y="176"/>
                    <a:pt x="388" y="175"/>
                    <a:pt x="388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3" y="175"/>
                    <a:pt x="405" y="174"/>
                    <a:pt x="407" y="172"/>
                  </a:cubicBezTo>
                  <a:cubicBezTo>
                    <a:pt x="407" y="172"/>
                    <a:pt x="408" y="171"/>
                    <a:pt x="408" y="170"/>
                  </a:cubicBezTo>
                  <a:cubicBezTo>
                    <a:pt x="418" y="169"/>
                    <a:pt x="428" y="168"/>
                    <a:pt x="437" y="167"/>
                  </a:cubicBezTo>
                  <a:cubicBezTo>
                    <a:pt x="440" y="166"/>
                    <a:pt x="442" y="165"/>
                    <a:pt x="443" y="163"/>
                  </a:cubicBezTo>
                  <a:cubicBezTo>
                    <a:pt x="452" y="163"/>
                    <a:pt x="452" y="163"/>
                    <a:pt x="452" y="163"/>
                  </a:cubicBezTo>
                  <a:cubicBezTo>
                    <a:pt x="454" y="163"/>
                    <a:pt x="456" y="162"/>
                    <a:pt x="458" y="161"/>
                  </a:cubicBezTo>
                  <a:cubicBezTo>
                    <a:pt x="458" y="160"/>
                    <a:pt x="459" y="160"/>
                    <a:pt x="459" y="159"/>
                  </a:cubicBezTo>
                  <a:cubicBezTo>
                    <a:pt x="468" y="159"/>
                    <a:pt x="468" y="159"/>
                    <a:pt x="468" y="159"/>
                  </a:cubicBezTo>
                  <a:cubicBezTo>
                    <a:pt x="470" y="159"/>
                    <a:pt x="472" y="159"/>
                    <a:pt x="474" y="157"/>
                  </a:cubicBezTo>
                  <a:cubicBezTo>
                    <a:pt x="474" y="157"/>
                    <a:pt x="474" y="156"/>
                    <a:pt x="475" y="155"/>
                  </a:cubicBezTo>
                  <a:cubicBezTo>
                    <a:pt x="484" y="155"/>
                    <a:pt x="484" y="155"/>
                    <a:pt x="484" y="155"/>
                  </a:cubicBezTo>
                  <a:cubicBezTo>
                    <a:pt x="486" y="155"/>
                    <a:pt x="488" y="155"/>
                    <a:pt x="489" y="153"/>
                  </a:cubicBezTo>
                  <a:cubicBezTo>
                    <a:pt x="490" y="152"/>
                    <a:pt x="491" y="152"/>
                    <a:pt x="491" y="151"/>
                  </a:cubicBezTo>
                  <a:cubicBezTo>
                    <a:pt x="499" y="150"/>
                    <a:pt x="508" y="149"/>
                    <a:pt x="516" y="148"/>
                  </a:cubicBezTo>
                  <a:cubicBezTo>
                    <a:pt x="519" y="147"/>
                    <a:pt x="522" y="145"/>
                    <a:pt x="523" y="143"/>
                  </a:cubicBezTo>
                  <a:cubicBezTo>
                    <a:pt x="535" y="141"/>
                    <a:pt x="547" y="138"/>
                    <a:pt x="560" y="136"/>
                  </a:cubicBezTo>
                  <a:cubicBezTo>
                    <a:pt x="562" y="136"/>
                    <a:pt x="565" y="134"/>
                    <a:pt x="566" y="131"/>
                  </a:cubicBezTo>
                  <a:cubicBezTo>
                    <a:pt x="573" y="131"/>
                    <a:pt x="580" y="130"/>
                    <a:pt x="587" y="129"/>
                  </a:cubicBezTo>
                  <a:cubicBezTo>
                    <a:pt x="590" y="128"/>
                    <a:pt x="592" y="126"/>
                    <a:pt x="593" y="123"/>
                  </a:cubicBezTo>
                  <a:cubicBezTo>
                    <a:pt x="605" y="121"/>
                    <a:pt x="616" y="119"/>
                    <a:pt x="627" y="117"/>
                  </a:cubicBezTo>
                  <a:cubicBezTo>
                    <a:pt x="629" y="117"/>
                    <a:pt x="631" y="115"/>
                    <a:pt x="632" y="113"/>
                  </a:cubicBezTo>
                  <a:cubicBezTo>
                    <a:pt x="637" y="113"/>
                    <a:pt x="637" y="113"/>
                    <a:pt x="637" y="113"/>
                  </a:cubicBezTo>
                  <a:cubicBezTo>
                    <a:pt x="639" y="113"/>
                    <a:pt x="641" y="112"/>
                    <a:pt x="643" y="111"/>
                  </a:cubicBezTo>
                  <a:cubicBezTo>
                    <a:pt x="643" y="111"/>
                    <a:pt x="644" y="110"/>
                    <a:pt x="644" y="110"/>
                  </a:cubicBezTo>
                  <a:cubicBezTo>
                    <a:pt x="649" y="110"/>
                    <a:pt x="649" y="110"/>
                    <a:pt x="649" y="110"/>
                  </a:cubicBezTo>
                  <a:cubicBezTo>
                    <a:pt x="651" y="110"/>
                    <a:pt x="653" y="109"/>
                    <a:pt x="655" y="107"/>
                  </a:cubicBezTo>
                  <a:cubicBezTo>
                    <a:pt x="655" y="107"/>
                    <a:pt x="656" y="106"/>
                    <a:pt x="656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3" y="106"/>
                    <a:pt x="665" y="105"/>
                    <a:pt x="666" y="103"/>
                  </a:cubicBezTo>
                  <a:cubicBezTo>
                    <a:pt x="667" y="103"/>
                    <a:pt x="667" y="102"/>
                    <a:pt x="667" y="102"/>
                  </a:cubicBezTo>
                  <a:cubicBezTo>
                    <a:pt x="676" y="102"/>
                    <a:pt x="676" y="102"/>
                    <a:pt x="676" y="102"/>
                  </a:cubicBezTo>
                  <a:cubicBezTo>
                    <a:pt x="678" y="102"/>
                    <a:pt x="681" y="101"/>
                    <a:pt x="682" y="99"/>
                  </a:cubicBezTo>
                  <a:cubicBezTo>
                    <a:pt x="683" y="99"/>
                    <a:pt x="683" y="99"/>
                    <a:pt x="683" y="98"/>
                  </a:cubicBezTo>
                  <a:cubicBezTo>
                    <a:pt x="688" y="98"/>
                    <a:pt x="688" y="98"/>
                    <a:pt x="688" y="98"/>
                  </a:cubicBezTo>
                  <a:cubicBezTo>
                    <a:pt x="690" y="98"/>
                    <a:pt x="692" y="97"/>
                    <a:pt x="694" y="96"/>
                  </a:cubicBezTo>
                  <a:cubicBezTo>
                    <a:pt x="694" y="95"/>
                    <a:pt x="695" y="95"/>
                    <a:pt x="695" y="94"/>
                  </a:cubicBezTo>
                  <a:cubicBezTo>
                    <a:pt x="700" y="94"/>
                    <a:pt x="700" y="94"/>
                    <a:pt x="700" y="94"/>
                  </a:cubicBezTo>
                  <a:cubicBezTo>
                    <a:pt x="702" y="94"/>
                    <a:pt x="704" y="93"/>
                    <a:pt x="706" y="92"/>
                  </a:cubicBezTo>
                  <a:cubicBezTo>
                    <a:pt x="706" y="91"/>
                    <a:pt x="707" y="91"/>
                    <a:pt x="707" y="90"/>
                  </a:cubicBezTo>
                  <a:cubicBezTo>
                    <a:pt x="712" y="90"/>
                    <a:pt x="712" y="90"/>
                    <a:pt x="712" y="90"/>
                  </a:cubicBezTo>
                  <a:cubicBezTo>
                    <a:pt x="714" y="90"/>
                    <a:pt x="716" y="89"/>
                    <a:pt x="718" y="88"/>
                  </a:cubicBezTo>
                  <a:cubicBezTo>
                    <a:pt x="718" y="88"/>
                    <a:pt x="718" y="87"/>
                    <a:pt x="719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6" y="87"/>
                    <a:pt x="728" y="86"/>
                    <a:pt x="729" y="84"/>
                  </a:cubicBezTo>
                  <a:cubicBezTo>
                    <a:pt x="730" y="84"/>
                    <a:pt x="730" y="83"/>
                    <a:pt x="730" y="83"/>
                  </a:cubicBezTo>
                  <a:cubicBezTo>
                    <a:pt x="735" y="83"/>
                    <a:pt x="735" y="83"/>
                    <a:pt x="735" y="83"/>
                  </a:cubicBezTo>
                  <a:cubicBezTo>
                    <a:pt x="737" y="83"/>
                    <a:pt x="740" y="82"/>
                    <a:pt x="741" y="80"/>
                  </a:cubicBezTo>
                  <a:cubicBezTo>
                    <a:pt x="742" y="80"/>
                    <a:pt x="742" y="79"/>
                    <a:pt x="742" y="79"/>
                  </a:cubicBezTo>
                  <a:cubicBezTo>
                    <a:pt x="747" y="79"/>
                    <a:pt x="747" y="79"/>
                    <a:pt x="747" y="79"/>
                  </a:cubicBezTo>
                  <a:cubicBezTo>
                    <a:pt x="749" y="79"/>
                    <a:pt x="751" y="78"/>
                    <a:pt x="753" y="77"/>
                  </a:cubicBezTo>
                  <a:cubicBezTo>
                    <a:pt x="754" y="76"/>
                    <a:pt x="754" y="75"/>
                    <a:pt x="755" y="74"/>
                  </a:cubicBezTo>
                  <a:cubicBezTo>
                    <a:pt x="765" y="72"/>
                    <a:pt x="774" y="69"/>
                    <a:pt x="784" y="67"/>
                  </a:cubicBezTo>
                  <a:cubicBezTo>
                    <a:pt x="786" y="67"/>
                    <a:pt x="788" y="65"/>
                    <a:pt x="789" y="64"/>
                  </a:cubicBezTo>
                  <a:cubicBezTo>
                    <a:pt x="790" y="64"/>
                    <a:pt x="790" y="64"/>
                    <a:pt x="790" y="64"/>
                  </a:cubicBezTo>
                  <a:cubicBezTo>
                    <a:pt x="792" y="64"/>
                    <a:pt x="795" y="63"/>
                    <a:pt x="796" y="61"/>
                  </a:cubicBezTo>
                  <a:cubicBezTo>
                    <a:pt x="797" y="61"/>
                    <a:pt x="797" y="60"/>
                    <a:pt x="797" y="60"/>
                  </a:cubicBezTo>
                  <a:cubicBezTo>
                    <a:pt x="802" y="60"/>
                    <a:pt x="802" y="60"/>
                    <a:pt x="802" y="60"/>
                  </a:cubicBezTo>
                  <a:cubicBezTo>
                    <a:pt x="804" y="60"/>
                    <a:pt x="806" y="59"/>
                    <a:pt x="808" y="57"/>
                  </a:cubicBezTo>
                  <a:cubicBezTo>
                    <a:pt x="808" y="57"/>
                    <a:pt x="809" y="57"/>
                    <a:pt x="809" y="56"/>
                  </a:cubicBezTo>
                  <a:cubicBezTo>
                    <a:pt x="814" y="56"/>
                    <a:pt x="814" y="56"/>
                    <a:pt x="814" y="56"/>
                  </a:cubicBezTo>
                  <a:cubicBezTo>
                    <a:pt x="816" y="56"/>
                    <a:pt x="818" y="55"/>
                    <a:pt x="820" y="54"/>
                  </a:cubicBezTo>
                  <a:cubicBezTo>
                    <a:pt x="820" y="53"/>
                    <a:pt x="821" y="53"/>
                    <a:pt x="821" y="52"/>
                  </a:cubicBezTo>
                  <a:cubicBezTo>
                    <a:pt x="826" y="52"/>
                    <a:pt x="826" y="52"/>
                    <a:pt x="826" y="52"/>
                  </a:cubicBezTo>
                  <a:cubicBezTo>
                    <a:pt x="828" y="52"/>
                    <a:pt x="830" y="51"/>
                    <a:pt x="832" y="50"/>
                  </a:cubicBezTo>
                  <a:cubicBezTo>
                    <a:pt x="832" y="49"/>
                    <a:pt x="832" y="49"/>
                    <a:pt x="833" y="48"/>
                  </a:cubicBezTo>
                  <a:cubicBezTo>
                    <a:pt x="837" y="48"/>
                    <a:pt x="837" y="48"/>
                    <a:pt x="837" y="48"/>
                  </a:cubicBezTo>
                  <a:cubicBezTo>
                    <a:pt x="840" y="48"/>
                    <a:pt x="842" y="47"/>
                    <a:pt x="843" y="46"/>
                  </a:cubicBezTo>
                  <a:cubicBezTo>
                    <a:pt x="844" y="46"/>
                    <a:pt x="844" y="45"/>
                    <a:pt x="844" y="45"/>
                  </a:cubicBezTo>
                  <a:cubicBezTo>
                    <a:pt x="845" y="45"/>
                    <a:pt x="845" y="45"/>
                    <a:pt x="845" y="45"/>
                  </a:cubicBezTo>
                  <a:cubicBezTo>
                    <a:pt x="848" y="45"/>
                    <a:pt x="850" y="44"/>
                    <a:pt x="851" y="42"/>
                  </a:cubicBezTo>
                  <a:cubicBezTo>
                    <a:pt x="852" y="41"/>
                    <a:pt x="853" y="40"/>
                    <a:pt x="853" y="40"/>
                  </a:cubicBezTo>
                  <a:cubicBezTo>
                    <a:pt x="859" y="39"/>
                    <a:pt x="864" y="38"/>
                    <a:pt x="870" y="37"/>
                  </a:cubicBezTo>
                  <a:cubicBezTo>
                    <a:pt x="873" y="36"/>
                    <a:pt x="875" y="35"/>
                    <a:pt x="876" y="33"/>
                  </a:cubicBezTo>
                  <a:cubicBezTo>
                    <a:pt x="877" y="33"/>
                    <a:pt x="877" y="33"/>
                    <a:pt x="877" y="33"/>
                  </a:cubicBezTo>
                  <a:cubicBezTo>
                    <a:pt x="879" y="33"/>
                    <a:pt x="881" y="32"/>
                    <a:pt x="883" y="31"/>
                  </a:cubicBezTo>
                  <a:cubicBezTo>
                    <a:pt x="883" y="30"/>
                    <a:pt x="884" y="29"/>
                    <a:pt x="884" y="28"/>
                  </a:cubicBezTo>
                  <a:cubicBezTo>
                    <a:pt x="890" y="27"/>
                    <a:pt x="896" y="26"/>
                    <a:pt x="902" y="25"/>
                  </a:cubicBezTo>
                  <a:cubicBezTo>
                    <a:pt x="904" y="25"/>
                    <a:pt x="906" y="23"/>
                    <a:pt x="907" y="22"/>
                  </a:cubicBezTo>
                  <a:cubicBezTo>
                    <a:pt x="908" y="22"/>
                    <a:pt x="908" y="22"/>
                    <a:pt x="908" y="22"/>
                  </a:cubicBezTo>
                  <a:cubicBezTo>
                    <a:pt x="910" y="22"/>
                    <a:pt x="913" y="21"/>
                    <a:pt x="914" y="19"/>
                  </a:cubicBezTo>
                  <a:cubicBezTo>
                    <a:pt x="915" y="19"/>
                    <a:pt x="915" y="18"/>
                    <a:pt x="915" y="18"/>
                  </a:cubicBezTo>
                  <a:cubicBezTo>
                    <a:pt x="920" y="18"/>
                    <a:pt x="920" y="18"/>
                    <a:pt x="920" y="18"/>
                  </a:cubicBezTo>
                  <a:cubicBezTo>
                    <a:pt x="922" y="18"/>
                    <a:pt x="924" y="17"/>
                    <a:pt x="926" y="15"/>
                  </a:cubicBezTo>
                  <a:cubicBezTo>
                    <a:pt x="926" y="15"/>
                    <a:pt x="927" y="14"/>
                    <a:pt x="927" y="14"/>
                  </a:cubicBezTo>
                  <a:cubicBezTo>
                    <a:pt x="928" y="14"/>
                    <a:pt x="928" y="14"/>
                    <a:pt x="928" y="14"/>
                  </a:cubicBezTo>
                  <a:cubicBezTo>
                    <a:pt x="930" y="14"/>
                    <a:pt x="932" y="13"/>
                    <a:pt x="934" y="12"/>
                  </a:cubicBezTo>
                  <a:cubicBezTo>
                    <a:pt x="934" y="11"/>
                    <a:pt x="935" y="10"/>
                    <a:pt x="935" y="9"/>
                  </a:cubicBezTo>
                  <a:cubicBezTo>
                    <a:pt x="941" y="8"/>
                    <a:pt x="947" y="7"/>
                    <a:pt x="953" y="6"/>
                  </a:cubicBezTo>
                  <a:cubicBezTo>
                    <a:pt x="955" y="6"/>
                    <a:pt x="957" y="4"/>
                    <a:pt x="959" y="3"/>
                  </a:cubicBezTo>
                  <a:cubicBezTo>
                    <a:pt x="959" y="3"/>
                    <a:pt x="959" y="3"/>
                    <a:pt x="959" y="3"/>
                  </a:cubicBezTo>
                  <a:cubicBezTo>
                    <a:pt x="962" y="3"/>
                    <a:pt x="964" y="2"/>
                    <a:pt x="965" y="0"/>
                  </a:cubicBezTo>
                  <a:cubicBezTo>
                    <a:pt x="965" y="0"/>
                    <a:pt x="966" y="0"/>
                    <a:pt x="9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5767A3F4-FFCB-0259-EA61-EA30EF946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9" y="3127"/>
              <a:ext cx="335" cy="223"/>
            </a:xfrm>
            <a:custGeom>
              <a:avLst/>
              <a:gdLst>
                <a:gd name="T0" fmla="*/ 279 w 296"/>
                <a:gd name="T1" fmla="*/ 21 h 197"/>
                <a:gd name="T2" fmla="*/ 268 w 296"/>
                <a:gd name="T3" fmla="*/ 43 h 197"/>
                <a:gd name="T4" fmla="*/ 256 w 296"/>
                <a:gd name="T5" fmla="*/ 62 h 197"/>
                <a:gd name="T6" fmla="*/ 244 w 296"/>
                <a:gd name="T7" fmla="*/ 78 h 197"/>
                <a:gd name="T8" fmla="*/ 225 w 296"/>
                <a:gd name="T9" fmla="*/ 93 h 197"/>
                <a:gd name="T10" fmla="*/ 211 w 296"/>
                <a:gd name="T11" fmla="*/ 105 h 197"/>
                <a:gd name="T12" fmla="*/ 171 w 296"/>
                <a:gd name="T13" fmla="*/ 123 h 197"/>
                <a:gd name="T14" fmla="*/ 147 w 296"/>
                <a:gd name="T15" fmla="*/ 139 h 197"/>
                <a:gd name="T16" fmla="*/ 135 w 296"/>
                <a:gd name="T17" fmla="*/ 146 h 197"/>
                <a:gd name="T18" fmla="*/ 127 w 296"/>
                <a:gd name="T19" fmla="*/ 150 h 197"/>
                <a:gd name="T20" fmla="*/ 113 w 296"/>
                <a:gd name="T21" fmla="*/ 156 h 197"/>
                <a:gd name="T22" fmla="*/ 102 w 296"/>
                <a:gd name="T23" fmla="*/ 165 h 197"/>
                <a:gd name="T24" fmla="*/ 91 w 296"/>
                <a:gd name="T25" fmla="*/ 169 h 197"/>
                <a:gd name="T26" fmla="*/ 44 w 296"/>
                <a:gd name="T27" fmla="*/ 173 h 197"/>
                <a:gd name="T28" fmla="*/ 21 w 296"/>
                <a:gd name="T29" fmla="*/ 150 h 197"/>
                <a:gd name="T30" fmla="*/ 25 w 296"/>
                <a:gd name="T31" fmla="*/ 130 h 197"/>
                <a:gd name="T32" fmla="*/ 30 w 296"/>
                <a:gd name="T33" fmla="*/ 118 h 197"/>
                <a:gd name="T34" fmla="*/ 94 w 296"/>
                <a:gd name="T35" fmla="*/ 74 h 197"/>
                <a:gd name="T36" fmla="*/ 106 w 296"/>
                <a:gd name="T37" fmla="*/ 67 h 197"/>
                <a:gd name="T38" fmla="*/ 119 w 296"/>
                <a:gd name="T39" fmla="*/ 63 h 197"/>
                <a:gd name="T40" fmla="*/ 136 w 296"/>
                <a:gd name="T41" fmla="*/ 57 h 197"/>
                <a:gd name="T42" fmla="*/ 145 w 296"/>
                <a:gd name="T43" fmla="*/ 51 h 197"/>
                <a:gd name="T44" fmla="*/ 158 w 296"/>
                <a:gd name="T45" fmla="*/ 48 h 197"/>
                <a:gd name="T46" fmla="*/ 189 w 296"/>
                <a:gd name="T47" fmla="*/ 35 h 197"/>
                <a:gd name="T48" fmla="*/ 228 w 296"/>
                <a:gd name="T49" fmla="*/ 21 h 197"/>
                <a:gd name="T50" fmla="*/ 284 w 296"/>
                <a:gd name="T51" fmla="*/ 0 h 197"/>
                <a:gd name="T52" fmla="*/ 221 w 296"/>
                <a:gd name="T53" fmla="*/ 4 h 197"/>
                <a:gd name="T54" fmla="*/ 198 w 296"/>
                <a:gd name="T55" fmla="*/ 17 h 197"/>
                <a:gd name="T56" fmla="*/ 151 w 296"/>
                <a:gd name="T57" fmla="*/ 31 h 197"/>
                <a:gd name="T58" fmla="*/ 138 w 296"/>
                <a:gd name="T59" fmla="*/ 35 h 197"/>
                <a:gd name="T60" fmla="*/ 125 w 296"/>
                <a:gd name="T61" fmla="*/ 41 h 197"/>
                <a:gd name="T62" fmla="*/ 112 w 296"/>
                <a:gd name="T63" fmla="*/ 46 h 197"/>
                <a:gd name="T64" fmla="*/ 99 w 296"/>
                <a:gd name="T65" fmla="*/ 50 h 197"/>
                <a:gd name="T66" fmla="*/ 85 w 296"/>
                <a:gd name="T67" fmla="*/ 56 h 197"/>
                <a:gd name="T68" fmla="*/ 18 w 296"/>
                <a:gd name="T69" fmla="*/ 99 h 197"/>
                <a:gd name="T70" fmla="*/ 12 w 296"/>
                <a:gd name="T71" fmla="*/ 112 h 197"/>
                <a:gd name="T72" fmla="*/ 8 w 296"/>
                <a:gd name="T73" fmla="*/ 128 h 197"/>
                <a:gd name="T74" fmla="*/ 2 w 296"/>
                <a:gd name="T75" fmla="*/ 145 h 197"/>
                <a:gd name="T76" fmla="*/ 34 w 296"/>
                <a:gd name="T77" fmla="*/ 186 h 197"/>
                <a:gd name="T78" fmla="*/ 88 w 296"/>
                <a:gd name="T79" fmla="*/ 193 h 197"/>
                <a:gd name="T80" fmla="*/ 105 w 296"/>
                <a:gd name="T81" fmla="*/ 183 h 197"/>
                <a:gd name="T82" fmla="*/ 116 w 296"/>
                <a:gd name="T83" fmla="*/ 174 h 197"/>
                <a:gd name="T84" fmla="*/ 127 w 296"/>
                <a:gd name="T85" fmla="*/ 170 h 197"/>
                <a:gd name="T86" fmla="*/ 140 w 296"/>
                <a:gd name="T87" fmla="*/ 164 h 197"/>
                <a:gd name="T88" fmla="*/ 149 w 296"/>
                <a:gd name="T89" fmla="*/ 158 h 197"/>
                <a:gd name="T90" fmla="*/ 172 w 296"/>
                <a:gd name="T91" fmla="*/ 147 h 197"/>
                <a:gd name="T92" fmla="*/ 205 w 296"/>
                <a:gd name="T93" fmla="*/ 127 h 197"/>
                <a:gd name="T94" fmla="*/ 226 w 296"/>
                <a:gd name="T95" fmla="*/ 113 h 197"/>
                <a:gd name="T96" fmla="*/ 241 w 296"/>
                <a:gd name="T97" fmla="*/ 105 h 197"/>
                <a:gd name="T98" fmla="*/ 261 w 296"/>
                <a:gd name="T99" fmla="*/ 85 h 197"/>
                <a:gd name="T100" fmla="*/ 273 w 296"/>
                <a:gd name="T101" fmla="*/ 67 h 197"/>
                <a:gd name="T102" fmla="*/ 284 w 296"/>
                <a:gd name="T103" fmla="*/ 54 h 197"/>
                <a:gd name="T104" fmla="*/ 296 w 296"/>
                <a:gd name="T10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197">
                  <a:moveTo>
                    <a:pt x="248" y="17"/>
                  </a:moveTo>
                  <a:cubicBezTo>
                    <a:pt x="278" y="17"/>
                    <a:pt x="278" y="17"/>
                    <a:pt x="278" y="17"/>
                  </a:cubicBezTo>
                  <a:cubicBezTo>
                    <a:pt x="278" y="18"/>
                    <a:pt x="278" y="18"/>
                    <a:pt x="279" y="19"/>
                  </a:cubicBezTo>
                  <a:cubicBezTo>
                    <a:pt x="279" y="19"/>
                    <a:pt x="279" y="20"/>
                    <a:pt x="279" y="21"/>
                  </a:cubicBezTo>
                  <a:cubicBezTo>
                    <a:pt x="278" y="22"/>
                    <a:pt x="276" y="24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5" y="31"/>
                    <a:pt x="274" y="36"/>
                    <a:pt x="273" y="41"/>
                  </a:cubicBezTo>
                  <a:cubicBezTo>
                    <a:pt x="271" y="42"/>
                    <a:pt x="270" y="43"/>
                    <a:pt x="268" y="43"/>
                  </a:cubicBezTo>
                  <a:cubicBezTo>
                    <a:pt x="266" y="45"/>
                    <a:pt x="264" y="48"/>
                    <a:pt x="264" y="51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3" y="54"/>
                    <a:pt x="262" y="54"/>
                    <a:pt x="261" y="55"/>
                  </a:cubicBezTo>
                  <a:cubicBezTo>
                    <a:pt x="258" y="56"/>
                    <a:pt x="256" y="59"/>
                    <a:pt x="256" y="62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53" y="67"/>
                    <a:pt x="251" y="69"/>
                    <a:pt x="248" y="71"/>
                  </a:cubicBezTo>
                  <a:cubicBezTo>
                    <a:pt x="246" y="72"/>
                    <a:pt x="244" y="75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3" y="79"/>
                    <a:pt x="242" y="79"/>
                    <a:pt x="242" y="80"/>
                  </a:cubicBezTo>
                  <a:cubicBezTo>
                    <a:pt x="240" y="83"/>
                    <a:pt x="238" y="86"/>
                    <a:pt x="236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0" y="88"/>
                    <a:pt x="227" y="90"/>
                    <a:pt x="225" y="93"/>
                  </a:cubicBezTo>
                  <a:cubicBezTo>
                    <a:pt x="225" y="94"/>
                    <a:pt x="224" y="95"/>
                    <a:pt x="224" y="96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8" y="96"/>
                    <a:pt x="215" y="98"/>
                    <a:pt x="214" y="100"/>
                  </a:cubicBezTo>
                  <a:cubicBezTo>
                    <a:pt x="213" y="102"/>
                    <a:pt x="212" y="103"/>
                    <a:pt x="211" y="105"/>
                  </a:cubicBezTo>
                  <a:cubicBezTo>
                    <a:pt x="207" y="106"/>
                    <a:pt x="203" y="107"/>
                    <a:pt x="199" y="108"/>
                  </a:cubicBezTo>
                  <a:cubicBezTo>
                    <a:pt x="197" y="108"/>
                    <a:pt x="195" y="110"/>
                    <a:pt x="194" y="112"/>
                  </a:cubicBezTo>
                  <a:cubicBezTo>
                    <a:pt x="193" y="114"/>
                    <a:pt x="192" y="115"/>
                    <a:pt x="192" y="116"/>
                  </a:cubicBezTo>
                  <a:cubicBezTo>
                    <a:pt x="185" y="119"/>
                    <a:pt x="178" y="121"/>
                    <a:pt x="171" y="123"/>
                  </a:cubicBezTo>
                  <a:cubicBezTo>
                    <a:pt x="169" y="124"/>
                    <a:pt x="167" y="125"/>
                    <a:pt x="166" y="128"/>
                  </a:cubicBezTo>
                  <a:cubicBezTo>
                    <a:pt x="166" y="129"/>
                    <a:pt x="165" y="130"/>
                    <a:pt x="164" y="132"/>
                  </a:cubicBezTo>
                  <a:cubicBezTo>
                    <a:pt x="160" y="133"/>
                    <a:pt x="156" y="133"/>
                    <a:pt x="152" y="134"/>
                  </a:cubicBezTo>
                  <a:cubicBezTo>
                    <a:pt x="150" y="135"/>
                    <a:pt x="148" y="136"/>
                    <a:pt x="147" y="139"/>
                  </a:cubicBezTo>
                  <a:cubicBezTo>
                    <a:pt x="146" y="140"/>
                    <a:pt x="146" y="141"/>
                    <a:pt x="145" y="142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0" y="142"/>
                    <a:pt x="138" y="143"/>
                    <a:pt x="136" y="144"/>
                  </a:cubicBezTo>
                  <a:cubicBezTo>
                    <a:pt x="136" y="145"/>
                    <a:pt x="136" y="145"/>
                    <a:pt x="135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2" y="146"/>
                    <a:pt x="130" y="147"/>
                    <a:pt x="129" y="148"/>
                  </a:cubicBezTo>
                  <a:cubicBezTo>
                    <a:pt x="128" y="149"/>
                    <a:pt x="128" y="149"/>
                    <a:pt x="128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4" y="150"/>
                    <a:pt x="122" y="150"/>
                    <a:pt x="121" y="152"/>
                  </a:cubicBezTo>
                  <a:cubicBezTo>
                    <a:pt x="120" y="152"/>
                    <a:pt x="120" y="153"/>
                    <a:pt x="120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17" y="153"/>
                    <a:pt x="115" y="154"/>
                    <a:pt x="113" y="156"/>
                  </a:cubicBezTo>
                  <a:cubicBezTo>
                    <a:pt x="113" y="156"/>
                    <a:pt x="112" y="157"/>
                    <a:pt x="112" y="157"/>
                  </a:cubicBezTo>
                  <a:cubicBezTo>
                    <a:pt x="111" y="157"/>
                    <a:pt x="111" y="157"/>
                    <a:pt x="111" y="157"/>
                  </a:cubicBezTo>
                  <a:cubicBezTo>
                    <a:pt x="108" y="157"/>
                    <a:pt x="105" y="159"/>
                    <a:pt x="104" y="162"/>
                  </a:cubicBezTo>
                  <a:cubicBezTo>
                    <a:pt x="103" y="163"/>
                    <a:pt x="102" y="164"/>
                    <a:pt x="102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7" y="165"/>
                    <a:pt x="95" y="166"/>
                    <a:pt x="93" y="167"/>
                  </a:cubicBezTo>
                  <a:cubicBezTo>
                    <a:pt x="93" y="168"/>
                    <a:pt x="92" y="168"/>
                    <a:pt x="92" y="169"/>
                  </a:cubicBezTo>
                  <a:cubicBezTo>
                    <a:pt x="91" y="169"/>
                    <a:pt x="91" y="169"/>
                    <a:pt x="91" y="169"/>
                  </a:cubicBezTo>
                  <a:cubicBezTo>
                    <a:pt x="88" y="169"/>
                    <a:pt x="86" y="170"/>
                    <a:pt x="84" y="173"/>
                  </a:cubicBezTo>
                  <a:cubicBezTo>
                    <a:pt x="83" y="174"/>
                    <a:pt x="83" y="175"/>
                    <a:pt x="82" y="177"/>
                  </a:cubicBezTo>
                  <a:cubicBezTo>
                    <a:pt x="73" y="178"/>
                    <a:pt x="64" y="179"/>
                    <a:pt x="55" y="180"/>
                  </a:cubicBezTo>
                  <a:cubicBezTo>
                    <a:pt x="51" y="177"/>
                    <a:pt x="48" y="175"/>
                    <a:pt x="44" y="173"/>
                  </a:cubicBezTo>
                  <a:cubicBezTo>
                    <a:pt x="37" y="169"/>
                    <a:pt x="30" y="166"/>
                    <a:pt x="25" y="162"/>
                  </a:cubicBezTo>
                  <a:cubicBezTo>
                    <a:pt x="23" y="160"/>
                    <a:pt x="21" y="159"/>
                    <a:pt x="20" y="157"/>
                  </a:cubicBezTo>
                  <a:cubicBezTo>
                    <a:pt x="19" y="156"/>
                    <a:pt x="19" y="156"/>
                    <a:pt x="19" y="155"/>
                  </a:cubicBezTo>
                  <a:cubicBezTo>
                    <a:pt x="20" y="154"/>
                    <a:pt x="21" y="152"/>
                    <a:pt x="21" y="150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2" y="141"/>
                    <a:pt x="22" y="141"/>
                  </a:cubicBezTo>
                  <a:cubicBezTo>
                    <a:pt x="24" y="139"/>
                    <a:pt x="25" y="137"/>
                    <a:pt x="25" y="135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0"/>
                    <a:pt x="26" y="130"/>
                    <a:pt x="26" y="129"/>
                  </a:cubicBezTo>
                  <a:cubicBezTo>
                    <a:pt x="28" y="128"/>
                    <a:pt x="29" y="125"/>
                    <a:pt x="29" y="12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8"/>
                    <a:pt x="30" y="118"/>
                  </a:cubicBezTo>
                  <a:cubicBezTo>
                    <a:pt x="32" y="116"/>
                    <a:pt x="33" y="114"/>
                    <a:pt x="33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8" y="101"/>
                    <a:pt x="43" y="95"/>
                    <a:pt x="49" y="89"/>
                  </a:cubicBezTo>
                  <a:cubicBezTo>
                    <a:pt x="64" y="84"/>
                    <a:pt x="79" y="79"/>
                    <a:pt x="94" y="74"/>
                  </a:cubicBezTo>
                  <a:cubicBezTo>
                    <a:pt x="96" y="73"/>
                    <a:pt x="97" y="72"/>
                    <a:pt x="98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1" y="71"/>
                    <a:pt x="103" y="70"/>
                    <a:pt x="105" y="68"/>
                  </a:cubicBezTo>
                  <a:cubicBezTo>
                    <a:pt x="105" y="68"/>
                    <a:pt x="106" y="67"/>
                    <a:pt x="106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3" y="67"/>
                    <a:pt x="115" y="66"/>
                    <a:pt x="117" y="64"/>
                  </a:cubicBezTo>
                  <a:cubicBezTo>
                    <a:pt x="117" y="64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1" y="63"/>
                    <a:pt x="123" y="62"/>
                    <a:pt x="125" y="60"/>
                  </a:cubicBezTo>
                  <a:cubicBezTo>
                    <a:pt x="125" y="60"/>
                    <a:pt x="125" y="60"/>
                    <a:pt x="126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3" y="59"/>
                    <a:pt x="135" y="58"/>
                    <a:pt x="136" y="57"/>
                  </a:cubicBezTo>
                  <a:cubicBezTo>
                    <a:pt x="137" y="56"/>
                    <a:pt x="137" y="56"/>
                    <a:pt x="138" y="55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41" y="55"/>
                    <a:pt x="143" y="54"/>
                    <a:pt x="144" y="53"/>
                  </a:cubicBezTo>
                  <a:cubicBezTo>
                    <a:pt x="145" y="52"/>
                    <a:pt x="145" y="52"/>
                    <a:pt x="145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3" y="51"/>
                    <a:pt x="155" y="51"/>
                    <a:pt x="156" y="49"/>
                  </a:cubicBezTo>
                  <a:cubicBezTo>
                    <a:pt x="157" y="49"/>
                    <a:pt x="157" y="48"/>
                    <a:pt x="157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60" y="48"/>
                    <a:pt x="162" y="47"/>
                    <a:pt x="164" y="45"/>
                  </a:cubicBezTo>
                  <a:cubicBezTo>
                    <a:pt x="165" y="44"/>
                    <a:pt x="165" y="44"/>
                    <a:pt x="166" y="43"/>
                  </a:cubicBezTo>
                  <a:cubicBezTo>
                    <a:pt x="171" y="42"/>
                    <a:pt x="177" y="41"/>
                    <a:pt x="183" y="40"/>
                  </a:cubicBezTo>
                  <a:cubicBezTo>
                    <a:pt x="186" y="39"/>
                    <a:pt x="188" y="37"/>
                    <a:pt x="189" y="35"/>
                  </a:cubicBezTo>
                  <a:cubicBezTo>
                    <a:pt x="195" y="34"/>
                    <a:pt x="201" y="33"/>
                    <a:pt x="207" y="32"/>
                  </a:cubicBezTo>
                  <a:cubicBezTo>
                    <a:pt x="210" y="32"/>
                    <a:pt x="212" y="30"/>
                    <a:pt x="213" y="27"/>
                  </a:cubicBezTo>
                  <a:cubicBezTo>
                    <a:pt x="216" y="26"/>
                    <a:pt x="220" y="25"/>
                    <a:pt x="223" y="24"/>
                  </a:cubicBezTo>
                  <a:cubicBezTo>
                    <a:pt x="225" y="24"/>
                    <a:pt x="227" y="23"/>
                    <a:pt x="228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43" y="21"/>
                    <a:pt x="245" y="20"/>
                    <a:pt x="247" y="18"/>
                  </a:cubicBezTo>
                  <a:cubicBezTo>
                    <a:pt x="247" y="18"/>
                    <a:pt x="247" y="18"/>
                    <a:pt x="248" y="17"/>
                  </a:cubicBezTo>
                  <a:moveTo>
                    <a:pt x="284" y="0"/>
                  </a:moveTo>
                  <a:cubicBezTo>
                    <a:pt x="241" y="0"/>
                    <a:pt x="241" y="0"/>
                    <a:pt x="241" y="0"/>
                  </a:cubicBezTo>
                  <a:cubicBezTo>
                    <a:pt x="238" y="0"/>
                    <a:pt x="236" y="1"/>
                    <a:pt x="235" y="3"/>
                  </a:cubicBezTo>
                  <a:cubicBezTo>
                    <a:pt x="234" y="3"/>
                    <a:pt x="234" y="4"/>
                    <a:pt x="234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9" y="4"/>
                    <a:pt x="217" y="5"/>
                    <a:pt x="215" y="7"/>
                  </a:cubicBezTo>
                  <a:cubicBezTo>
                    <a:pt x="214" y="8"/>
                    <a:pt x="214" y="9"/>
                    <a:pt x="213" y="10"/>
                  </a:cubicBezTo>
                  <a:cubicBezTo>
                    <a:pt x="210" y="11"/>
                    <a:pt x="207" y="11"/>
                    <a:pt x="203" y="12"/>
                  </a:cubicBezTo>
                  <a:cubicBezTo>
                    <a:pt x="201" y="13"/>
                    <a:pt x="199" y="15"/>
                    <a:pt x="198" y="17"/>
                  </a:cubicBezTo>
                  <a:cubicBezTo>
                    <a:pt x="192" y="18"/>
                    <a:pt x="186" y="19"/>
                    <a:pt x="180" y="20"/>
                  </a:cubicBezTo>
                  <a:cubicBezTo>
                    <a:pt x="178" y="20"/>
                    <a:pt x="175" y="22"/>
                    <a:pt x="174" y="25"/>
                  </a:cubicBezTo>
                  <a:cubicBezTo>
                    <a:pt x="168" y="25"/>
                    <a:pt x="163" y="26"/>
                    <a:pt x="157" y="27"/>
                  </a:cubicBezTo>
                  <a:cubicBezTo>
                    <a:pt x="154" y="28"/>
                    <a:pt x="152" y="29"/>
                    <a:pt x="151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8" y="31"/>
                    <a:pt x="146" y="32"/>
                    <a:pt x="144" y="33"/>
                  </a:cubicBezTo>
                  <a:cubicBezTo>
                    <a:pt x="144" y="34"/>
                    <a:pt x="144" y="34"/>
                    <a:pt x="143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6" y="35"/>
                    <a:pt x="134" y="36"/>
                    <a:pt x="133" y="37"/>
                  </a:cubicBezTo>
                  <a:cubicBezTo>
                    <a:pt x="132" y="38"/>
                    <a:pt x="132" y="38"/>
                    <a:pt x="131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8" y="39"/>
                    <a:pt x="126" y="40"/>
                    <a:pt x="125" y="41"/>
                  </a:cubicBezTo>
                  <a:cubicBezTo>
                    <a:pt x="124" y="41"/>
                    <a:pt x="124" y="42"/>
                    <a:pt x="12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7" y="43"/>
                    <a:pt x="115" y="43"/>
                    <a:pt x="113" y="45"/>
                  </a:cubicBezTo>
                  <a:cubicBezTo>
                    <a:pt x="113" y="45"/>
                    <a:pt x="112" y="46"/>
                    <a:pt x="112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9" y="46"/>
                    <a:pt x="107" y="47"/>
                    <a:pt x="105" y="49"/>
                  </a:cubicBezTo>
                  <a:cubicBezTo>
                    <a:pt x="105" y="49"/>
                    <a:pt x="104" y="50"/>
                    <a:pt x="104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0"/>
                    <a:pt x="95" y="51"/>
                    <a:pt x="93" y="52"/>
                  </a:cubicBezTo>
                  <a:cubicBezTo>
                    <a:pt x="93" y="53"/>
                    <a:pt x="92" y="53"/>
                    <a:pt x="92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89" y="54"/>
                    <a:pt x="87" y="55"/>
                    <a:pt x="85" y="56"/>
                  </a:cubicBezTo>
                  <a:cubicBezTo>
                    <a:pt x="85" y="57"/>
                    <a:pt x="84" y="59"/>
                    <a:pt x="83" y="60"/>
                  </a:cubicBezTo>
                  <a:cubicBezTo>
                    <a:pt x="69" y="64"/>
                    <a:pt x="56" y="69"/>
                    <a:pt x="42" y="73"/>
                  </a:cubicBezTo>
                  <a:cubicBezTo>
                    <a:pt x="40" y="74"/>
                    <a:pt x="39" y="75"/>
                    <a:pt x="38" y="76"/>
                  </a:cubicBezTo>
                  <a:cubicBezTo>
                    <a:pt x="31" y="84"/>
                    <a:pt x="25" y="91"/>
                    <a:pt x="18" y="99"/>
                  </a:cubicBezTo>
                  <a:cubicBezTo>
                    <a:pt x="17" y="100"/>
                    <a:pt x="16" y="102"/>
                    <a:pt x="16" y="104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105"/>
                    <a:pt x="15" y="106"/>
                    <a:pt x="15" y="106"/>
                  </a:cubicBezTo>
                  <a:cubicBezTo>
                    <a:pt x="13" y="108"/>
                    <a:pt x="12" y="110"/>
                    <a:pt x="12" y="112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7"/>
                    <a:pt x="11" y="117"/>
                    <a:pt x="11" y="117"/>
                  </a:cubicBezTo>
                  <a:cubicBezTo>
                    <a:pt x="9" y="119"/>
                    <a:pt x="8" y="121"/>
                    <a:pt x="8" y="123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7" y="129"/>
                    <a:pt x="7" y="129"/>
                  </a:cubicBezTo>
                  <a:cubicBezTo>
                    <a:pt x="5" y="131"/>
                    <a:pt x="4" y="133"/>
                    <a:pt x="4" y="135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3" y="144"/>
                    <a:pt x="2" y="145"/>
                  </a:cubicBezTo>
                  <a:cubicBezTo>
                    <a:pt x="1" y="146"/>
                    <a:pt x="0" y="149"/>
                    <a:pt x="0" y="151"/>
                  </a:cubicBezTo>
                  <a:cubicBezTo>
                    <a:pt x="1" y="159"/>
                    <a:pt x="5" y="165"/>
                    <a:pt x="9" y="169"/>
                  </a:cubicBezTo>
                  <a:cubicBezTo>
                    <a:pt x="12" y="173"/>
                    <a:pt x="15" y="176"/>
                    <a:pt x="19" y="178"/>
                  </a:cubicBezTo>
                  <a:cubicBezTo>
                    <a:pt x="24" y="181"/>
                    <a:pt x="30" y="184"/>
                    <a:pt x="34" y="186"/>
                  </a:cubicBezTo>
                  <a:cubicBezTo>
                    <a:pt x="39" y="189"/>
                    <a:pt x="43" y="191"/>
                    <a:pt x="46" y="194"/>
                  </a:cubicBezTo>
                  <a:cubicBezTo>
                    <a:pt x="48" y="196"/>
                    <a:pt x="50" y="197"/>
                    <a:pt x="52" y="197"/>
                  </a:cubicBezTo>
                  <a:cubicBezTo>
                    <a:pt x="52" y="197"/>
                    <a:pt x="53" y="197"/>
                    <a:pt x="53" y="197"/>
                  </a:cubicBezTo>
                  <a:cubicBezTo>
                    <a:pt x="65" y="195"/>
                    <a:pt x="76" y="194"/>
                    <a:pt x="88" y="193"/>
                  </a:cubicBezTo>
                  <a:cubicBezTo>
                    <a:pt x="91" y="192"/>
                    <a:pt x="94" y="191"/>
                    <a:pt x="95" y="188"/>
                  </a:cubicBezTo>
                  <a:cubicBezTo>
                    <a:pt x="95" y="187"/>
                    <a:pt x="96" y="186"/>
                    <a:pt x="96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101" y="185"/>
                    <a:pt x="103" y="185"/>
                    <a:pt x="105" y="183"/>
                  </a:cubicBezTo>
                  <a:cubicBezTo>
                    <a:pt x="105" y="183"/>
                    <a:pt x="106" y="182"/>
                    <a:pt x="106" y="181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10" y="181"/>
                    <a:pt x="113" y="180"/>
                    <a:pt x="114" y="177"/>
                  </a:cubicBezTo>
                  <a:cubicBezTo>
                    <a:pt x="115" y="176"/>
                    <a:pt x="115" y="175"/>
                    <a:pt x="116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21" y="174"/>
                    <a:pt x="123" y="173"/>
                    <a:pt x="125" y="171"/>
                  </a:cubicBezTo>
                  <a:cubicBezTo>
                    <a:pt x="125" y="171"/>
                    <a:pt x="125" y="170"/>
                    <a:pt x="126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9" y="170"/>
                    <a:pt x="131" y="169"/>
                    <a:pt x="132" y="168"/>
                  </a:cubicBezTo>
                  <a:cubicBezTo>
                    <a:pt x="133" y="167"/>
                    <a:pt x="133" y="167"/>
                    <a:pt x="134" y="166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37" y="166"/>
                    <a:pt x="139" y="165"/>
                    <a:pt x="140" y="164"/>
                  </a:cubicBezTo>
                  <a:cubicBezTo>
                    <a:pt x="141" y="163"/>
                    <a:pt x="141" y="163"/>
                    <a:pt x="142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5" y="162"/>
                    <a:pt x="147" y="161"/>
                    <a:pt x="148" y="160"/>
                  </a:cubicBezTo>
                  <a:cubicBezTo>
                    <a:pt x="149" y="159"/>
                    <a:pt x="149" y="159"/>
                    <a:pt x="149" y="158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53" y="158"/>
                    <a:pt x="156" y="157"/>
                    <a:pt x="158" y="154"/>
                  </a:cubicBezTo>
                  <a:cubicBezTo>
                    <a:pt x="158" y="152"/>
                    <a:pt x="159" y="151"/>
                    <a:pt x="160" y="150"/>
                  </a:cubicBezTo>
                  <a:cubicBezTo>
                    <a:pt x="164" y="149"/>
                    <a:pt x="168" y="148"/>
                    <a:pt x="172" y="147"/>
                  </a:cubicBezTo>
                  <a:cubicBezTo>
                    <a:pt x="174" y="146"/>
                    <a:pt x="176" y="145"/>
                    <a:pt x="177" y="143"/>
                  </a:cubicBezTo>
                  <a:cubicBezTo>
                    <a:pt x="178" y="141"/>
                    <a:pt x="179" y="139"/>
                    <a:pt x="180" y="138"/>
                  </a:cubicBezTo>
                  <a:cubicBezTo>
                    <a:pt x="186" y="136"/>
                    <a:pt x="193" y="134"/>
                    <a:pt x="200" y="131"/>
                  </a:cubicBezTo>
                  <a:cubicBezTo>
                    <a:pt x="202" y="130"/>
                    <a:pt x="204" y="129"/>
                    <a:pt x="205" y="127"/>
                  </a:cubicBezTo>
                  <a:cubicBezTo>
                    <a:pt x="206" y="126"/>
                    <a:pt x="206" y="124"/>
                    <a:pt x="207" y="123"/>
                  </a:cubicBezTo>
                  <a:cubicBezTo>
                    <a:pt x="211" y="122"/>
                    <a:pt x="215" y="121"/>
                    <a:pt x="219" y="120"/>
                  </a:cubicBezTo>
                  <a:cubicBezTo>
                    <a:pt x="222" y="120"/>
                    <a:pt x="224" y="118"/>
                    <a:pt x="225" y="115"/>
                  </a:cubicBezTo>
                  <a:cubicBezTo>
                    <a:pt x="225" y="114"/>
                    <a:pt x="226" y="114"/>
                    <a:pt x="226" y="113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32" y="113"/>
                    <a:pt x="235" y="111"/>
                    <a:pt x="236" y="108"/>
                  </a:cubicBezTo>
                  <a:cubicBezTo>
                    <a:pt x="237" y="107"/>
                    <a:pt x="237" y="106"/>
                    <a:pt x="238" y="105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43" y="105"/>
                    <a:pt x="246" y="104"/>
                    <a:pt x="247" y="101"/>
                  </a:cubicBezTo>
                  <a:cubicBezTo>
                    <a:pt x="249" y="99"/>
                    <a:pt x="251" y="96"/>
                    <a:pt x="253" y="93"/>
                  </a:cubicBezTo>
                  <a:cubicBezTo>
                    <a:pt x="255" y="93"/>
                    <a:pt x="257" y="92"/>
                    <a:pt x="258" y="91"/>
                  </a:cubicBezTo>
                  <a:cubicBezTo>
                    <a:pt x="260" y="89"/>
                    <a:pt x="261" y="87"/>
                    <a:pt x="261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4" y="80"/>
                    <a:pt x="266" y="79"/>
                    <a:pt x="269" y="77"/>
                  </a:cubicBezTo>
                  <a:cubicBezTo>
                    <a:pt x="271" y="76"/>
                    <a:pt x="273" y="73"/>
                    <a:pt x="273" y="70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4" y="67"/>
                    <a:pt x="275" y="66"/>
                    <a:pt x="276" y="66"/>
                  </a:cubicBezTo>
                  <a:cubicBezTo>
                    <a:pt x="279" y="64"/>
                    <a:pt x="280" y="61"/>
                    <a:pt x="280" y="58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2" y="55"/>
                    <a:pt x="283" y="55"/>
                    <a:pt x="284" y="54"/>
                  </a:cubicBezTo>
                  <a:cubicBezTo>
                    <a:pt x="286" y="53"/>
                    <a:pt x="288" y="51"/>
                    <a:pt x="288" y="49"/>
                  </a:cubicBezTo>
                  <a:cubicBezTo>
                    <a:pt x="289" y="44"/>
                    <a:pt x="290" y="40"/>
                    <a:pt x="291" y="36"/>
                  </a:cubicBezTo>
                  <a:cubicBezTo>
                    <a:pt x="292" y="35"/>
                    <a:pt x="293" y="35"/>
                    <a:pt x="294" y="34"/>
                  </a:cubicBezTo>
                  <a:cubicBezTo>
                    <a:pt x="295" y="32"/>
                    <a:pt x="296" y="30"/>
                    <a:pt x="296" y="28"/>
                  </a:cubicBezTo>
                  <a:cubicBezTo>
                    <a:pt x="296" y="22"/>
                    <a:pt x="296" y="18"/>
                    <a:pt x="295" y="15"/>
                  </a:cubicBezTo>
                  <a:cubicBezTo>
                    <a:pt x="294" y="12"/>
                    <a:pt x="293" y="9"/>
                    <a:pt x="292" y="6"/>
                  </a:cubicBezTo>
                  <a:cubicBezTo>
                    <a:pt x="291" y="3"/>
                    <a:pt x="288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BA0A12-01F1-4966-BAF9-A644B1C47027}"/>
              </a:ext>
            </a:extLst>
          </p:cNvPr>
          <p:cNvGrpSpPr/>
          <p:nvPr/>
        </p:nvGrpSpPr>
        <p:grpSpPr>
          <a:xfrm>
            <a:off x="4988120" y="3365041"/>
            <a:ext cx="1803926" cy="1723248"/>
            <a:chOff x="1121282" y="3758161"/>
            <a:chExt cx="1803926" cy="1723248"/>
          </a:xfrm>
        </p:grpSpPr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C9E52E9F-08EC-4D92-846E-B5A8FAF6AB24}"/>
                </a:ext>
              </a:extLst>
            </p:cNvPr>
            <p:cNvSpPr/>
            <p:nvPr/>
          </p:nvSpPr>
          <p:spPr>
            <a:xfrm flipV="1">
              <a:off x="1121282" y="3955585"/>
              <a:ext cx="1803926" cy="15258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5">
              <a:extLst>
                <a:ext uri="{FF2B5EF4-FFF2-40B4-BE49-F238E27FC236}">
                  <a16:creationId xmlns:a16="http://schemas.microsoft.com/office/drawing/2014/main" id="{5E74E738-FCBC-47ED-A2FC-2DD05CEC1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706" y="3758161"/>
              <a:ext cx="649716" cy="600004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05452E-967E-4452-A1B7-89DB4ED3CB3C}"/>
              </a:ext>
            </a:extLst>
          </p:cNvPr>
          <p:cNvGrpSpPr/>
          <p:nvPr/>
        </p:nvGrpSpPr>
        <p:grpSpPr>
          <a:xfrm>
            <a:off x="9161500" y="2127449"/>
            <a:ext cx="1803926" cy="1671883"/>
            <a:chOff x="3844203" y="3038564"/>
            <a:chExt cx="1803926" cy="1671883"/>
          </a:xfrm>
        </p:grpSpPr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773629B8-F936-4451-B309-5AD751FB9408}"/>
                </a:ext>
              </a:extLst>
            </p:cNvPr>
            <p:cNvSpPr/>
            <p:nvPr/>
          </p:nvSpPr>
          <p:spPr>
            <a:xfrm flipV="1">
              <a:off x="3844203" y="3184623"/>
              <a:ext cx="1803926" cy="15258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B8CCA973-EB12-4A07-9801-E0846778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308" y="3038564"/>
              <a:ext cx="649716" cy="643830"/>
            </a:xfrm>
            <a:custGeom>
              <a:avLst/>
              <a:gdLst>
                <a:gd name="T0" fmla="*/ 6848 w 6914"/>
                <a:gd name="T1" fmla="*/ 2638 h 6861"/>
                <a:gd name="T2" fmla="*/ 6360 w 6914"/>
                <a:gd name="T3" fmla="*/ 2276 h 6861"/>
                <a:gd name="T4" fmla="*/ 4507 w 6914"/>
                <a:gd name="T5" fmla="*/ 2276 h 6861"/>
                <a:gd name="T6" fmla="*/ 3944 w 6914"/>
                <a:gd name="T7" fmla="*/ 360 h 6861"/>
                <a:gd name="T8" fmla="*/ 3459 w 6914"/>
                <a:gd name="T9" fmla="*/ 0 h 6861"/>
                <a:gd name="T10" fmla="*/ 2970 w 6914"/>
                <a:gd name="T11" fmla="*/ 357 h 6861"/>
                <a:gd name="T12" fmla="*/ 2389 w 6914"/>
                <a:gd name="T13" fmla="*/ 2276 h 6861"/>
                <a:gd name="T14" fmla="*/ 554 w 6914"/>
                <a:gd name="T15" fmla="*/ 2276 h 6861"/>
                <a:gd name="T16" fmla="*/ 65 w 6914"/>
                <a:gd name="T17" fmla="*/ 2639 h 6861"/>
                <a:gd name="T18" fmla="*/ 266 w 6914"/>
                <a:gd name="T19" fmla="*/ 3207 h 6861"/>
                <a:gd name="T20" fmla="*/ 1767 w 6914"/>
                <a:gd name="T21" fmla="*/ 4329 h 6861"/>
                <a:gd name="T22" fmla="*/ 1186 w 6914"/>
                <a:gd name="T23" fmla="*/ 6162 h 6861"/>
                <a:gd name="T24" fmla="*/ 1382 w 6914"/>
                <a:gd name="T25" fmla="*/ 6736 h 6861"/>
                <a:gd name="T26" fmla="*/ 1983 w 6914"/>
                <a:gd name="T27" fmla="*/ 6722 h 6861"/>
                <a:gd name="T28" fmla="*/ 3119 w 6914"/>
                <a:gd name="T29" fmla="*/ 5944 h 6861"/>
                <a:gd name="T30" fmla="*/ 3149 w 6914"/>
                <a:gd name="T31" fmla="*/ 5786 h 6861"/>
                <a:gd name="T32" fmla="*/ 2991 w 6914"/>
                <a:gd name="T33" fmla="*/ 5757 h 6861"/>
                <a:gd name="T34" fmla="*/ 1848 w 6914"/>
                <a:gd name="T35" fmla="*/ 6539 h 6861"/>
                <a:gd name="T36" fmla="*/ 1512 w 6914"/>
                <a:gd name="T37" fmla="*/ 6549 h 6861"/>
                <a:gd name="T38" fmla="*/ 1403 w 6914"/>
                <a:gd name="T39" fmla="*/ 6231 h 6861"/>
                <a:gd name="T40" fmla="*/ 2008 w 6914"/>
                <a:gd name="T41" fmla="*/ 4321 h 6861"/>
                <a:gd name="T42" fmla="*/ 1968 w 6914"/>
                <a:gd name="T43" fmla="*/ 4195 h 6861"/>
                <a:gd name="T44" fmla="*/ 397 w 6914"/>
                <a:gd name="T45" fmla="*/ 3021 h 6861"/>
                <a:gd name="T46" fmla="*/ 283 w 6914"/>
                <a:gd name="T47" fmla="*/ 2704 h 6861"/>
                <a:gd name="T48" fmla="*/ 554 w 6914"/>
                <a:gd name="T49" fmla="*/ 2504 h 6861"/>
                <a:gd name="T50" fmla="*/ 2473 w 6914"/>
                <a:gd name="T51" fmla="*/ 2504 h 6861"/>
                <a:gd name="T52" fmla="*/ 2582 w 6914"/>
                <a:gd name="T53" fmla="*/ 2423 h 6861"/>
                <a:gd name="T54" fmla="*/ 3187 w 6914"/>
                <a:gd name="T55" fmla="*/ 425 h 6861"/>
                <a:gd name="T56" fmla="*/ 3458 w 6914"/>
                <a:gd name="T57" fmla="*/ 228 h 6861"/>
                <a:gd name="T58" fmla="*/ 3727 w 6914"/>
                <a:gd name="T59" fmla="*/ 426 h 6861"/>
                <a:gd name="T60" fmla="*/ 4313 w 6914"/>
                <a:gd name="T61" fmla="*/ 2422 h 6861"/>
                <a:gd name="T62" fmla="*/ 4422 w 6914"/>
                <a:gd name="T63" fmla="*/ 2504 h 6861"/>
                <a:gd name="T64" fmla="*/ 6360 w 6914"/>
                <a:gd name="T65" fmla="*/ 2504 h 6861"/>
                <a:gd name="T66" fmla="*/ 6631 w 6914"/>
                <a:gd name="T67" fmla="*/ 2704 h 6861"/>
                <a:gd name="T68" fmla="*/ 6512 w 6914"/>
                <a:gd name="T69" fmla="*/ 3025 h 6861"/>
                <a:gd name="T70" fmla="*/ 4946 w 6914"/>
                <a:gd name="T71" fmla="*/ 4195 h 6861"/>
                <a:gd name="T72" fmla="*/ 4906 w 6914"/>
                <a:gd name="T73" fmla="*/ 4321 h 6861"/>
                <a:gd name="T74" fmla="*/ 5510 w 6914"/>
                <a:gd name="T75" fmla="*/ 6231 h 6861"/>
                <a:gd name="T76" fmla="*/ 5402 w 6914"/>
                <a:gd name="T77" fmla="*/ 6549 h 6861"/>
                <a:gd name="T78" fmla="*/ 5059 w 6914"/>
                <a:gd name="T79" fmla="*/ 6534 h 6861"/>
                <a:gd name="T80" fmla="*/ 3182 w 6914"/>
                <a:gd name="T81" fmla="*/ 5254 h 6861"/>
                <a:gd name="T82" fmla="*/ 3024 w 6914"/>
                <a:gd name="T83" fmla="*/ 5284 h 6861"/>
                <a:gd name="T84" fmla="*/ 3054 w 6914"/>
                <a:gd name="T85" fmla="*/ 5442 h 6861"/>
                <a:gd name="T86" fmla="*/ 4925 w 6914"/>
                <a:gd name="T87" fmla="*/ 6717 h 6861"/>
                <a:gd name="T88" fmla="*/ 5241 w 6914"/>
                <a:gd name="T89" fmla="*/ 6827 h 6861"/>
                <a:gd name="T90" fmla="*/ 5531 w 6914"/>
                <a:gd name="T91" fmla="*/ 6736 h 6861"/>
                <a:gd name="T92" fmla="*/ 5727 w 6914"/>
                <a:gd name="T93" fmla="*/ 6162 h 6861"/>
                <a:gd name="T94" fmla="*/ 5147 w 6914"/>
                <a:gd name="T95" fmla="*/ 4329 h 6861"/>
                <a:gd name="T96" fmla="*/ 6643 w 6914"/>
                <a:gd name="T97" fmla="*/ 3211 h 6861"/>
                <a:gd name="T98" fmla="*/ 6848 w 6914"/>
                <a:gd name="T99" fmla="*/ 2638 h 6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14" h="6861">
                  <a:moveTo>
                    <a:pt x="6848" y="2638"/>
                  </a:moveTo>
                  <a:cubicBezTo>
                    <a:pt x="6783" y="2422"/>
                    <a:pt x="6586" y="2276"/>
                    <a:pt x="6360" y="2276"/>
                  </a:cubicBezTo>
                  <a:lnTo>
                    <a:pt x="4507" y="2276"/>
                  </a:lnTo>
                  <a:lnTo>
                    <a:pt x="3944" y="360"/>
                  </a:lnTo>
                  <a:cubicBezTo>
                    <a:pt x="3878" y="146"/>
                    <a:pt x="3683" y="1"/>
                    <a:pt x="3459" y="0"/>
                  </a:cubicBezTo>
                  <a:cubicBezTo>
                    <a:pt x="3234" y="0"/>
                    <a:pt x="3038" y="143"/>
                    <a:pt x="2970" y="357"/>
                  </a:cubicBezTo>
                  <a:lnTo>
                    <a:pt x="2389" y="2276"/>
                  </a:lnTo>
                  <a:lnTo>
                    <a:pt x="554" y="2276"/>
                  </a:lnTo>
                  <a:cubicBezTo>
                    <a:pt x="327" y="2276"/>
                    <a:pt x="131" y="2422"/>
                    <a:pt x="65" y="2639"/>
                  </a:cubicBezTo>
                  <a:cubicBezTo>
                    <a:pt x="0" y="2855"/>
                    <a:pt x="82" y="3085"/>
                    <a:pt x="266" y="3207"/>
                  </a:cubicBezTo>
                  <a:lnTo>
                    <a:pt x="1767" y="4329"/>
                  </a:lnTo>
                  <a:lnTo>
                    <a:pt x="1186" y="6162"/>
                  </a:lnTo>
                  <a:cubicBezTo>
                    <a:pt x="1118" y="6377"/>
                    <a:pt x="1196" y="6608"/>
                    <a:pt x="1382" y="6736"/>
                  </a:cubicBezTo>
                  <a:cubicBezTo>
                    <a:pt x="1562" y="6861"/>
                    <a:pt x="1823" y="6849"/>
                    <a:pt x="1983" y="6722"/>
                  </a:cubicBezTo>
                  <a:lnTo>
                    <a:pt x="3119" y="5944"/>
                  </a:lnTo>
                  <a:cubicBezTo>
                    <a:pt x="3171" y="5909"/>
                    <a:pt x="3184" y="5838"/>
                    <a:pt x="3149" y="5786"/>
                  </a:cubicBezTo>
                  <a:cubicBezTo>
                    <a:pt x="3113" y="5735"/>
                    <a:pt x="3043" y="5721"/>
                    <a:pt x="2991" y="5757"/>
                  </a:cubicBezTo>
                  <a:lnTo>
                    <a:pt x="1848" y="6539"/>
                  </a:lnTo>
                  <a:cubicBezTo>
                    <a:pt x="1753" y="6614"/>
                    <a:pt x="1611" y="6618"/>
                    <a:pt x="1512" y="6549"/>
                  </a:cubicBezTo>
                  <a:cubicBezTo>
                    <a:pt x="1409" y="6478"/>
                    <a:pt x="1365" y="6350"/>
                    <a:pt x="1403" y="6231"/>
                  </a:cubicBezTo>
                  <a:lnTo>
                    <a:pt x="2008" y="4321"/>
                  </a:lnTo>
                  <a:cubicBezTo>
                    <a:pt x="2023" y="4275"/>
                    <a:pt x="2006" y="4224"/>
                    <a:pt x="1968" y="4195"/>
                  </a:cubicBezTo>
                  <a:lnTo>
                    <a:pt x="397" y="3021"/>
                  </a:lnTo>
                  <a:cubicBezTo>
                    <a:pt x="293" y="2952"/>
                    <a:pt x="247" y="2825"/>
                    <a:pt x="283" y="2704"/>
                  </a:cubicBezTo>
                  <a:cubicBezTo>
                    <a:pt x="319" y="2584"/>
                    <a:pt x="428" y="2504"/>
                    <a:pt x="554" y="2504"/>
                  </a:cubicBezTo>
                  <a:lnTo>
                    <a:pt x="2473" y="2504"/>
                  </a:lnTo>
                  <a:cubicBezTo>
                    <a:pt x="2523" y="2504"/>
                    <a:pt x="2567" y="2471"/>
                    <a:pt x="2582" y="2423"/>
                  </a:cubicBezTo>
                  <a:lnTo>
                    <a:pt x="3187" y="425"/>
                  </a:lnTo>
                  <a:cubicBezTo>
                    <a:pt x="3225" y="307"/>
                    <a:pt x="3334" y="228"/>
                    <a:pt x="3458" y="228"/>
                  </a:cubicBezTo>
                  <a:cubicBezTo>
                    <a:pt x="3582" y="229"/>
                    <a:pt x="3690" y="309"/>
                    <a:pt x="3727" y="426"/>
                  </a:cubicBezTo>
                  <a:lnTo>
                    <a:pt x="4313" y="2422"/>
                  </a:lnTo>
                  <a:cubicBezTo>
                    <a:pt x="4327" y="2470"/>
                    <a:pt x="4372" y="2504"/>
                    <a:pt x="4422" y="2504"/>
                  </a:cubicBezTo>
                  <a:lnTo>
                    <a:pt x="6360" y="2504"/>
                  </a:lnTo>
                  <a:cubicBezTo>
                    <a:pt x="6485" y="2504"/>
                    <a:pt x="6594" y="2584"/>
                    <a:pt x="6631" y="2704"/>
                  </a:cubicBezTo>
                  <a:cubicBezTo>
                    <a:pt x="6667" y="2825"/>
                    <a:pt x="6621" y="2952"/>
                    <a:pt x="6512" y="3025"/>
                  </a:cubicBezTo>
                  <a:lnTo>
                    <a:pt x="4946" y="4195"/>
                  </a:lnTo>
                  <a:cubicBezTo>
                    <a:pt x="4907" y="4224"/>
                    <a:pt x="4891" y="4275"/>
                    <a:pt x="4906" y="4321"/>
                  </a:cubicBezTo>
                  <a:lnTo>
                    <a:pt x="5510" y="6231"/>
                  </a:lnTo>
                  <a:cubicBezTo>
                    <a:pt x="5549" y="6350"/>
                    <a:pt x="5505" y="6478"/>
                    <a:pt x="5402" y="6549"/>
                  </a:cubicBezTo>
                  <a:cubicBezTo>
                    <a:pt x="5303" y="6618"/>
                    <a:pt x="5167" y="6618"/>
                    <a:pt x="5059" y="6534"/>
                  </a:cubicBezTo>
                  <a:lnTo>
                    <a:pt x="3182" y="5254"/>
                  </a:lnTo>
                  <a:cubicBezTo>
                    <a:pt x="3130" y="5219"/>
                    <a:pt x="3059" y="5232"/>
                    <a:pt x="3024" y="5284"/>
                  </a:cubicBezTo>
                  <a:cubicBezTo>
                    <a:pt x="2988" y="5336"/>
                    <a:pt x="3002" y="5407"/>
                    <a:pt x="3054" y="5442"/>
                  </a:cubicBezTo>
                  <a:lnTo>
                    <a:pt x="4925" y="6717"/>
                  </a:lnTo>
                  <a:cubicBezTo>
                    <a:pt x="5014" y="6788"/>
                    <a:pt x="5127" y="6827"/>
                    <a:pt x="5241" y="6827"/>
                  </a:cubicBezTo>
                  <a:cubicBezTo>
                    <a:pt x="5345" y="6827"/>
                    <a:pt x="5446" y="6796"/>
                    <a:pt x="5531" y="6736"/>
                  </a:cubicBezTo>
                  <a:cubicBezTo>
                    <a:pt x="5717" y="6608"/>
                    <a:pt x="5796" y="6377"/>
                    <a:pt x="5727" y="6162"/>
                  </a:cubicBezTo>
                  <a:lnTo>
                    <a:pt x="5147" y="4329"/>
                  </a:lnTo>
                  <a:lnTo>
                    <a:pt x="6643" y="3211"/>
                  </a:lnTo>
                  <a:cubicBezTo>
                    <a:pt x="6831" y="3085"/>
                    <a:pt x="6914" y="2855"/>
                    <a:pt x="6848" y="2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BD7AD7-17B0-4BAC-8319-52B97C52FAB4}"/>
              </a:ext>
            </a:extLst>
          </p:cNvPr>
          <p:cNvGrpSpPr/>
          <p:nvPr/>
        </p:nvGrpSpPr>
        <p:grpSpPr>
          <a:xfrm>
            <a:off x="1265367" y="2126400"/>
            <a:ext cx="1803926" cy="1672932"/>
            <a:chOff x="6567123" y="2267126"/>
            <a:chExt cx="1803926" cy="1672932"/>
          </a:xfrm>
          <a:solidFill>
            <a:srgbClr val="FF0000"/>
          </a:solidFill>
        </p:grpSpPr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3EE2EB44-4C8E-449D-A461-DED0F125144E}"/>
                </a:ext>
              </a:extLst>
            </p:cNvPr>
            <p:cNvSpPr/>
            <p:nvPr/>
          </p:nvSpPr>
          <p:spPr>
            <a:xfrm flipV="1">
              <a:off x="6567123" y="2414234"/>
              <a:ext cx="1803926" cy="1525824"/>
            </a:xfrm>
            <a:prstGeom prst="rect">
              <a:avLst/>
            </a:prstGeom>
            <a:grpFill/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AA1DFCC1-BC98-48D9-98F2-17078CE7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228" y="2267126"/>
              <a:ext cx="649716" cy="525885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7" name="文本框 19">
            <a:extLst>
              <a:ext uri="{FF2B5EF4-FFF2-40B4-BE49-F238E27FC236}">
                <a16:creationId xmlns:a16="http://schemas.microsoft.com/office/drawing/2014/main" id="{30D9503A-C0A0-4FF3-B648-165C0F6FCD08}"/>
              </a:ext>
            </a:extLst>
          </p:cNvPr>
          <p:cNvSpPr txBox="1"/>
          <p:nvPr/>
        </p:nvSpPr>
        <p:spPr>
          <a:xfrm>
            <a:off x="3622084" y="1800707"/>
            <a:ext cx="4700322" cy="9012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zh-CN" sz="2400" b="1" dirty="0">
                <a:solidFill>
                  <a:srgbClr val="426EB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Close cooperation, mutual support, exchange and mutual learning</a:t>
            </a:r>
          </a:p>
        </p:txBody>
      </p:sp>
      <p:sp>
        <p:nvSpPr>
          <p:cNvPr id="62" name="文本框 19">
            <a:extLst>
              <a:ext uri="{FF2B5EF4-FFF2-40B4-BE49-F238E27FC236}">
                <a16:creationId xmlns:a16="http://schemas.microsoft.com/office/drawing/2014/main" id="{9943046F-708F-FC5F-C17B-9D9158196CF5}"/>
              </a:ext>
            </a:extLst>
          </p:cNvPr>
          <p:cNvSpPr txBox="1"/>
          <p:nvPr/>
        </p:nvSpPr>
        <p:spPr>
          <a:xfrm>
            <a:off x="7375115" y="3860813"/>
            <a:ext cx="4783077" cy="1322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zh-CN" sz="2400" b="1" dirty="0">
                <a:solidFill>
                  <a:srgbClr val="E5782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Promote global nuclear power operation safety improvement and performance enhancement</a:t>
            </a:r>
          </a:p>
        </p:txBody>
      </p:sp>
      <p:sp>
        <p:nvSpPr>
          <p:cNvPr id="65" name="文本框 19">
            <a:extLst>
              <a:ext uri="{FF2B5EF4-FFF2-40B4-BE49-F238E27FC236}">
                <a16:creationId xmlns:a16="http://schemas.microsoft.com/office/drawing/2014/main" id="{39D723D3-0B32-9BAC-30EE-683260B57842}"/>
              </a:ext>
            </a:extLst>
          </p:cNvPr>
          <p:cNvSpPr txBox="1"/>
          <p:nvPr/>
        </p:nvSpPr>
        <p:spPr>
          <a:xfrm>
            <a:off x="66801" y="3803936"/>
            <a:ext cx="4234489" cy="1322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Build a community of shared future for the safe development of nuclear energy.</a:t>
            </a:r>
          </a:p>
        </p:txBody>
      </p:sp>
    </p:spTree>
    <p:extLst>
      <p:ext uri="{BB962C8B-B14F-4D97-AF65-F5344CB8AC3E}">
        <p14:creationId xmlns:p14="http://schemas.microsoft.com/office/powerpoint/2010/main" val="356745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6355F1D-256E-39DA-0EF6-F882BC1EDF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0029" y="487633"/>
            <a:ext cx="6651942" cy="5882735"/>
            <a:chOff x="1397" y="0"/>
            <a:chExt cx="4886" cy="4321"/>
          </a:xfrm>
          <a:solidFill>
            <a:schemeClr val="bg1">
              <a:alpha val="3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5CB28A4-5955-1AED-90EC-1592B5E07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0" y="0"/>
              <a:ext cx="2525" cy="2410"/>
            </a:xfrm>
            <a:custGeom>
              <a:avLst/>
              <a:gdLst>
                <a:gd name="T0" fmla="*/ 890 w 2228"/>
                <a:gd name="T1" fmla="*/ 80 h 2127"/>
                <a:gd name="T2" fmla="*/ 752 w 2228"/>
                <a:gd name="T3" fmla="*/ 122 h 2127"/>
                <a:gd name="T4" fmla="*/ 841 w 2228"/>
                <a:gd name="T5" fmla="*/ 112 h 2127"/>
                <a:gd name="T6" fmla="*/ 1212 w 2228"/>
                <a:gd name="T7" fmla="*/ 32 h 2127"/>
                <a:gd name="T8" fmla="*/ 694 w 2228"/>
                <a:gd name="T9" fmla="*/ 1991 h 2127"/>
                <a:gd name="T10" fmla="*/ 712 w 2228"/>
                <a:gd name="T11" fmla="*/ 2028 h 2127"/>
                <a:gd name="T12" fmla="*/ 728 w 2228"/>
                <a:gd name="T13" fmla="*/ 1989 h 2127"/>
                <a:gd name="T14" fmla="*/ 321 w 2228"/>
                <a:gd name="T15" fmla="*/ 2020 h 2127"/>
                <a:gd name="T16" fmla="*/ 719 w 2228"/>
                <a:gd name="T17" fmla="*/ 1722 h 2127"/>
                <a:gd name="T18" fmla="*/ 357 w 2228"/>
                <a:gd name="T19" fmla="*/ 1982 h 2127"/>
                <a:gd name="T20" fmla="*/ 206 w 2228"/>
                <a:gd name="T21" fmla="*/ 2053 h 2127"/>
                <a:gd name="T22" fmla="*/ 305 w 2228"/>
                <a:gd name="T23" fmla="*/ 2046 h 2127"/>
                <a:gd name="T24" fmla="*/ 595 w 2228"/>
                <a:gd name="T25" fmla="*/ 1921 h 2127"/>
                <a:gd name="T26" fmla="*/ 741 w 2228"/>
                <a:gd name="T27" fmla="*/ 1820 h 2127"/>
                <a:gd name="T28" fmla="*/ 587 w 2228"/>
                <a:gd name="T29" fmla="*/ 1904 h 2127"/>
                <a:gd name="T30" fmla="*/ 442 w 2228"/>
                <a:gd name="T31" fmla="*/ 1935 h 2127"/>
                <a:gd name="T32" fmla="*/ 681 w 2228"/>
                <a:gd name="T33" fmla="*/ 1459 h 2127"/>
                <a:gd name="T34" fmla="*/ 531 w 2228"/>
                <a:gd name="T35" fmla="*/ 1598 h 2127"/>
                <a:gd name="T36" fmla="*/ 386 w 2228"/>
                <a:gd name="T37" fmla="*/ 1690 h 2127"/>
                <a:gd name="T38" fmla="*/ 201 w 2228"/>
                <a:gd name="T39" fmla="*/ 1802 h 2127"/>
                <a:gd name="T40" fmla="*/ 46 w 2228"/>
                <a:gd name="T41" fmla="*/ 1890 h 2127"/>
                <a:gd name="T42" fmla="*/ 151 w 2228"/>
                <a:gd name="T43" fmla="*/ 1916 h 2127"/>
                <a:gd name="T44" fmla="*/ 307 w 2228"/>
                <a:gd name="T45" fmla="*/ 1863 h 2127"/>
                <a:gd name="T46" fmla="*/ 443 w 2228"/>
                <a:gd name="T47" fmla="*/ 1784 h 2127"/>
                <a:gd name="T48" fmla="*/ 642 w 2228"/>
                <a:gd name="T49" fmla="*/ 1649 h 2127"/>
                <a:gd name="T50" fmla="*/ 637 w 2228"/>
                <a:gd name="T51" fmla="*/ 1632 h 2127"/>
                <a:gd name="T52" fmla="*/ 431 w 2228"/>
                <a:gd name="T53" fmla="*/ 1769 h 2127"/>
                <a:gd name="T54" fmla="*/ 300 w 2228"/>
                <a:gd name="T55" fmla="*/ 1847 h 2127"/>
                <a:gd name="T56" fmla="*/ 130 w 2228"/>
                <a:gd name="T57" fmla="*/ 1909 h 2127"/>
                <a:gd name="T58" fmla="*/ 62 w 2228"/>
                <a:gd name="T59" fmla="*/ 1896 h 2127"/>
                <a:gd name="T60" fmla="*/ 216 w 2228"/>
                <a:gd name="T61" fmla="*/ 1814 h 2127"/>
                <a:gd name="T62" fmla="*/ 394 w 2228"/>
                <a:gd name="T63" fmla="*/ 1706 h 2127"/>
                <a:gd name="T64" fmla="*/ 536 w 2228"/>
                <a:gd name="T65" fmla="*/ 1615 h 2127"/>
                <a:gd name="T66" fmla="*/ 691 w 2228"/>
                <a:gd name="T67" fmla="*/ 1473 h 2127"/>
                <a:gd name="T68" fmla="*/ 1570 w 2228"/>
                <a:gd name="T69" fmla="*/ 1556 h 2127"/>
                <a:gd name="T70" fmla="*/ 1574 w 2228"/>
                <a:gd name="T71" fmla="*/ 1573 h 2127"/>
                <a:gd name="T72" fmla="*/ 1302 w 2228"/>
                <a:gd name="T73" fmla="*/ 769 h 2127"/>
                <a:gd name="T74" fmla="*/ 1259 w 2228"/>
                <a:gd name="T75" fmla="*/ 847 h 2127"/>
                <a:gd name="T76" fmla="*/ 1166 w 2228"/>
                <a:gd name="T77" fmla="*/ 996 h 2127"/>
                <a:gd name="T78" fmla="*/ 1031 w 2228"/>
                <a:gd name="T79" fmla="*/ 1153 h 2127"/>
                <a:gd name="T80" fmla="*/ 822 w 2228"/>
                <a:gd name="T81" fmla="*/ 1343 h 2127"/>
                <a:gd name="T82" fmla="*/ 827 w 2228"/>
                <a:gd name="T83" fmla="*/ 1367 h 2127"/>
                <a:gd name="T84" fmla="*/ 1023 w 2228"/>
                <a:gd name="T85" fmla="*/ 1193 h 2127"/>
                <a:gd name="T86" fmla="*/ 1176 w 2228"/>
                <a:gd name="T87" fmla="*/ 1010 h 2127"/>
                <a:gd name="T88" fmla="*/ 1263 w 2228"/>
                <a:gd name="T89" fmla="*/ 880 h 2127"/>
                <a:gd name="T90" fmla="*/ 1316 w 2228"/>
                <a:gd name="T91" fmla="*/ 783 h 2127"/>
                <a:gd name="T92" fmla="*/ 721 w 2228"/>
                <a:gd name="T93" fmla="*/ 134 h 2127"/>
                <a:gd name="T94" fmla="*/ 561 w 2228"/>
                <a:gd name="T95" fmla="*/ 195 h 2127"/>
                <a:gd name="T96" fmla="*/ 427 w 2228"/>
                <a:gd name="T97" fmla="*/ 255 h 2127"/>
                <a:gd name="T98" fmla="*/ 315 w 2228"/>
                <a:gd name="T99" fmla="*/ 310 h 2127"/>
                <a:gd name="T100" fmla="*/ 218 w 2228"/>
                <a:gd name="T101" fmla="*/ 360 h 2127"/>
                <a:gd name="T102" fmla="*/ 142 w 2228"/>
                <a:gd name="T103" fmla="*/ 439 h 2127"/>
                <a:gd name="T104" fmla="*/ 331 w 2228"/>
                <a:gd name="T105" fmla="*/ 367 h 2127"/>
                <a:gd name="T106" fmla="*/ 507 w 2228"/>
                <a:gd name="T107" fmla="*/ 315 h 2127"/>
                <a:gd name="T108" fmla="*/ 742 w 2228"/>
                <a:gd name="T109" fmla="*/ 249 h 2127"/>
                <a:gd name="T110" fmla="*/ 493 w 2228"/>
                <a:gd name="T111" fmla="*/ 302 h 2127"/>
                <a:gd name="T112" fmla="*/ 316 w 2228"/>
                <a:gd name="T113" fmla="*/ 356 h 2127"/>
                <a:gd name="T114" fmla="*/ 230 w 2228"/>
                <a:gd name="T115" fmla="*/ 372 h 2127"/>
                <a:gd name="T116" fmla="*/ 323 w 2228"/>
                <a:gd name="T117" fmla="*/ 326 h 2127"/>
                <a:gd name="T118" fmla="*/ 439 w 2228"/>
                <a:gd name="T119" fmla="*/ 270 h 2127"/>
                <a:gd name="T120" fmla="*/ 569 w 2228"/>
                <a:gd name="T121" fmla="*/ 213 h 2127"/>
                <a:gd name="T122" fmla="*/ 728 w 2228"/>
                <a:gd name="T123" fmla="*/ 150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8" h="2127">
                  <a:moveTo>
                    <a:pt x="1471" y="0"/>
                  </a:moveTo>
                  <a:cubicBezTo>
                    <a:pt x="1436" y="0"/>
                    <a:pt x="1410" y="1"/>
                    <a:pt x="1397" y="2"/>
                  </a:cubicBezTo>
                  <a:cubicBezTo>
                    <a:pt x="1383" y="1"/>
                    <a:pt x="1368" y="1"/>
                    <a:pt x="1353" y="1"/>
                  </a:cubicBezTo>
                  <a:cubicBezTo>
                    <a:pt x="1333" y="1"/>
                    <a:pt x="1314" y="2"/>
                    <a:pt x="1295" y="3"/>
                  </a:cubicBezTo>
                  <a:cubicBezTo>
                    <a:pt x="1278" y="5"/>
                    <a:pt x="1261" y="7"/>
                    <a:pt x="1246" y="11"/>
                  </a:cubicBezTo>
                  <a:cubicBezTo>
                    <a:pt x="1212" y="11"/>
                    <a:pt x="1212" y="11"/>
                    <a:pt x="1212" y="11"/>
                  </a:cubicBezTo>
                  <a:cubicBezTo>
                    <a:pt x="1210" y="11"/>
                    <a:pt x="1208" y="12"/>
                    <a:pt x="1206" y="14"/>
                  </a:cubicBezTo>
                  <a:cubicBezTo>
                    <a:pt x="1206" y="14"/>
                    <a:pt x="1205" y="15"/>
                    <a:pt x="1205" y="15"/>
                  </a:cubicBezTo>
                  <a:cubicBezTo>
                    <a:pt x="1184" y="15"/>
                    <a:pt x="1184" y="15"/>
                    <a:pt x="1184" y="15"/>
                  </a:cubicBezTo>
                  <a:cubicBezTo>
                    <a:pt x="1182" y="15"/>
                    <a:pt x="1180" y="16"/>
                    <a:pt x="1179" y="18"/>
                  </a:cubicBezTo>
                  <a:cubicBezTo>
                    <a:pt x="1178" y="18"/>
                    <a:pt x="1178" y="19"/>
                    <a:pt x="1177" y="20"/>
                  </a:cubicBezTo>
                  <a:cubicBezTo>
                    <a:pt x="1162" y="21"/>
                    <a:pt x="1148" y="22"/>
                    <a:pt x="1133" y="23"/>
                  </a:cubicBezTo>
                  <a:cubicBezTo>
                    <a:pt x="1132" y="23"/>
                    <a:pt x="1132" y="23"/>
                    <a:pt x="1131" y="23"/>
                  </a:cubicBezTo>
                  <a:cubicBezTo>
                    <a:pt x="1116" y="28"/>
                    <a:pt x="1099" y="31"/>
                    <a:pt x="1082" y="34"/>
                  </a:cubicBezTo>
                  <a:cubicBezTo>
                    <a:pt x="1065" y="38"/>
                    <a:pt x="1049" y="41"/>
                    <a:pt x="1034" y="46"/>
                  </a:cubicBezTo>
                  <a:cubicBezTo>
                    <a:pt x="1015" y="46"/>
                    <a:pt x="1015" y="46"/>
                    <a:pt x="1015" y="46"/>
                  </a:cubicBezTo>
                  <a:cubicBezTo>
                    <a:pt x="1013" y="46"/>
                    <a:pt x="1011" y="47"/>
                    <a:pt x="1010" y="48"/>
                  </a:cubicBezTo>
                  <a:cubicBezTo>
                    <a:pt x="1009" y="49"/>
                    <a:pt x="1008" y="50"/>
                    <a:pt x="1008" y="50"/>
                  </a:cubicBezTo>
                  <a:cubicBezTo>
                    <a:pt x="1000" y="51"/>
                    <a:pt x="991" y="53"/>
                    <a:pt x="983" y="53"/>
                  </a:cubicBezTo>
                  <a:cubicBezTo>
                    <a:pt x="980" y="54"/>
                    <a:pt x="978" y="56"/>
                    <a:pt x="976" y="58"/>
                  </a:cubicBezTo>
                  <a:cubicBezTo>
                    <a:pt x="968" y="59"/>
                    <a:pt x="960" y="60"/>
                    <a:pt x="952" y="61"/>
                  </a:cubicBezTo>
                  <a:cubicBezTo>
                    <a:pt x="949" y="61"/>
                    <a:pt x="947" y="63"/>
                    <a:pt x="945" y="65"/>
                  </a:cubicBezTo>
                  <a:cubicBezTo>
                    <a:pt x="941" y="65"/>
                    <a:pt x="941" y="65"/>
                    <a:pt x="941" y="65"/>
                  </a:cubicBezTo>
                  <a:cubicBezTo>
                    <a:pt x="939" y="65"/>
                    <a:pt x="936" y="66"/>
                    <a:pt x="935" y="67"/>
                  </a:cubicBezTo>
                  <a:cubicBezTo>
                    <a:pt x="934" y="68"/>
                    <a:pt x="934" y="69"/>
                    <a:pt x="933" y="70"/>
                  </a:cubicBezTo>
                  <a:cubicBezTo>
                    <a:pt x="926" y="71"/>
                    <a:pt x="919" y="72"/>
                    <a:pt x="912" y="73"/>
                  </a:cubicBezTo>
                  <a:cubicBezTo>
                    <a:pt x="910" y="73"/>
                    <a:pt x="907" y="74"/>
                    <a:pt x="90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5" y="76"/>
                    <a:pt x="893" y="77"/>
                    <a:pt x="891" y="79"/>
                  </a:cubicBezTo>
                  <a:cubicBezTo>
                    <a:pt x="891" y="79"/>
                    <a:pt x="891" y="80"/>
                    <a:pt x="890" y="80"/>
                  </a:cubicBezTo>
                  <a:cubicBezTo>
                    <a:pt x="886" y="80"/>
                    <a:pt x="886" y="80"/>
                    <a:pt x="886" y="80"/>
                  </a:cubicBezTo>
                  <a:cubicBezTo>
                    <a:pt x="883" y="80"/>
                    <a:pt x="881" y="81"/>
                    <a:pt x="880" y="83"/>
                  </a:cubicBezTo>
                  <a:cubicBezTo>
                    <a:pt x="879" y="83"/>
                    <a:pt x="879" y="83"/>
                    <a:pt x="879" y="84"/>
                  </a:cubicBezTo>
                  <a:cubicBezTo>
                    <a:pt x="870" y="84"/>
                    <a:pt x="870" y="84"/>
                    <a:pt x="870" y="84"/>
                  </a:cubicBezTo>
                  <a:cubicBezTo>
                    <a:pt x="868" y="84"/>
                    <a:pt x="865" y="85"/>
                    <a:pt x="864" y="86"/>
                  </a:cubicBezTo>
                  <a:cubicBezTo>
                    <a:pt x="863" y="87"/>
                    <a:pt x="863" y="88"/>
                    <a:pt x="862" y="89"/>
                  </a:cubicBezTo>
                  <a:cubicBezTo>
                    <a:pt x="856" y="90"/>
                    <a:pt x="851" y="91"/>
                    <a:pt x="845" y="92"/>
                  </a:cubicBezTo>
                  <a:cubicBezTo>
                    <a:pt x="843" y="92"/>
                    <a:pt x="841" y="94"/>
                    <a:pt x="839" y="96"/>
                  </a:cubicBezTo>
                  <a:cubicBezTo>
                    <a:pt x="834" y="96"/>
                    <a:pt x="834" y="96"/>
                    <a:pt x="834" y="96"/>
                  </a:cubicBezTo>
                  <a:cubicBezTo>
                    <a:pt x="832" y="96"/>
                    <a:pt x="830" y="96"/>
                    <a:pt x="829" y="98"/>
                  </a:cubicBezTo>
                  <a:cubicBezTo>
                    <a:pt x="828" y="98"/>
                    <a:pt x="828" y="99"/>
                    <a:pt x="827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0" y="99"/>
                    <a:pt x="818" y="100"/>
                    <a:pt x="817" y="102"/>
                  </a:cubicBezTo>
                  <a:cubicBezTo>
                    <a:pt x="816" y="102"/>
                    <a:pt x="816" y="103"/>
                    <a:pt x="816" y="103"/>
                  </a:cubicBezTo>
                  <a:cubicBezTo>
                    <a:pt x="811" y="103"/>
                    <a:pt x="811" y="103"/>
                    <a:pt x="811" y="103"/>
                  </a:cubicBezTo>
                  <a:cubicBezTo>
                    <a:pt x="809" y="103"/>
                    <a:pt x="806" y="104"/>
                    <a:pt x="805" y="106"/>
                  </a:cubicBezTo>
                  <a:cubicBezTo>
                    <a:pt x="804" y="106"/>
                    <a:pt x="804" y="106"/>
                    <a:pt x="804" y="107"/>
                  </a:cubicBezTo>
                  <a:cubicBezTo>
                    <a:pt x="799" y="107"/>
                    <a:pt x="799" y="107"/>
                    <a:pt x="799" y="107"/>
                  </a:cubicBezTo>
                  <a:cubicBezTo>
                    <a:pt x="797" y="107"/>
                    <a:pt x="795" y="108"/>
                    <a:pt x="793" y="109"/>
                  </a:cubicBezTo>
                  <a:cubicBezTo>
                    <a:pt x="793" y="110"/>
                    <a:pt x="792" y="110"/>
                    <a:pt x="792" y="111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5" y="111"/>
                    <a:pt x="783" y="112"/>
                    <a:pt x="781" y="113"/>
                  </a:cubicBezTo>
                  <a:cubicBezTo>
                    <a:pt x="781" y="114"/>
                    <a:pt x="781" y="114"/>
                    <a:pt x="780" y="115"/>
                  </a:cubicBezTo>
                  <a:cubicBezTo>
                    <a:pt x="775" y="115"/>
                    <a:pt x="775" y="115"/>
                    <a:pt x="775" y="115"/>
                  </a:cubicBezTo>
                  <a:cubicBezTo>
                    <a:pt x="773" y="115"/>
                    <a:pt x="771" y="115"/>
                    <a:pt x="770" y="117"/>
                  </a:cubicBezTo>
                  <a:cubicBezTo>
                    <a:pt x="769" y="117"/>
                    <a:pt x="769" y="118"/>
                    <a:pt x="768" y="118"/>
                  </a:cubicBezTo>
                  <a:cubicBezTo>
                    <a:pt x="764" y="118"/>
                    <a:pt x="764" y="118"/>
                    <a:pt x="764" y="118"/>
                  </a:cubicBezTo>
                  <a:cubicBezTo>
                    <a:pt x="762" y="118"/>
                    <a:pt x="759" y="119"/>
                    <a:pt x="758" y="121"/>
                  </a:cubicBezTo>
                  <a:cubicBezTo>
                    <a:pt x="757" y="121"/>
                    <a:pt x="757" y="122"/>
                    <a:pt x="757" y="122"/>
                  </a:cubicBezTo>
                  <a:cubicBezTo>
                    <a:pt x="752" y="122"/>
                    <a:pt x="752" y="122"/>
                    <a:pt x="752" y="122"/>
                  </a:cubicBezTo>
                  <a:cubicBezTo>
                    <a:pt x="750" y="122"/>
                    <a:pt x="748" y="123"/>
                    <a:pt x="746" y="125"/>
                  </a:cubicBezTo>
                  <a:cubicBezTo>
                    <a:pt x="746" y="125"/>
                    <a:pt x="745" y="126"/>
                    <a:pt x="745" y="126"/>
                  </a:cubicBezTo>
                  <a:cubicBezTo>
                    <a:pt x="742" y="126"/>
                    <a:pt x="742" y="126"/>
                    <a:pt x="742" y="126"/>
                  </a:cubicBezTo>
                  <a:cubicBezTo>
                    <a:pt x="742" y="146"/>
                    <a:pt x="742" y="146"/>
                    <a:pt x="742" y="146"/>
                  </a:cubicBezTo>
                  <a:cubicBezTo>
                    <a:pt x="744" y="146"/>
                    <a:pt x="745" y="145"/>
                    <a:pt x="746" y="144"/>
                  </a:cubicBezTo>
                  <a:cubicBezTo>
                    <a:pt x="746" y="144"/>
                    <a:pt x="747" y="143"/>
                    <a:pt x="747" y="143"/>
                  </a:cubicBezTo>
                  <a:cubicBezTo>
                    <a:pt x="752" y="143"/>
                    <a:pt x="752" y="143"/>
                    <a:pt x="752" y="143"/>
                  </a:cubicBezTo>
                  <a:cubicBezTo>
                    <a:pt x="754" y="143"/>
                    <a:pt x="756" y="142"/>
                    <a:pt x="758" y="140"/>
                  </a:cubicBezTo>
                  <a:cubicBezTo>
                    <a:pt x="758" y="140"/>
                    <a:pt x="759" y="139"/>
                    <a:pt x="759" y="139"/>
                  </a:cubicBezTo>
                  <a:cubicBezTo>
                    <a:pt x="764" y="139"/>
                    <a:pt x="764" y="139"/>
                    <a:pt x="764" y="139"/>
                  </a:cubicBezTo>
                  <a:cubicBezTo>
                    <a:pt x="766" y="139"/>
                    <a:pt x="768" y="138"/>
                    <a:pt x="770" y="136"/>
                  </a:cubicBezTo>
                  <a:cubicBezTo>
                    <a:pt x="770" y="136"/>
                    <a:pt x="770" y="136"/>
                    <a:pt x="771" y="135"/>
                  </a:cubicBezTo>
                  <a:cubicBezTo>
                    <a:pt x="775" y="135"/>
                    <a:pt x="775" y="135"/>
                    <a:pt x="775" y="135"/>
                  </a:cubicBezTo>
                  <a:cubicBezTo>
                    <a:pt x="778" y="135"/>
                    <a:pt x="780" y="134"/>
                    <a:pt x="781" y="133"/>
                  </a:cubicBezTo>
                  <a:cubicBezTo>
                    <a:pt x="782" y="132"/>
                    <a:pt x="782" y="132"/>
                    <a:pt x="782" y="131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90" y="131"/>
                    <a:pt x="792" y="130"/>
                    <a:pt x="793" y="129"/>
                  </a:cubicBezTo>
                  <a:cubicBezTo>
                    <a:pt x="794" y="128"/>
                    <a:pt x="794" y="128"/>
                    <a:pt x="794" y="127"/>
                  </a:cubicBezTo>
                  <a:cubicBezTo>
                    <a:pt x="799" y="127"/>
                    <a:pt x="799" y="127"/>
                    <a:pt x="799" y="127"/>
                  </a:cubicBezTo>
                  <a:cubicBezTo>
                    <a:pt x="801" y="127"/>
                    <a:pt x="803" y="126"/>
                    <a:pt x="805" y="125"/>
                  </a:cubicBezTo>
                  <a:cubicBezTo>
                    <a:pt x="805" y="125"/>
                    <a:pt x="806" y="124"/>
                    <a:pt x="806" y="124"/>
                  </a:cubicBezTo>
                  <a:cubicBezTo>
                    <a:pt x="811" y="124"/>
                    <a:pt x="811" y="124"/>
                    <a:pt x="811" y="124"/>
                  </a:cubicBezTo>
                  <a:cubicBezTo>
                    <a:pt x="813" y="124"/>
                    <a:pt x="815" y="123"/>
                    <a:pt x="817" y="121"/>
                  </a:cubicBezTo>
                  <a:cubicBezTo>
                    <a:pt x="817" y="121"/>
                    <a:pt x="817" y="120"/>
                    <a:pt x="818" y="120"/>
                  </a:cubicBezTo>
                  <a:cubicBezTo>
                    <a:pt x="823" y="120"/>
                    <a:pt x="823" y="120"/>
                    <a:pt x="823" y="120"/>
                  </a:cubicBezTo>
                  <a:cubicBezTo>
                    <a:pt x="825" y="120"/>
                    <a:pt x="827" y="119"/>
                    <a:pt x="828" y="117"/>
                  </a:cubicBezTo>
                  <a:cubicBezTo>
                    <a:pt x="829" y="117"/>
                    <a:pt x="829" y="116"/>
                    <a:pt x="830" y="116"/>
                  </a:cubicBezTo>
                  <a:cubicBezTo>
                    <a:pt x="834" y="116"/>
                    <a:pt x="834" y="116"/>
                    <a:pt x="834" y="116"/>
                  </a:cubicBezTo>
                  <a:cubicBezTo>
                    <a:pt x="837" y="116"/>
                    <a:pt x="839" y="115"/>
                    <a:pt x="840" y="114"/>
                  </a:cubicBezTo>
                  <a:cubicBezTo>
                    <a:pt x="841" y="113"/>
                    <a:pt x="841" y="113"/>
                    <a:pt x="841" y="112"/>
                  </a:cubicBezTo>
                  <a:cubicBezTo>
                    <a:pt x="846" y="112"/>
                    <a:pt x="846" y="112"/>
                    <a:pt x="846" y="112"/>
                  </a:cubicBezTo>
                  <a:cubicBezTo>
                    <a:pt x="849" y="112"/>
                    <a:pt x="851" y="111"/>
                    <a:pt x="852" y="110"/>
                  </a:cubicBezTo>
                  <a:cubicBezTo>
                    <a:pt x="853" y="109"/>
                    <a:pt x="853" y="108"/>
                    <a:pt x="854" y="107"/>
                  </a:cubicBezTo>
                  <a:cubicBezTo>
                    <a:pt x="860" y="106"/>
                    <a:pt x="865" y="105"/>
                    <a:pt x="871" y="104"/>
                  </a:cubicBezTo>
                  <a:cubicBezTo>
                    <a:pt x="873" y="104"/>
                    <a:pt x="876" y="103"/>
                    <a:pt x="877" y="101"/>
                  </a:cubicBezTo>
                  <a:cubicBezTo>
                    <a:pt x="886" y="101"/>
                    <a:pt x="886" y="101"/>
                    <a:pt x="886" y="101"/>
                  </a:cubicBezTo>
                  <a:cubicBezTo>
                    <a:pt x="888" y="101"/>
                    <a:pt x="890" y="100"/>
                    <a:pt x="891" y="98"/>
                  </a:cubicBezTo>
                  <a:cubicBezTo>
                    <a:pt x="892" y="98"/>
                    <a:pt x="892" y="97"/>
                    <a:pt x="893" y="97"/>
                  </a:cubicBezTo>
                  <a:cubicBezTo>
                    <a:pt x="897" y="97"/>
                    <a:pt x="897" y="97"/>
                    <a:pt x="897" y="97"/>
                  </a:cubicBezTo>
                  <a:cubicBezTo>
                    <a:pt x="900" y="97"/>
                    <a:pt x="902" y="96"/>
                    <a:pt x="903" y="94"/>
                  </a:cubicBezTo>
                  <a:cubicBezTo>
                    <a:pt x="904" y="94"/>
                    <a:pt x="904" y="94"/>
                    <a:pt x="904" y="93"/>
                  </a:cubicBezTo>
                  <a:cubicBezTo>
                    <a:pt x="913" y="93"/>
                    <a:pt x="913" y="93"/>
                    <a:pt x="913" y="93"/>
                  </a:cubicBezTo>
                  <a:cubicBezTo>
                    <a:pt x="915" y="93"/>
                    <a:pt x="918" y="92"/>
                    <a:pt x="919" y="91"/>
                  </a:cubicBezTo>
                  <a:cubicBezTo>
                    <a:pt x="920" y="90"/>
                    <a:pt x="920" y="89"/>
                    <a:pt x="921" y="88"/>
                  </a:cubicBezTo>
                  <a:cubicBezTo>
                    <a:pt x="928" y="87"/>
                    <a:pt x="935" y="86"/>
                    <a:pt x="942" y="85"/>
                  </a:cubicBezTo>
                  <a:cubicBezTo>
                    <a:pt x="944" y="85"/>
                    <a:pt x="946" y="83"/>
                    <a:pt x="948" y="81"/>
                  </a:cubicBezTo>
                  <a:cubicBezTo>
                    <a:pt x="952" y="81"/>
                    <a:pt x="952" y="81"/>
                    <a:pt x="952" y="81"/>
                  </a:cubicBezTo>
                  <a:cubicBezTo>
                    <a:pt x="955" y="81"/>
                    <a:pt x="957" y="81"/>
                    <a:pt x="958" y="79"/>
                  </a:cubicBezTo>
                  <a:cubicBezTo>
                    <a:pt x="959" y="78"/>
                    <a:pt x="959" y="78"/>
                    <a:pt x="960" y="77"/>
                  </a:cubicBezTo>
                  <a:cubicBezTo>
                    <a:pt x="968" y="76"/>
                    <a:pt x="977" y="75"/>
                    <a:pt x="985" y="74"/>
                  </a:cubicBezTo>
                  <a:cubicBezTo>
                    <a:pt x="988" y="73"/>
                    <a:pt x="990" y="72"/>
                    <a:pt x="991" y="69"/>
                  </a:cubicBezTo>
                  <a:cubicBezTo>
                    <a:pt x="1000" y="68"/>
                    <a:pt x="1008" y="67"/>
                    <a:pt x="1016" y="66"/>
                  </a:cubicBezTo>
                  <a:cubicBezTo>
                    <a:pt x="1019" y="66"/>
                    <a:pt x="1021" y="64"/>
                    <a:pt x="1022" y="62"/>
                  </a:cubicBezTo>
                  <a:cubicBezTo>
                    <a:pt x="1035" y="62"/>
                    <a:pt x="1035" y="62"/>
                    <a:pt x="1035" y="62"/>
                  </a:cubicBezTo>
                  <a:cubicBezTo>
                    <a:pt x="1036" y="62"/>
                    <a:pt x="1037" y="62"/>
                    <a:pt x="1038" y="62"/>
                  </a:cubicBezTo>
                  <a:cubicBezTo>
                    <a:pt x="1051" y="58"/>
                    <a:pt x="1068" y="54"/>
                    <a:pt x="1085" y="51"/>
                  </a:cubicBezTo>
                  <a:cubicBezTo>
                    <a:pt x="1102" y="47"/>
                    <a:pt x="1119" y="44"/>
                    <a:pt x="1135" y="39"/>
                  </a:cubicBezTo>
                  <a:cubicBezTo>
                    <a:pt x="1152" y="38"/>
                    <a:pt x="1168" y="37"/>
                    <a:pt x="1185" y="36"/>
                  </a:cubicBezTo>
                  <a:cubicBezTo>
                    <a:pt x="1188" y="35"/>
                    <a:pt x="1190" y="34"/>
                    <a:pt x="1191" y="32"/>
                  </a:cubicBezTo>
                  <a:cubicBezTo>
                    <a:pt x="1212" y="32"/>
                    <a:pt x="1212" y="32"/>
                    <a:pt x="1212" y="32"/>
                  </a:cubicBezTo>
                  <a:cubicBezTo>
                    <a:pt x="1214" y="32"/>
                    <a:pt x="1216" y="31"/>
                    <a:pt x="1218" y="29"/>
                  </a:cubicBezTo>
                  <a:cubicBezTo>
                    <a:pt x="1218" y="29"/>
                    <a:pt x="1219" y="28"/>
                    <a:pt x="1219" y="28"/>
                  </a:cubicBezTo>
                  <a:cubicBezTo>
                    <a:pt x="1247" y="28"/>
                    <a:pt x="1247" y="28"/>
                    <a:pt x="1247" y="28"/>
                  </a:cubicBezTo>
                  <a:cubicBezTo>
                    <a:pt x="1248" y="28"/>
                    <a:pt x="1249" y="28"/>
                    <a:pt x="1250" y="28"/>
                  </a:cubicBezTo>
                  <a:cubicBezTo>
                    <a:pt x="1263" y="24"/>
                    <a:pt x="1279" y="21"/>
                    <a:pt x="1297" y="20"/>
                  </a:cubicBezTo>
                  <a:cubicBezTo>
                    <a:pt x="1315" y="18"/>
                    <a:pt x="1334" y="18"/>
                    <a:pt x="1353" y="18"/>
                  </a:cubicBezTo>
                  <a:cubicBezTo>
                    <a:pt x="1368" y="18"/>
                    <a:pt x="1383" y="18"/>
                    <a:pt x="1397" y="19"/>
                  </a:cubicBezTo>
                  <a:cubicBezTo>
                    <a:pt x="1398" y="19"/>
                    <a:pt x="1398" y="19"/>
                    <a:pt x="1398" y="19"/>
                  </a:cubicBezTo>
                  <a:cubicBezTo>
                    <a:pt x="1410" y="18"/>
                    <a:pt x="1436" y="17"/>
                    <a:pt x="1471" y="17"/>
                  </a:cubicBezTo>
                  <a:cubicBezTo>
                    <a:pt x="1471" y="17"/>
                    <a:pt x="1471" y="17"/>
                    <a:pt x="1471" y="17"/>
                  </a:cubicBezTo>
                  <a:cubicBezTo>
                    <a:pt x="1476" y="17"/>
                    <a:pt x="1481" y="17"/>
                    <a:pt x="1486" y="17"/>
                  </a:cubicBezTo>
                  <a:cubicBezTo>
                    <a:pt x="1486" y="0"/>
                    <a:pt x="1486" y="0"/>
                    <a:pt x="1486" y="0"/>
                  </a:cubicBezTo>
                  <a:cubicBezTo>
                    <a:pt x="1481" y="0"/>
                    <a:pt x="1476" y="0"/>
                    <a:pt x="1471" y="0"/>
                  </a:cubicBezTo>
                  <a:moveTo>
                    <a:pt x="684" y="2021"/>
                  </a:moveTo>
                  <a:cubicBezTo>
                    <a:pt x="684" y="2021"/>
                    <a:pt x="685" y="2020"/>
                    <a:pt x="685" y="2020"/>
                  </a:cubicBezTo>
                  <a:cubicBezTo>
                    <a:pt x="689" y="2020"/>
                    <a:pt x="689" y="2020"/>
                    <a:pt x="689" y="2020"/>
                  </a:cubicBezTo>
                  <a:cubicBezTo>
                    <a:pt x="689" y="2020"/>
                    <a:pt x="689" y="2020"/>
                    <a:pt x="689" y="2020"/>
                  </a:cubicBezTo>
                  <a:cubicBezTo>
                    <a:pt x="689" y="2020"/>
                    <a:pt x="689" y="2020"/>
                    <a:pt x="689" y="2020"/>
                  </a:cubicBezTo>
                  <a:cubicBezTo>
                    <a:pt x="687" y="2021"/>
                    <a:pt x="686" y="2021"/>
                    <a:pt x="684" y="2021"/>
                  </a:cubicBezTo>
                  <a:moveTo>
                    <a:pt x="742" y="1957"/>
                  </a:moveTo>
                  <a:cubicBezTo>
                    <a:pt x="740" y="1957"/>
                    <a:pt x="740" y="1957"/>
                    <a:pt x="740" y="1957"/>
                  </a:cubicBezTo>
                  <a:cubicBezTo>
                    <a:pt x="738" y="1957"/>
                    <a:pt x="735" y="1959"/>
                    <a:pt x="734" y="1961"/>
                  </a:cubicBezTo>
                  <a:cubicBezTo>
                    <a:pt x="730" y="1965"/>
                    <a:pt x="727" y="1969"/>
                    <a:pt x="724" y="1973"/>
                  </a:cubicBezTo>
                  <a:cubicBezTo>
                    <a:pt x="720" y="1973"/>
                    <a:pt x="720" y="1973"/>
                    <a:pt x="720" y="1973"/>
                  </a:cubicBezTo>
                  <a:cubicBezTo>
                    <a:pt x="717" y="1973"/>
                    <a:pt x="714" y="1975"/>
                    <a:pt x="713" y="1977"/>
                  </a:cubicBezTo>
                  <a:cubicBezTo>
                    <a:pt x="712" y="1978"/>
                    <a:pt x="712" y="1979"/>
                    <a:pt x="711" y="1981"/>
                  </a:cubicBezTo>
                  <a:cubicBezTo>
                    <a:pt x="709" y="1981"/>
                    <a:pt x="707" y="1983"/>
                    <a:pt x="705" y="1985"/>
                  </a:cubicBezTo>
                  <a:cubicBezTo>
                    <a:pt x="705" y="1986"/>
                    <a:pt x="704" y="1987"/>
                    <a:pt x="704" y="1988"/>
                  </a:cubicBezTo>
                  <a:cubicBezTo>
                    <a:pt x="701" y="1988"/>
                    <a:pt x="701" y="1988"/>
                    <a:pt x="701" y="1988"/>
                  </a:cubicBezTo>
                  <a:cubicBezTo>
                    <a:pt x="698" y="1988"/>
                    <a:pt x="696" y="1989"/>
                    <a:pt x="694" y="1991"/>
                  </a:cubicBezTo>
                  <a:cubicBezTo>
                    <a:pt x="691" y="1995"/>
                    <a:pt x="688" y="1999"/>
                    <a:pt x="685" y="2003"/>
                  </a:cubicBezTo>
                  <a:cubicBezTo>
                    <a:pt x="681" y="2003"/>
                    <a:pt x="681" y="2003"/>
                    <a:pt x="681" y="2003"/>
                  </a:cubicBezTo>
                  <a:cubicBezTo>
                    <a:pt x="678" y="2003"/>
                    <a:pt x="676" y="2005"/>
                    <a:pt x="674" y="2007"/>
                  </a:cubicBezTo>
                  <a:cubicBezTo>
                    <a:pt x="671" y="2011"/>
                    <a:pt x="668" y="2015"/>
                    <a:pt x="665" y="2019"/>
                  </a:cubicBezTo>
                  <a:cubicBezTo>
                    <a:pt x="661" y="2019"/>
                    <a:pt x="661" y="2019"/>
                    <a:pt x="661" y="2019"/>
                  </a:cubicBezTo>
                  <a:cubicBezTo>
                    <a:pt x="659" y="2019"/>
                    <a:pt x="656" y="2020"/>
                    <a:pt x="655" y="2022"/>
                  </a:cubicBezTo>
                  <a:cubicBezTo>
                    <a:pt x="652" y="2026"/>
                    <a:pt x="649" y="2030"/>
                    <a:pt x="646" y="2034"/>
                  </a:cubicBezTo>
                  <a:cubicBezTo>
                    <a:pt x="642" y="2034"/>
                    <a:pt x="642" y="2034"/>
                    <a:pt x="642" y="2034"/>
                  </a:cubicBezTo>
                  <a:cubicBezTo>
                    <a:pt x="639" y="2034"/>
                    <a:pt x="637" y="2035"/>
                    <a:pt x="635" y="2037"/>
                  </a:cubicBezTo>
                  <a:cubicBezTo>
                    <a:pt x="631" y="2042"/>
                    <a:pt x="627" y="2047"/>
                    <a:pt x="623" y="2053"/>
                  </a:cubicBezTo>
                  <a:cubicBezTo>
                    <a:pt x="621" y="2055"/>
                    <a:pt x="621" y="2058"/>
                    <a:pt x="623" y="2061"/>
                  </a:cubicBezTo>
                  <a:cubicBezTo>
                    <a:pt x="624" y="2064"/>
                    <a:pt x="627" y="2066"/>
                    <a:pt x="630" y="2066"/>
                  </a:cubicBezTo>
                  <a:cubicBezTo>
                    <a:pt x="634" y="2066"/>
                    <a:pt x="634" y="2066"/>
                    <a:pt x="634" y="2066"/>
                  </a:cubicBezTo>
                  <a:cubicBezTo>
                    <a:pt x="636" y="2066"/>
                    <a:pt x="638" y="2065"/>
                    <a:pt x="640" y="2063"/>
                  </a:cubicBezTo>
                  <a:cubicBezTo>
                    <a:pt x="641" y="2063"/>
                    <a:pt x="641" y="2061"/>
                    <a:pt x="642" y="2060"/>
                  </a:cubicBezTo>
                  <a:cubicBezTo>
                    <a:pt x="645" y="2060"/>
                    <a:pt x="648" y="2059"/>
                    <a:pt x="652" y="2058"/>
                  </a:cubicBezTo>
                  <a:cubicBezTo>
                    <a:pt x="654" y="2057"/>
                    <a:pt x="655" y="2056"/>
                    <a:pt x="657" y="2054"/>
                  </a:cubicBezTo>
                  <a:cubicBezTo>
                    <a:pt x="658" y="2054"/>
                    <a:pt x="658" y="2054"/>
                    <a:pt x="658" y="2054"/>
                  </a:cubicBezTo>
                  <a:cubicBezTo>
                    <a:pt x="660" y="2054"/>
                    <a:pt x="662" y="2054"/>
                    <a:pt x="663" y="2052"/>
                  </a:cubicBezTo>
                  <a:cubicBezTo>
                    <a:pt x="664" y="2052"/>
                    <a:pt x="664" y="2051"/>
                    <a:pt x="665" y="2051"/>
                  </a:cubicBezTo>
                  <a:cubicBezTo>
                    <a:pt x="665" y="2051"/>
                    <a:pt x="665" y="2051"/>
                    <a:pt x="665" y="2051"/>
                  </a:cubicBezTo>
                  <a:cubicBezTo>
                    <a:pt x="668" y="2051"/>
                    <a:pt x="670" y="2050"/>
                    <a:pt x="671" y="2048"/>
                  </a:cubicBezTo>
                  <a:cubicBezTo>
                    <a:pt x="672" y="2047"/>
                    <a:pt x="673" y="2046"/>
                    <a:pt x="673" y="2045"/>
                  </a:cubicBezTo>
                  <a:cubicBezTo>
                    <a:pt x="676" y="2044"/>
                    <a:pt x="680" y="2043"/>
                    <a:pt x="683" y="2043"/>
                  </a:cubicBezTo>
                  <a:cubicBezTo>
                    <a:pt x="686" y="2042"/>
                    <a:pt x="688" y="2040"/>
                    <a:pt x="689" y="2037"/>
                  </a:cubicBezTo>
                  <a:cubicBezTo>
                    <a:pt x="692" y="2037"/>
                    <a:pt x="695" y="2036"/>
                    <a:pt x="699" y="2035"/>
                  </a:cubicBezTo>
                  <a:cubicBezTo>
                    <a:pt x="701" y="2035"/>
                    <a:pt x="703" y="2033"/>
                    <a:pt x="704" y="2031"/>
                  </a:cubicBezTo>
                  <a:cubicBezTo>
                    <a:pt x="705" y="2031"/>
                    <a:pt x="705" y="2031"/>
                    <a:pt x="705" y="2031"/>
                  </a:cubicBezTo>
                  <a:cubicBezTo>
                    <a:pt x="707" y="2031"/>
                    <a:pt x="709" y="2031"/>
                    <a:pt x="711" y="2029"/>
                  </a:cubicBezTo>
                  <a:cubicBezTo>
                    <a:pt x="711" y="2029"/>
                    <a:pt x="711" y="2028"/>
                    <a:pt x="712" y="2028"/>
                  </a:cubicBezTo>
                  <a:cubicBezTo>
                    <a:pt x="713" y="2028"/>
                    <a:pt x="713" y="2028"/>
                    <a:pt x="713" y="2028"/>
                  </a:cubicBezTo>
                  <a:cubicBezTo>
                    <a:pt x="715" y="2028"/>
                    <a:pt x="717" y="2027"/>
                    <a:pt x="718" y="2025"/>
                  </a:cubicBezTo>
                  <a:cubicBezTo>
                    <a:pt x="719" y="2025"/>
                    <a:pt x="719" y="2024"/>
                    <a:pt x="720" y="2024"/>
                  </a:cubicBezTo>
                  <a:cubicBezTo>
                    <a:pt x="720" y="2024"/>
                    <a:pt x="720" y="2024"/>
                    <a:pt x="720" y="2024"/>
                  </a:cubicBezTo>
                  <a:cubicBezTo>
                    <a:pt x="723" y="2024"/>
                    <a:pt x="725" y="2023"/>
                    <a:pt x="726" y="2021"/>
                  </a:cubicBezTo>
                  <a:cubicBezTo>
                    <a:pt x="727" y="2021"/>
                    <a:pt x="727" y="2020"/>
                    <a:pt x="727" y="2020"/>
                  </a:cubicBezTo>
                  <a:cubicBezTo>
                    <a:pt x="728" y="2020"/>
                    <a:pt x="728" y="2020"/>
                    <a:pt x="728" y="2020"/>
                  </a:cubicBezTo>
                  <a:cubicBezTo>
                    <a:pt x="730" y="2020"/>
                    <a:pt x="733" y="2019"/>
                    <a:pt x="734" y="2018"/>
                  </a:cubicBezTo>
                  <a:cubicBezTo>
                    <a:pt x="735" y="2017"/>
                    <a:pt x="736" y="2015"/>
                    <a:pt x="736" y="2014"/>
                  </a:cubicBezTo>
                  <a:cubicBezTo>
                    <a:pt x="738" y="2013"/>
                    <a:pt x="740" y="2013"/>
                    <a:pt x="742" y="2012"/>
                  </a:cubicBezTo>
                  <a:cubicBezTo>
                    <a:pt x="742" y="1995"/>
                    <a:pt x="742" y="1995"/>
                    <a:pt x="742" y="1995"/>
                  </a:cubicBezTo>
                  <a:cubicBezTo>
                    <a:pt x="737" y="1996"/>
                    <a:pt x="731" y="1998"/>
                    <a:pt x="726" y="2000"/>
                  </a:cubicBezTo>
                  <a:cubicBezTo>
                    <a:pt x="724" y="2001"/>
                    <a:pt x="722" y="2002"/>
                    <a:pt x="721" y="2003"/>
                  </a:cubicBezTo>
                  <a:cubicBezTo>
                    <a:pt x="720" y="2003"/>
                    <a:pt x="720" y="2003"/>
                    <a:pt x="720" y="2003"/>
                  </a:cubicBezTo>
                  <a:cubicBezTo>
                    <a:pt x="718" y="2003"/>
                    <a:pt x="716" y="2004"/>
                    <a:pt x="715" y="2006"/>
                  </a:cubicBezTo>
                  <a:cubicBezTo>
                    <a:pt x="714" y="2006"/>
                    <a:pt x="714" y="2007"/>
                    <a:pt x="713" y="2007"/>
                  </a:cubicBezTo>
                  <a:cubicBezTo>
                    <a:pt x="713" y="2007"/>
                    <a:pt x="713" y="2007"/>
                    <a:pt x="713" y="2007"/>
                  </a:cubicBezTo>
                  <a:cubicBezTo>
                    <a:pt x="710" y="2007"/>
                    <a:pt x="708" y="2008"/>
                    <a:pt x="707" y="2010"/>
                  </a:cubicBezTo>
                  <a:cubicBezTo>
                    <a:pt x="706" y="2010"/>
                    <a:pt x="706" y="2010"/>
                    <a:pt x="706" y="2011"/>
                  </a:cubicBezTo>
                  <a:cubicBezTo>
                    <a:pt x="705" y="2011"/>
                    <a:pt x="705" y="2011"/>
                    <a:pt x="705" y="2011"/>
                  </a:cubicBezTo>
                  <a:cubicBezTo>
                    <a:pt x="702" y="2011"/>
                    <a:pt x="700" y="2012"/>
                    <a:pt x="699" y="2013"/>
                  </a:cubicBezTo>
                  <a:cubicBezTo>
                    <a:pt x="698" y="2014"/>
                    <a:pt x="698" y="2014"/>
                    <a:pt x="698" y="2015"/>
                  </a:cubicBezTo>
                  <a:cubicBezTo>
                    <a:pt x="697" y="2015"/>
                    <a:pt x="697" y="2015"/>
                    <a:pt x="697" y="2015"/>
                  </a:cubicBezTo>
                  <a:cubicBezTo>
                    <a:pt x="700" y="2011"/>
                    <a:pt x="702" y="2008"/>
                    <a:pt x="705" y="2005"/>
                  </a:cubicBezTo>
                  <a:cubicBezTo>
                    <a:pt x="709" y="2005"/>
                    <a:pt x="709" y="2005"/>
                    <a:pt x="709" y="2005"/>
                  </a:cubicBezTo>
                  <a:cubicBezTo>
                    <a:pt x="712" y="2005"/>
                    <a:pt x="714" y="2003"/>
                    <a:pt x="716" y="2000"/>
                  </a:cubicBezTo>
                  <a:cubicBezTo>
                    <a:pt x="716" y="1999"/>
                    <a:pt x="717" y="1998"/>
                    <a:pt x="718" y="1997"/>
                  </a:cubicBezTo>
                  <a:cubicBezTo>
                    <a:pt x="720" y="1997"/>
                    <a:pt x="723" y="1995"/>
                    <a:pt x="724" y="1992"/>
                  </a:cubicBezTo>
                  <a:cubicBezTo>
                    <a:pt x="724" y="1991"/>
                    <a:pt x="725" y="1990"/>
                    <a:pt x="725" y="1989"/>
                  </a:cubicBezTo>
                  <a:cubicBezTo>
                    <a:pt x="728" y="1989"/>
                    <a:pt x="728" y="1989"/>
                    <a:pt x="728" y="1989"/>
                  </a:cubicBezTo>
                  <a:cubicBezTo>
                    <a:pt x="731" y="1989"/>
                    <a:pt x="733" y="1988"/>
                    <a:pt x="735" y="1986"/>
                  </a:cubicBezTo>
                  <a:cubicBezTo>
                    <a:pt x="737" y="1983"/>
                    <a:pt x="740" y="1980"/>
                    <a:pt x="742" y="1976"/>
                  </a:cubicBezTo>
                  <a:cubicBezTo>
                    <a:pt x="742" y="1957"/>
                    <a:pt x="742" y="1957"/>
                    <a:pt x="742" y="1957"/>
                  </a:cubicBezTo>
                  <a:moveTo>
                    <a:pt x="187" y="2097"/>
                  </a:moveTo>
                  <a:cubicBezTo>
                    <a:pt x="195" y="2090"/>
                    <a:pt x="203" y="2083"/>
                    <a:pt x="211" y="2075"/>
                  </a:cubicBezTo>
                  <a:cubicBezTo>
                    <a:pt x="212" y="2075"/>
                    <a:pt x="212" y="2074"/>
                    <a:pt x="212" y="2074"/>
                  </a:cubicBezTo>
                  <a:cubicBezTo>
                    <a:pt x="214" y="2071"/>
                    <a:pt x="216" y="2069"/>
                    <a:pt x="218" y="2066"/>
                  </a:cubicBezTo>
                  <a:cubicBezTo>
                    <a:pt x="221" y="2066"/>
                    <a:pt x="221" y="2066"/>
                    <a:pt x="221" y="2066"/>
                  </a:cubicBezTo>
                  <a:cubicBezTo>
                    <a:pt x="224" y="2066"/>
                    <a:pt x="226" y="2065"/>
                    <a:pt x="228" y="2062"/>
                  </a:cubicBezTo>
                  <a:cubicBezTo>
                    <a:pt x="230" y="2059"/>
                    <a:pt x="232" y="2056"/>
                    <a:pt x="234" y="2053"/>
                  </a:cubicBezTo>
                  <a:cubicBezTo>
                    <a:pt x="238" y="2052"/>
                    <a:pt x="242" y="2051"/>
                    <a:pt x="247" y="2050"/>
                  </a:cubicBezTo>
                  <a:cubicBezTo>
                    <a:pt x="249" y="2050"/>
                    <a:pt x="251" y="2048"/>
                    <a:pt x="252" y="2046"/>
                  </a:cubicBezTo>
                  <a:cubicBezTo>
                    <a:pt x="252" y="2045"/>
                    <a:pt x="253" y="2044"/>
                    <a:pt x="254" y="2043"/>
                  </a:cubicBezTo>
                  <a:cubicBezTo>
                    <a:pt x="256" y="2043"/>
                    <a:pt x="256" y="2043"/>
                    <a:pt x="256" y="2043"/>
                  </a:cubicBezTo>
                  <a:cubicBezTo>
                    <a:pt x="259" y="2043"/>
                    <a:pt x="261" y="2042"/>
                    <a:pt x="262" y="2041"/>
                  </a:cubicBezTo>
                  <a:cubicBezTo>
                    <a:pt x="263" y="2040"/>
                    <a:pt x="264" y="2039"/>
                    <a:pt x="264" y="2037"/>
                  </a:cubicBezTo>
                  <a:cubicBezTo>
                    <a:pt x="267" y="2037"/>
                    <a:pt x="271" y="2036"/>
                    <a:pt x="274" y="2035"/>
                  </a:cubicBezTo>
                  <a:cubicBezTo>
                    <a:pt x="276" y="2035"/>
                    <a:pt x="278" y="2033"/>
                    <a:pt x="279" y="2031"/>
                  </a:cubicBezTo>
                  <a:cubicBezTo>
                    <a:pt x="284" y="2031"/>
                    <a:pt x="284" y="2031"/>
                    <a:pt x="284" y="2031"/>
                  </a:cubicBezTo>
                  <a:cubicBezTo>
                    <a:pt x="286" y="2031"/>
                    <a:pt x="288" y="2031"/>
                    <a:pt x="290" y="2029"/>
                  </a:cubicBezTo>
                  <a:cubicBezTo>
                    <a:pt x="290" y="2029"/>
                    <a:pt x="291" y="2028"/>
                    <a:pt x="291" y="2028"/>
                  </a:cubicBezTo>
                  <a:cubicBezTo>
                    <a:pt x="296" y="2028"/>
                    <a:pt x="296" y="2028"/>
                    <a:pt x="296" y="2028"/>
                  </a:cubicBezTo>
                  <a:cubicBezTo>
                    <a:pt x="298" y="2028"/>
                    <a:pt x="300" y="2027"/>
                    <a:pt x="302" y="2025"/>
                  </a:cubicBezTo>
                  <a:cubicBezTo>
                    <a:pt x="302" y="2025"/>
                    <a:pt x="302" y="2024"/>
                    <a:pt x="303" y="2024"/>
                  </a:cubicBezTo>
                  <a:cubicBezTo>
                    <a:pt x="307" y="2024"/>
                    <a:pt x="307" y="2024"/>
                    <a:pt x="307" y="2024"/>
                  </a:cubicBezTo>
                  <a:cubicBezTo>
                    <a:pt x="310" y="2024"/>
                    <a:pt x="312" y="2023"/>
                    <a:pt x="313" y="2021"/>
                  </a:cubicBezTo>
                  <a:cubicBezTo>
                    <a:pt x="314" y="2021"/>
                    <a:pt x="314" y="2020"/>
                    <a:pt x="314" y="2020"/>
                  </a:cubicBezTo>
                  <a:cubicBezTo>
                    <a:pt x="319" y="2020"/>
                    <a:pt x="319" y="2020"/>
                    <a:pt x="319" y="2020"/>
                  </a:cubicBezTo>
                  <a:cubicBezTo>
                    <a:pt x="320" y="2020"/>
                    <a:pt x="321" y="2020"/>
                    <a:pt x="322" y="2020"/>
                  </a:cubicBezTo>
                  <a:cubicBezTo>
                    <a:pt x="321" y="2020"/>
                    <a:pt x="321" y="2020"/>
                    <a:pt x="321" y="2020"/>
                  </a:cubicBezTo>
                  <a:cubicBezTo>
                    <a:pt x="318" y="2021"/>
                    <a:pt x="316" y="2022"/>
                    <a:pt x="313" y="2023"/>
                  </a:cubicBezTo>
                  <a:cubicBezTo>
                    <a:pt x="310" y="2023"/>
                    <a:pt x="308" y="2025"/>
                    <a:pt x="307" y="2028"/>
                  </a:cubicBezTo>
                  <a:cubicBezTo>
                    <a:pt x="304" y="2029"/>
                    <a:pt x="301" y="2030"/>
                    <a:pt x="298" y="2030"/>
                  </a:cubicBezTo>
                  <a:cubicBezTo>
                    <a:pt x="295" y="2031"/>
                    <a:pt x="293" y="2032"/>
                    <a:pt x="292" y="2034"/>
                  </a:cubicBezTo>
                  <a:cubicBezTo>
                    <a:pt x="292" y="2036"/>
                    <a:pt x="291" y="2037"/>
                    <a:pt x="291" y="2038"/>
                  </a:cubicBezTo>
                  <a:cubicBezTo>
                    <a:pt x="288" y="2038"/>
                    <a:pt x="288" y="2038"/>
                    <a:pt x="288" y="2038"/>
                  </a:cubicBezTo>
                  <a:cubicBezTo>
                    <a:pt x="285" y="2038"/>
                    <a:pt x="282" y="2040"/>
                    <a:pt x="280" y="2042"/>
                  </a:cubicBezTo>
                  <a:cubicBezTo>
                    <a:pt x="280" y="2043"/>
                    <a:pt x="279" y="2044"/>
                    <a:pt x="279" y="2045"/>
                  </a:cubicBezTo>
                  <a:cubicBezTo>
                    <a:pt x="276" y="2045"/>
                    <a:pt x="276" y="2045"/>
                    <a:pt x="276" y="2045"/>
                  </a:cubicBezTo>
                  <a:cubicBezTo>
                    <a:pt x="273" y="2045"/>
                    <a:pt x="270" y="2047"/>
                    <a:pt x="268" y="2050"/>
                  </a:cubicBezTo>
                  <a:cubicBezTo>
                    <a:pt x="268" y="2052"/>
                    <a:pt x="267" y="2053"/>
                    <a:pt x="266" y="2054"/>
                  </a:cubicBezTo>
                  <a:cubicBezTo>
                    <a:pt x="262" y="2055"/>
                    <a:pt x="259" y="2056"/>
                    <a:pt x="254" y="2057"/>
                  </a:cubicBezTo>
                  <a:cubicBezTo>
                    <a:pt x="252" y="2058"/>
                    <a:pt x="250" y="2059"/>
                    <a:pt x="249" y="2061"/>
                  </a:cubicBezTo>
                  <a:cubicBezTo>
                    <a:pt x="248" y="2062"/>
                    <a:pt x="248" y="2064"/>
                    <a:pt x="247" y="2065"/>
                  </a:cubicBezTo>
                  <a:cubicBezTo>
                    <a:pt x="245" y="2065"/>
                    <a:pt x="245" y="2065"/>
                    <a:pt x="245" y="2065"/>
                  </a:cubicBezTo>
                  <a:cubicBezTo>
                    <a:pt x="241" y="2065"/>
                    <a:pt x="238" y="2066"/>
                    <a:pt x="237" y="2069"/>
                  </a:cubicBezTo>
                  <a:cubicBezTo>
                    <a:pt x="237" y="2070"/>
                    <a:pt x="236" y="2071"/>
                    <a:pt x="236" y="2072"/>
                  </a:cubicBezTo>
                  <a:cubicBezTo>
                    <a:pt x="233" y="2072"/>
                    <a:pt x="233" y="2072"/>
                    <a:pt x="233" y="2072"/>
                  </a:cubicBezTo>
                  <a:cubicBezTo>
                    <a:pt x="231" y="2072"/>
                    <a:pt x="228" y="2073"/>
                    <a:pt x="227" y="2075"/>
                  </a:cubicBezTo>
                  <a:cubicBezTo>
                    <a:pt x="226" y="2075"/>
                    <a:pt x="226" y="2075"/>
                    <a:pt x="226" y="2076"/>
                  </a:cubicBezTo>
                  <a:cubicBezTo>
                    <a:pt x="225" y="2076"/>
                    <a:pt x="225" y="2076"/>
                    <a:pt x="225" y="2076"/>
                  </a:cubicBezTo>
                  <a:cubicBezTo>
                    <a:pt x="222" y="2076"/>
                    <a:pt x="219" y="2078"/>
                    <a:pt x="218" y="2080"/>
                  </a:cubicBezTo>
                  <a:cubicBezTo>
                    <a:pt x="217" y="2082"/>
                    <a:pt x="216" y="2084"/>
                    <a:pt x="215" y="2086"/>
                  </a:cubicBezTo>
                  <a:cubicBezTo>
                    <a:pt x="208" y="2090"/>
                    <a:pt x="199" y="2093"/>
                    <a:pt x="189" y="2096"/>
                  </a:cubicBezTo>
                  <a:cubicBezTo>
                    <a:pt x="188" y="2096"/>
                    <a:pt x="188" y="2097"/>
                    <a:pt x="187" y="2097"/>
                  </a:cubicBezTo>
                  <a:moveTo>
                    <a:pt x="742" y="1697"/>
                  </a:moveTo>
                  <a:cubicBezTo>
                    <a:pt x="740" y="1699"/>
                    <a:pt x="737" y="1701"/>
                    <a:pt x="735" y="1703"/>
                  </a:cubicBezTo>
                  <a:cubicBezTo>
                    <a:pt x="733" y="1705"/>
                    <a:pt x="732" y="1707"/>
                    <a:pt x="732" y="1710"/>
                  </a:cubicBezTo>
                  <a:cubicBezTo>
                    <a:pt x="732" y="1713"/>
                    <a:pt x="732" y="1713"/>
                    <a:pt x="732" y="1713"/>
                  </a:cubicBezTo>
                  <a:cubicBezTo>
                    <a:pt x="728" y="1716"/>
                    <a:pt x="724" y="1719"/>
                    <a:pt x="719" y="1722"/>
                  </a:cubicBezTo>
                  <a:cubicBezTo>
                    <a:pt x="719" y="1723"/>
                    <a:pt x="718" y="1723"/>
                    <a:pt x="717" y="1724"/>
                  </a:cubicBezTo>
                  <a:cubicBezTo>
                    <a:pt x="716" y="1724"/>
                    <a:pt x="716" y="1724"/>
                    <a:pt x="716" y="1724"/>
                  </a:cubicBezTo>
                  <a:cubicBezTo>
                    <a:pt x="713" y="1724"/>
                    <a:pt x="710" y="1726"/>
                    <a:pt x="709" y="1729"/>
                  </a:cubicBezTo>
                  <a:cubicBezTo>
                    <a:pt x="708" y="1730"/>
                    <a:pt x="707" y="1732"/>
                    <a:pt x="707" y="1734"/>
                  </a:cubicBezTo>
                  <a:cubicBezTo>
                    <a:pt x="659" y="1752"/>
                    <a:pt x="612" y="1771"/>
                    <a:pt x="564" y="1790"/>
                  </a:cubicBezTo>
                  <a:cubicBezTo>
                    <a:pt x="563" y="1790"/>
                    <a:pt x="562" y="1791"/>
                    <a:pt x="561" y="1792"/>
                  </a:cubicBezTo>
                  <a:cubicBezTo>
                    <a:pt x="551" y="1803"/>
                    <a:pt x="542" y="1813"/>
                    <a:pt x="532" y="1824"/>
                  </a:cubicBezTo>
                  <a:cubicBezTo>
                    <a:pt x="528" y="1824"/>
                    <a:pt x="528" y="1824"/>
                    <a:pt x="528" y="1824"/>
                  </a:cubicBezTo>
                  <a:cubicBezTo>
                    <a:pt x="525" y="1824"/>
                    <a:pt x="523" y="1824"/>
                    <a:pt x="522" y="1826"/>
                  </a:cubicBezTo>
                  <a:cubicBezTo>
                    <a:pt x="500" y="1849"/>
                    <a:pt x="477" y="1872"/>
                    <a:pt x="455" y="1895"/>
                  </a:cubicBezTo>
                  <a:cubicBezTo>
                    <a:pt x="447" y="1901"/>
                    <a:pt x="440" y="1907"/>
                    <a:pt x="432" y="1913"/>
                  </a:cubicBezTo>
                  <a:cubicBezTo>
                    <a:pt x="430" y="1915"/>
                    <a:pt x="429" y="1917"/>
                    <a:pt x="429" y="1920"/>
                  </a:cubicBezTo>
                  <a:cubicBezTo>
                    <a:pt x="429" y="1923"/>
                    <a:pt x="429" y="1923"/>
                    <a:pt x="429" y="1923"/>
                  </a:cubicBezTo>
                  <a:cubicBezTo>
                    <a:pt x="426" y="1925"/>
                    <a:pt x="424" y="1927"/>
                    <a:pt x="421" y="1928"/>
                  </a:cubicBezTo>
                  <a:cubicBezTo>
                    <a:pt x="419" y="1930"/>
                    <a:pt x="417" y="1932"/>
                    <a:pt x="417" y="1935"/>
                  </a:cubicBezTo>
                  <a:cubicBezTo>
                    <a:pt x="417" y="1936"/>
                    <a:pt x="417" y="1936"/>
                    <a:pt x="417" y="1936"/>
                  </a:cubicBezTo>
                  <a:cubicBezTo>
                    <a:pt x="416" y="1937"/>
                    <a:pt x="415" y="1938"/>
                    <a:pt x="414" y="1939"/>
                  </a:cubicBezTo>
                  <a:cubicBezTo>
                    <a:pt x="414" y="1940"/>
                    <a:pt x="413" y="1941"/>
                    <a:pt x="412" y="1942"/>
                  </a:cubicBezTo>
                  <a:cubicBezTo>
                    <a:pt x="410" y="1942"/>
                    <a:pt x="410" y="1942"/>
                    <a:pt x="410" y="1942"/>
                  </a:cubicBezTo>
                  <a:cubicBezTo>
                    <a:pt x="407" y="1942"/>
                    <a:pt x="405" y="1943"/>
                    <a:pt x="403" y="1946"/>
                  </a:cubicBezTo>
                  <a:cubicBezTo>
                    <a:pt x="400" y="1949"/>
                    <a:pt x="397" y="1954"/>
                    <a:pt x="394" y="1957"/>
                  </a:cubicBezTo>
                  <a:cubicBezTo>
                    <a:pt x="390" y="1957"/>
                    <a:pt x="390" y="1957"/>
                    <a:pt x="390" y="1957"/>
                  </a:cubicBezTo>
                  <a:cubicBezTo>
                    <a:pt x="387" y="1957"/>
                    <a:pt x="384" y="1959"/>
                    <a:pt x="383" y="1962"/>
                  </a:cubicBezTo>
                  <a:cubicBezTo>
                    <a:pt x="382" y="1963"/>
                    <a:pt x="382" y="1964"/>
                    <a:pt x="381" y="1965"/>
                  </a:cubicBezTo>
                  <a:cubicBezTo>
                    <a:pt x="378" y="1965"/>
                    <a:pt x="378" y="1965"/>
                    <a:pt x="378" y="1965"/>
                  </a:cubicBezTo>
                  <a:cubicBezTo>
                    <a:pt x="375" y="1965"/>
                    <a:pt x="372" y="1967"/>
                    <a:pt x="371" y="1970"/>
                  </a:cubicBezTo>
                  <a:cubicBezTo>
                    <a:pt x="370" y="1971"/>
                    <a:pt x="370" y="1972"/>
                    <a:pt x="369" y="1973"/>
                  </a:cubicBezTo>
                  <a:cubicBezTo>
                    <a:pt x="366" y="1973"/>
                    <a:pt x="366" y="1973"/>
                    <a:pt x="366" y="1973"/>
                  </a:cubicBezTo>
                  <a:cubicBezTo>
                    <a:pt x="363" y="1973"/>
                    <a:pt x="361" y="1974"/>
                    <a:pt x="359" y="1977"/>
                  </a:cubicBezTo>
                  <a:cubicBezTo>
                    <a:pt x="358" y="1979"/>
                    <a:pt x="358" y="1980"/>
                    <a:pt x="357" y="1982"/>
                  </a:cubicBezTo>
                  <a:cubicBezTo>
                    <a:pt x="353" y="1983"/>
                    <a:pt x="349" y="1984"/>
                    <a:pt x="345" y="1984"/>
                  </a:cubicBezTo>
                  <a:cubicBezTo>
                    <a:pt x="342" y="1985"/>
                    <a:pt x="340" y="1987"/>
                    <a:pt x="339" y="1989"/>
                  </a:cubicBezTo>
                  <a:cubicBezTo>
                    <a:pt x="339" y="1990"/>
                    <a:pt x="338" y="1991"/>
                    <a:pt x="338" y="1992"/>
                  </a:cubicBezTo>
                  <a:cubicBezTo>
                    <a:pt x="335" y="1992"/>
                    <a:pt x="335" y="1992"/>
                    <a:pt x="335" y="1992"/>
                  </a:cubicBezTo>
                  <a:cubicBezTo>
                    <a:pt x="333" y="1992"/>
                    <a:pt x="331" y="1993"/>
                    <a:pt x="329" y="1994"/>
                  </a:cubicBezTo>
                  <a:cubicBezTo>
                    <a:pt x="328" y="1995"/>
                    <a:pt x="328" y="1996"/>
                    <a:pt x="327" y="1997"/>
                  </a:cubicBezTo>
                  <a:cubicBezTo>
                    <a:pt x="324" y="1998"/>
                    <a:pt x="321" y="1999"/>
                    <a:pt x="317" y="2000"/>
                  </a:cubicBezTo>
                  <a:cubicBezTo>
                    <a:pt x="315" y="2000"/>
                    <a:pt x="313" y="2002"/>
                    <a:pt x="312" y="2003"/>
                  </a:cubicBezTo>
                  <a:cubicBezTo>
                    <a:pt x="307" y="2003"/>
                    <a:pt x="307" y="2003"/>
                    <a:pt x="307" y="2003"/>
                  </a:cubicBezTo>
                  <a:cubicBezTo>
                    <a:pt x="305" y="2003"/>
                    <a:pt x="303" y="2004"/>
                    <a:pt x="302" y="2006"/>
                  </a:cubicBezTo>
                  <a:cubicBezTo>
                    <a:pt x="301" y="2006"/>
                    <a:pt x="301" y="2007"/>
                    <a:pt x="300" y="2007"/>
                  </a:cubicBezTo>
                  <a:cubicBezTo>
                    <a:pt x="296" y="2007"/>
                    <a:pt x="296" y="2007"/>
                    <a:pt x="296" y="2007"/>
                  </a:cubicBezTo>
                  <a:cubicBezTo>
                    <a:pt x="293" y="2007"/>
                    <a:pt x="291" y="2008"/>
                    <a:pt x="290" y="2010"/>
                  </a:cubicBezTo>
                  <a:cubicBezTo>
                    <a:pt x="289" y="2010"/>
                    <a:pt x="289" y="2010"/>
                    <a:pt x="289" y="2011"/>
                  </a:cubicBezTo>
                  <a:cubicBezTo>
                    <a:pt x="284" y="2011"/>
                    <a:pt x="284" y="2011"/>
                    <a:pt x="284" y="2011"/>
                  </a:cubicBezTo>
                  <a:cubicBezTo>
                    <a:pt x="282" y="2011"/>
                    <a:pt x="280" y="2012"/>
                    <a:pt x="278" y="2013"/>
                  </a:cubicBezTo>
                  <a:cubicBezTo>
                    <a:pt x="278" y="2014"/>
                    <a:pt x="277" y="2014"/>
                    <a:pt x="277" y="2015"/>
                  </a:cubicBezTo>
                  <a:cubicBezTo>
                    <a:pt x="272" y="2015"/>
                    <a:pt x="272" y="2015"/>
                    <a:pt x="272" y="2015"/>
                  </a:cubicBezTo>
                  <a:cubicBezTo>
                    <a:pt x="270" y="2015"/>
                    <a:pt x="268" y="2016"/>
                    <a:pt x="266" y="2017"/>
                  </a:cubicBezTo>
                  <a:cubicBezTo>
                    <a:pt x="265" y="2018"/>
                    <a:pt x="265" y="2019"/>
                    <a:pt x="264" y="2020"/>
                  </a:cubicBezTo>
                  <a:cubicBezTo>
                    <a:pt x="261" y="2021"/>
                    <a:pt x="258" y="2022"/>
                    <a:pt x="255" y="2023"/>
                  </a:cubicBezTo>
                  <a:cubicBezTo>
                    <a:pt x="252" y="2023"/>
                    <a:pt x="250" y="2024"/>
                    <a:pt x="249" y="2026"/>
                  </a:cubicBezTo>
                  <a:cubicBezTo>
                    <a:pt x="248" y="2026"/>
                    <a:pt x="248" y="2026"/>
                    <a:pt x="248" y="2026"/>
                  </a:cubicBezTo>
                  <a:cubicBezTo>
                    <a:pt x="245" y="2026"/>
                    <a:pt x="242" y="2028"/>
                    <a:pt x="241" y="2031"/>
                  </a:cubicBezTo>
                  <a:cubicBezTo>
                    <a:pt x="240" y="2032"/>
                    <a:pt x="240" y="2034"/>
                    <a:pt x="239" y="2035"/>
                  </a:cubicBezTo>
                  <a:cubicBezTo>
                    <a:pt x="235" y="2036"/>
                    <a:pt x="231" y="2037"/>
                    <a:pt x="227" y="2038"/>
                  </a:cubicBezTo>
                  <a:cubicBezTo>
                    <a:pt x="225" y="2039"/>
                    <a:pt x="223" y="2040"/>
                    <a:pt x="222" y="2041"/>
                  </a:cubicBezTo>
                  <a:cubicBezTo>
                    <a:pt x="220" y="2044"/>
                    <a:pt x="218" y="2047"/>
                    <a:pt x="217" y="2049"/>
                  </a:cubicBezTo>
                  <a:cubicBezTo>
                    <a:pt x="213" y="2049"/>
                    <a:pt x="213" y="2049"/>
                    <a:pt x="213" y="2049"/>
                  </a:cubicBezTo>
                  <a:cubicBezTo>
                    <a:pt x="210" y="2049"/>
                    <a:pt x="208" y="2051"/>
                    <a:pt x="206" y="2053"/>
                  </a:cubicBezTo>
                  <a:cubicBezTo>
                    <a:pt x="204" y="2056"/>
                    <a:pt x="201" y="2060"/>
                    <a:pt x="199" y="2064"/>
                  </a:cubicBezTo>
                  <a:cubicBezTo>
                    <a:pt x="191" y="2071"/>
                    <a:pt x="182" y="2078"/>
                    <a:pt x="174" y="2086"/>
                  </a:cubicBezTo>
                  <a:cubicBezTo>
                    <a:pt x="166" y="2094"/>
                    <a:pt x="157" y="2103"/>
                    <a:pt x="151" y="2115"/>
                  </a:cubicBezTo>
                  <a:cubicBezTo>
                    <a:pt x="149" y="2117"/>
                    <a:pt x="149" y="2120"/>
                    <a:pt x="151" y="2123"/>
                  </a:cubicBezTo>
                  <a:cubicBezTo>
                    <a:pt x="152" y="2125"/>
                    <a:pt x="155" y="2127"/>
                    <a:pt x="158" y="2127"/>
                  </a:cubicBezTo>
                  <a:cubicBezTo>
                    <a:pt x="166" y="2127"/>
                    <a:pt x="166" y="2127"/>
                    <a:pt x="166" y="2127"/>
                  </a:cubicBezTo>
                  <a:cubicBezTo>
                    <a:pt x="168" y="2127"/>
                    <a:pt x="170" y="2126"/>
                    <a:pt x="172" y="2124"/>
                  </a:cubicBezTo>
                  <a:cubicBezTo>
                    <a:pt x="174" y="2122"/>
                    <a:pt x="178" y="2120"/>
                    <a:pt x="182" y="2117"/>
                  </a:cubicBezTo>
                  <a:cubicBezTo>
                    <a:pt x="187" y="2114"/>
                    <a:pt x="195" y="2112"/>
                    <a:pt x="202" y="2109"/>
                  </a:cubicBezTo>
                  <a:cubicBezTo>
                    <a:pt x="210" y="2106"/>
                    <a:pt x="218" y="2103"/>
                    <a:pt x="225" y="2099"/>
                  </a:cubicBezTo>
                  <a:cubicBezTo>
                    <a:pt x="226" y="2098"/>
                    <a:pt x="227" y="2097"/>
                    <a:pt x="228" y="2096"/>
                  </a:cubicBezTo>
                  <a:cubicBezTo>
                    <a:pt x="229" y="2095"/>
                    <a:pt x="229" y="2094"/>
                    <a:pt x="230" y="2093"/>
                  </a:cubicBezTo>
                  <a:cubicBezTo>
                    <a:pt x="233" y="2093"/>
                    <a:pt x="233" y="2093"/>
                    <a:pt x="233" y="2093"/>
                  </a:cubicBezTo>
                  <a:cubicBezTo>
                    <a:pt x="235" y="2093"/>
                    <a:pt x="237" y="2092"/>
                    <a:pt x="239" y="2090"/>
                  </a:cubicBezTo>
                  <a:cubicBezTo>
                    <a:pt x="239" y="2090"/>
                    <a:pt x="239" y="2089"/>
                    <a:pt x="240" y="2089"/>
                  </a:cubicBezTo>
                  <a:cubicBezTo>
                    <a:pt x="241" y="2089"/>
                    <a:pt x="241" y="2089"/>
                    <a:pt x="241" y="2089"/>
                  </a:cubicBezTo>
                  <a:cubicBezTo>
                    <a:pt x="244" y="2089"/>
                    <a:pt x="246" y="2087"/>
                    <a:pt x="248" y="2084"/>
                  </a:cubicBezTo>
                  <a:cubicBezTo>
                    <a:pt x="248" y="2083"/>
                    <a:pt x="249" y="2082"/>
                    <a:pt x="250" y="2081"/>
                  </a:cubicBezTo>
                  <a:cubicBezTo>
                    <a:pt x="252" y="2081"/>
                    <a:pt x="252" y="2081"/>
                    <a:pt x="252" y="2081"/>
                  </a:cubicBezTo>
                  <a:cubicBezTo>
                    <a:pt x="255" y="2081"/>
                    <a:pt x="258" y="2080"/>
                    <a:pt x="260" y="2077"/>
                  </a:cubicBezTo>
                  <a:cubicBezTo>
                    <a:pt x="260" y="2075"/>
                    <a:pt x="261" y="2074"/>
                    <a:pt x="262" y="2072"/>
                  </a:cubicBezTo>
                  <a:cubicBezTo>
                    <a:pt x="266" y="2071"/>
                    <a:pt x="270" y="2071"/>
                    <a:pt x="274" y="2070"/>
                  </a:cubicBezTo>
                  <a:cubicBezTo>
                    <a:pt x="276" y="2069"/>
                    <a:pt x="278" y="2067"/>
                    <a:pt x="280" y="2065"/>
                  </a:cubicBezTo>
                  <a:cubicBezTo>
                    <a:pt x="280" y="2064"/>
                    <a:pt x="281" y="2063"/>
                    <a:pt x="281" y="2062"/>
                  </a:cubicBezTo>
                  <a:cubicBezTo>
                    <a:pt x="284" y="2062"/>
                    <a:pt x="284" y="2062"/>
                    <a:pt x="284" y="2062"/>
                  </a:cubicBezTo>
                  <a:cubicBezTo>
                    <a:pt x="287" y="2062"/>
                    <a:pt x="290" y="2060"/>
                    <a:pt x="291" y="2058"/>
                  </a:cubicBezTo>
                  <a:cubicBezTo>
                    <a:pt x="292" y="2056"/>
                    <a:pt x="292" y="2055"/>
                    <a:pt x="293" y="2054"/>
                  </a:cubicBezTo>
                  <a:cubicBezTo>
                    <a:pt x="296" y="2054"/>
                    <a:pt x="296" y="2054"/>
                    <a:pt x="296" y="2054"/>
                  </a:cubicBezTo>
                  <a:cubicBezTo>
                    <a:pt x="299" y="2054"/>
                    <a:pt x="302" y="2053"/>
                    <a:pt x="303" y="2050"/>
                  </a:cubicBezTo>
                  <a:cubicBezTo>
                    <a:pt x="304" y="2048"/>
                    <a:pt x="304" y="2047"/>
                    <a:pt x="305" y="2046"/>
                  </a:cubicBezTo>
                  <a:cubicBezTo>
                    <a:pt x="309" y="2045"/>
                    <a:pt x="313" y="2044"/>
                    <a:pt x="317" y="2043"/>
                  </a:cubicBezTo>
                  <a:cubicBezTo>
                    <a:pt x="320" y="2042"/>
                    <a:pt x="322" y="2040"/>
                    <a:pt x="323" y="2037"/>
                  </a:cubicBezTo>
                  <a:cubicBezTo>
                    <a:pt x="325" y="2036"/>
                    <a:pt x="327" y="2036"/>
                    <a:pt x="329" y="2035"/>
                  </a:cubicBezTo>
                  <a:cubicBezTo>
                    <a:pt x="332" y="2034"/>
                    <a:pt x="334" y="2033"/>
                    <a:pt x="335" y="2031"/>
                  </a:cubicBezTo>
                  <a:cubicBezTo>
                    <a:pt x="335" y="2030"/>
                    <a:pt x="336" y="2029"/>
                    <a:pt x="336" y="2028"/>
                  </a:cubicBezTo>
                  <a:cubicBezTo>
                    <a:pt x="339" y="2028"/>
                    <a:pt x="339" y="2028"/>
                    <a:pt x="339" y="2028"/>
                  </a:cubicBezTo>
                  <a:cubicBezTo>
                    <a:pt x="342" y="2028"/>
                    <a:pt x="345" y="2026"/>
                    <a:pt x="346" y="2023"/>
                  </a:cubicBezTo>
                  <a:cubicBezTo>
                    <a:pt x="347" y="2022"/>
                    <a:pt x="347" y="2021"/>
                    <a:pt x="348" y="2020"/>
                  </a:cubicBezTo>
                  <a:cubicBezTo>
                    <a:pt x="351" y="2020"/>
                    <a:pt x="351" y="2020"/>
                    <a:pt x="351" y="2020"/>
                  </a:cubicBezTo>
                  <a:cubicBezTo>
                    <a:pt x="353" y="2020"/>
                    <a:pt x="356" y="2019"/>
                    <a:pt x="357" y="2017"/>
                  </a:cubicBezTo>
                  <a:cubicBezTo>
                    <a:pt x="359" y="2014"/>
                    <a:pt x="361" y="2011"/>
                    <a:pt x="363" y="2008"/>
                  </a:cubicBezTo>
                  <a:cubicBezTo>
                    <a:pt x="366" y="2008"/>
                    <a:pt x="366" y="2008"/>
                    <a:pt x="366" y="2008"/>
                  </a:cubicBezTo>
                  <a:cubicBezTo>
                    <a:pt x="370" y="2008"/>
                    <a:pt x="372" y="2007"/>
                    <a:pt x="374" y="2004"/>
                  </a:cubicBezTo>
                  <a:cubicBezTo>
                    <a:pt x="374" y="2003"/>
                    <a:pt x="375" y="2002"/>
                    <a:pt x="376" y="2001"/>
                  </a:cubicBezTo>
                  <a:cubicBezTo>
                    <a:pt x="437" y="2001"/>
                    <a:pt x="437" y="2001"/>
                    <a:pt x="437" y="2001"/>
                  </a:cubicBezTo>
                  <a:cubicBezTo>
                    <a:pt x="438" y="2001"/>
                    <a:pt x="439" y="2001"/>
                    <a:pt x="440" y="2000"/>
                  </a:cubicBezTo>
                  <a:cubicBezTo>
                    <a:pt x="465" y="1993"/>
                    <a:pt x="489" y="1985"/>
                    <a:pt x="514" y="1978"/>
                  </a:cubicBezTo>
                  <a:cubicBezTo>
                    <a:pt x="516" y="1977"/>
                    <a:pt x="518" y="1976"/>
                    <a:pt x="519" y="1974"/>
                  </a:cubicBezTo>
                  <a:cubicBezTo>
                    <a:pt x="520" y="1974"/>
                    <a:pt x="520" y="1974"/>
                    <a:pt x="520" y="1974"/>
                  </a:cubicBezTo>
                  <a:cubicBezTo>
                    <a:pt x="522" y="1974"/>
                    <a:pt x="524" y="1973"/>
                    <a:pt x="526" y="1971"/>
                  </a:cubicBezTo>
                  <a:cubicBezTo>
                    <a:pt x="533" y="1963"/>
                    <a:pt x="540" y="1955"/>
                    <a:pt x="547" y="1947"/>
                  </a:cubicBezTo>
                  <a:cubicBezTo>
                    <a:pt x="551" y="1947"/>
                    <a:pt x="551" y="1947"/>
                    <a:pt x="551" y="1947"/>
                  </a:cubicBezTo>
                  <a:cubicBezTo>
                    <a:pt x="554" y="1947"/>
                    <a:pt x="557" y="1946"/>
                    <a:pt x="558" y="1944"/>
                  </a:cubicBezTo>
                  <a:cubicBezTo>
                    <a:pt x="560" y="1941"/>
                    <a:pt x="562" y="1938"/>
                    <a:pt x="564" y="1936"/>
                  </a:cubicBezTo>
                  <a:cubicBezTo>
                    <a:pt x="567" y="1936"/>
                    <a:pt x="567" y="1936"/>
                    <a:pt x="567" y="1936"/>
                  </a:cubicBezTo>
                  <a:cubicBezTo>
                    <a:pt x="570" y="1936"/>
                    <a:pt x="573" y="1934"/>
                    <a:pt x="574" y="1931"/>
                  </a:cubicBezTo>
                  <a:cubicBezTo>
                    <a:pt x="575" y="1930"/>
                    <a:pt x="576" y="1929"/>
                    <a:pt x="577" y="1927"/>
                  </a:cubicBezTo>
                  <a:cubicBezTo>
                    <a:pt x="581" y="1926"/>
                    <a:pt x="585" y="1925"/>
                    <a:pt x="589" y="1924"/>
                  </a:cubicBezTo>
                  <a:cubicBezTo>
                    <a:pt x="591" y="1924"/>
                    <a:pt x="593" y="1922"/>
                    <a:pt x="594" y="1921"/>
                  </a:cubicBezTo>
                  <a:cubicBezTo>
                    <a:pt x="595" y="1921"/>
                    <a:pt x="595" y="1921"/>
                    <a:pt x="595" y="1921"/>
                  </a:cubicBezTo>
                  <a:cubicBezTo>
                    <a:pt x="597" y="1921"/>
                    <a:pt x="599" y="1920"/>
                    <a:pt x="600" y="1918"/>
                  </a:cubicBezTo>
                  <a:cubicBezTo>
                    <a:pt x="601" y="1917"/>
                    <a:pt x="602" y="1916"/>
                    <a:pt x="603" y="1915"/>
                  </a:cubicBezTo>
                  <a:cubicBezTo>
                    <a:pt x="609" y="1913"/>
                    <a:pt x="615" y="1911"/>
                    <a:pt x="621" y="1909"/>
                  </a:cubicBezTo>
                  <a:cubicBezTo>
                    <a:pt x="623" y="1908"/>
                    <a:pt x="625" y="1906"/>
                    <a:pt x="626" y="1904"/>
                  </a:cubicBezTo>
                  <a:cubicBezTo>
                    <a:pt x="632" y="1903"/>
                    <a:pt x="637" y="1902"/>
                    <a:pt x="643" y="1901"/>
                  </a:cubicBezTo>
                  <a:cubicBezTo>
                    <a:pt x="645" y="1901"/>
                    <a:pt x="647" y="1900"/>
                    <a:pt x="649" y="1898"/>
                  </a:cubicBezTo>
                  <a:cubicBezTo>
                    <a:pt x="650" y="1898"/>
                    <a:pt x="650" y="1898"/>
                    <a:pt x="650" y="1898"/>
                  </a:cubicBezTo>
                  <a:cubicBezTo>
                    <a:pt x="652" y="1898"/>
                    <a:pt x="654" y="1897"/>
                    <a:pt x="656" y="1895"/>
                  </a:cubicBezTo>
                  <a:cubicBezTo>
                    <a:pt x="656" y="1895"/>
                    <a:pt x="656" y="1894"/>
                    <a:pt x="657" y="1894"/>
                  </a:cubicBezTo>
                  <a:cubicBezTo>
                    <a:pt x="661" y="1894"/>
                    <a:pt x="661" y="1894"/>
                    <a:pt x="661" y="1894"/>
                  </a:cubicBezTo>
                  <a:cubicBezTo>
                    <a:pt x="664" y="1894"/>
                    <a:pt x="666" y="1893"/>
                    <a:pt x="667" y="1891"/>
                  </a:cubicBezTo>
                  <a:cubicBezTo>
                    <a:pt x="668" y="1891"/>
                    <a:pt x="668" y="1890"/>
                    <a:pt x="668" y="1890"/>
                  </a:cubicBezTo>
                  <a:cubicBezTo>
                    <a:pt x="669" y="1890"/>
                    <a:pt x="669" y="1890"/>
                    <a:pt x="669" y="1890"/>
                  </a:cubicBezTo>
                  <a:cubicBezTo>
                    <a:pt x="672" y="1890"/>
                    <a:pt x="674" y="1889"/>
                    <a:pt x="675" y="1887"/>
                  </a:cubicBezTo>
                  <a:cubicBezTo>
                    <a:pt x="676" y="1887"/>
                    <a:pt x="676" y="1887"/>
                    <a:pt x="676" y="1886"/>
                  </a:cubicBezTo>
                  <a:cubicBezTo>
                    <a:pt x="677" y="1886"/>
                    <a:pt x="677" y="1886"/>
                    <a:pt x="677" y="1886"/>
                  </a:cubicBezTo>
                  <a:cubicBezTo>
                    <a:pt x="680" y="1886"/>
                    <a:pt x="683" y="1885"/>
                    <a:pt x="684" y="1882"/>
                  </a:cubicBezTo>
                  <a:cubicBezTo>
                    <a:pt x="685" y="1881"/>
                    <a:pt x="686" y="1880"/>
                    <a:pt x="686" y="1879"/>
                  </a:cubicBezTo>
                  <a:cubicBezTo>
                    <a:pt x="689" y="1879"/>
                    <a:pt x="689" y="1879"/>
                    <a:pt x="689" y="1879"/>
                  </a:cubicBezTo>
                  <a:cubicBezTo>
                    <a:pt x="692" y="1879"/>
                    <a:pt x="694" y="1877"/>
                    <a:pt x="696" y="1875"/>
                  </a:cubicBezTo>
                  <a:cubicBezTo>
                    <a:pt x="699" y="1871"/>
                    <a:pt x="702" y="1867"/>
                    <a:pt x="705" y="1863"/>
                  </a:cubicBezTo>
                  <a:cubicBezTo>
                    <a:pt x="709" y="1863"/>
                    <a:pt x="709" y="1863"/>
                    <a:pt x="709" y="1863"/>
                  </a:cubicBezTo>
                  <a:cubicBezTo>
                    <a:pt x="711" y="1863"/>
                    <a:pt x="714" y="1862"/>
                    <a:pt x="715" y="1860"/>
                  </a:cubicBezTo>
                  <a:cubicBezTo>
                    <a:pt x="717" y="1857"/>
                    <a:pt x="719" y="1854"/>
                    <a:pt x="721" y="1852"/>
                  </a:cubicBezTo>
                  <a:cubicBezTo>
                    <a:pt x="724" y="1852"/>
                    <a:pt x="724" y="1852"/>
                    <a:pt x="724" y="1852"/>
                  </a:cubicBezTo>
                  <a:cubicBezTo>
                    <a:pt x="727" y="1852"/>
                    <a:pt x="730" y="1850"/>
                    <a:pt x="732" y="1847"/>
                  </a:cubicBezTo>
                  <a:cubicBezTo>
                    <a:pt x="733" y="1846"/>
                    <a:pt x="733" y="1844"/>
                    <a:pt x="734" y="1843"/>
                  </a:cubicBezTo>
                  <a:cubicBezTo>
                    <a:pt x="737" y="1842"/>
                    <a:pt x="740" y="1842"/>
                    <a:pt x="742" y="1841"/>
                  </a:cubicBezTo>
                  <a:cubicBezTo>
                    <a:pt x="742" y="1818"/>
                    <a:pt x="742" y="1818"/>
                    <a:pt x="742" y="1818"/>
                  </a:cubicBezTo>
                  <a:cubicBezTo>
                    <a:pt x="742" y="1819"/>
                    <a:pt x="741" y="1820"/>
                    <a:pt x="741" y="1820"/>
                  </a:cubicBezTo>
                  <a:cubicBezTo>
                    <a:pt x="740" y="1822"/>
                    <a:pt x="739" y="1823"/>
                    <a:pt x="738" y="1825"/>
                  </a:cubicBezTo>
                  <a:cubicBezTo>
                    <a:pt x="734" y="1826"/>
                    <a:pt x="730" y="1827"/>
                    <a:pt x="726" y="1828"/>
                  </a:cubicBezTo>
                  <a:cubicBezTo>
                    <a:pt x="724" y="1828"/>
                    <a:pt x="722" y="1830"/>
                    <a:pt x="721" y="1832"/>
                  </a:cubicBezTo>
                  <a:cubicBezTo>
                    <a:pt x="720" y="1833"/>
                    <a:pt x="720" y="1834"/>
                    <a:pt x="719" y="1835"/>
                  </a:cubicBezTo>
                  <a:cubicBezTo>
                    <a:pt x="716" y="1835"/>
                    <a:pt x="716" y="1835"/>
                    <a:pt x="716" y="1835"/>
                  </a:cubicBezTo>
                  <a:cubicBezTo>
                    <a:pt x="714" y="1835"/>
                    <a:pt x="711" y="1837"/>
                    <a:pt x="710" y="1839"/>
                  </a:cubicBezTo>
                  <a:cubicBezTo>
                    <a:pt x="708" y="1841"/>
                    <a:pt x="706" y="1844"/>
                    <a:pt x="704" y="1847"/>
                  </a:cubicBezTo>
                  <a:cubicBezTo>
                    <a:pt x="701" y="1847"/>
                    <a:pt x="701" y="1847"/>
                    <a:pt x="701" y="1847"/>
                  </a:cubicBezTo>
                  <a:cubicBezTo>
                    <a:pt x="698" y="1847"/>
                    <a:pt x="696" y="1848"/>
                    <a:pt x="694" y="1850"/>
                  </a:cubicBezTo>
                  <a:cubicBezTo>
                    <a:pt x="691" y="1854"/>
                    <a:pt x="688" y="1858"/>
                    <a:pt x="685" y="1862"/>
                  </a:cubicBezTo>
                  <a:cubicBezTo>
                    <a:pt x="681" y="1862"/>
                    <a:pt x="681" y="1862"/>
                    <a:pt x="681" y="1862"/>
                  </a:cubicBezTo>
                  <a:cubicBezTo>
                    <a:pt x="678" y="1862"/>
                    <a:pt x="675" y="1864"/>
                    <a:pt x="674" y="1866"/>
                  </a:cubicBezTo>
                  <a:cubicBezTo>
                    <a:pt x="673" y="1868"/>
                    <a:pt x="673" y="1869"/>
                    <a:pt x="672" y="1870"/>
                  </a:cubicBezTo>
                  <a:cubicBezTo>
                    <a:pt x="669" y="1870"/>
                    <a:pt x="669" y="1870"/>
                    <a:pt x="669" y="1870"/>
                  </a:cubicBezTo>
                  <a:cubicBezTo>
                    <a:pt x="667" y="1870"/>
                    <a:pt x="665" y="1871"/>
                    <a:pt x="663" y="1872"/>
                  </a:cubicBezTo>
                  <a:cubicBezTo>
                    <a:pt x="663" y="1872"/>
                    <a:pt x="663" y="1873"/>
                    <a:pt x="662" y="1873"/>
                  </a:cubicBezTo>
                  <a:cubicBezTo>
                    <a:pt x="661" y="1873"/>
                    <a:pt x="661" y="1873"/>
                    <a:pt x="661" y="1873"/>
                  </a:cubicBezTo>
                  <a:cubicBezTo>
                    <a:pt x="659" y="1873"/>
                    <a:pt x="657" y="1874"/>
                    <a:pt x="656" y="1876"/>
                  </a:cubicBezTo>
                  <a:cubicBezTo>
                    <a:pt x="655" y="1876"/>
                    <a:pt x="655" y="1877"/>
                    <a:pt x="654" y="1877"/>
                  </a:cubicBezTo>
                  <a:cubicBezTo>
                    <a:pt x="650" y="1877"/>
                    <a:pt x="650" y="1877"/>
                    <a:pt x="650" y="1877"/>
                  </a:cubicBezTo>
                  <a:cubicBezTo>
                    <a:pt x="647" y="1877"/>
                    <a:pt x="645" y="1878"/>
                    <a:pt x="644" y="1880"/>
                  </a:cubicBezTo>
                  <a:cubicBezTo>
                    <a:pt x="643" y="1880"/>
                    <a:pt x="643" y="1881"/>
                    <a:pt x="643" y="1881"/>
                  </a:cubicBezTo>
                  <a:cubicBezTo>
                    <a:pt x="642" y="1881"/>
                    <a:pt x="642" y="1881"/>
                    <a:pt x="642" y="1881"/>
                  </a:cubicBezTo>
                  <a:cubicBezTo>
                    <a:pt x="639" y="1881"/>
                    <a:pt x="637" y="1882"/>
                    <a:pt x="636" y="1884"/>
                  </a:cubicBezTo>
                  <a:cubicBezTo>
                    <a:pt x="635" y="1884"/>
                    <a:pt x="635" y="1885"/>
                    <a:pt x="634" y="1886"/>
                  </a:cubicBezTo>
                  <a:cubicBezTo>
                    <a:pt x="628" y="1887"/>
                    <a:pt x="623" y="1888"/>
                    <a:pt x="617" y="1889"/>
                  </a:cubicBezTo>
                  <a:cubicBezTo>
                    <a:pt x="614" y="1889"/>
                    <a:pt x="611" y="1892"/>
                    <a:pt x="610" y="1895"/>
                  </a:cubicBezTo>
                  <a:cubicBezTo>
                    <a:pt x="604" y="1897"/>
                    <a:pt x="598" y="1899"/>
                    <a:pt x="592" y="1901"/>
                  </a:cubicBezTo>
                  <a:cubicBezTo>
                    <a:pt x="590" y="1901"/>
                    <a:pt x="589" y="1902"/>
                    <a:pt x="588" y="1904"/>
                  </a:cubicBezTo>
                  <a:cubicBezTo>
                    <a:pt x="587" y="1904"/>
                    <a:pt x="587" y="1904"/>
                    <a:pt x="587" y="1904"/>
                  </a:cubicBezTo>
                  <a:cubicBezTo>
                    <a:pt x="585" y="1904"/>
                    <a:pt x="582" y="1905"/>
                    <a:pt x="581" y="1906"/>
                  </a:cubicBezTo>
                  <a:cubicBezTo>
                    <a:pt x="580" y="1907"/>
                    <a:pt x="579" y="1908"/>
                    <a:pt x="579" y="1909"/>
                  </a:cubicBezTo>
                  <a:cubicBezTo>
                    <a:pt x="576" y="1910"/>
                    <a:pt x="572" y="1911"/>
                    <a:pt x="569" y="1912"/>
                  </a:cubicBezTo>
                  <a:cubicBezTo>
                    <a:pt x="567" y="1912"/>
                    <a:pt x="565" y="1914"/>
                    <a:pt x="564" y="1916"/>
                  </a:cubicBezTo>
                  <a:cubicBezTo>
                    <a:pt x="563" y="1917"/>
                    <a:pt x="563" y="1918"/>
                    <a:pt x="562" y="1919"/>
                  </a:cubicBezTo>
                  <a:cubicBezTo>
                    <a:pt x="559" y="1919"/>
                    <a:pt x="559" y="1919"/>
                    <a:pt x="559" y="1919"/>
                  </a:cubicBezTo>
                  <a:cubicBezTo>
                    <a:pt x="557" y="1919"/>
                    <a:pt x="554" y="1921"/>
                    <a:pt x="552" y="1923"/>
                  </a:cubicBezTo>
                  <a:cubicBezTo>
                    <a:pt x="551" y="1925"/>
                    <a:pt x="549" y="1928"/>
                    <a:pt x="547" y="1931"/>
                  </a:cubicBezTo>
                  <a:cubicBezTo>
                    <a:pt x="543" y="1931"/>
                    <a:pt x="543" y="1931"/>
                    <a:pt x="543" y="1931"/>
                  </a:cubicBezTo>
                  <a:cubicBezTo>
                    <a:pt x="541" y="1931"/>
                    <a:pt x="539" y="1932"/>
                    <a:pt x="537" y="1934"/>
                  </a:cubicBezTo>
                  <a:cubicBezTo>
                    <a:pt x="530" y="1941"/>
                    <a:pt x="523" y="1949"/>
                    <a:pt x="516" y="1957"/>
                  </a:cubicBezTo>
                  <a:cubicBezTo>
                    <a:pt x="512" y="1957"/>
                    <a:pt x="512" y="1957"/>
                    <a:pt x="512" y="1957"/>
                  </a:cubicBezTo>
                  <a:cubicBezTo>
                    <a:pt x="510" y="1957"/>
                    <a:pt x="508" y="1958"/>
                    <a:pt x="506" y="1960"/>
                  </a:cubicBezTo>
                  <a:cubicBezTo>
                    <a:pt x="505" y="1961"/>
                    <a:pt x="504" y="1962"/>
                    <a:pt x="504" y="1963"/>
                  </a:cubicBezTo>
                  <a:cubicBezTo>
                    <a:pt x="481" y="1970"/>
                    <a:pt x="459" y="1977"/>
                    <a:pt x="436" y="1984"/>
                  </a:cubicBezTo>
                  <a:cubicBezTo>
                    <a:pt x="382" y="1984"/>
                    <a:pt x="382" y="1984"/>
                    <a:pt x="382" y="1984"/>
                  </a:cubicBezTo>
                  <a:cubicBezTo>
                    <a:pt x="382" y="1983"/>
                    <a:pt x="383" y="1983"/>
                    <a:pt x="383" y="1982"/>
                  </a:cubicBezTo>
                  <a:cubicBezTo>
                    <a:pt x="386" y="1982"/>
                    <a:pt x="386" y="1982"/>
                    <a:pt x="386" y="1982"/>
                  </a:cubicBezTo>
                  <a:cubicBezTo>
                    <a:pt x="389" y="1982"/>
                    <a:pt x="392" y="1980"/>
                    <a:pt x="394" y="1977"/>
                  </a:cubicBezTo>
                  <a:cubicBezTo>
                    <a:pt x="394" y="1976"/>
                    <a:pt x="395" y="1975"/>
                    <a:pt x="395" y="1974"/>
                  </a:cubicBezTo>
                  <a:cubicBezTo>
                    <a:pt x="398" y="1974"/>
                    <a:pt x="398" y="1974"/>
                    <a:pt x="398" y="1974"/>
                  </a:cubicBezTo>
                  <a:cubicBezTo>
                    <a:pt x="401" y="1974"/>
                    <a:pt x="403" y="1973"/>
                    <a:pt x="404" y="1971"/>
                  </a:cubicBezTo>
                  <a:cubicBezTo>
                    <a:pt x="408" y="1967"/>
                    <a:pt x="411" y="1963"/>
                    <a:pt x="414" y="1959"/>
                  </a:cubicBezTo>
                  <a:cubicBezTo>
                    <a:pt x="418" y="1959"/>
                    <a:pt x="418" y="1959"/>
                    <a:pt x="418" y="1959"/>
                  </a:cubicBezTo>
                  <a:cubicBezTo>
                    <a:pt x="421" y="1959"/>
                    <a:pt x="424" y="1957"/>
                    <a:pt x="425" y="1954"/>
                  </a:cubicBezTo>
                  <a:cubicBezTo>
                    <a:pt x="426" y="1953"/>
                    <a:pt x="426" y="1952"/>
                    <a:pt x="427" y="1951"/>
                  </a:cubicBezTo>
                  <a:cubicBezTo>
                    <a:pt x="428" y="1951"/>
                    <a:pt x="430" y="1950"/>
                    <a:pt x="431" y="1949"/>
                  </a:cubicBezTo>
                  <a:cubicBezTo>
                    <a:pt x="433" y="1947"/>
                    <a:pt x="434" y="1945"/>
                    <a:pt x="434" y="1943"/>
                  </a:cubicBezTo>
                  <a:cubicBezTo>
                    <a:pt x="434" y="1940"/>
                    <a:pt x="434" y="1940"/>
                    <a:pt x="434" y="1940"/>
                  </a:cubicBezTo>
                  <a:cubicBezTo>
                    <a:pt x="437" y="1938"/>
                    <a:pt x="439" y="1936"/>
                    <a:pt x="442" y="1935"/>
                  </a:cubicBezTo>
                  <a:cubicBezTo>
                    <a:pt x="444" y="1933"/>
                    <a:pt x="446" y="1930"/>
                    <a:pt x="446" y="1928"/>
                  </a:cubicBezTo>
                  <a:cubicBezTo>
                    <a:pt x="446" y="1924"/>
                    <a:pt x="446" y="1924"/>
                    <a:pt x="446" y="1924"/>
                  </a:cubicBezTo>
                  <a:cubicBezTo>
                    <a:pt x="452" y="1918"/>
                    <a:pt x="459" y="1913"/>
                    <a:pt x="466" y="1907"/>
                  </a:cubicBezTo>
                  <a:cubicBezTo>
                    <a:pt x="467" y="1907"/>
                    <a:pt x="467" y="1907"/>
                    <a:pt x="467" y="1907"/>
                  </a:cubicBezTo>
                  <a:cubicBezTo>
                    <a:pt x="488" y="1885"/>
                    <a:pt x="510" y="1862"/>
                    <a:pt x="531" y="1840"/>
                  </a:cubicBezTo>
                  <a:cubicBezTo>
                    <a:pt x="536" y="1840"/>
                    <a:pt x="536" y="1840"/>
                    <a:pt x="536" y="1840"/>
                  </a:cubicBezTo>
                  <a:cubicBezTo>
                    <a:pt x="538" y="1840"/>
                    <a:pt x="540" y="1839"/>
                    <a:pt x="542" y="1838"/>
                  </a:cubicBezTo>
                  <a:cubicBezTo>
                    <a:pt x="552" y="1827"/>
                    <a:pt x="562" y="1816"/>
                    <a:pt x="572" y="1805"/>
                  </a:cubicBezTo>
                  <a:cubicBezTo>
                    <a:pt x="620" y="1786"/>
                    <a:pt x="668" y="1767"/>
                    <a:pt x="716" y="1748"/>
                  </a:cubicBezTo>
                  <a:cubicBezTo>
                    <a:pt x="718" y="1747"/>
                    <a:pt x="719" y="1746"/>
                    <a:pt x="720" y="1744"/>
                  </a:cubicBezTo>
                  <a:cubicBezTo>
                    <a:pt x="721" y="1743"/>
                    <a:pt x="721" y="1742"/>
                    <a:pt x="722" y="1741"/>
                  </a:cubicBezTo>
                  <a:cubicBezTo>
                    <a:pt x="724" y="1741"/>
                    <a:pt x="724" y="1741"/>
                    <a:pt x="724" y="1741"/>
                  </a:cubicBezTo>
                  <a:cubicBezTo>
                    <a:pt x="727" y="1741"/>
                    <a:pt x="729" y="1740"/>
                    <a:pt x="730" y="1738"/>
                  </a:cubicBezTo>
                  <a:cubicBezTo>
                    <a:pt x="732" y="1737"/>
                    <a:pt x="733" y="1735"/>
                    <a:pt x="733" y="1733"/>
                  </a:cubicBezTo>
                  <a:cubicBezTo>
                    <a:pt x="736" y="1731"/>
                    <a:pt x="739" y="1728"/>
                    <a:pt x="742" y="1726"/>
                  </a:cubicBezTo>
                  <a:cubicBezTo>
                    <a:pt x="742" y="1697"/>
                    <a:pt x="742" y="1697"/>
                    <a:pt x="742" y="1697"/>
                  </a:cubicBezTo>
                  <a:moveTo>
                    <a:pt x="742" y="1419"/>
                  </a:moveTo>
                  <a:cubicBezTo>
                    <a:pt x="738" y="1419"/>
                    <a:pt x="738" y="1419"/>
                    <a:pt x="738" y="1419"/>
                  </a:cubicBezTo>
                  <a:cubicBezTo>
                    <a:pt x="736" y="1419"/>
                    <a:pt x="734" y="1421"/>
                    <a:pt x="733" y="1423"/>
                  </a:cubicBezTo>
                  <a:cubicBezTo>
                    <a:pt x="732" y="1424"/>
                    <a:pt x="731" y="1426"/>
                    <a:pt x="730" y="1428"/>
                  </a:cubicBezTo>
                  <a:cubicBezTo>
                    <a:pt x="727" y="1428"/>
                    <a:pt x="725" y="1429"/>
                    <a:pt x="722" y="1430"/>
                  </a:cubicBezTo>
                  <a:cubicBezTo>
                    <a:pt x="720" y="1431"/>
                    <a:pt x="718" y="1432"/>
                    <a:pt x="717" y="1434"/>
                  </a:cubicBezTo>
                  <a:cubicBezTo>
                    <a:pt x="716" y="1434"/>
                    <a:pt x="716" y="1434"/>
                    <a:pt x="716" y="1434"/>
                  </a:cubicBezTo>
                  <a:cubicBezTo>
                    <a:pt x="713" y="1434"/>
                    <a:pt x="710" y="1435"/>
                    <a:pt x="709" y="1438"/>
                  </a:cubicBezTo>
                  <a:cubicBezTo>
                    <a:pt x="709" y="1439"/>
                    <a:pt x="708" y="1440"/>
                    <a:pt x="707" y="1441"/>
                  </a:cubicBezTo>
                  <a:cubicBezTo>
                    <a:pt x="705" y="1441"/>
                    <a:pt x="705" y="1441"/>
                    <a:pt x="705" y="1441"/>
                  </a:cubicBezTo>
                  <a:cubicBezTo>
                    <a:pt x="701" y="1441"/>
                    <a:pt x="699" y="1443"/>
                    <a:pt x="697" y="1446"/>
                  </a:cubicBezTo>
                  <a:cubicBezTo>
                    <a:pt x="697" y="1447"/>
                    <a:pt x="696" y="1449"/>
                    <a:pt x="695" y="1450"/>
                  </a:cubicBezTo>
                  <a:cubicBezTo>
                    <a:pt x="692" y="1451"/>
                    <a:pt x="689" y="1452"/>
                    <a:pt x="686" y="1453"/>
                  </a:cubicBezTo>
                  <a:cubicBezTo>
                    <a:pt x="684" y="1454"/>
                    <a:pt x="682" y="1456"/>
                    <a:pt x="681" y="1459"/>
                  </a:cubicBezTo>
                  <a:cubicBezTo>
                    <a:pt x="675" y="1461"/>
                    <a:pt x="669" y="1463"/>
                    <a:pt x="663" y="1465"/>
                  </a:cubicBezTo>
                  <a:cubicBezTo>
                    <a:pt x="661" y="1465"/>
                    <a:pt x="659" y="1467"/>
                    <a:pt x="658" y="1469"/>
                  </a:cubicBezTo>
                  <a:cubicBezTo>
                    <a:pt x="656" y="1473"/>
                    <a:pt x="656" y="1473"/>
                    <a:pt x="656" y="1473"/>
                  </a:cubicBezTo>
                  <a:cubicBezTo>
                    <a:pt x="652" y="1474"/>
                    <a:pt x="648" y="1475"/>
                    <a:pt x="644" y="1476"/>
                  </a:cubicBezTo>
                  <a:cubicBezTo>
                    <a:pt x="641" y="1477"/>
                    <a:pt x="640" y="1478"/>
                    <a:pt x="638" y="1480"/>
                  </a:cubicBezTo>
                  <a:cubicBezTo>
                    <a:pt x="638" y="1481"/>
                    <a:pt x="637" y="1482"/>
                    <a:pt x="637" y="1483"/>
                  </a:cubicBezTo>
                  <a:cubicBezTo>
                    <a:pt x="634" y="1483"/>
                    <a:pt x="634" y="1483"/>
                    <a:pt x="634" y="1483"/>
                  </a:cubicBezTo>
                  <a:cubicBezTo>
                    <a:pt x="632" y="1483"/>
                    <a:pt x="630" y="1484"/>
                    <a:pt x="628" y="1486"/>
                  </a:cubicBezTo>
                  <a:cubicBezTo>
                    <a:pt x="627" y="1487"/>
                    <a:pt x="626" y="1489"/>
                    <a:pt x="626" y="1491"/>
                  </a:cubicBezTo>
                  <a:cubicBezTo>
                    <a:pt x="623" y="1493"/>
                    <a:pt x="620" y="1494"/>
                    <a:pt x="618" y="1496"/>
                  </a:cubicBezTo>
                  <a:cubicBezTo>
                    <a:pt x="615" y="1498"/>
                    <a:pt x="614" y="1500"/>
                    <a:pt x="614" y="1503"/>
                  </a:cubicBezTo>
                  <a:cubicBezTo>
                    <a:pt x="614" y="1504"/>
                    <a:pt x="614" y="1504"/>
                    <a:pt x="614" y="1504"/>
                  </a:cubicBezTo>
                  <a:cubicBezTo>
                    <a:pt x="613" y="1504"/>
                    <a:pt x="613" y="1504"/>
                    <a:pt x="612" y="1505"/>
                  </a:cubicBezTo>
                  <a:cubicBezTo>
                    <a:pt x="611" y="1506"/>
                    <a:pt x="610" y="1509"/>
                    <a:pt x="610" y="1511"/>
                  </a:cubicBezTo>
                  <a:cubicBezTo>
                    <a:pt x="610" y="1519"/>
                    <a:pt x="610" y="1519"/>
                    <a:pt x="610" y="1519"/>
                  </a:cubicBezTo>
                  <a:cubicBezTo>
                    <a:pt x="609" y="1519"/>
                    <a:pt x="609" y="1520"/>
                    <a:pt x="608" y="1520"/>
                  </a:cubicBezTo>
                  <a:cubicBezTo>
                    <a:pt x="607" y="1522"/>
                    <a:pt x="606" y="1524"/>
                    <a:pt x="606" y="1526"/>
                  </a:cubicBezTo>
                  <a:cubicBezTo>
                    <a:pt x="606" y="1534"/>
                    <a:pt x="606" y="1534"/>
                    <a:pt x="606" y="1534"/>
                  </a:cubicBezTo>
                  <a:cubicBezTo>
                    <a:pt x="601" y="1540"/>
                    <a:pt x="596" y="1546"/>
                    <a:pt x="591" y="1552"/>
                  </a:cubicBezTo>
                  <a:cubicBezTo>
                    <a:pt x="587" y="1552"/>
                    <a:pt x="587" y="1552"/>
                    <a:pt x="587" y="1552"/>
                  </a:cubicBezTo>
                  <a:cubicBezTo>
                    <a:pt x="584" y="1552"/>
                    <a:pt x="582" y="1553"/>
                    <a:pt x="580" y="1555"/>
                  </a:cubicBezTo>
                  <a:cubicBezTo>
                    <a:pt x="576" y="1561"/>
                    <a:pt x="571" y="1566"/>
                    <a:pt x="567" y="1571"/>
                  </a:cubicBezTo>
                  <a:cubicBezTo>
                    <a:pt x="563" y="1571"/>
                    <a:pt x="563" y="1571"/>
                    <a:pt x="563" y="1571"/>
                  </a:cubicBezTo>
                  <a:cubicBezTo>
                    <a:pt x="560" y="1571"/>
                    <a:pt x="557" y="1573"/>
                    <a:pt x="556" y="1576"/>
                  </a:cubicBezTo>
                  <a:cubicBezTo>
                    <a:pt x="555" y="1577"/>
                    <a:pt x="555" y="1578"/>
                    <a:pt x="554" y="1579"/>
                  </a:cubicBezTo>
                  <a:cubicBezTo>
                    <a:pt x="551" y="1579"/>
                    <a:pt x="549" y="1581"/>
                    <a:pt x="548" y="1583"/>
                  </a:cubicBezTo>
                  <a:cubicBezTo>
                    <a:pt x="547" y="1585"/>
                    <a:pt x="547" y="1586"/>
                    <a:pt x="546" y="1587"/>
                  </a:cubicBezTo>
                  <a:cubicBezTo>
                    <a:pt x="543" y="1587"/>
                    <a:pt x="543" y="1587"/>
                    <a:pt x="543" y="1587"/>
                  </a:cubicBezTo>
                  <a:cubicBezTo>
                    <a:pt x="541" y="1587"/>
                    <a:pt x="538" y="1588"/>
                    <a:pt x="537" y="1590"/>
                  </a:cubicBezTo>
                  <a:cubicBezTo>
                    <a:pt x="535" y="1593"/>
                    <a:pt x="533" y="1596"/>
                    <a:pt x="531" y="1598"/>
                  </a:cubicBezTo>
                  <a:cubicBezTo>
                    <a:pt x="528" y="1598"/>
                    <a:pt x="528" y="1598"/>
                    <a:pt x="528" y="1598"/>
                  </a:cubicBezTo>
                  <a:cubicBezTo>
                    <a:pt x="525" y="1598"/>
                    <a:pt x="522" y="1600"/>
                    <a:pt x="520" y="1603"/>
                  </a:cubicBezTo>
                  <a:cubicBezTo>
                    <a:pt x="520" y="1604"/>
                    <a:pt x="519" y="1605"/>
                    <a:pt x="519" y="1606"/>
                  </a:cubicBezTo>
                  <a:cubicBezTo>
                    <a:pt x="516" y="1606"/>
                    <a:pt x="516" y="1606"/>
                    <a:pt x="516" y="1606"/>
                  </a:cubicBezTo>
                  <a:cubicBezTo>
                    <a:pt x="513" y="1606"/>
                    <a:pt x="511" y="1607"/>
                    <a:pt x="509" y="1609"/>
                  </a:cubicBezTo>
                  <a:cubicBezTo>
                    <a:pt x="507" y="1612"/>
                    <a:pt x="505" y="1615"/>
                    <a:pt x="504" y="1617"/>
                  </a:cubicBezTo>
                  <a:cubicBezTo>
                    <a:pt x="500" y="1617"/>
                    <a:pt x="500" y="1617"/>
                    <a:pt x="500" y="1617"/>
                  </a:cubicBezTo>
                  <a:cubicBezTo>
                    <a:pt x="497" y="1617"/>
                    <a:pt x="494" y="1619"/>
                    <a:pt x="493" y="1622"/>
                  </a:cubicBezTo>
                  <a:cubicBezTo>
                    <a:pt x="492" y="1623"/>
                    <a:pt x="491" y="1625"/>
                    <a:pt x="490" y="1626"/>
                  </a:cubicBezTo>
                  <a:cubicBezTo>
                    <a:pt x="488" y="1627"/>
                    <a:pt x="485" y="1628"/>
                    <a:pt x="482" y="1629"/>
                  </a:cubicBezTo>
                  <a:cubicBezTo>
                    <a:pt x="480" y="1630"/>
                    <a:pt x="479" y="1631"/>
                    <a:pt x="477" y="1632"/>
                  </a:cubicBezTo>
                  <a:cubicBezTo>
                    <a:pt x="477" y="1632"/>
                    <a:pt x="477" y="1632"/>
                    <a:pt x="477" y="1632"/>
                  </a:cubicBezTo>
                  <a:cubicBezTo>
                    <a:pt x="473" y="1632"/>
                    <a:pt x="470" y="1634"/>
                    <a:pt x="469" y="1637"/>
                  </a:cubicBezTo>
                  <a:cubicBezTo>
                    <a:pt x="469" y="1638"/>
                    <a:pt x="468" y="1639"/>
                    <a:pt x="468" y="1640"/>
                  </a:cubicBezTo>
                  <a:cubicBezTo>
                    <a:pt x="465" y="1640"/>
                    <a:pt x="465" y="1640"/>
                    <a:pt x="465" y="1640"/>
                  </a:cubicBezTo>
                  <a:cubicBezTo>
                    <a:pt x="462" y="1640"/>
                    <a:pt x="459" y="1642"/>
                    <a:pt x="457" y="1645"/>
                  </a:cubicBezTo>
                  <a:cubicBezTo>
                    <a:pt x="457" y="1646"/>
                    <a:pt x="456" y="1647"/>
                    <a:pt x="456" y="1648"/>
                  </a:cubicBezTo>
                  <a:cubicBezTo>
                    <a:pt x="453" y="1648"/>
                    <a:pt x="453" y="1648"/>
                    <a:pt x="453" y="1648"/>
                  </a:cubicBezTo>
                  <a:cubicBezTo>
                    <a:pt x="450" y="1648"/>
                    <a:pt x="447" y="1650"/>
                    <a:pt x="445" y="1652"/>
                  </a:cubicBezTo>
                  <a:cubicBezTo>
                    <a:pt x="445" y="1654"/>
                    <a:pt x="444" y="1655"/>
                    <a:pt x="443" y="1657"/>
                  </a:cubicBezTo>
                  <a:cubicBezTo>
                    <a:pt x="439" y="1658"/>
                    <a:pt x="435" y="1658"/>
                    <a:pt x="431" y="1660"/>
                  </a:cubicBezTo>
                  <a:cubicBezTo>
                    <a:pt x="429" y="1660"/>
                    <a:pt x="427" y="1662"/>
                    <a:pt x="426" y="1664"/>
                  </a:cubicBezTo>
                  <a:cubicBezTo>
                    <a:pt x="425" y="1665"/>
                    <a:pt x="424" y="1667"/>
                    <a:pt x="424" y="1668"/>
                  </a:cubicBezTo>
                  <a:cubicBezTo>
                    <a:pt x="420" y="1669"/>
                    <a:pt x="416" y="1670"/>
                    <a:pt x="412" y="1671"/>
                  </a:cubicBezTo>
                  <a:cubicBezTo>
                    <a:pt x="409" y="1672"/>
                    <a:pt x="407" y="1673"/>
                    <a:pt x="406" y="1675"/>
                  </a:cubicBezTo>
                  <a:cubicBezTo>
                    <a:pt x="406" y="1676"/>
                    <a:pt x="405" y="1677"/>
                    <a:pt x="405" y="1678"/>
                  </a:cubicBezTo>
                  <a:cubicBezTo>
                    <a:pt x="402" y="1678"/>
                    <a:pt x="402" y="1678"/>
                    <a:pt x="402" y="1678"/>
                  </a:cubicBezTo>
                  <a:cubicBezTo>
                    <a:pt x="399" y="1678"/>
                    <a:pt x="397" y="1680"/>
                    <a:pt x="395" y="1682"/>
                  </a:cubicBezTo>
                  <a:cubicBezTo>
                    <a:pt x="393" y="1685"/>
                    <a:pt x="391" y="1687"/>
                    <a:pt x="390" y="1690"/>
                  </a:cubicBezTo>
                  <a:cubicBezTo>
                    <a:pt x="386" y="1690"/>
                    <a:pt x="386" y="1690"/>
                    <a:pt x="386" y="1690"/>
                  </a:cubicBezTo>
                  <a:cubicBezTo>
                    <a:pt x="384" y="1690"/>
                    <a:pt x="381" y="1691"/>
                    <a:pt x="380" y="1693"/>
                  </a:cubicBezTo>
                  <a:cubicBezTo>
                    <a:pt x="376" y="1697"/>
                    <a:pt x="373" y="1701"/>
                    <a:pt x="370" y="1705"/>
                  </a:cubicBezTo>
                  <a:cubicBezTo>
                    <a:pt x="366" y="1705"/>
                    <a:pt x="366" y="1705"/>
                    <a:pt x="366" y="1705"/>
                  </a:cubicBezTo>
                  <a:cubicBezTo>
                    <a:pt x="364" y="1705"/>
                    <a:pt x="362" y="1706"/>
                    <a:pt x="360" y="1708"/>
                  </a:cubicBezTo>
                  <a:cubicBezTo>
                    <a:pt x="354" y="1715"/>
                    <a:pt x="349" y="1721"/>
                    <a:pt x="343" y="1728"/>
                  </a:cubicBezTo>
                  <a:cubicBezTo>
                    <a:pt x="339" y="1728"/>
                    <a:pt x="339" y="1728"/>
                    <a:pt x="339" y="1728"/>
                  </a:cubicBezTo>
                  <a:cubicBezTo>
                    <a:pt x="336" y="1728"/>
                    <a:pt x="334" y="1729"/>
                    <a:pt x="333" y="1731"/>
                  </a:cubicBezTo>
                  <a:cubicBezTo>
                    <a:pt x="327" y="1738"/>
                    <a:pt x="321" y="1744"/>
                    <a:pt x="315" y="1751"/>
                  </a:cubicBezTo>
                  <a:cubicBezTo>
                    <a:pt x="311" y="1751"/>
                    <a:pt x="311" y="1751"/>
                    <a:pt x="311" y="1751"/>
                  </a:cubicBezTo>
                  <a:cubicBezTo>
                    <a:pt x="309" y="1751"/>
                    <a:pt x="306" y="1752"/>
                    <a:pt x="305" y="1754"/>
                  </a:cubicBezTo>
                  <a:cubicBezTo>
                    <a:pt x="301" y="1759"/>
                    <a:pt x="298" y="1763"/>
                    <a:pt x="295" y="1767"/>
                  </a:cubicBezTo>
                  <a:cubicBezTo>
                    <a:pt x="290" y="1768"/>
                    <a:pt x="286" y="1769"/>
                    <a:pt x="282" y="1771"/>
                  </a:cubicBezTo>
                  <a:cubicBezTo>
                    <a:pt x="279" y="1771"/>
                    <a:pt x="277" y="1773"/>
                    <a:pt x="276" y="1776"/>
                  </a:cubicBezTo>
                  <a:cubicBezTo>
                    <a:pt x="273" y="1776"/>
                    <a:pt x="269" y="1777"/>
                    <a:pt x="266" y="1778"/>
                  </a:cubicBezTo>
                  <a:cubicBezTo>
                    <a:pt x="264" y="1779"/>
                    <a:pt x="262" y="1780"/>
                    <a:pt x="261" y="1782"/>
                  </a:cubicBezTo>
                  <a:cubicBezTo>
                    <a:pt x="256" y="1782"/>
                    <a:pt x="256" y="1782"/>
                    <a:pt x="256" y="1782"/>
                  </a:cubicBezTo>
                  <a:cubicBezTo>
                    <a:pt x="254" y="1782"/>
                    <a:pt x="252" y="1783"/>
                    <a:pt x="251" y="1784"/>
                  </a:cubicBezTo>
                  <a:cubicBezTo>
                    <a:pt x="250" y="1785"/>
                    <a:pt x="250" y="1785"/>
                    <a:pt x="249" y="1785"/>
                  </a:cubicBezTo>
                  <a:cubicBezTo>
                    <a:pt x="245" y="1785"/>
                    <a:pt x="245" y="1785"/>
                    <a:pt x="245" y="1785"/>
                  </a:cubicBezTo>
                  <a:cubicBezTo>
                    <a:pt x="242" y="1785"/>
                    <a:pt x="240" y="1786"/>
                    <a:pt x="239" y="1788"/>
                  </a:cubicBezTo>
                  <a:cubicBezTo>
                    <a:pt x="238" y="1788"/>
                    <a:pt x="238" y="1789"/>
                    <a:pt x="238" y="1789"/>
                  </a:cubicBezTo>
                  <a:cubicBezTo>
                    <a:pt x="233" y="1789"/>
                    <a:pt x="233" y="1789"/>
                    <a:pt x="233" y="1789"/>
                  </a:cubicBezTo>
                  <a:cubicBezTo>
                    <a:pt x="231" y="1789"/>
                    <a:pt x="228" y="1790"/>
                    <a:pt x="227" y="1792"/>
                  </a:cubicBezTo>
                  <a:cubicBezTo>
                    <a:pt x="226" y="1792"/>
                    <a:pt x="226" y="1793"/>
                    <a:pt x="226" y="1793"/>
                  </a:cubicBezTo>
                  <a:cubicBezTo>
                    <a:pt x="221" y="1793"/>
                    <a:pt x="221" y="1793"/>
                    <a:pt x="221" y="1793"/>
                  </a:cubicBezTo>
                  <a:cubicBezTo>
                    <a:pt x="219" y="1793"/>
                    <a:pt x="217" y="1794"/>
                    <a:pt x="215" y="1795"/>
                  </a:cubicBezTo>
                  <a:cubicBezTo>
                    <a:pt x="215" y="1796"/>
                    <a:pt x="214" y="1796"/>
                    <a:pt x="214" y="1797"/>
                  </a:cubicBezTo>
                  <a:cubicBezTo>
                    <a:pt x="209" y="1797"/>
                    <a:pt x="209" y="1797"/>
                    <a:pt x="209" y="1797"/>
                  </a:cubicBezTo>
                  <a:cubicBezTo>
                    <a:pt x="207" y="1797"/>
                    <a:pt x="205" y="1798"/>
                    <a:pt x="203" y="1799"/>
                  </a:cubicBezTo>
                  <a:cubicBezTo>
                    <a:pt x="202" y="1800"/>
                    <a:pt x="202" y="1801"/>
                    <a:pt x="201" y="1802"/>
                  </a:cubicBezTo>
                  <a:cubicBezTo>
                    <a:pt x="196" y="1803"/>
                    <a:pt x="190" y="1804"/>
                    <a:pt x="184" y="1805"/>
                  </a:cubicBezTo>
                  <a:cubicBezTo>
                    <a:pt x="182" y="1805"/>
                    <a:pt x="180" y="1806"/>
                    <a:pt x="179" y="1808"/>
                  </a:cubicBezTo>
                  <a:cubicBezTo>
                    <a:pt x="178" y="1808"/>
                    <a:pt x="178" y="1808"/>
                    <a:pt x="178" y="1808"/>
                  </a:cubicBezTo>
                  <a:cubicBezTo>
                    <a:pt x="175" y="1808"/>
                    <a:pt x="173" y="1809"/>
                    <a:pt x="172" y="1811"/>
                  </a:cubicBezTo>
                  <a:cubicBezTo>
                    <a:pt x="171" y="1811"/>
                    <a:pt x="171" y="1812"/>
                    <a:pt x="171" y="1812"/>
                  </a:cubicBezTo>
                  <a:cubicBezTo>
                    <a:pt x="166" y="1812"/>
                    <a:pt x="166" y="1812"/>
                    <a:pt x="166" y="1812"/>
                  </a:cubicBezTo>
                  <a:cubicBezTo>
                    <a:pt x="164" y="1812"/>
                    <a:pt x="162" y="1813"/>
                    <a:pt x="160" y="1815"/>
                  </a:cubicBezTo>
                  <a:cubicBezTo>
                    <a:pt x="160" y="1815"/>
                    <a:pt x="159" y="1816"/>
                    <a:pt x="159" y="1816"/>
                  </a:cubicBezTo>
                  <a:cubicBezTo>
                    <a:pt x="158" y="1816"/>
                    <a:pt x="158" y="1816"/>
                    <a:pt x="158" y="1816"/>
                  </a:cubicBezTo>
                  <a:cubicBezTo>
                    <a:pt x="156" y="1816"/>
                    <a:pt x="153" y="1817"/>
                    <a:pt x="151" y="1819"/>
                  </a:cubicBezTo>
                  <a:cubicBezTo>
                    <a:pt x="149" y="1822"/>
                    <a:pt x="148" y="1825"/>
                    <a:pt x="146" y="1827"/>
                  </a:cubicBezTo>
                  <a:cubicBezTo>
                    <a:pt x="142" y="1827"/>
                    <a:pt x="142" y="1827"/>
                    <a:pt x="142" y="1827"/>
                  </a:cubicBezTo>
                  <a:cubicBezTo>
                    <a:pt x="139" y="1827"/>
                    <a:pt x="136" y="1829"/>
                    <a:pt x="135" y="1832"/>
                  </a:cubicBezTo>
                  <a:cubicBezTo>
                    <a:pt x="134" y="1834"/>
                    <a:pt x="133" y="1835"/>
                    <a:pt x="133" y="1837"/>
                  </a:cubicBezTo>
                  <a:cubicBezTo>
                    <a:pt x="130" y="1837"/>
                    <a:pt x="127" y="1838"/>
                    <a:pt x="124" y="1839"/>
                  </a:cubicBezTo>
                  <a:cubicBezTo>
                    <a:pt x="121" y="1840"/>
                    <a:pt x="120" y="1842"/>
                    <a:pt x="119" y="1844"/>
                  </a:cubicBezTo>
                  <a:cubicBezTo>
                    <a:pt x="116" y="1845"/>
                    <a:pt x="112" y="1846"/>
                    <a:pt x="109" y="1847"/>
                  </a:cubicBezTo>
                  <a:cubicBezTo>
                    <a:pt x="107" y="1847"/>
                    <a:pt x="105" y="1849"/>
                    <a:pt x="104" y="1851"/>
                  </a:cubicBezTo>
                  <a:cubicBezTo>
                    <a:pt x="103" y="1852"/>
                    <a:pt x="102" y="1853"/>
                    <a:pt x="102" y="1854"/>
                  </a:cubicBezTo>
                  <a:cubicBezTo>
                    <a:pt x="99" y="1854"/>
                    <a:pt x="99" y="1854"/>
                    <a:pt x="99" y="1854"/>
                  </a:cubicBezTo>
                  <a:cubicBezTo>
                    <a:pt x="96" y="1854"/>
                    <a:pt x="93" y="1856"/>
                    <a:pt x="92" y="1859"/>
                  </a:cubicBezTo>
                  <a:cubicBezTo>
                    <a:pt x="91" y="1860"/>
                    <a:pt x="91" y="1861"/>
                    <a:pt x="90" y="1862"/>
                  </a:cubicBezTo>
                  <a:cubicBezTo>
                    <a:pt x="87" y="1862"/>
                    <a:pt x="87" y="1862"/>
                    <a:pt x="87" y="1862"/>
                  </a:cubicBezTo>
                  <a:cubicBezTo>
                    <a:pt x="84" y="1862"/>
                    <a:pt x="81" y="1864"/>
                    <a:pt x="80" y="1866"/>
                  </a:cubicBezTo>
                  <a:cubicBezTo>
                    <a:pt x="79" y="1868"/>
                    <a:pt x="78" y="1869"/>
                    <a:pt x="78" y="1871"/>
                  </a:cubicBezTo>
                  <a:cubicBezTo>
                    <a:pt x="74" y="1872"/>
                    <a:pt x="70" y="1873"/>
                    <a:pt x="66" y="1873"/>
                  </a:cubicBezTo>
                  <a:cubicBezTo>
                    <a:pt x="63" y="1874"/>
                    <a:pt x="60" y="1876"/>
                    <a:pt x="60" y="1879"/>
                  </a:cubicBezTo>
                  <a:cubicBezTo>
                    <a:pt x="58" y="1880"/>
                    <a:pt x="55" y="1881"/>
                    <a:pt x="53" y="1882"/>
                  </a:cubicBezTo>
                  <a:cubicBezTo>
                    <a:pt x="51" y="1882"/>
                    <a:pt x="49" y="1884"/>
                    <a:pt x="48" y="1886"/>
                  </a:cubicBezTo>
                  <a:cubicBezTo>
                    <a:pt x="48" y="1887"/>
                    <a:pt x="47" y="1888"/>
                    <a:pt x="46" y="1890"/>
                  </a:cubicBezTo>
                  <a:cubicBezTo>
                    <a:pt x="42" y="1891"/>
                    <a:pt x="38" y="1892"/>
                    <a:pt x="34" y="1893"/>
                  </a:cubicBezTo>
                  <a:cubicBezTo>
                    <a:pt x="32" y="1893"/>
                    <a:pt x="30" y="1895"/>
                    <a:pt x="29" y="1897"/>
                  </a:cubicBezTo>
                  <a:cubicBezTo>
                    <a:pt x="28" y="1898"/>
                    <a:pt x="28" y="1899"/>
                    <a:pt x="27" y="1900"/>
                  </a:cubicBezTo>
                  <a:cubicBezTo>
                    <a:pt x="24" y="1900"/>
                    <a:pt x="24" y="1900"/>
                    <a:pt x="24" y="1900"/>
                  </a:cubicBezTo>
                  <a:cubicBezTo>
                    <a:pt x="22" y="1900"/>
                    <a:pt x="20" y="1901"/>
                    <a:pt x="18" y="1903"/>
                  </a:cubicBezTo>
                  <a:cubicBezTo>
                    <a:pt x="18" y="1903"/>
                    <a:pt x="18" y="1904"/>
                    <a:pt x="17" y="1904"/>
                  </a:cubicBezTo>
                  <a:cubicBezTo>
                    <a:pt x="16" y="1904"/>
                    <a:pt x="16" y="1904"/>
                    <a:pt x="16" y="1904"/>
                  </a:cubicBezTo>
                  <a:cubicBezTo>
                    <a:pt x="14" y="1904"/>
                    <a:pt x="12" y="1905"/>
                    <a:pt x="11" y="1906"/>
                  </a:cubicBezTo>
                  <a:cubicBezTo>
                    <a:pt x="10" y="1907"/>
                    <a:pt x="9" y="1908"/>
                    <a:pt x="9" y="1909"/>
                  </a:cubicBezTo>
                  <a:cubicBezTo>
                    <a:pt x="8" y="1909"/>
                    <a:pt x="7" y="1909"/>
                    <a:pt x="7" y="1910"/>
                  </a:cubicBezTo>
                  <a:cubicBezTo>
                    <a:pt x="6" y="1911"/>
                    <a:pt x="5" y="1912"/>
                    <a:pt x="5" y="1912"/>
                  </a:cubicBezTo>
                  <a:cubicBezTo>
                    <a:pt x="4" y="1913"/>
                    <a:pt x="3" y="1913"/>
                    <a:pt x="3" y="1914"/>
                  </a:cubicBezTo>
                  <a:cubicBezTo>
                    <a:pt x="1" y="1916"/>
                    <a:pt x="0" y="1918"/>
                    <a:pt x="0" y="1920"/>
                  </a:cubicBezTo>
                  <a:cubicBezTo>
                    <a:pt x="0" y="1935"/>
                    <a:pt x="0" y="1935"/>
                    <a:pt x="0" y="1935"/>
                  </a:cubicBezTo>
                  <a:cubicBezTo>
                    <a:pt x="0" y="1939"/>
                    <a:pt x="3" y="1942"/>
                    <a:pt x="6" y="1943"/>
                  </a:cubicBezTo>
                  <a:cubicBezTo>
                    <a:pt x="9" y="1944"/>
                    <a:pt x="13" y="1945"/>
                    <a:pt x="16" y="1946"/>
                  </a:cubicBezTo>
                  <a:cubicBezTo>
                    <a:pt x="19" y="1950"/>
                    <a:pt x="23" y="1952"/>
                    <a:pt x="28" y="1953"/>
                  </a:cubicBezTo>
                  <a:cubicBezTo>
                    <a:pt x="33" y="1955"/>
                    <a:pt x="38" y="1955"/>
                    <a:pt x="43" y="1955"/>
                  </a:cubicBezTo>
                  <a:cubicBezTo>
                    <a:pt x="51" y="1955"/>
                    <a:pt x="59" y="1954"/>
                    <a:pt x="67" y="1952"/>
                  </a:cubicBezTo>
                  <a:cubicBezTo>
                    <a:pt x="74" y="1951"/>
                    <a:pt x="80" y="1949"/>
                    <a:pt x="85" y="1947"/>
                  </a:cubicBezTo>
                  <a:cubicBezTo>
                    <a:pt x="103" y="1947"/>
                    <a:pt x="103" y="1947"/>
                    <a:pt x="103" y="1947"/>
                  </a:cubicBezTo>
                  <a:cubicBezTo>
                    <a:pt x="105" y="1947"/>
                    <a:pt x="107" y="1946"/>
                    <a:pt x="109" y="1945"/>
                  </a:cubicBezTo>
                  <a:cubicBezTo>
                    <a:pt x="110" y="1944"/>
                    <a:pt x="110" y="1943"/>
                    <a:pt x="111" y="1942"/>
                  </a:cubicBezTo>
                  <a:cubicBezTo>
                    <a:pt x="114" y="1941"/>
                    <a:pt x="118" y="1940"/>
                    <a:pt x="121" y="1939"/>
                  </a:cubicBezTo>
                  <a:cubicBezTo>
                    <a:pt x="123" y="1939"/>
                    <a:pt x="124" y="1938"/>
                    <a:pt x="126" y="1936"/>
                  </a:cubicBezTo>
                  <a:cubicBezTo>
                    <a:pt x="127" y="1933"/>
                    <a:pt x="129" y="1931"/>
                    <a:pt x="131" y="1928"/>
                  </a:cubicBezTo>
                  <a:cubicBezTo>
                    <a:pt x="134" y="1928"/>
                    <a:pt x="134" y="1928"/>
                    <a:pt x="134" y="1928"/>
                  </a:cubicBezTo>
                  <a:cubicBezTo>
                    <a:pt x="137" y="1928"/>
                    <a:pt x="139" y="1927"/>
                    <a:pt x="140" y="1926"/>
                  </a:cubicBezTo>
                  <a:cubicBezTo>
                    <a:pt x="142" y="1924"/>
                    <a:pt x="143" y="1923"/>
                    <a:pt x="143" y="1921"/>
                  </a:cubicBezTo>
                  <a:cubicBezTo>
                    <a:pt x="145" y="1919"/>
                    <a:pt x="148" y="1917"/>
                    <a:pt x="151" y="1916"/>
                  </a:cubicBezTo>
                  <a:cubicBezTo>
                    <a:pt x="152" y="1915"/>
                    <a:pt x="152" y="1914"/>
                    <a:pt x="153" y="1913"/>
                  </a:cubicBezTo>
                  <a:cubicBezTo>
                    <a:pt x="155" y="1911"/>
                    <a:pt x="157" y="1908"/>
                    <a:pt x="158" y="1905"/>
                  </a:cubicBezTo>
                  <a:cubicBezTo>
                    <a:pt x="162" y="1905"/>
                    <a:pt x="162" y="1905"/>
                    <a:pt x="162" y="1905"/>
                  </a:cubicBezTo>
                  <a:cubicBezTo>
                    <a:pt x="165" y="1905"/>
                    <a:pt x="167" y="1904"/>
                    <a:pt x="169" y="1902"/>
                  </a:cubicBezTo>
                  <a:cubicBezTo>
                    <a:pt x="171" y="1899"/>
                    <a:pt x="172" y="1896"/>
                    <a:pt x="174" y="1894"/>
                  </a:cubicBezTo>
                  <a:cubicBezTo>
                    <a:pt x="178" y="1894"/>
                    <a:pt x="178" y="1894"/>
                    <a:pt x="178" y="1894"/>
                  </a:cubicBezTo>
                  <a:cubicBezTo>
                    <a:pt x="180" y="1894"/>
                    <a:pt x="182" y="1893"/>
                    <a:pt x="184" y="1891"/>
                  </a:cubicBezTo>
                  <a:cubicBezTo>
                    <a:pt x="184" y="1891"/>
                    <a:pt x="184" y="1890"/>
                    <a:pt x="185" y="1890"/>
                  </a:cubicBezTo>
                  <a:cubicBezTo>
                    <a:pt x="186" y="1890"/>
                    <a:pt x="186" y="1890"/>
                    <a:pt x="186" y="1890"/>
                  </a:cubicBezTo>
                  <a:cubicBezTo>
                    <a:pt x="188" y="1890"/>
                    <a:pt x="190" y="1889"/>
                    <a:pt x="191" y="1887"/>
                  </a:cubicBezTo>
                  <a:cubicBezTo>
                    <a:pt x="192" y="1887"/>
                    <a:pt x="192" y="1887"/>
                    <a:pt x="192" y="1886"/>
                  </a:cubicBezTo>
                  <a:cubicBezTo>
                    <a:pt x="197" y="1886"/>
                    <a:pt x="197" y="1886"/>
                    <a:pt x="197" y="1886"/>
                  </a:cubicBezTo>
                  <a:cubicBezTo>
                    <a:pt x="200" y="1886"/>
                    <a:pt x="202" y="1885"/>
                    <a:pt x="203" y="1884"/>
                  </a:cubicBezTo>
                  <a:cubicBezTo>
                    <a:pt x="204" y="1883"/>
                    <a:pt x="204" y="1883"/>
                    <a:pt x="205" y="1882"/>
                  </a:cubicBezTo>
                  <a:cubicBezTo>
                    <a:pt x="221" y="1882"/>
                    <a:pt x="221" y="1882"/>
                    <a:pt x="221" y="1882"/>
                  </a:cubicBezTo>
                  <a:cubicBezTo>
                    <a:pt x="223" y="1882"/>
                    <a:pt x="225" y="1881"/>
                    <a:pt x="227" y="1880"/>
                  </a:cubicBezTo>
                  <a:cubicBezTo>
                    <a:pt x="227" y="1879"/>
                    <a:pt x="228" y="1879"/>
                    <a:pt x="228" y="1879"/>
                  </a:cubicBezTo>
                  <a:cubicBezTo>
                    <a:pt x="252" y="1879"/>
                    <a:pt x="252" y="1879"/>
                    <a:pt x="252" y="1879"/>
                  </a:cubicBezTo>
                  <a:cubicBezTo>
                    <a:pt x="255" y="1879"/>
                    <a:pt x="257" y="1878"/>
                    <a:pt x="258" y="1876"/>
                  </a:cubicBezTo>
                  <a:cubicBezTo>
                    <a:pt x="259" y="1876"/>
                    <a:pt x="259" y="1875"/>
                    <a:pt x="259" y="1875"/>
                  </a:cubicBezTo>
                  <a:cubicBezTo>
                    <a:pt x="276" y="1875"/>
                    <a:pt x="276" y="1875"/>
                    <a:pt x="276" y="1875"/>
                  </a:cubicBezTo>
                  <a:cubicBezTo>
                    <a:pt x="278" y="1875"/>
                    <a:pt x="280" y="1874"/>
                    <a:pt x="282" y="1872"/>
                  </a:cubicBezTo>
                  <a:cubicBezTo>
                    <a:pt x="282" y="1872"/>
                    <a:pt x="283" y="1871"/>
                    <a:pt x="283" y="1871"/>
                  </a:cubicBezTo>
                  <a:cubicBezTo>
                    <a:pt x="288" y="1871"/>
                    <a:pt x="288" y="1871"/>
                    <a:pt x="288" y="1871"/>
                  </a:cubicBezTo>
                  <a:cubicBezTo>
                    <a:pt x="290" y="1871"/>
                    <a:pt x="292" y="1870"/>
                    <a:pt x="294" y="1868"/>
                  </a:cubicBezTo>
                  <a:cubicBezTo>
                    <a:pt x="294" y="1868"/>
                    <a:pt x="295" y="1868"/>
                    <a:pt x="295" y="1867"/>
                  </a:cubicBezTo>
                  <a:cubicBezTo>
                    <a:pt x="300" y="1867"/>
                    <a:pt x="300" y="1867"/>
                    <a:pt x="300" y="1867"/>
                  </a:cubicBezTo>
                  <a:cubicBezTo>
                    <a:pt x="302" y="1867"/>
                    <a:pt x="304" y="1866"/>
                    <a:pt x="306" y="1865"/>
                  </a:cubicBezTo>
                  <a:cubicBezTo>
                    <a:pt x="306" y="1864"/>
                    <a:pt x="306" y="1864"/>
                    <a:pt x="307" y="1863"/>
                  </a:cubicBezTo>
                  <a:cubicBezTo>
                    <a:pt x="307" y="1863"/>
                    <a:pt x="307" y="1863"/>
                    <a:pt x="307" y="1863"/>
                  </a:cubicBezTo>
                  <a:cubicBezTo>
                    <a:pt x="310" y="1863"/>
                    <a:pt x="313" y="1862"/>
                    <a:pt x="315" y="1859"/>
                  </a:cubicBezTo>
                  <a:cubicBezTo>
                    <a:pt x="316" y="1857"/>
                    <a:pt x="316" y="1856"/>
                    <a:pt x="317" y="1854"/>
                  </a:cubicBezTo>
                  <a:cubicBezTo>
                    <a:pt x="329" y="1852"/>
                    <a:pt x="329" y="1852"/>
                    <a:pt x="329" y="1852"/>
                  </a:cubicBezTo>
                  <a:cubicBezTo>
                    <a:pt x="331" y="1851"/>
                    <a:pt x="333" y="1850"/>
                    <a:pt x="334" y="1847"/>
                  </a:cubicBezTo>
                  <a:cubicBezTo>
                    <a:pt x="335" y="1846"/>
                    <a:pt x="336" y="1845"/>
                    <a:pt x="336" y="1844"/>
                  </a:cubicBezTo>
                  <a:cubicBezTo>
                    <a:pt x="339" y="1844"/>
                    <a:pt x="339" y="1844"/>
                    <a:pt x="339" y="1844"/>
                  </a:cubicBezTo>
                  <a:cubicBezTo>
                    <a:pt x="341" y="1844"/>
                    <a:pt x="343" y="1843"/>
                    <a:pt x="345" y="1842"/>
                  </a:cubicBezTo>
                  <a:cubicBezTo>
                    <a:pt x="346" y="1841"/>
                    <a:pt x="346" y="1839"/>
                    <a:pt x="347" y="1838"/>
                  </a:cubicBezTo>
                  <a:cubicBezTo>
                    <a:pt x="349" y="1837"/>
                    <a:pt x="351" y="1837"/>
                    <a:pt x="353" y="1836"/>
                  </a:cubicBezTo>
                  <a:cubicBezTo>
                    <a:pt x="355" y="1835"/>
                    <a:pt x="357" y="1834"/>
                    <a:pt x="358" y="1832"/>
                  </a:cubicBezTo>
                  <a:cubicBezTo>
                    <a:pt x="359" y="1831"/>
                    <a:pt x="359" y="1830"/>
                    <a:pt x="360" y="1829"/>
                  </a:cubicBezTo>
                  <a:cubicBezTo>
                    <a:pt x="363" y="1829"/>
                    <a:pt x="363" y="1829"/>
                    <a:pt x="363" y="1829"/>
                  </a:cubicBezTo>
                  <a:cubicBezTo>
                    <a:pt x="366" y="1829"/>
                    <a:pt x="369" y="1827"/>
                    <a:pt x="370" y="1824"/>
                  </a:cubicBezTo>
                  <a:cubicBezTo>
                    <a:pt x="370" y="1823"/>
                    <a:pt x="371" y="1822"/>
                    <a:pt x="371" y="1821"/>
                  </a:cubicBezTo>
                  <a:cubicBezTo>
                    <a:pt x="374" y="1821"/>
                    <a:pt x="374" y="1821"/>
                    <a:pt x="374" y="1821"/>
                  </a:cubicBezTo>
                  <a:cubicBezTo>
                    <a:pt x="377" y="1821"/>
                    <a:pt x="380" y="1820"/>
                    <a:pt x="382" y="1817"/>
                  </a:cubicBezTo>
                  <a:cubicBezTo>
                    <a:pt x="382" y="1816"/>
                    <a:pt x="383" y="1815"/>
                    <a:pt x="383" y="1814"/>
                  </a:cubicBezTo>
                  <a:cubicBezTo>
                    <a:pt x="386" y="1814"/>
                    <a:pt x="386" y="1814"/>
                    <a:pt x="386" y="1814"/>
                  </a:cubicBezTo>
                  <a:cubicBezTo>
                    <a:pt x="389" y="1814"/>
                    <a:pt x="392" y="1812"/>
                    <a:pt x="394" y="1809"/>
                  </a:cubicBezTo>
                  <a:cubicBezTo>
                    <a:pt x="394" y="1808"/>
                    <a:pt x="395" y="1807"/>
                    <a:pt x="395" y="1806"/>
                  </a:cubicBezTo>
                  <a:cubicBezTo>
                    <a:pt x="398" y="1806"/>
                    <a:pt x="398" y="1806"/>
                    <a:pt x="398" y="1806"/>
                  </a:cubicBezTo>
                  <a:cubicBezTo>
                    <a:pt x="401" y="1806"/>
                    <a:pt x="404" y="1804"/>
                    <a:pt x="405" y="1801"/>
                  </a:cubicBezTo>
                  <a:cubicBezTo>
                    <a:pt x="406" y="1800"/>
                    <a:pt x="406" y="1799"/>
                    <a:pt x="407" y="1798"/>
                  </a:cubicBezTo>
                  <a:cubicBezTo>
                    <a:pt x="410" y="1798"/>
                    <a:pt x="410" y="1798"/>
                    <a:pt x="410" y="1798"/>
                  </a:cubicBezTo>
                  <a:cubicBezTo>
                    <a:pt x="412" y="1798"/>
                    <a:pt x="414" y="1797"/>
                    <a:pt x="416" y="1796"/>
                  </a:cubicBezTo>
                  <a:cubicBezTo>
                    <a:pt x="416" y="1795"/>
                    <a:pt x="417" y="1794"/>
                    <a:pt x="418" y="1793"/>
                  </a:cubicBezTo>
                  <a:cubicBezTo>
                    <a:pt x="421" y="1792"/>
                    <a:pt x="424" y="1791"/>
                    <a:pt x="427" y="1790"/>
                  </a:cubicBezTo>
                  <a:cubicBezTo>
                    <a:pt x="430" y="1790"/>
                    <a:pt x="431" y="1789"/>
                    <a:pt x="432" y="1787"/>
                  </a:cubicBezTo>
                  <a:cubicBezTo>
                    <a:pt x="437" y="1787"/>
                    <a:pt x="437" y="1787"/>
                    <a:pt x="437" y="1787"/>
                  </a:cubicBezTo>
                  <a:cubicBezTo>
                    <a:pt x="439" y="1787"/>
                    <a:pt x="442" y="1786"/>
                    <a:pt x="443" y="1784"/>
                  </a:cubicBezTo>
                  <a:cubicBezTo>
                    <a:pt x="444" y="1784"/>
                    <a:pt x="444" y="1783"/>
                    <a:pt x="444" y="1783"/>
                  </a:cubicBezTo>
                  <a:cubicBezTo>
                    <a:pt x="445" y="1783"/>
                    <a:pt x="445" y="1783"/>
                    <a:pt x="445" y="1783"/>
                  </a:cubicBezTo>
                  <a:cubicBezTo>
                    <a:pt x="447" y="1783"/>
                    <a:pt x="450" y="1782"/>
                    <a:pt x="451" y="1780"/>
                  </a:cubicBezTo>
                  <a:cubicBezTo>
                    <a:pt x="451" y="1780"/>
                    <a:pt x="452" y="1780"/>
                    <a:pt x="452" y="1779"/>
                  </a:cubicBezTo>
                  <a:cubicBezTo>
                    <a:pt x="457" y="1779"/>
                    <a:pt x="457" y="1779"/>
                    <a:pt x="457" y="1779"/>
                  </a:cubicBezTo>
                  <a:cubicBezTo>
                    <a:pt x="459" y="1779"/>
                    <a:pt x="461" y="1778"/>
                    <a:pt x="463" y="1777"/>
                  </a:cubicBezTo>
                  <a:cubicBezTo>
                    <a:pt x="464" y="1776"/>
                    <a:pt x="464" y="1775"/>
                    <a:pt x="465" y="1774"/>
                  </a:cubicBezTo>
                  <a:cubicBezTo>
                    <a:pt x="474" y="1772"/>
                    <a:pt x="484" y="1770"/>
                    <a:pt x="494" y="1767"/>
                  </a:cubicBezTo>
                  <a:cubicBezTo>
                    <a:pt x="497" y="1767"/>
                    <a:pt x="499" y="1764"/>
                    <a:pt x="500" y="1762"/>
                  </a:cubicBezTo>
                  <a:cubicBezTo>
                    <a:pt x="506" y="1760"/>
                    <a:pt x="512" y="1758"/>
                    <a:pt x="519" y="1756"/>
                  </a:cubicBezTo>
                  <a:cubicBezTo>
                    <a:pt x="520" y="1755"/>
                    <a:pt x="522" y="1754"/>
                    <a:pt x="523" y="1752"/>
                  </a:cubicBezTo>
                  <a:cubicBezTo>
                    <a:pt x="524" y="1752"/>
                    <a:pt x="524" y="1752"/>
                    <a:pt x="524" y="1752"/>
                  </a:cubicBezTo>
                  <a:cubicBezTo>
                    <a:pt x="526" y="1752"/>
                    <a:pt x="529" y="1751"/>
                    <a:pt x="530" y="1749"/>
                  </a:cubicBezTo>
                  <a:cubicBezTo>
                    <a:pt x="533" y="1745"/>
                    <a:pt x="537" y="1741"/>
                    <a:pt x="540" y="1737"/>
                  </a:cubicBezTo>
                  <a:cubicBezTo>
                    <a:pt x="543" y="1737"/>
                    <a:pt x="543" y="1737"/>
                    <a:pt x="543" y="1737"/>
                  </a:cubicBezTo>
                  <a:cubicBezTo>
                    <a:pt x="546" y="1737"/>
                    <a:pt x="548" y="1736"/>
                    <a:pt x="550" y="1734"/>
                  </a:cubicBezTo>
                  <a:cubicBezTo>
                    <a:pt x="556" y="1727"/>
                    <a:pt x="562" y="1720"/>
                    <a:pt x="568" y="1713"/>
                  </a:cubicBezTo>
                  <a:cubicBezTo>
                    <a:pt x="571" y="1711"/>
                    <a:pt x="573" y="1710"/>
                    <a:pt x="575" y="1709"/>
                  </a:cubicBezTo>
                  <a:cubicBezTo>
                    <a:pt x="578" y="1708"/>
                    <a:pt x="579" y="1705"/>
                    <a:pt x="579" y="1702"/>
                  </a:cubicBezTo>
                  <a:cubicBezTo>
                    <a:pt x="579" y="1699"/>
                    <a:pt x="579" y="1699"/>
                    <a:pt x="579" y="1699"/>
                  </a:cubicBezTo>
                  <a:cubicBezTo>
                    <a:pt x="583" y="1696"/>
                    <a:pt x="587" y="1693"/>
                    <a:pt x="592" y="1690"/>
                  </a:cubicBezTo>
                  <a:cubicBezTo>
                    <a:pt x="593" y="1689"/>
                    <a:pt x="594" y="1688"/>
                    <a:pt x="594" y="1687"/>
                  </a:cubicBezTo>
                  <a:cubicBezTo>
                    <a:pt x="595" y="1686"/>
                    <a:pt x="595" y="1685"/>
                    <a:pt x="596" y="1683"/>
                  </a:cubicBezTo>
                  <a:cubicBezTo>
                    <a:pt x="598" y="1683"/>
                    <a:pt x="598" y="1683"/>
                    <a:pt x="598" y="1683"/>
                  </a:cubicBezTo>
                  <a:cubicBezTo>
                    <a:pt x="601" y="1683"/>
                    <a:pt x="603" y="1682"/>
                    <a:pt x="605" y="1680"/>
                  </a:cubicBezTo>
                  <a:cubicBezTo>
                    <a:pt x="609" y="1675"/>
                    <a:pt x="614" y="1670"/>
                    <a:pt x="618" y="1664"/>
                  </a:cubicBezTo>
                  <a:cubicBezTo>
                    <a:pt x="622" y="1664"/>
                    <a:pt x="622" y="1664"/>
                    <a:pt x="622" y="1664"/>
                  </a:cubicBezTo>
                  <a:cubicBezTo>
                    <a:pt x="625" y="1664"/>
                    <a:pt x="627" y="1663"/>
                    <a:pt x="629" y="1661"/>
                  </a:cubicBezTo>
                  <a:cubicBezTo>
                    <a:pt x="632" y="1657"/>
                    <a:pt x="635" y="1653"/>
                    <a:pt x="638" y="1649"/>
                  </a:cubicBezTo>
                  <a:cubicBezTo>
                    <a:pt x="642" y="1649"/>
                    <a:pt x="642" y="1649"/>
                    <a:pt x="642" y="1649"/>
                  </a:cubicBezTo>
                  <a:cubicBezTo>
                    <a:pt x="645" y="1649"/>
                    <a:pt x="647" y="1647"/>
                    <a:pt x="649" y="1645"/>
                  </a:cubicBezTo>
                  <a:cubicBezTo>
                    <a:pt x="650" y="1644"/>
                    <a:pt x="650" y="1643"/>
                    <a:pt x="651" y="1641"/>
                  </a:cubicBezTo>
                  <a:cubicBezTo>
                    <a:pt x="654" y="1641"/>
                    <a:pt x="654" y="1641"/>
                    <a:pt x="654" y="1641"/>
                  </a:cubicBezTo>
                  <a:cubicBezTo>
                    <a:pt x="657" y="1641"/>
                    <a:pt x="660" y="1640"/>
                    <a:pt x="661" y="1637"/>
                  </a:cubicBezTo>
                  <a:cubicBezTo>
                    <a:pt x="662" y="1636"/>
                    <a:pt x="662" y="1635"/>
                    <a:pt x="663" y="1634"/>
                  </a:cubicBezTo>
                  <a:cubicBezTo>
                    <a:pt x="665" y="1634"/>
                    <a:pt x="665" y="1634"/>
                    <a:pt x="665" y="1634"/>
                  </a:cubicBezTo>
                  <a:cubicBezTo>
                    <a:pt x="668" y="1634"/>
                    <a:pt x="670" y="1633"/>
                    <a:pt x="671" y="1631"/>
                  </a:cubicBezTo>
                  <a:cubicBezTo>
                    <a:pt x="672" y="1631"/>
                    <a:pt x="673" y="1629"/>
                    <a:pt x="673" y="1628"/>
                  </a:cubicBezTo>
                  <a:cubicBezTo>
                    <a:pt x="677" y="1627"/>
                    <a:pt x="680" y="1627"/>
                    <a:pt x="683" y="1626"/>
                  </a:cubicBezTo>
                  <a:cubicBezTo>
                    <a:pt x="686" y="1625"/>
                    <a:pt x="688" y="1623"/>
                    <a:pt x="689" y="1620"/>
                  </a:cubicBezTo>
                  <a:cubicBezTo>
                    <a:pt x="693" y="1619"/>
                    <a:pt x="697" y="1619"/>
                    <a:pt x="702" y="1619"/>
                  </a:cubicBezTo>
                  <a:cubicBezTo>
                    <a:pt x="702" y="1619"/>
                    <a:pt x="702" y="1619"/>
                    <a:pt x="702" y="1619"/>
                  </a:cubicBezTo>
                  <a:cubicBezTo>
                    <a:pt x="703" y="1619"/>
                    <a:pt x="703" y="1619"/>
                    <a:pt x="703" y="1619"/>
                  </a:cubicBezTo>
                  <a:cubicBezTo>
                    <a:pt x="714" y="1619"/>
                    <a:pt x="728" y="1621"/>
                    <a:pt x="741" y="1621"/>
                  </a:cubicBezTo>
                  <a:cubicBezTo>
                    <a:pt x="742" y="1621"/>
                    <a:pt x="742" y="1621"/>
                    <a:pt x="742" y="1621"/>
                  </a:cubicBezTo>
                  <a:cubicBezTo>
                    <a:pt x="742" y="1604"/>
                    <a:pt x="742" y="1604"/>
                    <a:pt x="742" y="1604"/>
                  </a:cubicBezTo>
                  <a:cubicBezTo>
                    <a:pt x="742" y="1604"/>
                    <a:pt x="742" y="1604"/>
                    <a:pt x="742" y="1604"/>
                  </a:cubicBezTo>
                  <a:cubicBezTo>
                    <a:pt x="742" y="1604"/>
                    <a:pt x="741" y="1604"/>
                    <a:pt x="741" y="1604"/>
                  </a:cubicBezTo>
                  <a:cubicBezTo>
                    <a:pt x="741" y="1604"/>
                    <a:pt x="741" y="1604"/>
                    <a:pt x="741" y="1604"/>
                  </a:cubicBezTo>
                  <a:cubicBezTo>
                    <a:pt x="730" y="1604"/>
                    <a:pt x="716" y="1602"/>
                    <a:pt x="702" y="1602"/>
                  </a:cubicBezTo>
                  <a:cubicBezTo>
                    <a:pt x="694" y="1602"/>
                    <a:pt x="686" y="1603"/>
                    <a:pt x="678" y="1606"/>
                  </a:cubicBezTo>
                  <a:cubicBezTo>
                    <a:pt x="676" y="1607"/>
                    <a:pt x="674" y="1609"/>
                    <a:pt x="673" y="1611"/>
                  </a:cubicBezTo>
                  <a:cubicBezTo>
                    <a:pt x="670" y="1612"/>
                    <a:pt x="667" y="1613"/>
                    <a:pt x="663" y="1614"/>
                  </a:cubicBezTo>
                  <a:cubicBezTo>
                    <a:pt x="661" y="1614"/>
                    <a:pt x="659" y="1615"/>
                    <a:pt x="658" y="1617"/>
                  </a:cubicBezTo>
                  <a:cubicBezTo>
                    <a:pt x="658" y="1617"/>
                    <a:pt x="658" y="1617"/>
                    <a:pt x="658" y="1617"/>
                  </a:cubicBezTo>
                  <a:cubicBezTo>
                    <a:pt x="654" y="1617"/>
                    <a:pt x="652" y="1619"/>
                    <a:pt x="650" y="1622"/>
                  </a:cubicBezTo>
                  <a:cubicBezTo>
                    <a:pt x="650" y="1623"/>
                    <a:pt x="649" y="1624"/>
                    <a:pt x="649" y="1625"/>
                  </a:cubicBezTo>
                  <a:cubicBezTo>
                    <a:pt x="646" y="1625"/>
                    <a:pt x="646" y="1625"/>
                    <a:pt x="646" y="1625"/>
                  </a:cubicBezTo>
                  <a:cubicBezTo>
                    <a:pt x="643" y="1625"/>
                    <a:pt x="640" y="1627"/>
                    <a:pt x="638" y="1629"/>
                  </a:cubicBezTo>
                  <a:cubicBezTo>
                    <a:pt x="638" y="1630"/>
                    <a:pt x="637" y="1631"/>
                    <a:pt x="637" y="1632"/>
                  </a:cubicBezTo>
                  <a:cubicBezTo>
                    <a:pt x="634" y="1632"/>
                    <a:pt x="634" y="1632"/>
                    <a:pt x="634" y="1632"/>
                  </a:cubicBezTo>
                  <a:cubicBezTo>
                    <a:pt x="631" y="1632"/>
                    <a:pt x="629" y="1634"/>
                    <a:pt x="627" y="1636"/>
                  </a:cubicBezTo>
                  <a:cubicBezTo>
                    <a:pt x="624" y="1640"/>
                    <a:pt x="621" y="1644"/>
                    <a:pt x="618" y="1648"/>
                  </a:cubicBezTo>
                  <a:cubicBezTo>
                    <a:pt x="614" y="1648"/>
                    <a:pt x="614" y="1648"/>
                    <a:pt x="614" y="1648"/>
                  </a:cubicBezTo>
                  <a:cubicBezTo>
                    <a:pt x="612" y="1648"/>
                    <a:pt x="609" y="1649"/>
                    <a:pt x="608" y="1651"/>
                  </a:cubicBezTo>
                  <a:cubicBezTo>
                    <a:pt x="603" y="1656"/>
                    <a:pt x="599" y="1661"/>
                    <a:pt x="595" y="1667"/>
                  </a:cubicBezTo>
                  <a:cubicBezTo>
                    <a:pt x="591" y="1667"/>
                    <a:pt x="591" y="1667"/>
                    <a:pt x="591" y="1667"/>
                  </a:cubicBezTo>
                  <a:cubicBezTo>
                    <a:pt x="588" y="1667"/>
                    <a:pt x="585" y="1669"/>
                    <a:pt x="583" y="1671"/>
                  </a:cubicBezTo>
                  <a:cubicBezTo>
                    <a:pt x="582" y="1673"/>
                    <a:pt x="581" y="1675"/>
                    <a:pt x="580" y="1677"/>
                  </a:cubicBezTo>
                  <a:cubicBezTo>
                    <a:pt x="575" y="1681"/>
                    <a:pt x="571" y="1684"/>
                    <a:pt x="566" y="1688"/>
                  </a:cubicBezTo>
                  <a:cubicBezTo>
                    <a:pt x="564" y="1689"/>
                    <a:pt x="563" y="1692"/>
                    <a:pt x="563" y="1694"/>
                  </a:cubicBezTo>
                  <a:cubicBezTo>
                    <a:pt x="563" y="1697"/>
                    <a:pt x="563" y="1697"/>
                    <a:pt x="563" y="1697"/>
                  </a:cubicBezTo>
                  <a:cubicBezTo>
                    <a:pt x="562" y="1697"/>
                    <a:pt x="561" y="1698"/>
                    <a:pt x="560" y="1698"/>
                  </a:cubicBezTo>
                  <a:cubicBezTo>
                    <a:pt x="559" y="1699"/>
                    <a:pt x="558" y="1700"/>
                    <a:pt x="557" y="1700"/>
                  </a:cubicBezTo>
                  <a:cubicBezTo>
                    <a:pt x="551" y="1707"/>
                    <a:pt x="545" y="1714"/>
                    <a:pt x="540" y="1720"/>
                  </a:cubicBezTo>
                  <a:cubicBezTo>
                    <a:pt x="536" y="1720"/>
                    <a:pt x="536" y="1720"/>
                    <a:pt x="536" y="1720"/>
                  </a:cubicBezTo>
                  <a:cubicBezTo>
                    <a:pt x="533" y="1720"/>
                    <a:pt x="530" y="1722"/>
                    <a:pt x="529" y="1724"/>
                  </a:cubicBezTo>
                  <a:cubicBezTo>
                    <a:pt x="526" y="1728"/>
                    <a:pt x="523" y="1732"/>
                    <a:pt x="520" y="1736"/>
                  </a:cubicBezTo>
                  <a:cubicBezTo>
                    <a:pt x="516" y="1736"/>
                    <a:pt x="516" y="1736"/>
                    <a:pt x="516" y="1736"/>
                  </a:cubicBezTo>
                  <a:cubicBezTo>
                    <a:pt x="514" y="1736"/>
                    <a:pt x="512" y="1737"/>
                    <a:pt x="510" y="1738"/>
                  </a:cubicBezTo>
                  <a:cubicBezTo>
                    <a:pt x="509" y="1739"/>
                    <a:pt x="508" y="1740"/>
                    <a:pt x="508" y="1742"/>
                  </a:cubicBezTo>
                  <a:cubicBezTo>
                    <a:pt x="502" y="1744"/>
                    <a:pt x="496" y="1746"/>
                    <a:pt x="490" y="1748"/>
                  </a:cubicBezTo>
                  <a:cubicBezTo>
                    <a:pt x="487" y="1748"/>
                    <a:pt x="485" y="1750"/>
                    <a:pt x="485" y="1752"/>
                  </a:cubicBezTo>
                  <a:cubicBezTo>
                    <a:pt x="475" y="1755"/>
                    <a:pt x="465" y="1757"/>
                    <a:pt x="455" y="1759"/>
                  </a:cubicBezTo>
                  <a:cubicBezTo>
                    <a:pt x="453" y="1759"/>
                    <a:pt x="451" y="1761"/>
                    <a:pt x="450" y="1763"/>
                  </a:cubicBezTo>
                  <a:cubicBezTo>
                    <a:pt x="445" y="1763"/>
                    <a:pt x="445" y="1763"/>
                    <a:pt x="445" y="1763"/>
                  </a:cubicBezTo>
                  <a:cubicBezTo>
                    <a:pt x="443" y="1763"/>
                    <a:pt x="441" y="1763"/>
                    <a:pt x="439" y="1765"/>
                  </a:cubicBezTo>
                  <a:cubicBezTo>
                    <a:pt x="439" y="1765"/>
                    <a:pt x="439" y="1766"/>
                    <a:pt x="438" y="1766"/>
                  </a:cubicBezTo>
                  <a:cubicBezTo>
                    <a:pt x="437" y="1766"/>
                    <a:pt x="437" y="1766"/>
                    <a:pt x="437" y="1766"/>
                  </a:cubicBezTo>
                  <a:cubicBezTo>
                    <a:pt x="435" y="1766"/>
                    <a:pt x="433" y="1767"/>
                    <a:pt x="431" y="1769"/>
                  </a:cubicBezTo>
                  <a:cubicBezTo>
                    <a:pt x="431" y="1769"/>
                    <a:pt x="431" y="1770"/>
                    <a:pt x="430" y="1770"/>
                  </a:cubicBezTo>
                  <a:cubicBezTo>
                    <a:pt x="425" y="1770"/>
                    <a:pt x="425" y="1770"/>
                    <a:pt x="425" y="1770"/>
                  </a:cubicBezTo>
                  <a:cubicBezTo>
                    <a:pt x="423" y="1770"/>
                    <a:pt x="421" y="1771"/>
                    <a:pt x="420" y="1773"/>
                  </a:cubicBezTo>
                  <a:cubicBezTo>
                    <a:pt x="419" y="1774"/>
                    <a:pt x="418" y="1775"/>
                    <a:pt x="418" y="1776"/>
                  </a:cubicBezTo>
                  <a:cubicBezTo>
                    <a:pt x="414" y="1776"/>
                    <a:pt x="411" y="1777"/>
                    <a:pt x="408" y="1778"/>
                  </a:cubicBezTo>
                  <a:cubicBezTo>
                    <a:pt x="405" y="1779"/>
                    <a:pt x="404" y="1780"/>
                    <a:pt x="403" y="1782"/>
                  </a:cubicBezTo>
                  <a:cubicBezTo>
                    <a:pt x="402" y="1782"/>
                    <a:pt x="402" y="1782"/>
                    <a:pt x="402" y="1782"/>
                  </a:cubicBezTo>
                  <a:cubicBezTo>
                    <a:pt x="399" y="1782"/>
                    <a:pt x="396" y="1783"/>
                    <a:pt x="395" y="1786"/>
                  </a:cubicBezTo>
                  <a:cubicBezTo>
                    <a:pt x="394" y="1787"/>
                    <a:pt x="393" y="1788"/>
                    <a:pt x="393" y="1789"/>
                  </a:cubicBezTo>
                  <a:cubicBezTo>
                    <a:pt x="390" y="1789"/>
                    <a:pt x="390" y="1789"/>
                    <a:pt x="390" y="1789"/>
                  </a:cubicBezTo>
                  <a:cubicBezTo>
                    <a:pt x="387" y="1789"/>
                    <a:pt x="384" y="1791"/>
                    <a:pt x="383" y="1794"/>
                  </a:cubicBezTo>
                  <a:cubicBezTo>
                    <a:pt x="382" y="1795"/>
                    <a:pt x="382" y="1796"/>
                    <a:pt x="381" y="1797"/>
                  </a:cubicBezTo>
                  <a:cubicBezTo>
                    <a:pt x="378" y="1797"/>
                    <a:pt x="378" y="1797"/>
                    <a:pt x="378" y="1797"/>
                  </a:cubicBezTo>
                  <a:cubicBezTo>
                    <a:pt x="375" y="1797"/>
                    <a:pt x="372" y="1799"/>
                    <a:pt x="371" y="1802"/>
                  </a:cubicBezTo>
                  <a:cubicBezTo>
                    <a:pt x="370" y="1803"/>
                    <a:pt x="370" y="1804"/>
                    <a:pt x="369" y="1805"/>
                  </a:cubicBezTo>
                  <a:cubicBezTo>
                    <a:pt x="366" y="1805"/>
                    <a:pt x="366" y="1805"/>
                    <a:pt x="366" y="1805"/>
                  </a:cubicBezTo>
                  <a:cubicBezTo>
                    <a:pt x="363" y="1805"/>
                    <a:pt x="361" y="1806"/>
                    <a:pt x="359" y="1809"/>
                  </a:cubicBezTo>
                  <a:cubicBezTo>
                    <a:pt x="359" y="1810"/>
                    <a:pt x="358" y="1811"/>
                    <a:pt x="357" y="1812"/>
                  </a:cubicBezTo>
                  <a:cubicBezTo>
                    <a:pt x="355" y="1812"/>
                    <a:pt x="355" y="1812"/>
                    <a:pt x="355" y="1812"/>
                  </a:cubicBezTo>
                  <a:cubicBezTo>
                    <a:pt x="351" y="1812"/>
                    <a:pt x="349" y="1814"/>
                    <a:pt x="347" y="1817"/>
                  </a:cubicBezTo>
                  <a:cubicBezTo>
                    <a:pt x="347" y="1818"/>
                    <a:pt x="346" y="1820"/>
                    <a:pt x="345" y="1821"/>
                  </a:cubicBezTo>
                  <a:cubicBezTo>
                    <a:pt x="342" y="1822"/>
                    <a:pt x="339" y="1823"/>
                    <a:pt x="336" y="1824"/>
                  </a:cubicBezTo>
                  <a:cubicBezTo>
                    <a:pt x="335" y="1825"/>
                    <a:pt x="333" y="1826"/>
                    <a:pt x="332" y="1827"/>
                  </a:cubicBezTo>
                  <a:cubicBezTo>
                    <a:pt x="331" y="1827"/>
                    <a:pt x="331" y="1827"/>
                    <a:pt x="331" y="1827"/>
                  </a:cubicBezTo>
                  <a:cubicBezTo>
                    <a:pt x="328" y="1827"/>
                    <a:pt x="325" y="1829"/>
                    <a:pt x="324" y="1832"/>
                  </a:cubicBezTo>
                  <a:cubicBezTo>
                    <a:pt x="323" y="1833"/>
                    <a:pt x="322" y="1835"/>
                    <a:pt x="321" y="1836"/>
                  </a:cubicBezTo>
                  <a:cubicBezTo>
                    <a:pt x="309" y="1839"/>
                    <a:pt x="309" y="1839"/>
                    <a:pt x="309" y="1839"/>
                  </a:cubicBezTo>
                  <a:cubicBezTo>
                    <a:pt x="307" y="1840"/>
                    <a:pt x="305" y="1841"/>
                    <a:pt x="304" y="1843"/>
                  </a:cubicBezTo>
                  <a:cubicBezTo>
                    <a:pt x="304" y="1844"/>
                    <a:pt x="303" y="1846"/>
                    <a:pt x="302" y="1847"/>
                  </a:cubicBezTo>
                  <a:cubicBezTo>
                    <a:pt x="300" y="1847"/>
                    <a:pt x="300" y="1847"/>
                    <a:pt x="300" y="1847"/>
                  </a:cubicBezTo>
                  <a:cubicBezTo>
                    <a:pt x="297" y="1847"/>
                    <a:pt x="295" y="1848"/>
                    <a:pt x="294" y="1849"/>
                  </a:cubicBezTo>
                  <a:cubicBezTo>
                    <a:pt x="293" y="1849"/>
                    <a:pt x="293" y="1850"/>
                    <a:pt x="293" y="1850"/>
                  </a:cubicBezTo>
                  <a:cubicBezTo>
                    <a:pt x="288" y="1850"/>
                    <a:pt x="288" y="1850"/>
                    <a:pt x="288" y="1850"/>
                  </a:cubicBezTo>
                  <a:cubicBezTo>
                    <a:pt x="286" y="1850"/>
                    <a:pt x="283" y="1851"/>
                    <a:pt x="282" y="1853"/>
                  </a:cubicBezTo>
                  <a:cubicBezTo>
                    <a:pt x="282" y="1853"/>
                    <a:pt x="281" y="1854"/>
                    <a:pt x="281" y="1854"/>
                  </a:cubicBezTo>
                  <a:cubicBezTo>
                    <a:pt x="276" y="1854"/>
                    <a:pt x="276" y="1854"/>
                    <a:pt x="276" y="1854"/>
                  </a:cubicBezTo>
                  <a:cubicBezTo>
                    <a:pt x="274" y="1854"/>
                    <a:pt x="272" y="1855"/>
                    <a:pt x="270" y="1857"/>
                  </a:cubicBezTo>
                  <a:cubicBezTo>
                    <a:pt x="270" y="1857"/>
                    <a:pt x="269" y="1858"/>
                    <a:pt x="269" y="1858"/>
                  </a:cubicBezTo>
                  <a:cubicBezTo>
                    <a:pt x="252" y="1858"/>
                    <a:pt x="252" y="1858"/>
                    <a:pt x="252" y="1858"/>
                  </a:cubicBezTo>
                  <a:cubicBezTo>
                    <a:pt x="250" y="1858"/>
                    <a:pt x="248" y="1859"/>
                    <a:pt x="247" y="1860"/>
                  </a:cubicBezTo>
                  <a:cubicBezTo>
                    <a:pt x="246" y="1861"/>
                    <a:pt x="246" y="1861"/>
                    <a:pt x="245" y="1862"/>
                  </a:cubicBezTo>
                  <a:cubicBezTo>
                    <a:pt x="221" y="1862"/>
                    <a:pt x="221" y="1862"/>
                    <a:pt x="221" y="1862"/>
                  </a:cubicBezTo>
                  <a:cubicBezTo>
                    <a:pt x="219" y="1862"/>
                    <a:pt x="217" y="1863"/>
                    <a:pt x="215" y="1864"/>
                  </a:cubicBezTo>
                  <a:cubicBezTo>
                    <a:pt x="215" y="1865"/>
                    <a:pt x="214" y="1865"/>
                    <a:pt x="214" y="1866"/>
                  </a:cubicBezTo>
                  <a:cubicBezTo>
                    <a:pt x="197" y="1866"/>
                    <a:pt x="197" y="1866"/>
                    <a:pt x="197" y="1866"/>
                  </a:cubicBezTo>
                  <a:cubicBezTo>
                    <a:pt x="195" y="1866"/>
                    <a:pt x="193" y="1867"/>
                    <a:pt x="192" y="1868"/>
                  </a:cubicBezTo>
                  <a:cubicBezTo>
                    <a:pt x="191" y="1869"/>
                    <a:pt x="191" y="1869"/>
                    <a:pt x="190" y="1870"/>
                  </a:cubicBezTo>
                  <a:cubicBezTo>
                    <a:pt x="186" y="1870"/>
                    <a:pt x="186" y="1870"/>
                    <a:pt x="186" y="1870"/>
                  </a:cubicBezTo>
                  <a:cubicBezTo>
                    <a:pt x="183" y="1870"/>
                    <a:pt x="181" y="1871"/>
                    <a:pt x="180" y="1872"/>
                  </a:cubicBezTo>
                  <a:cubicBezTo>
                    <a:pt x="179" y="1872"/>
                    <a:pt x="179" y="1873"/>
                    <a:pt x="179" y="1873"/>
                  </a:cubicBezTo>
                  <a:cubicBezTo>
                    <a:pt x="178" y="1873"/>
                    <a:pt x="178" y="1873"/>
                    <a:pt x="178" y="1873"/>
                  </a:cubicBezTo>
                  <a:cubicBezTo>
                    <a:pt x="175" y="1873"/>
                    <a:pt x="173" y="1874"/>
                    <a:pt x="172" y="1876"/>
                  </a:cubicBezTo>
                  <a:cubicBezTo>
                    <a:pt x="171" y="1876"/>
                    <a:pt x="171" y="1877"/>
                    <a:pt x="171" y="1877"/>
                  </a:cubicBezTo>
                  <a:cubicBezTo>
                    <a:pt x="170" y="1877"/>
                    <a:pt x="170" y="1877"/>
                    <a:pt x="170" y="1877"/>
                  </a:cubicBezTo>
                  <a:cubicBezTo>
                    <a:pt x="167" y="1877"/>
                    <a:pt x="165" y="1878"/>
                    <a:pt x="163" y="1881"/>
                  </a:cubicBezTo>
                  <a:cubicBezTo>
                    <a:pt x="161" y="1883"/>
                    <a:pt x="159" y="1886"/>
                    <a:pt x="158" y="1889"/>
                  </a:cubicBezTo>
                  <a:cubicBezTo>
                    <a:pt x="154" y="1889"/>
                    <a:pt x="154" y="1889"/>
                    <a:pt x="154" y="1889"/>
                  </a:cubicBezTo>
                  <a:cubicBezTo>
                    <a:pt x="151" y="1889"/>
                    <a:pt x="149" y="1890"/>
                    <a:pt x="147" y="1892"/>
                  </a:cubicBezTo>
                  <a:cubicBezTo>
                    <a:pt x="145" y="1896"/>
                    <a:pt x="143" y="1899"/>
                    <a:pt x="140" y="1902"/>
                  </a:cubicBezTo>
                  <a:cubicBezTo>
                    <a:pt x="137" y="1905"/>
                    <a:pt x="133" y="1907"/>
                    <a:pt x="130" y="1909"/>
                  </a:cubicBezTo>
                  <a:cubicBezTo>
                    <a:pt x="129" y="1910"/>
                    <a:pt x="128" y="1911"/>
                    <a:pt x="127" y="1912"/>
                  </a:cubicBezTo>
                  <a:cubicBezTo>
                    <a:pt x="127" y="1912"/>
                    <a:pt x="127" y="1912"/>
                    <a:pt x="127" y="1912"/>
                  </a:cubicBezTo>
                  <a:cubicBezTo>
                    <a:pt x="124" y="1912"/>
                    <a:pt x="121" y="1913"/>
                    <a:pt x="120" y="1915"/>
                  </a:cubicBezTo>
                  <a:cubicBezTo>
                    <a:pt x="118" y="1918"/>
                    <a:pt x="116" y="1921"/>
                    <a:pt x="114" y="1924"/>
                  </a:cubicBezTo>
                  <a:cubicBezTo>
                    <a:pt x="110" y="1925"/>
                    <a:pt x="105" y="1926"/>
                    <a:pt x="101" y="1927"/>
                  </a:cubicBezTo>
                  <a:cubicBezTo>
                    <a:pt x="99" y="1928"/>
                    <a:pt x="97" y="1929"/>
                    <a:pt x="96" y="1931"/>
                  </a:cubicBezTo>
                  <a:cubicBezTo>
                    <a:pt x="83" y="1931"/>
                    <a:pt x="83" y="1931"/>
                    <a:pt x="83" y="1931"/>
                  </a:cubicBezTo>
                  <a:cubicBezTo>
                    <a:pt x="82" y="1931"/>
                    <a:pt x="82" y="1931"/>
                    <a:pt x="81" y="1931"/>
                  </a:cubicBezTo>
                  <a:cubicBezTo>
                    <a:pt x="76" y="1933"/>
                    <a:pt x="70" y="1934"/>
                    <a:pt x="63" y="1936"/>
                  </a:cubicBezTo>
                  <a:cubicBezTo>
                    <a:pt x="56" y="1937"/>
                    <a:pt x="49" y="1939"/>
                    <a:pt x="43" y="1939"/>
                  </a:cubicBezTo>
                  <a:cubicBezTo>
                    <a:pt x="43" y="1939"/>
                    <a:pt x="43" y="1939"/>
                    <a:pt x="43" y="1939"/>
                  </a:cubicBezTo>
                  <a:cubicBezTo>
                    <a:pt x="43" y="1939"/>
                    <a:pt x="43" y="1939"/>
                    <a:pt x="43" y="1939"/>
                  </a:cubicBezTo>
                  <a:cubicBezTo>
                    <a:pt x="39" y="1939"/>
                    <a:pt x="35" y="1938"/>
                    <a:pt x="33" y="1937"/>
                  </a:cubicBezTo>
                  <a:cubicBezTo>
                    <a:pt x="30" y="1936"/>
                    <a:pt x="28" y="1935"/>
                    <a:pt x="26" y="1933"/>
                  </a:cubicBezTo>
                  <a:cubicBezTo>
                    <a:pt x="25" y="1932"/>
                    <a:pt x="24" y="1932"/>
                    <a:pt x="23" y="1931"/>
                  </a:cubicBezTo>
                  <a:cubicBezTo>
                    <a:pt x="21" y="1931"/>
                    <a:pt x="19" y="1930"/>
                    <a:pt x="17" y="1929"/>
                  </a:cubicBezTo>
                  <a:cubicBezTo>
                    <a:pt x="17" y="1927"/>
                    <a:pt x="17" y="1927"/>
                    <a:pt x="17" y="1927"/>
                  </a:cubicBezTo>
                  <a:cubicBezTo>
                    <a:pt x="18" y="1927"/>
                    <a:pt x="18" y="1926"/>
                    <a:pt x="18" y="1926"/>
                  </a:cubicBezTo>
                  <a:cubicBezTo>
                    <a:pt x="19" y="1925"/>
                    <a:pt x="20" y="1924"/>
                    <a:pt x="20" y="1924"/>
                  </a:cubicBezTo>
                  <a:cubicBezTo>
                    <a:pt x="21" y="1923"/>
                    <a:pt x="22" y="1923"/>
                    <a:pt x="22" y="1922"/>
                  </a:cubicBezTo>
                  <a:cubicBezTo>
                    <a:pt x="23" y="1922"/>
                    <a:pt x="23" y="1921"/>
                    <a:pt x="23" y="1921"/>
                  </a:cubicBezTo>
                  <a:cubicBezTo>
                    <a:pt x="24" y="1921"/>
                    <a:pt x="24" y="1921"/>
                    <a:pt x="24" y="1921"/>
                  </a:cubicBezTo>
                  <a:cubicBezTo>
                    <a:pt x="27" y="1921"/>
                    <a:pt x="29" y="1920"/>
                    <a:pt x="30" y="1918"/>
                  </a:cubicBezTo>
                  <a:cubicBezTo>
                    <a:pt x="31" y="1918"/>
                    <a:pt x="31" y="1917"/>
                    <a:pt x="31" y="1917"/>
                  </a:cubicBezTo>
                  <a:cubicBezTo>
                    <a:pt x="32" y="1917"/>
                    <a:pt x="32" y="1917"/>
                    <a:pt x="32" y="1917"/>
                  </a:cubicBezTo>
                  <a:cubicBezTo>
                    <a:pt x="35" y="1917"/>
                    <a:pt x="38" y="1915"/>
                    <a:pt x="40" y="1912"/>
                  </a:cubicBezTo>
                  <a:cubicBezTo>
                    <a:pt x="40" y="1911"/>
                    <a:pt x="41" y="1909"/>
                    <a:pt x="42" y="1908"/>
                  </a:cubicBezTo>
                  <a:cubicBezTo>
                    <a:pt x="46" y="1907"/>
                    <a:pt x="50" y="1906"/>
                    <a:pt x="54" y="1905"/>
                  </a:cubicBezTo>
                  <a:cubicBezTo>
                    <a:pt x="56" y="1904"/>
                    <a:pt x="58" y="1903"/>
                    <a:pt x="59" y="1901"/>
                  </a:cubicBezTo>
                  <a:cubicBezTo>
                    <a:pt x="60" y="1899"/>
                    <a:pt x="61" y="1898"/>
                    <a:pt x="62" y="1896"/>
                  </a:cubicBezTo>
                  <a:cubicBezTo>
                    <a:pt x="65" y="1895"/>
                    <a:pt x="67" y="1894"/>
                    <a:pt x="70" y="1893"/>
                  </a:cubicBezTo>
                  <a:cubicBezTo>
                    <a:pt x="73" y="1892"/>
                    <a:pt x="75" y="1891"/>
                    <a:pt x="75" y="1888"/>
                  </a:cubicBezTo>
                  <a:cubicBezTo>
                    <a:pt x="79" y="1888"/>
                    <a:pt x="82" y="1887"/>
                    <a:pt x="85" y="1886"/>
                  </a:cubicBezTo>
                  <a:cubicBezTo>
                    <a:pt x="87" y="1885"/>
                    <a:pt x="89" y="1884"/>
                    <a:pt x="91" y="1882"/>
                  </a:cubicBezTo>
                  <a:cubicBezTo>
                    <a:pt x="91" y="1881"/>
                    <a:pt x="92" y="1880"/>
                    <a:pt x="92" y="1879"/>
                  </a:cubicBezTo>
                  <a:cubicBezTo>
                    <a:pt x="95" y="1879"/>
                    <a:pt x="95" y="1879"/>
                    <a:pt x="95" y="1879"/>
                  </a:cubicBezTo>
                  <a:cubicBezTo>
                    <a:pt x="98" y="1879"/>
                    <a:pt x="101" y="1877"/>
                    <a:pt x="102" y="1874"/>
                  </a:cubicBezTo>
                  <a:cubicBezTo>
                    <a:pt x="103" y="1873"/>
                    <a:pt x="104" y="1872"/>
                    <a:pt x="104" y="1871"/>
                  </a:cubicBezTo>
                  <a:cubicBezTo>
                    <a:pt x="107" y="1871"/>
                    <a:pt x="107" y="1871"/>
                    <a:pt x="107" y="1871"/>
                  </a:cubicBezTo>
                  <a:cubicBezTo>
                    <a:pt x="110" y="1871"/>
                    <a:pt x="113" y="1869"/>
                    <a:pt x="114" y="1867"/>
                  </a:cubicBezTo>
                  <a:cubicBezTo>
                    <a:pt x="115" y="1865"/>
                    <a:pt x="116" y="1863"/>
                    <a:pt x="116" y="1862"/>
                  </a:cubicBezTo>
                  <a:cubicBezTo>
                    <a:pt x="120" y="1861"/>
                    <a:pt x="124" y="1860"/>
                    <a:pt x="129" y="1859"/>
                  </a:cubicBezTo>
                  <a:cubicBezTo>
                    <a:pt x="132" y="1858"/>
                    <a:pt x="134" y="1856"/>
                    <a:pt x="135" y="1853"/>
                  </a:cubicBezTo>
                  <a:cubicBezTo>
                    <a:pt x="137" y="1853"/>
                    <a:pt x="139" y="1852"/>
                    <a:pt x="141" y="1852"/>
                  </a:cubicBezTo>
                  <a:cubicBezTo>
                    <a:pt x="143" y="1851"/>
                    <a:pt x="145" y="1850"/>
                    <a:pt x="146" y="1848"/>
                  </a:cubicBezTo>
                  <a:cubicBezTo>
                    <a:pt x="146" y="1846"/>
                    <a:pt x="147" y="1845"/>
                    <a:pt x="147" y="1844"/>
                  </a:cubicBezTo>
                  <a:cubicBezTo>
                    <a:pt x="150" y="1844"/>
                    <a:pt x="150" y="1844"/>
                    <a:pt x="150" y="1844"/>
                  </a:cubicBezTo>
                  <a:cubicBezTo>
                    <a:pt x="153" y="1844"/>
                    <a:pt x="155" y="1843"/>
                    <a:pt x="157" y="1840"/>
                  </a:cubicBezTo>
                  <a:cubicBezTo>
                    <a:pt x="159" y="1838"/>
                    <a:pt x="161" y="1835"/>
                    <a:pt x="162" y="1833"/>
                  </a:cubicBezTo>
                  <a:cubicBezTo>
                    <a:pt x="166" y="1833"/>
                    <a:pt x="166" y="1833"/>
                    <a:pt x="166" y="1833"/>
                  </a:cubicBezTo>
                  <a:cubicBezTo>
                    <a:pt x="168" y="1833"/>
                    <a:pt x="170" y="1832"/>
                    <a:pt x="172" y="1830"/>
                  </a:cubicBezTo>
                  <a:cubicBezTo>
                    <a:pt x="172" y="1830"/>
                    <a:pt x="173" y="1829"/>
                    <a:pt x="173" y="1829"/>
                  </a:cubicBezTo>
                  <a:cubicBezTo>
                    <a:pt x="178" y="1829"/>
                    <a:pt x="178" y="1829"/>
                    <a:pt x="178" y="1829"/>
                  </a:cubicBezTo>
                  <a:cubicBezTo>
                    <a:pt x="180" y="1829"/>
                    <a:pt x="182" y="1828"/>
                    <a:pt x="184" y="1826"/>
                  </a:cubicBezTo>
                  <a:cubicBezTo>
                    <a:pt x="184" y="1826"/>
                    <a:pt x="184" y="1825"/>
                    <a:pt x="185" y="1825"/>
                  </a:cubicBezTo>
                  <a:cubicBezTo>
                    <a:pt x="186" y="1825"/>
                    <a:pt x="186" y="1825"/>
                    <a:pt x="186" y="1825"/>
                  </a:cubicBezTo>
                  <a:cubicBezTo>
                    <a:pt x="188" y="1825"/>
                    <a:pt x="190" y="1824"/>
                    <a:pt x="191" y="1822"/>
                  </a:cubicBezTo>
                  <a:cubicBezTo>
                    <a:pt x="192" y="1822"/>
                    <a:pt x="193" y="1821"/>
                    <a:pt x="193" y="1820"/>
                  </a:cubicBezTo>
                  <a:cubicBezTo>
                    <a:pt x="199" y="1819"/>
                    <a:pt x="205" y="1818"/>
                    <a:pt x="210" y="1817"/>
                  </a:cubicBezTo>
                  <a:cubicBezTo>
                    <a:pt x="213" y="1817"/>
                    <a:pt x="215" y="1815"/>
                    <a:pt x="216" y="1814"/>
                  </a:cubicBezTo>
                  <a:cubicBezTo>
                    <a:pt x="221" y="1814"/>
                    <a:pt x="221" y="1814"/>
                    <a:pt x="221" y="1814"/>
                  </a:cubicBezTo>
                  <a:cubicBezTo>
                    <a:pt x="223" y="1814"/>
                    <a:pt x="225" y="1813"/>
                    <a:pt x="227" y="1811"/>
                  </a:cubicBezTo>
                  <a:cubicBezTo>
                    <a:pt x="227" y="1811"/>
                    <a:pt x="228" y="1810"/>
                    <a:pt x="228" y="1810"/>
                  </a:cubicBezTo>
                  <a:cubicBezTo>
                    <a:pt x="233" y="1810"/>
                    <a:pt x="233" y="1810"/>
                    <a:pt x="233" y="1810"/>
                  </a:cubicBezTo>
                  <a:cubicBezTo>
                    <a:pt x="235" y="1810"/>
                    <a:pt x="237" y="1809"/>
                    <a:pt x="239" y="1807"/>
                  </a:cubicBezTo>
                  <a:cubicBezTo>
                    <a:pt x="239" y="1807"/>
                    <a:pt x="239" y="1806"/>
                    <a:pt x="240" y="1806"/>
                  </a:cubicBezTo>
                  <a:cubicBezTo>
                    <a:pt x="245" y="1806"/>
                    <a:pt x="245" y="1806"/>
                    <a:pt x="245" y="1806"/>
                  </a:cubicBezTo>
                  <a:cubicBezTo>
                    <a:pt x="247" y="1806"/>
                    <a:pt x="249" y="1805"/>
                    <a:pt x="250" y="1803"/>
                  </a:cubicBezTo>
                  <a:cubicBezTo>
                    <a:pt x="251" y="1803"/>
                    <a:pt x="251" y="1803"/>
                    <a:pt x="252" y="1802"/>
                  </a:cubicBezTo>
                  <a:cubicBezTo>
                    <a:pt x="256" y="1802"/>
                    <a:pt x="256" y="1802"/>
                    <a:pt x="256" y="1802"/>
                  </a:cubicBezTo>
                  <a:cubicBezTo>
                    <a:pt x="259" y="1802"/>
                    <a:pt x="261" y="1801"/>
                    <a:pt x="262" y="1800"/>
                  </a:cubicBezTo>
                  <a:cubicBezTo>
                    <a:pt x="263" y="1799"/>
                    <a:pt x="263" y="1799"/>
                    <a:pt x="263" y="1798"/>
                  </a:cubicBezTo>
                  <a:cubicBezTo>
                    <a:pt x="268" y="1798"/>
                    <a:pt x="268" y="1798"/>
                    <a:pt x="268" y="1798"/>
                  </a:cubicBezTo>
                  <a:cubicBezTo>
                    <a:pt x="270" y="1798"/>
                    <a:pt x="272" y="1797"/>
                    <a:pt x="274" y="1796"/>
                  </a:cubicBezTo>
                  <a:cubicBezTo>
                    <a:pt x="275" y="1795"/>
                    <a:pt x="276" y="1794"/>
                    <a:pt x="276" y="1793"/>
                  </a:cubicBezTo>
                  <a:cubicBezTo>
                    <a:pt x="279" y="1792"/>
                    <a:pt x="282" y="1791"/>
                    <a:pt x="286" y="1790"/>
                  </a:cubicBezTo>
                  <a:cubicBezTo>
                    <a:pt x="289" y="1790"/>
                    <a:pt x="291" y="1788"/>
                    <a:pt x="292" y="1785"/>
                  </a:cubicBezTo>
                  <a:cubicBezTo>
                    <a:pt x="295" y="1784"/>
                    <a:pt x="298" y="1783"/>
                    <a:pt x="302" y="1783"/>
                  </a:cubicBezTo>
                  <a:cubicBezTo>
                    <a:pt x="303" y="1782"/>
                    <a:pt x="305" y="1781"/>
                    <a:pt x="306" y="1780"/>
                  </a:cubicBezTo>
                  <a:cubicBezTo>
                    <a:pt x="309" y="1776"/>
                    <a:pt x="312" y="1772"/>
                    <a:pt x="316" y="1768"/>
                  </a:cubicBezTo>
                  <a:cubicBezTo>
                    <a:pt x="319" y="1768"/>
                    <a:pt x="319" y="1768"/>
                    <a:pt x="319" y="1768"/>
                  </a:cubicBezTo>
                  <a:cubicBezTo>
                    <a:pt x="322" y="1768"/>
                    <a:pt x="324" y="1766"/>
                    <a:pt x="326" y="1765"/>
                  </a:cubicBezTo>
                  <a:cubicBezTo>
                    <a:pt x="331" y="1758"/>
                    <a:pt x="337" y="1751"/>
                    <a:pt x="343" y="1745"/>
                  </a:cubicBezTo>
                  <a:cubicBezTo>
                    <a:pt x="347" y="1745"/>
                    <a:pt x="347" y="1745"/>
                    <a:pt x="347" y="1745"/>
                  </a:cubicBezTo>
                  <a:cubicBezTo>
                    <a:pt x="349" y="1745"/>
                    <a:pt x="351" y="1744"/>
                    <a:pt x="353" y="1742"/>
                  </a:cubicBezTo>
                  <a:cubicBezTo>
                    <a:pt x="359" y="1735"/>
                    <a:pt x="365" y="1728"/>
                    <a:pt x="370" y="1722"/>
                  </a:cubicBezTo>
                  <a:cubicBezTo>
                    <a:pt x="374" y="1722"/>
                    <a:pt x="374" y="1722"/>
                    <a:pt x="374" y="1722"/>
                  </a:cubicBezTo>
                  <a:cubicBezTo>
                    <a:pt x="377" y="1722"/>
                    <a:pt x="379" y="1721"/>
                    <a:pt x="381" y="1719"/>
                  </a:cubicBezTo>
                  <a:cubicBezTo>
                    <a:pt x="384" y="1715"/>
                    <a:pt x="387" y="1710"/>
                    <a:pt x="390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7" y="1706"/>
                    <a:pt x="399" y="1705"/>
                    <a:pt x="401" y="1703"/>
                  </a:cubicBezTo>
                  <a:cubicBezTo>
                    <a:pt x="403" y="1700"/>
                    <a:pt x="405" y="1698"/>
                    <a:pt x="406" y="1695"/>
                  </a:cubicBezTo>
                  <a:cubicBezTo>
                    <a:pt x="410" y="1695"/>
                    <a:pt x="410" y="1695"/>
                    <a:pt x="410" y="1695"/>
                  </a:cubicBezTo>
                  <a:cubicBezTo>
                    <a:pt x="413" y="1695"/>
                    <a:pt x="416" y="1693"/>
                    <a:pt x="417" y="1691"/>
                  </a:cubicBezTo>
                  <a:cubicBezTo>
                    <a:pt x="418" y="1689"/>
                    <a:pt x="419" y="1688"/>
                    <a:pt x="419" y="1686"/>
                  </a:cubicBezTo>
                  <a:cubicBezTo>
                    <a:pt x="423" y="1685"/>
                    <a:pt x="427" y="1684"/>
                    <a:pt x="432" y="1683"/>
                  </a:cubicBezTo>
                  <a:cubicBezTo>
                    <a:pt x="434" y="1683"/>
                    <a:pt x="436" y="1681"/>
                    <a:pt x="437" y="1679"/>
                  </a:cubicBezTo>
                  <a:cubicBezTo>
                    <a:pt x="438" y="1678"/>
                    <a:pt x="438" y="1676"/>
                    <a:pt x="439" y="1675"/>
                  </a:cubicBezTo>
                  <a:cubicBezTo>
                    <a:pt x="443" y="1674"/>
                    <a:pt x="447" y="1673"/>
                    <a:pt x="451" y="1672"/>
                  </a:cubicBezTo>
                  <a:cubicBezTo>
                    <a:pt x="453" y="1671"/>
                    <a:pt x="455" y="1670"/>
                    <a:pt x="456" y="1668"/>
                  </a:cubicBezTo>
                  <a:cubicBezTo>
                    <a:pt x="457" y="1667"/>
                    <a:pt x="457" y="1666"/>
                    <a:pt x="458" y="1664"/>
                  </a:cubicBezTo>
                  <a:cubicBezTo>
                    <a:pt x="461" y="1664"/>
                    <a:pt x="461" y="1664"/>
                    <a:pt x="461" y="1664"/>
                  </a:cubicBezTo>
                  <a:cubicBezTo>
                    <a:pt x="464" y="1664"/>
                    <a:pt x="467" y="1663"/>
                    <a:pt x="468" y="1660"/>
                  </a:cubicBezTo>
                  <a:cubicBezTo>
                    <a:pt x="469" y="1659"/>
                    <a:pt x="469" y="1658"/>
                    <a:pt x="470" y="1657"/>
                  </a:cubicBezTo>
                  <a:cubicBezTo>
                    <a:pt x="473" y="1657"/>
                    <a:pt x="473" y="1657"/>
                    <a:pt x="473" y="1657"/>
                  </a:cubicBezTo>
                  <a:cubicBezTo>
                    <a:pt x="476" y="1657"/>
                    <a:pt x="479" y="1655"/>
                    <a:pt x="480" y="1652"/>
                  </a:cubicBezTo>
                  <a:cubicBezTo>
                    <a:pt x="481" y="1651"/>
                    <a:pt x="481" y="1650"/>
                    <a:pt x="482" y="1649"/>
                  </a:cubicBezTo>
                  <a:cubicBezTo>
                    <a:pt x="484" y="1649"/>
                    <a:pt x="484" y="1649"/>
                    <a:pt x="484" y="1649"/>
                  </a:cubicBezTo>
                  <a:cubicBezTo>
                    <a:pt x="487" y="1649"/>
                    <a:pt x="489" y="1648"/>
                    <a:pt x="490" y="1647"/>
                  </a:cubicBezTo>
                  <a:cubicBezTo>
                    <a:pt x="491" y="1646"/>
                    <a:pt x="492" y="1644"/>
                    <a:pt x="492" y="1643"/>
                  </a:cubicBezTo>
                  <a:cubicBezTo>
                    <a:pt x="495" y="1642"/>
                    <a:pt x="497" y="1642"/>
                    <a:pt x="499" y="1641"/>
                  </a:cubicBezTo>
                  <a:cubicBezTo>
                    <a:pt x="501" y="1640"/>
                    <a:pt x="503" y="1639"/>
                    <a:pt x="504" y="1637"/>
                  </a:cubicBezTo>
                  <a:cubicBezTo>
                    <a:pt x="504" y="1636"/>
                    <a:pt x="505" y="1635"/>
                    <a:pt x="505" y="1634"/>
                  </a:cubicBezTo>
                  <a:cubicBezTo>
                    <a:pt x="508" y="1634"/>
                    <a:pt x="508" y="1634"/>
                    <a:pt x="508" y="1634"/>
                  </a:cubicBezTo>
                  <a:cubicBezTo>
                    <a:pt x="511" y="1634"/>
                    <a:pt x="513" y="1632"/>
                    <a:pt x="515" y="1630"/>
                  </a:cubicBezTo>
                  <a:cubicBezTo>
                    <a:pt x="517" y="1628"/>
                    <a:pt x="519" y="1625"/>
                    <a:pt x="520" y="1622"/>
                  </a:cubicBezTo>
                  <a:cubicBezTo>
                    <a:pt x="524" y="1622"/>
                    <a:pt x="524" y="1622"/>
                    <a:pt x="524" y="1622"/>
                  </a:cubicBezTo>
                  <a:cubicBezTo>
                    <a:pt x="527" y="1622"/>
                    <a:pt x="530" y="1620"/>
                    <a:pt x="531" y="1618"/>
                  </a:cubicBezTo>
                  <a:cubicBezTo>
                    <a:pt x="532" y="1617"/>
                    <a:pt x="532" y="1616"/>
                    <a:pt x="533" y="1615"/>
                  </a:cubicBezTo>
                  <a:cubicBezTo>
                    <a:pt x="536" y="1615"/>
                    <a:pt x="536" y="1615"/>
                    <a:pt x="536" y="1615"/>
                  </a:cubicBezTo>
                  <a:cubicBezTo>
                    <a:pt x="538" y="1615"/>
                    <a:pt x="541" y="1613"/>
                    <a:pt x="542" y="1611"/>
                  </a:cubicBezTo>
                  <a:cubicBezTo>
                    <a:pt x="544" y="1609"/>
                    <a:pt x="546" y="1606"/>
                    <a:pt x="548" y="1603"/>
                  </a:cubicBezTo>
                  <a:cubicBezTo>
                    <a:pt x="551" y="1603"/>
                    <a:pt x="551" y="1603"/>
                    <a:pt x="551" y="1603"/>
                  </a:cubicBezTo>
                  <a:cubicBezTo>
                    <a:pt x="555" y="1603"/>
                    <a:pt x="558" y="1601"/>
                    <a:pt x="559" y="1598"/>
                  </a:cubicBezTo>
                  <a:cubicBezTo>
                    <a:pt x="559" y="1597"/>
                    <a:pt x="560" y="1597"/>
                    <a:pt x="560" y="1596"/>
                  </a:cubicBezTo>
                  <a:cubicBezTo>
                    <a:pt x="563" y="1595"/>
                    <a:pt x="565" y="1594"/>
                    <a:pt x="567" y="1591"/>
                  </a:cubicBezTo>
                  <a:cubicBezTo>
                    <a:pt x="567" y="1590"/>
                    <a:pt x="568" y="1589"/>
                    <a:pt x="568" y="1588"/>
                  </a:cubicBezTo>
                  <a:cubicBezTo>
                    <a:pt x="571" y="1588"/>
                    <a:pt x="571" y="1588"/>
                    <a:pt x="571" y="1588"/>
                  </a:cubicBezTo>
                  <a:cubicBezTo>
                    <a:pt x="573" y="1588"/>
                    <a:pt x="576" y="1587"/>
                    <a:pt x="577" y="1585"/>
                  </a:cubicBezTo>
                  <a:cubicBezTo>
                    <a:pt x="582" y="1580"/>
                    <a:pt x="586" y="1574"/>
                    <a:pt x="591" y="1569"/>
                  </a:cubicBezTo>
                  <a:cubicBezTo>
                    <a:pt x="595" y="1569"/>
                    <a:pt x="595" y="1569"/>
                    <a:pt x="595" y="1569"/>
                  </a:cubicBezTo>
                  <a:cubicBezTo>
                    <a:pt x="597" y="1569"/>
                    <a:pt x="599" y="1568"/>
                    <a:pt x="601" y="1566"/>
                  </a:cubicBezTo>
                  <a:cubicBezTo>
                    <a:pt x="607" y="1558"/>
                    <a:pt x="614" y="1550"/>
                    <a:pt x="620" y="1543"/>
                  </a:cubicBezTo>
                  <a:cubicBezTo>
                    <a:pt x="622" y="1542"/>
                    <a:pt x="622" y="1540"/>
                    <a:pt x="622" y="1538"/>
                  </a:cubicBezTo>
                  <a:cubicBezTo>
                    <a:pt x="622" y="1533"/>
                    <a:pt x="622" y="1533"/>
                    <a:pt x="622" y="1533"/>
                  </a:cubicBezTo>
                  <a:cubicBezTo>
                    <a:pt x="623" y="1533"/>
                    <a:pt x="624" y="1532"/>
                    <a:pt x="624" y="1532"/>
                  </a:cubicBezTo>
                  <a:cubicBezTo>
                    <a:pt x="626" y="1530"/>
                    <a:pt x="627" y="1528"/>
                    <a:pt x="627" y="1526"/>
                  </a:cubicBezTo>
                  <a:cubicBezTo>
                    <a:pt x="627" y="1518"/>
                    <a:pt x="627" y="1518"/>
                    <a:pt x="627" y="1518"/>
                  </a:cubicBezTo>
                  <a:cubicBezTo>
                    <a:pt x="627" y="1517"/>
                    <a:pt x="628" y="1517"/>
                    <a:pt x="628" y="1517"/>
                  </a:cubicBezTo>
                  <a:cubicBezTo>
                    <a:pt x="630" y="1515"/>
                    <a:pt x="630" y="1513"/>
                    <a:pt x="630" y="1511"/>
                  </a:cubicBezTo>
                  <a:cubicBezTo>
                    <a:pt x="630" y="1508"/>
                    <a:pt x="630" y="1508"/>
                    <a:pt x="630" y="1508"/>
                  </a:cubicBezTo>
                  <a:cubicBezTo>
                    <a:pt x="633" y="1506"/>
                    <a:pt x="636" y="1504"/>
                    <a:pt x="638" y="1503"/>
                  </a:cubicBezTo>
                  <a:cubicBezTo>
                    <a:pt x="639" y="1502"/>
                    <a:pt x="640" y="1501"/>
                    <a:pt x="641" y="1500"/>
                  </a:cubicBezTo>
                  <a:cubicBezTo>
                    <a:pt x="642" y="1500"/>
                    <a:pt x="642" y="1500"/>
                    <a:pt x="642" y="1500"/>
                  </a:cubicBezTo>
                  <a:cubicBezTo>
                    <a:pt x="645" y="1500"/>
                    <a:pt x="648" y="1498"/>
                    <a:pt x="649" y="1496"/>
                  </a:cubicBezTo>
                  <a:cubicBezTo>
                    <a:pt x="650" y="1494"/>
                    <a:pt x="651" y="1493"/>
                    <a:pt x="651" y="1491"/>
                  </a:cubicBezTo>
                  <a:cubicBezTo>
                    <a:pt x="655" y="1490"/>
                    <a:pt x="659" y="1489"/>
                    <a:pt x="664" y="1488"/>
                  </a:cubicBezTo>
                  <a:cubicBezTo>
                    <a:pt x="666" y="1488"/>
                    <a:pt x="668" y="1486"/>
                    <a:pt x="669" y="1484"/>
                  </a:cubicBezTo>
                  <a:cubicBezTo>
                    <a:pt x="671" y="1479"/>
                    <a:pt x="671" y="1479"/>
                    <a:pt x="671" y="1479"/>
                  </a:cubicBezTo>
                  <a:cubicBezTo>
                    <a:pt x="678" y="1477"/>
                    <a:pt x="685" y="1475"/>
                    <a:pt x="691" y="1473"/>
                  </a:cubicBezTo>
                  <a:cubicBezTo>
                    <a:pt x="694" y="1472"/>
                    <a:pt x="696" y="1470"/>
                    <a:pt x="697" y="1467"/>
                  </a:cubicBezTo>
                  <a:cubicBezTo>
                    <a:pt x="699" y="1467"/>
                    <a:pt x="701" y="1466"/>
                    <a:pt x="703" y="1465"/>
                  </a:cubicBezTo>
                  <a:cubicBezTo>
                    <a:pt x="705" y="1465"/>
                    <a:pt x="707" y="1463"/>
                    <a:pt x="708" y="1461"/>
                  </a:cubicBezTo>
                  <a:cubicBezTo>
                    <a:pt x="709" y="1460"/>
                    <a:pt x="709" y="1459"/>
                    <a:pt x="710" y="1458"/>
                  </a:cubicBezTo>
                  <a:cubicBezTo>
                    <a:pt x="713" y="1458"/>
                    <a:pt x="713" y="1458"/>
                    <a:pt x="713" y="1458"/>
                  </a:cubicBezTo>
                  <a:cubicBezTo>
                    <a:pt x="716" y="1458"/>
                    <a:pt x="719" y="1456"/>
                    <a:pt x="720" y="1453"/>
                  </a:cubicBezTo>
                  <a:cubicBezTo>
                    <a:pt x="721" y="1452"/>
                    <a:pt x="721" y="1451"/>
                    <a:pt x="722" y="1450"/>
                  </a:cubicBezTo>
                  <a:cubicBezTo>
                    <a:pt x="724" y="1450"/>
                    <a:pt x="724" y="1450"/>
                    <a:pt x="724" y="1450"/>
                  </a:cubicBezTo>
                  <a:cubicBezTo>
                    <a:pt x="727" y="1450"/>
                    <a:pt x="729" y="1449"/>
                    <a:pt x="730" y="1448"/>
                  </a:cubicBezTo>
                  <a:cubicBezTo>
                    <a:pt x="731" y="1447"/>
                    <a:pt x="732" y="1446"/>
                    <a:pt x="732" y="1444"/>
                  </a:cubicBezTo>
                  <a:cubicBezTo>
                    <a:pt x="734" y="1444"/>
                    <a:pt x="736" y="1443"/>
                    <a:pt x="738" y="1443"/>
                  </a:cubicBezTo>
                  <a:cubicBezTo>
                    <a:pt x="740" y="1442"/>
                    <a:pt x="741" y="1441"/>
                    <a:pt x="742" y="1440"/>
                  </a:cubicBezTo>
                  <a:cubicBezTo>
                    <a:pt x="742" y="1419"/>
                    <a:pt x="742" y="1419"/>
                    <a:pt x="742" y="1419"/>
                  </a:cubicBezTo>
                  <a:moveTo>
                    <a:pt x="1749" y="1419"/>
                  </a:moveTo>
                  <a:cubicBezTo>
                    <a:pt x="1725" y="1419"/>
                    <a:pt x="1725" y="1419"/>
                    <a:pt x="1725" y="1419"/>
                  </a:cubicBezTo>
                  <a:cubicBezTo>
                    <a:pt x="1717" y="1426"/>
                    <a:pt x="1710" y="1433"/>
                    <a:pt x="1702" y="1440"/>
                  </a:cubicBezTo>
                  <a:cubicBezTo>
                    <a:pt x="1702" y="1440"/>
                    <a:pt x="1702" y="1440"/>
                    <a:pt x="1702" y="1440"/>
                  </a:cubicBezTo>
                  <a:cubicBezTo>
                    <a:pt x="1690" y="1452"/>
                    <a:pt x="1680" y="1464"/>
                    <a:pt x="1669" y="1476"/>
                  </a:cubicBezTo>
                  <a:cubicBezTo>
                    <a:pt x="1664" y="1476"/>
                    <a:pt x="1664" y="1476"/>
                    <a:pt x="1664" y="1476"/>
                  </a:cubicBezTo>
                  <a:cubicBezTo>
                    <a:pt x="1662" y="1476"/>
                    <a:pt x="1660" y="1477"/>
                    <a:pt x="1658" y="1478"/>
                  </a:cubicBezTo>
                  <a:cubicBezTo>
                    <a:pt x="1647" y="1490"/>
                    <a:pt x="1636" y="1502"/>
                    <a:pt x="1625" y="1514"/>
                  </a:cubicBezTo>
                  <a:cubicBezTo>
                    <a:pt x="1621" y="1514"/>
                    <a:pt x="1621" y="1514"/>
                    <a:pt x="1621" y="1514"/>
                  </a:cubicBezTo>
                  <a:cubicBezTo>
                    <a:pt x="1619" y="1514"/>
                    <a:pt x="1616" y="1515"/>
                    <a:pt x="1615" y="1517"/>
                  </a:cubicBezTo>
                  <a:cubicBezTo>
                    <a:pt x="1609" y="1524"/>
                    <a:pt x="1603" y="1530"/>
                    <a:pt x="1598" y="1537"/>
                  </a:cubicBezTo>
                  <a:cubicBezTo>
                    <a:pt x="1593" y="1537"/>
                    <a:pt x="1593" y="1537"/>
                    <a:pt x="1593" y="1537"/>
                  </a:cubicBezTo>
                  <a:cubicBezTo>
                    <a:pt x="1590" y="1537"/>
                    <a:pt x="1587" y="1539"/>
                    <a:pt x="1586" y="1542"/>
                  </a:cubicBezTo>
                  <a:cubicBezTo>
                    <a:pt x="1585" y="1543"/>
                    <a:pt x="1585" y="1544"/>
                    <a:pt x="1584" y="1545"/>
                  </a:cubicBezTo>
                  <a:cubicBezTo>
                    <a:pt x="1582" y="1545"/>
                    <a:pt x="1580" y="1546"/>
                    <a:pt x="1579" y="1548"/>
                  </a:cubicBezTo>
                  <a:cubicBezTo>
                    <a:pt x="1577" y="1551"/>
                    <a:pt x="1575" y="1553"/>
                    <a:pt x="1573" y="1556"/>
                  </a:cubicBezTo>
                  <a:cubicBezTo>
                    <a:pt x="1570" y="1556"/>
                    <a:pt x="1570" y="1556"/>
                    <a:pt x="1570" y="1556"/>
                  </a:cubicBezTo>
                  <a:cubicBezTo>
                    <a:pt x="1567" y="1556"/>
                    <a:pt x="1565" y="1557"/>
                    <a:pt x="1564" y="1559"/>
                  </a:cubicBezTo>
                  <a:cubicBezTo>
                    <a:pt x="1559" y="1564"/>
                    <a:pt x="1555" y="1570"/>
                    <a:pt x="1550" y="1575"/>
                  </a:cubicBezTo>
                  <a:cubicBezTo>
                    <a:pt x="1546" y="1575"/>
                    <a:pt x="1546" y="1575"/>
                    <a:pt x="1546" y="1575"/>
                  </a:cubicBezTo>
                  <a:cubicBezTo>
                    <a:pt x="1544" y="1575"/>
                    <a:pt x="1541" y="1576"/>
                    <a:pt x="1540" y="1578"/>
                  </a:cubicBezTo>
                  <a:cubicBezTo>
                    <a:pt x="1537" y="1582"/>
                    <a:pt x="1533" y="1586"/>
                    <a:pt x="1530" y="1591"/>
                  </a:cubicBezTo>
                  <a:cubicBezTo>
                    <a:pt x="1527" y="1591"/>
                    <a:pt x="1527" y="1591"/>
                    <a:pt x="1527" y="1591"/>
                  </a:cubicBezTo>
                  <a:cubicBezTo>
                    <a:pt x="1524" y="1591"/>
                    <a:pt x="1522" y="1592"/>
                    <a:pt x="1520" y="1594"/>
                  </a:cubicBezTo>
                  <a:cubicBezTo>
                    <a:pt x="1518" y="1597"/>
                    <a:pt x="1516" y="1599"/>
                    <a:pt x="1514" y="1602"/>
                  </a:cubicBezTo>
                  <a:cubicBezTo>
                    <a:pt x="1511" y="1602"/>
                    <a:pt x="1511" y="1602"/>
                    <a:pt x="1511" y="1602"/>
                  </a:cubicBezTo>
                  <a:cubicBezTo>
                    <a:pt x="1508" y="1602"/>
                    <a:pt x="1506" y="1603"/>
                    <a:pt x="1504" y="1605"/>
                  </a:cubicBezTo>
                  <a:cubicBezTo>
                    <a:pt x="1502" y="1608"/>
                    <a:pt x="1500" y="1611"/>
                    <a:pt x="1499" y="1613"/>
                  </a:cubicBezTo>
                  <a:cubicBezTo>
                    <a:pt x="1495" y="1613"/>
                    <a:pt x="1495" y="1613"/>
                    <a:pt x="1495" y="1613"/>
                  </a:cubicBezTo>
                  <a:cubicBezTo>
                    <a:pt x="1492" y="1613"/>
                    <a:pt x="1490" y="1615"/>
                    <a:pt x="1488" y="1617"/>
                  </a:cubicBezTo>
                  <a:cubicBezTo>
                    <a:pt x="1488" y="1618"/>
                    <a:pt x="1487" y="1619"/>
                    <a:pt x="1486" y="1620"/>
                  </a:cubicBezTo>
                  <a:cubicBezTo>
                    <a:pt x="1486" y="1641"/>
                    <a:pt x="1486" y="1641"/>
                    <a:pt x="1486" y="1641"/>
                  </a:cubicBezTo>
                  <a:cubicBezTo>
                    <a:pt x="1487" y="1641"/>
                    <a:pt x="1487" y="1641"/>
                    <a:pt x="1487" y="1641"/>
                  </a:cubicBezTo>
                  <a:cubicBezTo>
                    <a:pt x="1490" y="1641"/>
                    <a:pt x="1492" y="1640"/>
                    <a:pt x="1494" y="1638"/>
                  </a:cubicBezTo>
                  <a:cubicBezTo>
                    <a:pt x="1496" y="1635"/>
                    <a:pt x="1498" y="1633"/>
                    <a:pt x="1500" y="1630"/>
                  </a:cubicBezTo>
                  <a:cubicBezTo>
                    <a:pt x="1503" y="1630"/>
                    <a:pt x="1503" y="1630"/>
                    <a:pt x="1503" y="1630"/>
                  </a:cubicBezTo>
                  <a:cubicBezTo>
                    <a:pt x="1506" y="1630"/>
                    <a:pt x="1508" y="1629"/>
                    <a:pt x="1510" y="1626"/>
                  </a:cubicBezTo>
                  <a:cubicBezTo>
                    <a:pt x="1512" y="1624"/>
                    <a:pt x="1513" y="1621"/>
                    <a:pt x="1515" y="1619"/>
                  </a:cubicBezTo>
                  <a:cubicBezTo>
                    <a:pt x="1519" y="1619"/>
                    <a:pt x="1519" y="1619"/>
                    <a:pt x="1519" y="1619"/>
                  </a:cubicBezTo>
                  <a:cubicBezTo>
                    <a:pt x="1521" y="1619"/>
                    <a:pt x="1524" y="1617"/>
                    <a:pt x="1525" y="1615"/>
                  </a:cubicBezTo>
                  <a:cubicBezTo>
                    <a:pt x="1527" y="1612"/>
                    <a:pt x="1529" y="1610"/>
                    <a:pt x="1531" y="1607"/>
                  </a:cubicBezTo>
                  <a:cubicBezTo>
                    <a:pt x="1534" y="1607"/>
                    <a:pt x="1534" y="1607"/>
                    <a:pt x="1534" y="1607"/>
                  </a:cubicBezTo>
                  <a:cubicBezTo>
                    <a:pt x="1537" y="1607"/>
                    <a:pt x="1539" y="1606"/>
                    <a:pt x="1541" y="1604"/>
                  </a:cubicBezTo>
                  <a:cubicBezTo>
                    <a:pt x="1544" y="1600"/>
                    <a:pt x="1547" y="1596"/>
                    <a:pt x="1550" y="1592"/>
                  </a:cubicBezTo>
                  <a:cubicBezTo>
                    <a:pt x="1554" y="1592"/>
                    <a:pt x="1554" y="1592"/>
                    <a:pt x="1554" y="1592"/>
                  </a:cubicBezTo>
                  <a:cubicBezTo>
                    <a:pt x="1557" y="1592"/>
                    <a:pt x="1559" y="1591"/>
                    <a:pt x="1560" y="1589"/>
                  </a:cubicBezTo>
                  <a:cubicBezTo>
                    <a:pt x="1565" y="1583"/>
                    <a:pt x="1569" y="1578"/>
                    <a:pt x="1574" y="1573"/>
                  </a:cubicBezTo>
                  <a:cubicBezTo>
                    <a:pt x="1578" y="1573"/>
                    <a:pt x="1578" y="1573"/>
                    <a:pt x="1578" y="1573"/>
                  </a:cubicBezTo>
                  <a:cubicBezTo>
                    <a:pt x="1581" y="1573"/>
                    <a:pt x="1583" y="1571"/>
                    <a:pt x="1585" y="1569"/>
                  </a:cubicBezTo>
                  <a:cubicBezTo>
                    <a:pt x="1586" y="1566"/>
                    <a:pt x="1588" y="1564"/>
                    <a:pt x="1590" y="1561"/>
                  </a:cubicBezTo>
                  <a:cubicBezTo>
                    <a:pt x="1593" y="1561"/>
                    <a:pt x="1596" y="1559"/>
                    <a:pt x="1597" y="1556"/>
                  </a:cubicBezTo>
                  <a:cubicBezTo>
                    <a:pt x="1598" y="1555"/>
                    <a:pt x="1598" y="1554"/>
                    <a:pt x="1599" y="1553"/>
                  </a:cubicBezTo>
                  <a:cubicBezTo>
                    <a:pt x="1601" y="1553"/>
                    <a:pt x="1601" y="1553"/>
                    <a:pt x="1601" y="1553"/>
                  </a:cubicBezTo>
                  <a:cubicBezTo>
                    <a:pt x="1604" y="1553"/>
                    <a:pt x="1606" y="1552"/>
                    <a:pt x="1608" y="1551"/>
                  </a:cubicBezTo>
                  <a:cubicBezTo>
                    <a:pt x="1613" y="1544"/>
                    <a:pt x="1619" y="1537"/>
                    <a:pt x="1625" y="1531"/>
                  </a:cubicBezTo>
                  <a:cubicBezTo>
                    <a:pt x="1629" y="1531"/>
                    <a:pt x="1629" y="1531"/>
                    <a:pt x="1629" y="1531"/>
                  </a:cubicBezTo>
                  <a:cubicBezTo>
                    <a:pt x="1631" y="1531"/>
                    <a:pt x="1633" y="1530"/>
                    <a:pt x="1635" y="1528"/>
                  </a:cubicBezTo>
                  <a:cubicBezTo>
                    <a:pt x="1646" y="1516"/>
                    <a:pt x="1657" y="1504"/>
                    <a:pt x="1668" y="1492"/>
                  </a:cubicBezTo>
                  <a:cubicBezTo>
                    <a:pt x="1672" y="1492"/>
                    <a:pt x="1672" y="1492"/>
                    <a:pt x="1672" y="1492"/>
                  </a:cubicBezTo>
                  <a:cubicBezTo>
                    <a:pt x="1674" y="1492"/>
                    <a:pt x="1677" y="1491"/>
                    <a:pt x="1678" y="1490"/>
                  </a:cubicBezTo>
                  <a:cubicBezTo>
                    <a:pt x="1690" y="1477"/>
                    <a:pt x="1702" y="1464"/>
                    <a:pt x="1713" y="1452"/>
                  </a:cubicBezTo>
                  <a:cubicBezTo>
                    <a:pt x="1725" y="1441"/>
                    <a:pt x="1737" y="1430"/>
                    <a:pt x="1749" y="1419"/>
                  </a:cubicBezTo>
                  <a:moveTo>
                    <a:pt x="1348" y="708"/>
                  </a:moveTo>
                  <a:cubicBezTo>
                    <a:pt x="1331" y="708"/>
                    <a:pt x="1331" y="708"/>
                    <a:pt x="1331" y="708"/>
                  </a:cubicBezTo>
                  <a:cubicBezTo>
                    <a:pt x="1331" y="709"/>
                    <a:pt x="1331" y="711"/>
                    <a:pt x="1331" y="712"/>
                  </a:cubicBezTo>
                  <a:cubicBezTo>
                    <a:pt x="1328" y="713"/>
                    <a:pt x="1327" y="715"/>
                    <a:pt x="1326" y="717"/>
                  </a:cubicBezTo>
                  <a:cubicBezTo>
                    <a:pt x="1325" y="720"/>
                    <a:pt x="1324" y="724"/>
                    <a:pt x="1323" y="727"/>
                  </a:cubicBezTo>
                  <a:cubicBezTo>
                    <a:pt x="1322" y="727"/>
                    <a:pt x="1321" y="728"/>
                    <a:pt x="1320" y="729"/>
                  </a:cubicBezTo>
                  <a:cubicBezTo>
                    <a:pt x="1319" y="730"/>
                    <a:pt x="1318" y="732"/>
                    <a:pt x="1318" y="735"/>
                  </a:cubicBezTo>
                  <a:cubicBezTo>
                    <a:pt x="1318" y="739"/>
                    <a:pt x="1318" y="739"/>
                    <a:pt x="1318" y="739"/>
                  </a:cubicBezTo>
                  <a:cubicBezTo>
                    <a:pt x="1317" y="739"/>
                    <a:pt x="1317" y="740"/>
                    <a:pt x="1316" y="740"/>
                  </a:cubicBezTo>
                  <a:cubicBezTo>
                    <a:pt x="1315" y="742"/>
                    <a:pt x="1314" y="744"/>
                    <a:pt x="1314" y="746"/>
                  </a:cubicBezTo>
                  <a:cubicBezTo>
                    <a:pt x="1314" y="747"/>
                    <a:pt x="1314" y="747"/>
                    <a:pt x="1314" y="747"/>
                  </a:cubicBezTo>
                  <a:cubicBezTo>
                    <a:pt x="1312" y="748"/>
                    <a:pt x="1311" y="749"/>
                    <a:pt x="1310" y="752"/>
                  </a:cubicBezTo>
                  <a:cubicBezTo>
                    <a:pt x="1309" y="755"/>
                    <a:pt x="1309" y="758"/>
                    <a:pt x="1308" y="761"/>
                  </a:cubicBezTo>
                  <a:cubicBezTo>
                    <a:pt x="1306" y="762"/>
                    <a:pt x="1305" y="762"/>
                    <a:pt x="1304" y="763"/>
                  </a:cubicBezTo>
                  <a:cubicBezTo>
                    <a:pt x="1303" y="765"/>
                    <a:pt x="1302" y="767"/>
                    <a:pt x="1302" y="769"/>
                  </a:cubicBezTo>
                  <a:cubicBezTo>
                    <a:pt x="1302" y="770"/>
                    <a:pt x="1302" y="770"/>
                    <a:pt x="1302" y="770"/>
                  </a:cubicBezTo>
                  <a:cubicBezTo>
                    <a:pt x="1301" y="770"/>
                    <a:pt x="1301" y="771"/>
                    <a:pt x="1301" y="771"/>
                  </a:cubicBezTo>
                  <a:cubicBezTo>
                    <a:pt x="1299" y="773"/>
                    <a:pt x="1298" y="775"/>
                    <a:pt x="1298" y="777"/>
                  </a:cubicBezTo>
                  <a:cubicBezTo>
                    <a:pt x="1298" y="777"/>
                    <a:pt x="1298" y="777"/>
                    <a:pt x="1298" y="777"/>
                  </a:cubicBezTo>
                  <a:cubicBezTo>
                    <a:pt x="1298" y="778"/>
                    <a:pt x="1297" y="778"/>
                    <a:pt x="1297" y="779"/>
                  </a:cubicBezTo>
                  <a:cubicBezTo>
                    <a:pt x="1295" y="780"/>
                    <a:pt x="1294" y="782"/>
                    <a:pt x="1294" y="784"/>
                  </a:cubicBezTo>
                  <a:cubicBezTo>
                    <a:pt x="1294" y="785"/>
                    <a:pt x="1294" y="785"/>
                    <a:pt x="1294" y="785"/>
                  </a:cubicBezTo>
                  <a:cubicBezTo>
                    <a:pt x="1294" y="785"/>
                    <a:pt x="1293" y="786"/>
                    <a:pt x="1293" y="786"/>
                  </a:cubicBezTo>
                  <a:cubicBezTo>
                    <a:pt x="1291" y="788"/>
                    <a:pt x="1290" y="790"/>
                    <a:pt x="1290" y="792"/>
                  </a:cubicBezTo>
                  <a:cubicBezTo>
                    <a:pt x="1290" y="793"/>
                    <a:pt x="1290" y="793"/>
                    <a:pt x="1290" y="793"/>
                  </a:cubicBezTo>
                  <a:cubicBezTo>
                    <a:pt x="1290" y="793"/>
                    <a:pt x="1289" y="793"/>
                    <a:pt x="1289" y="794"/>
                  </a:cubicBezTo>
                  <a:cubicBezTo>
                    <a:pt x="1287" y="795"/>
                    <a:pt x="1286" y="797"/>
                    <a:pt x="1286" y="800"/>
                  </a:cubicBezTo>
                  <a:cubicBezTo>
                    <a:pt x="1286" y="800"/>
                    <a:pt x="1286" y="800"/>
                    <a:pt x="1286" y="800"/>
                  </a:cubicBezTo>
                  <a:cubicBezTo>
                    <a:pt x="1286" y="801"/>
                    <a:pt x="1285" y="801"/>
                    <a:pt x="1285" y="801"/>
                  </a:cubicBezTo>
                  <a:cubicBezTo>
                    <a:pt x="1283" y="803"/>
                    <a:pt x="1282" y="805"/>
                    <a:pt x="1282" y="807"/>
                  </a:cubicBezTo>
                  <a:cubicBezTo>
                    <a:pt x="1282" y="808"/>
                    <a:pt x="1282" y="808"/>
                    <a:pt x="1282" y="808"/>
                  </a:cubicBezTo>
                  <a:cubicBezTo>
                    <a:pt x="1282" y="808"/>
                    <a:pt x="1281" y="809"/>
                    <a:pt x="1281" y="809"/>
                  </a:cubicBezTo>
                  <a:cubicBezTo>
                    <a:pt x="1279" y="811"/>
                    <a:pt x="1278" y="813"/>
                    <a:pt x="1278" y="815"/>
                  </a:cubicBezTo>
                  <a:cubicBezTo>
                    <a:pt x="1278" y="816"/>
                    <a:pt x="1278" y="816"/>
                    <a:pt x="1278" y="816"/>
                  </a:cubicBezTo>
                  <a:cubicBezTo>
                    <a:pt x="1278" y="816"/>
                    <a:pt x="1277" y="816"/>
                    <a:pt x="1277" y="817"/>
                  </a:cubicBezTo>
                  <a:cubicBezTo>
                    <a:pt x="1275" y="818"/>
                    <a:pt x="1275" y="820"/>
                    <a:pt x="1275" y="823"/>
                  </a:cubicBezTo>
                  <a:cubicBezTo>
                    <a:pt x="1275" y="823"/>
                    <a:pt x="1275" y="823"/>
                    <a:pt x="1275" y="823"/>
                  </a:cubicBezTo>
                  <a:cubicBezTo>
                    <a:pt x="1274" y="824"/>
                    <a:pt x="1273" y="824"/>
                    <a:pt x="1273" y="824"/>
                  </a:cubicBezTo>
                  <a:cubicBezTo>
                    <a:pt x="1271" y="826"/>
                    <a:pt x="1271" y="828"/>
                    <a:pt x="1271" y="830"/>
                  </a:cubicBezTo>
                  <a:cubicBezTo>
                    <a:pt x="1271" y="831"/>
                    <a:pt x="1271" y="831"/>
                    <a:pt x="1271" y="831"/>
                  </a:cubicBezTo>
                  <a:cubicBezTo>
                    <a:pt x="1270" y="831"/>
                    <a:pt x="1270" y="832"/>
                    <a:pt x="1269" y="832"/>
                  </a:cubicBezTo>
                  <a:cubicBezTo>
                    <a:pt x="1268" y="834"/>
                    <a:pt x="1267" y="836"/>
                    <a:pt x="1267" y="838"/>
                  </a:cubicBezTo>
                  <a:cubicBezTo>
                    <a:pt x="1267" y="840"/>
                    <a:pt x="1267" y="840"/>
                    <a:pt x="1267" y="840"/>
                  </a:cubicBezTo>
                  <a:cubicBezTo>
                    <a:pt x="1266" y="841"/>
                    <a:pt x="1265" y="841"/>
                    <a:pt x="1264" y="842"/>
                  </a:cubicBezTo>
                  <a:cubicBezTo>
                    <a:pt x="1262" y="843"/>
                    <a:pt x="1260" y="844"/>
                    <a:pt x="1259" y="847"/>
                  </a:cubicBezTo>
                  <a:cubicBezTo>
                    <a:pt x="1257" y="853"/>
                    <a:pt x="1255" y="860"/>
                    <a:pt x="1252" y="866"/>
                  </a:cubicBezTo>
                  <a:cubicBezTo>
                    <a:pt x="1251" y="867"/>
                    <a:pt x="1249" y="868"/>
                    <a:pt x="1248" y="869"/>
                  </a:cubicBezTo>
                  <a:cubicBezTo>
                    <a:pt x="1245" y="870"/>
                    <a:pt x="1243" y="873"/>
                    <a:pt x="1243" y="876"/>
                  </a:cubicBezTo>
                  <a:cubicBezTo>
                    <a:pt x="1243" y="877"/>
                    <a:pt x="1243" y="877"/>
                    <a:pt x="1243" y="877"/>
                  </a:cubicBezTo>
                  <a:cubicBezTo>
                    <a:pt x="1242" y="877"/>
                    <a:pt x="1242" y="877"/>
                    <a:pt x="1241" y="878"/>
                  </a:cubicBezTo>
                  <a:cubicBezTo>
                    <a:pt x="1240" y="879"/>
                    <a:pt x="1239" y="882"/>
                    <a:pt x="1239" y="884"/>
                  </a:cubicBezTo>
                  <a:cubicBezTo>
                    <a:pt x="1239" y="886"/>
                    <a:pt x="1239" y="886"/>
                    <a:pt x="1239" y="886"/>
                  </a:cubicBezTo>
                  <a:cubicBezTo>
                    <a:pt x="1238" y="887"/>
                    <a:pt x="1237" y="887"/>
                    <a:pt x="1236" y="888"/>
                  </a:cubicBezTo>
                  <a:cubicBezTo>
                    <a:pt x="1234" y="889"/>
                    <a:pt x="1232" y="891"/>
                    <a:pt x="1232" y="893"/>
                  </a:cubicBezTo>
                  <a:cubicBezTo>
                    <a:pt x="1230" y="897"/>
                    <a:pt x="1230" y="901"/>
                    <a:pt x="1229" y="905"/>
                  </a:cubicBezTo>
                  <a:cubicBezTo>
                    <a:pt x="1227" y="905"/>
                    <a:pt x="1225" y="906"/>
                    <a:pt x="1224" y="907"/>
                  </a:cubicBezTo>
                  <a:cubicBezTo>
                    <a:pt x="1221" y="908"/>
                    <a:pt x="1219" y="911"/>
                    <a:pt x="1219" y="914"/>
                  </a:cubicBezTo>
                  <a:cubicBezTo>
                    <a:pt x="1219" y="917"/>
                    <a:pt x="1219" y="917"/>
                    <a:pt x="1219" y="917"/>
                  </a:cubicBezTo>
                  <a:cubicBezTo>
                    <a:pt x="1216" y="918"/>
                    <a:pt x="1216" y="918"/>
                    <a:pt x="1216" y="918"/>
                  </a:cubicBezTo>
                  <a:cubicBezTo>
                    <a:pt x="1213" y="920"/>
                    <a:pt x="1212" y="923"/>
                    <a:pt x="1212" y="926"/>
                  </a:cubicBezTo>
                  <a:cubicBezTo>
                    <a:pt x="1212" y="928"/>
                    <a:pt x="1212" y="928"/>
                    <a:pt x="1212" y="928"/>
                  </a:cubicBezTo>
                  <a:cubicBezTo>
                    <a:pt x="1211" y="929"/>
                    <a:pt x="1209" y="929"/>
                    <a:pt x="1208" y="930"/>
                  </a:cubicBezTo>
                  <a:cubicBezTo>
                    <a:pt x="1206" y="931"/>
                    <a:pt x="1205" y="933"/>
                    <a:pt x="1204" y="935"/>
                  </a:cubicBezTo>
                  <a:cubicBezTo>
                    <a:pt x="1203" y="939"/>
                    <a:pt x="1202" y="943"/>
                    <a:pt x="1201" y="947"/>
                  </a:cubicBezTo>
                  <a:cubicBezTo>
                    <a:pt x="1199" y="948"/>
                    <a:pt x="1198" y="948"/>
                    <a:pt x="1197" y="949"/>
                  </a:cubicBezTo>
                  <a:cubicBezTo>
                    <a:pt x="1194" y="950"/>
                    <a:pt x="1192" y="953"/>
                    <a:pt x="1192" y="956"/>
                  </a:cubicBezTo>
                  <a:cubicBezTo>
                    <a:pt x="1192" y="960"/>
                    <a:pt x="1192" y="960"/>
                    <a:pt x="1192" y="960"/>
                  </a:cubicBezTo>
                  <a:cubicBezTo>
                    <a:pt x="1189" y="961"/>
                    <a:pt x="1186" y="963"/>
                    <a:pt x="1184" y="965"/>
                  </a:cubicBezTo>
                  <a:cubicBezTo>
                    <a:pt x="1181" y="966"/>
                    <a:pt x="1180" y="969"/>
                    <a:pt x="1180" y="972"/>
                  </a:cubicBezTo>
                  <a:cubicBezTo>
                    <a:pt x="1180" y="974"/>
                    <a:pt x="1180" y="974"/>
                    <a:pt x="1180" y="974"/>
                  </a:cubicBezTo>
                  <a:cubicBezTo>
                    <a:pt x="1179" y="975"/>
                    <a:pt x="1178" y="975"/>
                    <a:pt x="1177" y="975"/>
                  </a:cubicBezTo>
                  <a:cubicBezTo>
                    <a:pt x="1174" y="977"/>
                    <a:pt x="1172" y="980"/>
                    <a:pt x="1172" y="983"/>
                  </a:cubicBezTo>
                  <a:cubicBezTo>
                    <a:pt x="1172" y="984"/>
                    <a:pt x="1172" y="984"/>
                    <a:pt x="1172" y="984"/>
                  </a:cubicBezTo>
                  <a:cubicBezTo>
                    <a:pt x="1171" y="985"/>
                    <a:pt x="1169" y="986"/>
                    <a:pt x="1169" y="988"/>
                  </a:cubicBezTo>
                  <a:cubicBezTo>
                    <a:pt x="1168" y="991"/>
                    <a:pt x="1167" y="994"/>
                    <a:pt x="1166" y="996"/>
                  </a:cubicBezTo>
                  <a:cubicBezTo>
                    <a:pt x="1164" y="997"/>
                    <a:pt x="1163" y="998"/>
                    <a:pt x="1162" y="998"/>
                  </a:cubicBezTo>
                  <a:cubicBezTo>
                    <a:pt x="1159" y="1000"/>
                    <a:pt x="1156" y="1003"/>
                    <a:pt x="1156" y="1006"/>
                  </a:cubicBezTo>
                  <a:cubicBezTo>
                    <a:pt x="1156" y="1009"/>
                    <a:pt x="1156" y="1009"/>
                    <a:pt x="1156" y="1009"/>
                  </a:cubicBezTo>
                  <a:cubicBezTo>
                    <a:pt x="1155" y="1009"/>
                    <a:pt x="1155" y="1010"/>
                    <a:pt x="1154" y="1010"/>
                  </a:cubicBezTo>
                  <a:cubicBezTo>
                    <a:pt x="1151" y="1011"/>
                    <a:pt x="1149" y="1014"/>
                    <a:pt x="1149" y="1018"/>
                  </a:cubicBezTo>
                  <a:cubicBezTo>
                    <a:pt x="1149" y="1020"/>
                    <a:pt x="1149" y="1020"/>
                    <a:pt x="1149" y="1020"/>
                  </a:cubicBezTo>
                  <a:cubicBezTo>
                    <a:pt x="1148" y="1020"/>
                    <a:pt x="1146" y="1021"/>
                    <a:pt x="1145" y="1022"/>
                  </a:cubicBezTo>
                  <a:cubicBezTo>
                    <a:pt x="1142" y="1023"/>
                    <a:pt x="1141" y="1026"/>
                    <a:pt x="1141" y="1029"/>
                  </a:cubicBezTo>
                  <a:cubicBezTo>
                    <a:pt x="1141" y="1031"/>
                    <a:pt x="1141" y="1031"/>
                    <a:pt x="1141" y="1031"/>
                  </a:cubicBezTo>
                  <a:cubicBezTo>
                    <a:pt x="1140" y="1032"/>
                    <a:pt x="1139" y="1033"/>
                    <a:pt x="1137" y="1033"/>
                  </a:cubicBezTo>
                  <a:cubicBezTo>
                    <a:pt x="1137" y="1034"/>
                    <a:pt x="1136" y="1034"/>
                    <a:pt x="1135" y="1035"/>
                  </a:cubicBezTo>
                  <a:cubicBezTo>
                    <a:pt x="1130" y="1041"/>
                    <a:pt x="1126" y="1046"/>
                    <a:pt x="1122" y="1051"/>
                  </a:cubicBezTo>
                  <a:cubicBezTo>
                    <a:pt x="1118" y="1051"/>
                    <a:pt x="1118" y="1051"/>
                    <a:pt x="1118" y="1051"/>
                  </a:cubicBezTo>
                  <a:cubicBezTo>
                    <a:pt x="1115" y="1051"/>
                    <a:pt x="1112" y="1053"/>
                    <a:pt x="1110" y="1056"/>
                  </a:cubicBezTo>
                  <a:cubicBezTo>
                    <a:pt x="1110" y="1057"/>
                    <a:pt x="1109" y="1059"/>
                    <a:pt x="1108" y="1060"/>
                  </a:cubicBezTo>
                  <a:cubicBezTo>
                    <a:pt x="1105" y="1061"/>
                    <a:pt x="1102" y="1062"/>
                    <a:pt x="1100" y="1063"/>
                  </a:cubicBezTo>
                  <a:cubicBezTo>
                    <a:pt x="1097" y="1064"/>
                    <a:pt x="1095" y="1066"/>
                    <a:pt x="1094" y="1068"/>
                  </a:cubicBezTo>
                  <a:cubicBezTo>
                    <a:pt x="1091" y="1069"/>
                    <a:pt x="1088" y="1070"/>
                    <a:pt x="1084" y="1071"/>
                  </a:cubicBezTo>
                  <a:cubicBezTo>
                    <a:pt x="1082" y="1071"/>
                    <a:pt x="1080" y="1073"/>
                    <a:pt x="1079" y="1075"/>
                  </a:cubicBezTo>
                  <a:cubicBezTo>
                    <a:pt x="1078" y="1076"/>
                    <a:pt x="1078" y="1077"/>
                    <a:pt x="1077" y="1078"/>
                  </a:cubicBezTo>
                  <a:cubicBezTo>
                    <a:pt x="1074" y="1078"/>
                    <a:pt x="1074" y="1078"/>
                    <a:pt x="1074" y="1078"/>
                  </a:cubicBezTo>
                  <a:cubicBezTo>
                    <a:pt x="1073" y="1078"/>
                    <a:pt x="1072" y="1078"/>
                    <a:pt x="1071" y="1079"/>
                  </a:cubicBezTo>
                  <a:cubicBezTo>
                    <a:pt x="1064" y="1082"/>
                    <a:pt x="1059" y="1086"/>
                    <a:pt x="1053" y="1090"/>
                  </a:cubicBezTo>
                  <a:cubicBezTo>
                    <a:pt x="1048" y="1093"/>
                    <a:pt x="1042" y="1096"/>
                    <a:pt x="1037" y="1097"/>
                  </a:cubicBezTo>
                  <a:cubicBezTo>
                    <a:pt x="1034" y="1098"/>
                    <a:pt x="1031" y="1101"/>
                    <a:pt x="1031" y="1104"/>
                  </a:cubicBezTo>
                  <a:cubicBezTo>
                    <a:pt x="1030" y="1110"/>
                    <a:pt x="1028" y="1117"/>
                    <a:pt x="1027" y="1123"/>
                  </a:cubicBezTo>
                  <a:cubicBezTo>
                    <a:pt x="1026" y="1125"/>
                    <a:pt x="1027" y="1128"/>
                    <a:pt x="1029" y="1130"/>
                  </a:cubicBezTo>
                  <a:cubicBezTo>
                    <a:pt x="1029" y="1131"/>
                    <a:pt x="1030" y="1132"/>
                    <a:pt x="1032" y="1132"/>
                  </a:cubicBezTo>
                  <a:cubicBezTo>
                    <a:pt x="1032" y="1138"/>
                    <a:pt x="1033" y="1143"/>
                    <a:pt x="1034" y="1149"/>
                  </a:cubicBezTo>
                  <a:cubicBezTo>
                    <a:pt x="1032" y="1150"/>
                    <a:pt x="1031" y="1151"/>
                    <a:pt x="1031" y="1153"/>
                  </a:cubicBezTo>
                  <a:cubicBezTo>
                    <a:pt x="1030" y="1155"/>
                    <a:pt x="1029" y="1157"/>
                    <a:pt x="1028" y="1160"/>
                  </a:cubicBezTo>
                  <a:cubicBezTo>
                    <a:pt x="1024" y="1166"/>
                    <a:pt x="1019" y="1172"/>
                    <a:pt x="1014" y="1178"/>
                  </a:cubicBezTo>
                  <a:cubicBezTo>
                    <a:pt x="1005" y="1188"/>
                    <a:pt x="994" y="1199"/>
                    <a:pt x="983" y="1207"/>
                  </a:cubicBezTo>
                  <a:cubicBezTo>
                    <a:pt x="978" y="1211"/>
                    <a:pt x="973" y="1215"/>
                    <a:pt x="968" y="1218"/>
                  </a:cubicBezTo>
                  <a:cubicBezTo>
                    <a:pt x="965" y="1220"/>
                    <a:pt x="961" y="1222"/>
                    <a:pt x="959" y="1223"/>
                  </a:cubicBezTo>
                  <a:cubicBezTo>
                    <a:pt x="945" y="1223"/>
                    <a:pt x="945" y="1223"/>
                    <a:pt x="945" y="1223"/>
                  </a:cubicBezTo>
                  <a:cubicBezTo>
                    <a:pt x="944" y="1223"/>
                    <a:pt x="943" y="1223"/>
                    <a:pt x="942" y="1224"/>
                  </a:cubicBezTo>
                  <a:cubicBezTo>
                    <a:pt x="940" y="1224"/>
                    <a:pt x="939" y="1225"/>
                    <a:pt x="936" y="1226"/>
                  </a:cubicBezTo>
                  <a:cubicBezTo>
                    <a:pt x="929" y="1229"/>
                    <a:pt x="916" y="1235"/>
                    <a:pt x="905" y="1241"/>
                  </a:cubicBezTo>
                  <a:cubicBezTo>
                    <a:pt x="899" y="1244"/>
                    <a:pt x="894" y="1247"/>
                    <a:pt x="889" y="1250"/>
                  </a:cubicBezTo>
                  <a:cubicBezTo>
                    <a:pt x="887" y="1251"/>
                    <a:pt x="885" y="1252"/>
                    <a:pt x="884" y="1253"/>
                  </a:cubicBezTo>
                  <a:cubicBezTo>
                    <a:pt x="883" y="1254"/>
                    <a:pt x="882" y="1254"/>
                    <a:pt x="881" y="1255"/>
                  </a:cubicBezTo>
                  <a:cubicBezTo>
                    <a:pt x="881" y="1255"/>
                    <a:pt x="880" y="1256"/>
                    <a:pt x="879" y="1257"/>
                  </a:cubicBezTo>
                  <a:cubicBezTo>
                    <a:pt x="878" y="1258"/>
                    <a:pt x="878" y="1259"/>
                    <a:pt x="878" y="1260"/>
                  </a:cubicBezTo>
                  <a:cubicBezTo>
                    <a:pt x="875" y="1266"/>
                    <a:pt x="873" y="1273"/>
                    <a:pt x="871" y="1279"/>
                  </a:cubicBezTo>
                  <a:cubicBezTo>
                    <a:pt x="869" y="1280"/>
                    <a:pt x="868" y="1281"/>
                    <a:pt x="866" y="1282"/>
                  </a:cubicBezTo>
                  <a:cubicBezTo>
                    <a:pt x="863" y="1283"/>
                    <a:pt x="862" y="1286"/>
                    <a:pt x="862" y="1289"/>
                  </a:cubicBezTo>
                  <a:cubicBezTo>
                    <a:pt x="862" y="1292"/>
                    <a:pt x="862" y="1292"/>
                    <a:pt x="862" y="1292"/>
                  </a:cubicBezTo>
                  <a:cubicBezTo>
                    <a:pt x="861" y="1292"/>
                    <a:pt x="860" y="1293"/>
                    <a:pt x="859" y="1293"/>
                  </a:cubicBezTo>
                  <a:cubicBezTo>
                    <a:pt x="856" y="1294"/>
                    <a:pt x="854" y="1297"/>
                    <a:pt x="854" y="1301"/>
                  </a:cubicBezTo>
                  <a:cubicBezTo>
                    <a:pt x="854" y="1303"/>
                    <a:pt x="854" y="1303"/>
                    <a:pt x="854" y="1303"/>
                  </a:cubicBezTo>
                  <a:cubicBezTo>
                    <a:pt x="853" y="1303"/>
                    <a:pt x="852" y="1304"/>
                    <a:pt x="851" y="1304"/>
                  </a:cubicBezTo>
                  <a:cubicBezTo>
                    <a:pt x="848" y="1306"/>
                    <a:pt x="846" y="1309"/>
                    <a:pt x="846" y="1312"/>
                  </a:cubicBezTo>
                  <a:cubicBezTo>
                    <a:pt x="846" y="1313"/>
                    <a:pt x="846" y="1313"/>
                    <a:pt x="846" y="1313"/>
                  </a:cubicBezTo>
                  <a:cubicBezTo>
                    <a:pt x="844" y="1314"/>
                    <a:pt x="843" y="1315"/>
                    <a:pt x="842" y="1317"/>
                  </a:cubicBezTo>
                  <a:cubicBezTo>
                    <a:pt x="841" y="1320"/>
                    <a:pt x="840" y="1322"/>
                    <a:pt x="840" y="1325"/>
                  </a:cubicBezTo>
                  <a:cubicBezTo>
                    <a:pt x="838" y="1326"/>
                    <a:pt x="837" y="1327"/>
                    <a:pt x="835" y="1327"/>
                  </a:cubicBezTo>
                  <a:cubicBezTo>
                    <a:pt x="832" y="1328"/>
                    <a:pt x="830" y="1331"/>
                    <a:pt x="830" y="1335"/>
                  </a:cubicBezTo>
                  <a:cubicBezTo>
                    <a:pt x="830" y="1338"/>
                    <a:pt x="830" y="1338"/>
                    <a:pt x="830" y="1338"/>
                  </a:cubicBezTo>
                  <a:cubicBezTo>
                    <a:pt x="827" y="1340"/>
                    <a:pt x="825" y="1342"/>
                    <a:pt x="822" y="1343"/>
                  </a:cubicBezTo>
                  <a:cubicBezTo>
                    <a:pt x="820" y="1345"/>
                    <a:pt x="818" y="1348"/>
                    <a:pt x="818" y="1350"/>
                  </a:cubicBezTo>
                  <a:cubicBezTo>
                    <a:pt x="818" y="1353"/>
                    <a:pt x="818" y="1353"/>
                    <a:pt x="818" y="1353"/>
                  </a:cubicBezTo>
                  <a:cubicBezTo>
                    <a:pt x="817" y="1353"/>
                    <a:pt x="816" y="1354"/>
                    <a:pt x="815" y="1354"/>
                  </a:cubicBezTo>
                  <a:cubicBezTo>
                    <a:pt x="812" y="1355"/>
                    <a:pt x="810" y="1358"/>
                    <a:pt x="810" y="1362"/>
                  </a:cubicBezTo>
                  <a:cubicBezTo>
                    <a:pt x="810" y="1365"/>
                    <a:pt x="810" y="1365"/>
                    <a:pt x="810" y="1365"/>
                  </a:cubicBezTo>
                  <a:cubicBezTo>
                    <a:pt x="805" y="1369"/>
                    <a:pt x="799" y="1374"/>
                    <a:pt x="794" y="1378"/>
                  </a:cubicBezTo>
                  <a:cubicBezTo>
                    <a:pt x="793" y="1379"/>
                    <a:pt x="792" y="1380"/>
                    <a:pt x="792" y="1381"/>
                  </a:cubicBezTo>
                  <a:cubicBezTo>
                    <a:pt x="791" y="1382"/>
                    <a:pt x="791" y="1383"/>
                    <a:pt x="790" y="1384"/>
                  </a:cubicBezTo>
                  <a:cubicBezTo>
                    <a:pt x="787" y="1384"/>
                    <a:pt x="787" y="1384"/>
                    <a:pt x="787" y="1384"/>
                  </a:cubicBezTo>
                  <a:cubicBezTo>
                    <a:pt x="785" y="1384"/>
                    <a:pt x="782" y="1385"/>
                    <a:pt x="781" y="1387"/>
                  </a:cubicBezTo>
                  <a:cubicBezTo>
                    <a:pt x="779" y="1390"/>
                    <a:pt x="777" y="1393"/>
                    <a:pt x="775" y="1396"/>
                  </a:cubicBezTo>
                  <a:cubicBezTo>
                    <a:pt x="771" y="1396"/>
                    <a:pt x="771" y="1396"/>
                    <a:pt x="771" y="1396"/>
                  </a:cubicBezTo>
                  <a:cubicBezTo>
                    <a:pt x="769" y="1396"/>
                    <a:pt x="766" y="1397"/>
                    <a:pt x="765" y="1399"/>
                  </a:cubicBezTo>
                  <a:cubicBezTo>
                    <a:pt x="763" y="1402"/>
                    <a:pt x="761" y="1404"/>
                    <a:pt x="759" y="1407"/>
                  </a:cubicBezTo>
                  <a:cubicBezTo>
                    <a:pt x="756" y="1407"/>
                    <a:pt x="756" y="1407"/>
                    <a:pt x="756" y="1407"/>
                  </a:cubicBezTo>
                  <a:cubicBezTo>
                    <a:pt x="753" y="1407"/>
                    <a:pt x="751" y="1408"/>
                    <a:pt x="749" y="1410"/>
                  </a:cubicBezTo>
                  <a:cubicBezTo>
                    <a:pt x="747" y="1413"/>
                    <a:pt x="745" y="1416"/>
                    <a:pt x="744" y="1418"/>
                  </a:cubicBezTo>
                  <a:cubicBezTo>
                    <a:pt x="742" y="1418"/>
                    <a:pt x="742" y="1418"/>
                    <a:pt x="742" y="1418"/>
                  </a:cubicBezTo>
                  <a:cubicBezTo>
                    <a:pt x="742" y="1419"/>
                    <a:pt x="742" y="1419"/>
                    <a:pt x="742" y="1419"/>
                  </a:cubicBezTo>
                  <a:cubicBezTo>
                    <a:pt x="771" y="1419"/>
                    <a:pt x="771" y="1419"/>
                    <a:pt x="771" y="1419"/>
                  </a:cubicBezTo>
                  <a:cubicBezTo>
                    <a:pt x="773" y="1417"/>
                    <a:pt x="774" y="1414"/>
                    <a:pt x="776" y="1412"/>
                  </a:cubicBezTo>
                  <a:cubicBezTo>
                    <a:pt x="779" y="1412"/>
                    <a:pt x="779" y="1412"/>
                    <a:pt x="779" y="1412"/>
                  </a:cubicBezTo>
                  <a:cubicBezTo>
                    <a:pt x="782" y="1412"/>
                    <a:pt x="785" y="1411"/>
                    <a:pt x="786" y="1408"/>
                  </a:cubicBezTo>
                  <a:cubicBezTo>
                    <a:pt x="788" y="1406"/>
                    <a:pt x="790" y="1403"/>
                    <a:pt x="792" y="1401"/>
                  </a:cubicBezTo>
                  <a:cubicBezTo>
                    <a:pt x="795" y="1401"/>
                    <a:pt x="795" y="1401"/>
                    <a:pt x="795" y="1401"/>
                  </a:cubicBezTo>
                  <a:cubicBezTo>
                    <a:pt x="798" y="1401"/>
                    <a:pt x="801" y="1399"/>
                    <a:pt x="803" y="1396"/>
                  </a:cubicBezTo>
                  <a:cubicBezTo>
                    <a:pt x="804" y="1394"/>
                    <a:pt x="805" y="1392"/>
                    <a:pt x="806" y="1390"/>
                  </a:cubicBezTo>
                  <a:cubicBezTo>
                    <a:pt x="812" y="1385"/>
                    <a:pt x="818" y="1381"/>
                    <a:pt x="824" y="1376"/>
                  </a:cubicBezTo>
                  <a:cubicBezTo>
                    <a:pt x="826" y="1374"/>
                    <a:pt x="827" y="1372"/>
                    <a:pt x="827" y="1369"/>
                  </a:cubicBezTo>
                  <a:cubicBezTo>
                    <a:pt x="827" y="1367"/>
                    <a:pt x="827" y="1367"/>
                    <a:pt x="827" y="1367"/>
                  </a:cubicBezTo>
                  <a:cubicBezTo>
                    <a:pt x="828" y="1366"/>
                    <a:pt x="829" y="1366"/>
                    <a:pt x="830" y="1365"/>
                  </a:cubicBezTo>
                  <a:cubicBezTo>
                    <a:pt x="833" y="1364"/>
                    <a:pt x="835" y="1361"/>
                    <a:pt x="835" y="1358"/>
                  </a:cubicBezTo>
                  <a:cubicBezTo>
                    <a:pt x="835" y="1355"/>
                    <a:pt x="835" y="1355"/>
                    <a:pt x="835" y="1355"/>
                  </a:cubicBezTo>
                  <a:cubicBezTo>
                    <a:pt x="838" y="1353"/>
                    <a:pt x="840" y="1351"/>
                    <a:pt x="843" y="1350"/>
                  </a:cubicBezTo>
                  <a:cubicBezTo>
                    <a:pt x="845" y="1348"/>
                    <a:pt x="847" y="1346"/>
                    <a:pt x="847" y="1343"/>
                  </a:cubicBezTo>
                  <a:cubicBezTo>
                    <a:pt x="847" y="1340"/>
                    <a:pt x="847" y="1340"/>
                    <a:pt x="847" y="1340"/>
                  </a:cubicBezTo>
                  <a:cubicBezTo>
                    <a:pt x="848" y="1340"/>
                    <a:pt x="849" y="1339"/>
                    <a:pt x="850" y="1339"/>
                  </a:cubicBezTo>
                  <a:cubicBezTo>
                    <a:pt x="852" y="1338"/>
                    <a:pt x="854" y="1336"/>
                    <a:pt x="854" y="1334"/>
                  </a:cubicBezTo>
                  <a:cubicBezTo>
                    <a:pt x="855" y="1332"/>
                    <a:pt x="856" y="1330"/>
                    <a:pt x="856" y="1328"/>
                  </a:cubicBezTo>
                  <a:cubicBezTo>
                    <a:pt x="858" y="1327"/>
                    <a:pt x="859" y="1327"/>
                    <a:pt x="860" y="1325"/>
                  </a:cubicBezTo>
                  <a:cubicBezTo>
                    <a:pt x="862" y="1324"/>
                    <a:pt x="862" y="1322"/>
                    <a:pt x="862" y="1320"/>
                  </a:cubicBezTo>
                  <a:cubicBezTo>
                    <a:pt x="862" y="1317"/>
                    <a:pt x="862" y="1317"/>
                    <a:pt x="862" y="1317"/>
                  </a:cubicBezTo>
                  <a:cubicBezTo>
                    <a:pt x="864" y="1317"/>
                    <a:pt x="865" y="1316"/>
                    <a:pt x="866" y="1316"/>
                  </a:cubicBezTo>
                  <a:cubicBezTo>
                    <a:pt x="869" y="1314"/>
                    <a:pt x="870" y="1311"/>
                    <a:pt x="870" y="1308"/>
                  </a:cubicBezTo>
                  <a:cubicBezTo>
                    <a:pt x="870" y="1306"/>
                    <a:pt x="870" y="1306"/>
                    <a:pt x="870" y="1306"/>
                  </a:cubicBezTo>
                  <a:cubicBezTo>
                    <a:pt x="872" y="1305"/>
                    <a:pt x="873" y="1304"/>
                    <a:pt x="874" y="1304"/>
                  </a:cubicBezTo>
                  <a:cubicBezTo>
                    <a:pt x="876" y="1302"/>
                    <a:pt x="878" y="1300"/>
                    <a:pt x="878" y="1297"/>
                  </a:cubicBezTo>
                  <a:cubicBezTo>
                    <a:pt x="878" y="1294"/>
                    <a:pt x="878" y="1294"/>
                    <a:pt x="878" y="1294"/>
                  </a:cubicBezTo>
                  <a:cubicBezTo>
                    <a:pt x="879" y="1294"/>
                    <a:pt x="880" y="1293"/>
                    <a:pt x="881" y="1293"/>
                  </a:cubicBezTo>
                  <a:cubicBezTo>
                    <a:pt x="883" y="1292"/>
                    <a:pt x="885" y="1290"/>
                    <a:pt x="886" y="1288"/>
                  </a:cubicBezTo>
                  <a:cubicBezTo>
                    <a:pt x="888" y="1281"/>
                    <a:pt x="890" y="1274"/>
                    <a:pt x="893" y="1267"/>
                  </a:cubicBezTo>
                  <a:cubicBezTo>
                    <a:pt x="894" y="1266"/>
                    <a:pt x="895" y="1265"/>
                    <a:pt x="897" y="1264"/>
                  </a:cubicBezTo>
                  <a:cubicBezTo>
                    <a:pt x="904" y="1260"/>
                    <a:pt x="915" y="1255"/>
                    <a:pt x="925" y="1250"/>
                  </a:cubicBezTo>
                  <a:cubicBezTo>
                    <a:pt x="930" y="1247"/>
                    <a:pt x="935" y="1245"/>
                    <a:pt x="939" y="1243"/>
                  </a:cubicBezTo>
                  <a:cubicBezTo>
                    <a:pt x="941" y="1242"/>
                    <a:pt x="943" y="1241"/>
                    <a:pt x="944" y="1241"/>
                  </a:cubicBezTo>
                  <a:cubicBezTo>
                    <a:pt x="945" y="1240"/>
                    <a:pt x="946" y="1240"/>
                    <a:pt x="946" y="124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1" y="1240"/>
                    <a:pt x="962" y="1240"/>
                    <a:pt x="963" y="1239"/>
                  </a:cubicBezTo>
                  <a:cubicBezTo>
                    <a:pt x="970" y="1237"/>
                    <a:pt x="978" y="1232"/>
                    <a:pt x="986" y="1226"/>
                  </a:cubicBezTo>
                  <a:cubicBezTo>
                    <a:pt x="998" y="1217"/>
                    <a:pt x="1012" y="1205"/>
                    <a:pt x="1023" y="1193"/>
                  </a:cubicBezTo>
                  <a:cubicBezTo>
                    <a:pt x="1029" y="1187"/>
                    <a:pt x="1034" y="1180"/>
                    <a:pt x="1038" y="1175"/>
                  </a:cubicBezTo>
                  <a:cubicBezTo>
                    <a:pt x="1041" y="1171"/>
                    <a:pt x="1043" y="1167"/>
                    <a:pt x="1045" y="1163"/>
                  </a:cubicBezTo>
                  <a:cubicBezTo>
                    <a:pt x="1046" y="1163"/>
                    <a:pt x="1048" y="1162"/>
                    <a:pt x="1049" y="1161"/>
                  </a:cubicBezTo>
                  <a:cubicBezTo>
                    <a:pt x="1051" y="1159"/>
                    <a:pt x="1051" y="1157"/>
                    <a:pt x="1051" y="1154"/>
                  </a:cubicBezTo>
                  <a:cubicBezTo>
                    <a:pt x="1050" y="1144"/>
                    <a:pt x="1048" y="1134"/>
                    <a:pt x="1047" y="1124"/>
                  </a:cubicBezTo>
                  <a:cubicBezTo>
                    <a:pt x="1047" y="1122"/>
                    <a:pt x="1046" y="1120"/>
                    <a:pt x="1045" y="1119"/>
                  </a:cubicBezTo>
                  <a:cubicBezTo>
                    <a:pt x="1045" y="1116"/>
                    <a:pt x="1046" y="1114"/>
                    <a:pt x="1046" y="1112"/>
                  </a:cubicBezTo>
                  <a:cubicBezTo>
                    <a:pt x="1052" y="1110"/>
                    <a:pt x="1057" y="1107"/>
                    <a:pt x="1062" y="1104"/>
                  </a:cubicBezTo>
                  <a:cubicBezTo>
                    <a:pt x="1067" y="1101"/>
                    <a:pt x="1072" y="1097"/>
                    <a:pt x="1077" y="1095"/>
                  </a:cubicBezTo>
                  <a:cubicBezTo>
                    <a:pt x="1082" y="1095"/>
                    <a:pt x="1082" y="1095"/>
                    <a:pt x="1082" y="1095"/>
                  </a:cubicBezTo>
                  <a:cubicBezTo>
                    <a:pt x="1085" y="1095"/>
                    <a:pt x="1088" y="1093"/>
                    <a:pt x="1090" y="1090"/>
                  </a:cubicBezTo>
                  <a:cubicBezTo>
                    <a:pt x="1090" y="1089"/>
                    <a:pt x="1091" y="1087"/>
                    <a:pt x="1092" y="1086"/>
                  </a:cubicBezTo>
                  <a:cubicBezTo>
                    <a:pt x="1096" y="1085"/>
                    <a:pt x="1100" y="1084"/>
                    <a:pt x="1104" y="1083"/>
                  </a:cubicBezTo>
                  <a:cubicBezTo>
                    <a:pt x="1107" y="1082"/>
                    <a:pt x="1109" y="1080"/>
                    <a:pt x="1110" y="1077"/>
                  </a:cubicBezTo>
                  <a:cubicBezTo>
                    <a:pt x="1112" y="1077"/>
                    <a:pt x="1114" y="1076"/>
                    <a:pt x="1116" y="1075"/>
                  </a:cubicBezTo>
                  <a:cubicBezTo>
                    <a:pt x="1119" y="1074"/>
                    <a:pt x="1120" y="1073"/>
                    <a:pt x="1121" y="1071"/>
                  </a:cubicBezTo>
                  <a:cubicBezTo>
                    <a:pt x="1122" y="1070"/>
                    <a:pt x="1122" y="1069"/>
                    <a:pt x="1123" y="1068"/>
                  </a:cubicBezTo>
                  <a:cubicBezTo>
                    <a:pt x="1125" y="1068"/>
                    <a:pt x="1125" y="1068"/>
                    <a:pt x="1125" y="1068"/>
                  </a:cubicBezTo>
                  <a:cubicBezTo>
                    <a:pt x="1128" y="1068"/>
                    <a:pt x="1130" y="1067"/>
                    <a:pt x="1132" y="1065"/>
                  </a:cubicBezTo>
                  <a:cubicBezTo>
                    <a:pt x="1137" y="1059"/>
                    <a:pt x="1142" y="1053"/>
                    <a:pt x="1147" y="1047"/>
                  </a:cubicBezTo>
                  <a:cubicBezTo>
                    <a:pt x="1149" y="1046"/>
                    <a:pt x="1150" y="1045"/>
                    <a:pt x="1152" y="1044"/>
                  </a:cubicBezTo>
                  <a:cubicBezTo>
                    <a:pt x="1155" y="1043"/>
                    <a:pt x="1157" y="1040"/>
                    <a:pt x="1157" y="1037"/>
                  </a:cubicBezTo>
                  <a:cubicBezTo>
                    <a:pt x="1157" y="1034"/>
                    <a:pt x="1157" y="1034"/>
                    <a:pt x="1157" y="1034"/>
                  </a:cubicBezTo>
                  <a:cubicBezTo>
                    <a:pt x="1158" y="1034"/>
                    <a:pt x="1159" y="1033"/>
                    <a:pt x="1161" y="1033"/>
                  </a:cubicBezTo>
                  <a:cubicBezTo>
                    <a:pt x="1163" y="1031"/>
                    <a:pt x="1165" y="1028"/>
                    <a:pt x="1165" y="1025"/>
                  </a:cubicBezTo>
                  <a:cubicBezTo>
                    <a:pt x="1165" y="1023"/>
                    <a:pt x="1165" y="1023"/>
                    <a:pt x="1165" y="1023"/>
                  </a:cubicBezTo>
                  <a:cubicBezTo>
                    <a:pt x="1166" y="1022"/>
                    <a:pt x="1167" y="1022"/>
                    <a:pt x="1168" y="1021"/>
                  </a:cubicBezTo>
                  <a:cubicBezTo>
                    <a:pt x="1171" y="1020"/>
                    <a:pt x="1173" y="1017"/>
                    <a:pt x="1173" y="1014"/>
                  </a:cubicBezTo>
                  <a:cubicBezTo>
                    <a:pt x="1173" y="1011"/>
                    <a:pt x="1173" y="1011"/>
                    <a:pt x="1173" y="1011"/>
                  </a:cubicBezTo>
                  <a:cubicBezTo>
                    <a:pt x="1174" y="1011"/>
                    <a:pt x="1175" y="1010"/>
                    <a:pt x="1176" y="1010"/>
                  </a:cubicBezTo>
                  <a:cubicBezTo>
                    <a:pt x="1178" y="1009"/>
                    <a:pt x="1180" y="1007"/>
                    <a:pt x="1181" y="1005"/>
                  </a:cubicBezTo>
                  <a:cubicBezTo>
                    <a:pt x="1181" y="1003"/>
                    <a:pt x="1182" y="1001"/>
                    <a:pt x="1183" y="999"/>
                  </a:cubicBezTo>
                  <a:cubicBezTo>
                    <a:pt x="1184" y="998"/>
                    <a:pt x="1185" y="998"/>
                    <a:pt x="1186" y="997"/>
                  </a:cubicBezTo>
                  <a:cubicBezTo>
                    <a:pt x="1188" y="995"/>
                    <a:pt x="1189" y="993"/>
                    <a:pt x="1189" y="991"/>
                  </a:cubicBezTo>
                  <a:cubicBezTo>
                    <a:pt x="1189" y="988"/>
                    <a:pt x="1189" y="988"/>
                    <a:pt x="1189" y="988"/>
                  </a:cubicBezTo>
                  <a:cubicBezTo>
                    <a:pt x="1190" y="988"/>
                    <a:pt x="1191" y="987"/>
                    <a:pt x="1192" y="987"/>
                  </a:cubicBezTo>
                  <a:cubicBezTo>
                    <a:pt x="1195" y="985"/>
                    <a:pt x="1197" y="982"/>
                    <a:pt x="1197" y="979"/>
                  </a:cubicBezTo>
                  <a:cubicBezTo>
                    <a:pt x="1197" y="976"/>
                    <a:pt x="1197" y="976"/>
                    <a:pt x="1197" y="976"/>
                  </a:cubicBezTo>
                  <a:cubicBezTo>
                    <a:pt x="1199" y="975"/>
                    <a:pt x="1202" y="973"/>
                    <a:pt x="1205" y="971"/>
                  </a:cubicBezTo>
                  <a:cubicBezTo>
                    <a:pt x="1207" y="969"/>
                    <a:pt x="1209" y="967"/>
                    <a:pt x="1209" y="964"/>
                  </a:cubicBezTo>
                  <a:cubicBezTo>
                    <a:pt x="1209" y="962"/>
                    <a:pt x="1209" y="962"/>
                    <a:pt x="1209" y="962"/>
                  </a:cubicBezTo>
                  <a:cubicBezTo>
                    <a:pt x="1210" y="961"/>
                    <a:pt x="1211" y="961"/>
                    <a:pt x="1212" y="960"/>
                  </a:cubicBezTo>
                  <a:cubicBezTo>
                    <a:pt x="1214" y="959"/>
                    <a:pt x="1216" y="957"/>
                    <a:pt x="1216" y="954"/>
                  </a:cubicBezTo>
                  <a:cubicBezTo>
                    <a:pt x="1217" y="951"/>
                    <a:pt x="1218" y="947"/>
                    <a:pt x="1219" y="943"/>
                  </a:cubicBezTo>
                  <a:cubicBezTo>
                    <a:pt x="1221" y="942"/>
                    <a:pt x="1222" y="942"/>
                    <a:pt x="1224" y="941"/>
                  </a:cubicBezTo>
                  <a:cubicBezTo>
                    <a:pt x="1227" y="939"/>
                    <a:pt x="1228" y="936"/>
                    <a:pt x="1228" y="933"/>
                  </a:cubicBezTo>
                  <a:cubicBezTo>
                    <a:pt x="1228" y="931"/>
                    <a:pt x="1228" y="931"/>
                    <a:pt x="1228" y="931"/>
                  </a:cubicBezTo>
                  <a:cubicBezTo>
                    <a:pt x="1231" y="929"/>
                    <a:pt x="1231" y="929"/>
                    <a:pt x="1231" y="929"/>
                  </a:cubicBezTo>
                  <a:cubicBezTo>
                    <a:pt x="1234" y="928"/>
                    <a:pt x="1236" y="925"/>
                    <a:pt x="1236" y="922"/>
                  </a:cubicBezTo>
                  <a:cubicBezTo>
                    <a:pt x="1236" y="920"/>
                    <a:pt x="1236" y="920"/>
                    <a:pt x="1236" y="920"/>
                  </a:cubicBezTo>
                  <a:cubicBezTo>
                    <a:pt x="1237" y="919"/>
                    <a:pt x="1238" y="919"/>
                    <a:pt x="1239" y="918"/>
                  </a:cubicBezTo>
                  <a:cubicBezTo>
                    <a:pt x="1242" y="917"/>
                    <a:pt x="1243" y="915"/>
                    <a:pt x="1244" y="912"/>
                  </a:cubicBezTo>
                  <a:cubicBezTo>
                    <a:pt x="1245" y="909"/>
                    <a:pt x="1246" y="905"/>
                    <a:pt x="1247" y="901"/>
                  </a:cubicBezTo>
                  <a:cubicBezTo>
                    <a:pt x="1248" y="900"/>
                    <a:pt x="1250" y="900"/>
                    <a:pt x="1251" y="899"/>
                  </a:cubicBezTo>
                  <a:cubicBezTo>
                    <a:pt x="1254" y="897"/>
                    <a:pt x="1256" y="895"/>
                    <a:pt x="1256" y="891"/>
                  </a:cubicBezTo>
                  <a:cubicBezTo>
                    <a:pt x="1256" y="891"/>
                    <a:pt x="1256" y="891"/>
                    <a:pt x="1256" y="891"/>
                  </a:cubicBezTo>
                  <a:cubicBezTo>
                    <a:pt x="1256" y="891"/>
                    <a:pt x="1257" y="890"/>
                    <a:pt x="1257" y="890"/>
                  </a:cubicBezTo>
                  <a:cubicBezTo>
                    <a:pt x="1259" y="888"/>
                    <a:pt x="1260" y="886"/>
                    <a:pt x="1260" y="884"/>
                  </a:cubicBezTo>
                  <a:cubicBezTo>
                    <a:pt x="1260" y="881"/>
                    <a:pt x="1260" y="881"/>
                    <a:pt x="1260" y="881"/>
                  </a:cubicBezTo>
                  <a:cubicBezTo>
                    <a:pt x="1261" y="881"/>
                    <a:pt x="1262" y="880"/>
                    <a:pt x="1263" y="880"/>
                  </a:cubicBezTo>
                  <a:cubicBezTo>
                    <a:pt x="1265" y="879"/>
                    <a:pt x="1266" y="877"/>
                    <a:pt x="1267" y="875"/>
                  </a:cubicBezTo>
                  <a:cubicBezTo>
                    <a:pt x="1269" y="868"/>
                    <a:pt x="1272" y="862"/>
                    <a:pt x="1274" y="855"/>
                  </a:cubicBezTo>
                  <a:cubicBezTo>
                    <a:pt x="1275" y="855"/>
                    <a:pt x="1277" y="854"/>
                    <a:pt x="1278" y="853"/>
                  </a:cubicBezTo>
                  <a:cubicBezTo>
                    <a:pt x="1281" y="852"/>
                    <a:pt x="1283" y="849"/>
                    <a:pt x="1283" y="846"/>
                  </a:cubicBezTo>
                  <a:cubicBezTo>
                    <a:pt x="1283" y="845"/>
                    <a:pt x="1283" y="845"/>
                    <a:pt x="1283" y="845"/>
                  </a:cubicBezTo>
                  <a:cubicBezTo>
                    <a:pt x="1284" y="845"/>
                    <a:pt x="1284" y="844"/>
                    <a:pt x="1285" y="844"/>
                  </a:cubicBezTo>
                  <a:cubicBezTo>
                    <a:pt x="1286" y="842"/>
                    <a:pt x="1287" y="840"/>
                    <a:pt x="1287" y="838"/>
                  </a:cubicBezTo>
                  <a:cubicBezTo>
                    <a:pt x="1287" y="837"/>
                    <a:pt x="1287" y="837"/>
                    <a:pt x="1287" y="837"/>
                  </a:cubicBezTo>
                  <a:cubicBezTo>
                    <a:pt x="1288" y="837"/>
                    <a:pt x="1288" y="837"/>
                    <a:pt x="1289" y="836"/>
                  </a:cubicBezTo>
                  <a:cubicBezTo>
                    <a:pt x="1290" y="835"/>
                    <a:pt x="1291" y="833"/>
                    <a:pt x="1291" y="830"/>
                  </a:cubicBezTo>
                  <a:cubicBezTo>
                    <a:pt x="1291" y="830"/>
                    <a:pt x="1291" y="830"/>
                    <a:pt x="1291" y="830"/>
                  </a:cubicBezTo>
                  <a:cubicBezTo>
                    <a:pt x="1292" y="829"/>
                    <a:pt x="1292" y="829"/>
                    <a:pt x="1293" y="828"/>
                  </a:cubicBezTo>
                  <a:cubicBezTo>
                    <a:pt x="1294" y="827"/>
                    <a:pt x="1295" y="825"/>
                    <a:pt x="1295" y="823"/>
                  </a:cubicBezTo>
                  <a:cubicBezTo>
                    <a:pt x="1295" y="822"/>
                    <a:pt x="1295" y="822"/>
                    <a:pt x="1295" y="822"/>
                  </a:cubicBezTo>
                  <a:cubicBezTo>
                    <a:pt x="1296" y="822"/>
                    <a:pt x="1296" y="821"/>
                    <a:pt x="1297" y="821"/>
                  </a:cubicBezTo>
                  <a:cubicBezTo>
                    <a:pt x="1298" y="819"/>
                    <a:pt x="1299" y="817"/>
                    <a:pt x="1299" y="815"/>
                  </a:cubicBezTo>
                  <a:cubicBezTo>
                    <a:pt x="1299" y="814"/>
                    <a:pt x="1299" y="814"/>
                    <a:pt x="1299" y="814"/>
                  </a:cubicBezTo>
                  <a:cubicBezTo>
                    <a:pt x="1299" y="814"/>
                    <a:pt x="1300" y="814"/>
                    <a:pt x="1300" y="813"/>
                  </a:cubicBezTo>
                  <a:cubicBezTo>
                    <a:pt x="1302" y="812"/>
                    <a:pt x="1303" y="809"/>
                    <a:pt x="1303" y="807"/>
                  </a:cubicBezTo>
                  <a:cubicBezTo>
                    <a:pt x="1303" y="807"/>
                    <a:pt x="1303" y="807"/>
                    <a:pt x="1303" y="807"/>
                  </a:cubicBezTo>
                  <a:cubicBezTo>
                    <a:pt x="1303" y="806"/>
                    <a:pt x="1304" y="806"/>
                    <a:pt x="1304" y="806"/>
                  </a:cubicBezTo>
                  <a:cubicBezTo>
                    <a:pt x="1306" y="804"/>
                    <a:pt x="1307" y="802"/>
                    <a:pt x="1307" y="800"/>
                  </a:cubicBezTo>
                  <a:cubicBezTo>
                    <a:pt x="1307" y="799"/>
                    <a:pt x="1307" y="799"/>
                    <a:pt x="1307" y="799"/>
                  </a:cubicBezTo>
                  <a:cubicBezTo>
                    <a:pt x="1307" y="799"/>
                    <a:pt x="1308" y="798"/>
                    <a:pt x="1308" y="798"/>
                  </a:cubicBezTo>
                  <a:cubicBezTo>
                    <a:pt x="1310" y="796"/>
                    <a:pt x="1311" y="794"/>
                    <a:pt x="1311" y="792"/>
                  </a:cubicBezTo>
                  <a:cubicBezTo>
                    <a:pt x="1311" y="791"/>
                    <a:pt x="1311" y="791"/>
                    <a:pt x="1311" y="791"/>
                  </a:cubicBezTo>
                  <a:cubicBezTo>
                    <a:pt x="1311" y="791"/>
                    <a:pt x="1312" y="791"/>
                    <a:pt x="1312" y="790"/>
                  </a:cubicBezTo>
                  <a:cubicBezTo>
                    <a:pt x="1314" y="789"/>
                    <a:pt x="1315" y="787"/>
                    <a:pt x="1315" y="784"/>
                  </a:cubicBezTo>
                  <a:cubicBezTo>
                    <a:pt x="1315" y="784"/>
                    <a:pt x="1315" y="784"/>
                    <a:pt x="1315" y="784"/>
                  </a:cubicBezTo>
                  <a:cubicBezTo>
                    <a:pt x="1315" y="784"/>
                    <a:pt x="1316" y="783"/>
                    <a:pt x="1316" y="783"/>
                  </a:cubicBezTo>
                  <a:cubicBezTo>
                    <a:pt x="1318" y="781"/>
                    <a:pt x="1319" y="779"/>
                    <a:pt x="1319" y="777"/>
                  </a:cubicBezTo>
                  <a:cubicBezTo>
                    <a:pt x="1319" y="776"/>
                    <a:pt x="1319" y="776"/>
                    <a:pt x="1319" y="776"/>
                  </a:cubicBezTo>
                  <a:cubicBezTo>
                    <a:pt x="1320" y="775"/>
                    <a:pt x="1322" y="773"/>
                    <a:pt x="1322" y="771"/>
                  </a:cubicBezTo>
                  <a:cubicBezTo>
                    <a:pt x="1323" y="768"/>
                    <a:pt x="1324" y="765"/>
                    <a:pt x="1325" y="762"/>
                  </a:cubicBezTo>
                  <a:cubicBezTo>
                    <a:pt x="1326" y="761"/>
                    <a:pt x="1327" y="760"/>
                    <a:pt x="1328" y="760"/>
                  </a:cubicBezTo>
                  <a:cubicBezTo>
                    <a:pt x="1330" y="758"/>
                    <a:pt x="1330" y="756"/>
                    <a:pt x="1330" y="754"/>
                  </a:cubicBezTo>
                  <a:cubicBezTo>
                    <a:pt x="1330" y="753"/>
                    <a:pt x="1330" y="753"/>
                    <a:pt x="1330" y="753"/>
                  </a:cubicBezTo>
                  <a:cubicBezTo>
                    <a:pt x="1331" y="753"/>
                    <a:pt x="1331" y="752"/>
                    <a:pt x="1332" y="752"/>
                  </a:cubicBezTo>
                  <a:cubicBezTo>
                    <a:pt x="1333" y="750"/>
                    <a:pt x="1334" y="748"/>
                    <a:pt x="1334" y="746"/>
                  </a:cubicBezTo>
                  <a:cubicBezTo>
                    <a:pt x="1334" y="742"/>
                    <a:pt x="1334" y="742"/>
                    <a:pt x="1334" y="742"/>
                  </a:cubicBezTo>
                  <a:cubicBezTo>
                    <a:pt x="1336" y="741"/>
                    <a:pt x="1337" y="739"/>
                    <a:pt x="1338" y="737"/>
                  </a:cubicBezTo>
                  <a:cubicBezTo>
                    <a:pt x="1339" y="734"/>
                    <a:pt x="1340" y="730"/>
                    <a:pt x="1340" y="727"/>
                  </a:cubicBezTo>
                  <a:cubicBezTo>
                    <a:pt x="1343" y="726"/>
                    <a:pt x="1346" y="724"/>
                    <a:pt x="1346" y="721"/>
                  </a:cubicBezTo>
                  <a:cubicBezTo>
                    <a:pt x="1347" y="717"/>
                    <a:pt x="1348" y="712"/>
                    <a:pt x="1348" y="708"/>
                  </a:cubicBezTo>
                  <a:moveTo>
                    <a:pt x="148" y="417"/>
                  </a:moveTo>
                  <a:cubicBezTo>
                    <a:pt x="148" y="417"/>
                    <a:pt x="148" y="417"/>
                    <a:pt x="148" y="416"/>
                  </a:cubicBezTo>
                  <a:cubicBezTo>
                    <a:pt x="155" y="414"/>
                    <a:pt x="162" y="412"/>
                    <a:pt x="169" y="410"/>
                  </a:cubicBezTo>
                  <a:cubicBezTo>
                    <a:pt x="170" y="409"/>
                    <a:pt x="171" y="409"/>
                    <a:pt x="172" y="408"/>
                  </a:cubicBezTo>
                  <a:cubicBezTo>
                    <a:pt x="171" y="409"/>
                    <a:pt x="170" y="410"/>
                    <a:pt x="170" y="411"/>
                  </a:cubicBezTo>
                  <a:cubicBezTo>
                    <a:pt x="167" y="411"/>
                    <a:pt x="163" y="412"/>
                    <a:pt x="160" y="413"/>
                  </a:cubicBezTo>
                  <a:cubicBezTo>
                    <a:pt x="158" y="414"/>
                    <a:pt x="156" y="415"/>
                    <a:pt x="155" y="417"/>
                  </a:cubicBezTo>
                  <a:cubicBezTo>
                    <a:pt x="150" y="417"/>
                    <a:pt x="150" y="417"/>
                    <a:pt x="150" y="417"/>
                  </a:cubicBezTo>
                  <a:cubicBezTo>
                    <a:pt x="149" y="417"/>
                    <a:pt x="149" y="417"/>
                    <a:pt x="148" y="417"/>
                  </a:cubicBezTo>
                  <a:moveTo>
                    <a:pt x="742" y="126"/>
                  </a:moveTo>
                  <a:cubicBezTo>
                    <a:pt x="740" y="126"/>
                    <a:pt x="740" y="126"/>
                    <a:pt x="740" y="126"/>
                  </a:cubicBezTo>
                  <a:cubicBezTo>
                    <a:pt x="738" y="126"/>
                    <a:pt x="736" y="127"/>
                    <a:pt x="734" y="128"/>
                  </a:cubicBezTo>
                  <a:cubicBezTo>
                    <a:pt x="734" y="129"/>
                    <a:pt x="733" y="129"/>
                    <a:pt x="733" y="130"/>
                  </a:cubicBezTo>
                  <a:cubicBezTo>
                    <a:pt x="728" y="130"/>
                    <a:pt x="728" y="130"/>
                    <a:pt x="728" y="130"/>
                  </a:cubicBezTo>
                  <a:cubicBezTo>
                    <a:pt x="726" y="130"/>
                    <a:pt x="724" y="131"/>
                    <a:pt x="722" y="132"/>
                  </a:cubicBezTo>
                  <a:cubicBezTo>
                    <a:pt x="722" y="133"/>
                    <a:pt x="722" y="133"/>
                    <a:pt x="721" y="134"/>
                  </a:cubicBezTo>
                  <a:cubicBezTo>
                    <a:pt x="720" y="134"/>
                    <a:pt x="720" y="134"/>
                    <a:pt x="720" y="134"/>
                  </a:cubicBezTo>
                  <a:cubicBezTo>
                    <a:pt x="718" y="134"/>
                    <a:pt x="716" y="135"/>
                    <a:pt x="715" y="136"/>
                  </a:cubicBezTo>
                  <a:cubicBezTo>
                    <a:pt x="714" y="137"/>
                    <a:pt x="713" y="138"/>
                    <a:pt x="713" y="139"/>
                  </a:cubicBezTo>
                  <a:cubicBezTo>
                    <a:pt x="707" y="140"/>
                    <a:pt x="701" y="141"/>
                    <a:pt x="696" y="141"/>
                  </a:cubicBezTo>
                  <a:cubicBezTo>
                    <a:pt x="693" y="142"/>
                    <a:pt x="691" y="143"/>
                    <a:pt x="690" y="145"/>
                  </a:cubicBezTo>
                  <a:cubicBezTo>
                    <a:pt x="689" y="145"/>
                    <a:pt x="689" y="145"/>
                    <a:pt x="689" y="145"/>
                  </a:cubicBezTo>
                  <a:cubicBezTo>
                    <a:pt x="687" y="145"/>
                    <a:pt x="685" y="146"/>
                    <a:pt x="683" y="148"/>
                  </a:cubicBezTo>
                  <a:cubicBezTo>
                    <a:pt x="682" y="148"/>
                    <a:pt x="682" y="149"/>
                    <a:pt x="681" y="150"/>
                  </a:cubicBezTo>
                  <a:cubicBezTo>
                    <a:pt x="676" y="151"/>
                    <a:pt x="670" y="152"/>
                    <a:pt x="664" y="153"/>
                  </a:cubicBezTo>
                  <a:cubicBezTo>
                    <a:pt x="661" y="153"/>
                    <a:pt x="659" y="155"/>
                    <a:pt x="658" y="158"/>
                  </a:cubicBezTo>
                  <a:cubicBezTo>
                    <a:pt x="653" y="159"/>
                    <a:pt x="649" y="160"/>
                    <a:pt x="644" y="161"/>
                  </a:cubicBezTo>
                  <a:cubicBezTo>
                    <a:pt x="642" y="161"/>
                    <a:pt x="640" y="162"/>
                    <a:pt x="639" y="164"/>
                  </a:cubicBezTo>
                  <a:cubicBezTo>
                    <a:pt x="638" y="164"/>
                    <a:pt x="638" y="164"/>
                    <a:pt x="638" y="164"/>
                  </a:cubicBezTo>
                  <a:cubicBezTo>
                    <a:pt x="636" y="164"/>
                    <a:pt x="634" y="165"/>
                    <a:pt x="632" y="167"/>
                  </a:cubicBezTo>
                  <a:cubicBezTo>
                    <a:pt x="632" y="167"/>
                    <a:pt x="631" y="168"/>
                    <a:pt x="631" y="168"/>
                  </a:cubicBezTo>
                  <a:cubicBezTo>
                    <a:pt x="626" y="168"/>
                    <a:pt x="626" y="168"/>
                    <a:pt x="626" y="168"/>
                  </a:cubicBezTo>
                  <a:cubicBezTo>
                    <a:pt x="624" y="168"/>
                    <a:pt x="622" y="169"/>
                    <a:pt x="620" y="171"/>
                  </a:cubicBezTo>
                  <a:cubicBezTo>
                    <a:pt x="619" y="171"/>
                    <a:pt x="619" y="172"/>
                    <a:pt x="618" y="174"/>
                  </a:cubicBezTo>
                  <a:cubicBezTo>
                    <a:pt x="615" y="174"/>
                    <a:pt x="612" y="175"/>
                    <a:pt x="608" y="176"/>
                  </a:cubicBezTo>
                  <a:cubicBezTo>
                    <a:pt x="606" y="177"/>
                    <a:pt x="604" y="178"/>
                    <a:pt x="603" y="180"/>
                  </a:cubicBezTo>
                  <a:cubicBezTo>
                    <a:pt x="598" y="180"/>
                    <a:pt x="598" y="180"/>
                    <a:pt x="598" y="180"/>
                  </a:cubicBezTo>
                  <a:cubicBezTo>
                    <a:pt x="596" y="180"/>
                    <a:pt x="594" y="180"/>
                    <a:pt x="593" y="182"/>
                  </a:cubicBezTo>
                  <a:cubicBezTo>
                    <a:pt x="592" y="182"/>
                    <a:pt x="592" y="183"/>
                    <a:pt x="591" y="183"/>
                  </a:cubicBezTo>
                  <a:cubicBezTo>
                    <a:pt x="591" y="183"/>
                    <a:pt x="591" y="183"/>
                    <a:pt x="591" y="183"/>
                  </a:cubicBezTo>
                  <a:cubicBezTo>
                    <a:pt x="588" y="183"/>
                    <a:pt x="586" y="184"/>
                    <a:pt x="585" y="186"/>
                  </a:cubicBezTo>
                  <a:cubicBezTo>
                    <a:pt x="584" y="186"/>
                    <a:pt x="584" y="187"/>
                    <a:pt x="584" y="187"/>
                  </a:cubicBezTo>
                  <a:cubicBezTo>
                    <a:pt x="579" y="187"/>
                    <a:pt x="579" y="187"/>
                    <a:pt x="579" y="187"/>
                  </a:cubicBezTo>
                  <a:cubicBezTo>
                    <a:pt x="577" y="187"/>
                    <a:pt x="574" y="188"/>
                    <a:pt x="573" y="190"/>
                  </a:cubicBezTo>
                  <a:cubicBezTo>
                    <a:pt x="572" y="191"/>
                    <a:pt x="571" y="192"/>
                    <a:pt x="571" y="193"/>
                  </a:cubicBezTo>
                  <a:cubicBezTo>
                    <a:pt x="568" y="193"/>
                    <a:pt x="565" y="194"/>
                    <a:pt x="561" y="195"/>
                  </a:cubicBezTo>
                  <a:cubicBezTo>
                    <a:pt x="559" y="195"/>
                    <a:pt x="557" y="197"/>
                    <a:pt x="556" y="199"/>
                  </a:cubicBezTo>
                  <a:cubicBezTo>
                    <a:pt x="551" y="199"/>
                    <a:pt x="551" y="199"/>
                    <a:pt x="551" y="199"/>
                  </a:cubicBezTo>
                  <a:cubicBezTo>
                    <a:pt x="549" y="199"/>
                    <a:pt x="547" y="200"/>
                    <a:pt x="545" y="201"/>
                  </a:cubicBezTo>
                  <a:cubicBezTo>
                    <a:pt x="545" y="202"/>
                    <a:pt x="544" y="203"/>
                    <a:pt x="544" y="204"/>
                  </a:cubicBezTo>
                  <a:cubicBezTo>
                    <a:pt x="540" y="205"/>
                    <a:pt x="537" y="206"/>
                    <a:pt x="534" y="207"/>
                  </a:cubicBezTo>
                  <a:cubicBezTo>
                    <a:pt x="532" y="207"/>
                    <a:pt x="530" y="208"/>
                    <a:pt x="529" y="210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522" y="210"/>
                    <a:pt x="520" y="211"/>
                    <a:pt x="518" y="213"/>
                  </a:cubicBezTo>
                  <a:cubicBezTo>
                    <a:pt x="518" y="213"/>
                    <a:pt x="517" y="213"/>
                    <a:pt x="517" y="214"/>
                  </a:cubicBezTo>
                  <a:cubicBezTo>
                    <a:pt x="516" y="214"/>
                    <a:pt x="516" y="214"/>
                    <a:pt x="516" y="214"/>
                  </a:cubicBezTo>
                  <a:cubicBezTo>
                    <a:pt x="514" y="214"/>
                    <a:pt x="512" y="215"/>
                    <a:pt x="510" y="216"/>
                  </a:cubicBezTo>
                  <a:cubicBezTo>
                    <a:pt x="509" y="217"/>
                    <a:pt x="508" y="219"/>
                    <a:pt x="508" y="220"/>
                  </a:cubicBezTo>
                  <a:cubicBezTo>
                    <a:pt x="502" y="222"/>
                    <a:pt x="496" y="224"/>
                    <a:pt x="490" y="226"/>
                  </a:cubicBezTo>
                  <a:cubicBezTo>
                    <a:pt x="488" y="227"/>
                    <a:pt x="486" y="228"/>
                    <a:pt x="485" y="229"/>
                  </a:cubicBezTo>
                  <a:cubicBezTo>
                    <a:pt x="481" y="229"/>
                    <a:pt x="481" y="229"/>
                    <a:pt x="481" y="229"/>
                  </a:cubicBezTo>
                  <a:cubicBezTo>
                    <a:pt x="478" y="229"/>
                    <a:pt x="476" y="230"/>
                    <a:pt x="475" y="232"/>
                  </a:cubicBezTo>
                  <a:cubicBezTo>
                    <a:pt x="474" y="233"/>
                    <a:pt x="473" y="234"/>
                    <a:pt x="473" y="235"/>
                  </a:cubicBezTo>
                  <a:cubicBezTo>
                    <a:pt x="469" y="236"/>
                    <a:pt x="466" y="236"/>
                    <a:pt x="463" y="237"/>
                  </a:cubicBezTo>
                  <a:cubicBezTo>
                    <a:pt x="461" y="238"/>
                    <a:pt x="459" y="239"/>
                    <a:pt x="458" y="241"/>
                  </a:cubicBezTo>
                  <a:cubicBezTo>
                    <a:pt x="457" y="241"/>
                    <a:pt x="457" y="241"/>
                    <a:pt x="457" y="241"/>
                  </a:cubicBezTo>
                  <a:cubicBezTo>
                    <a:pt x="455" y="241"/>
                    <a:pt x="453" y="242"/>
                    <a:pt x="451" y="243"/>
                  </a:cubicBezTo>
                  <a:cubicBezTo>
                    <a:pt x="451" y="244"/>
                    <a:pt x="450" y="244"/>
                    <a:pt x="450" y="244"/>
                  </a:cubicBezTo>
                  <a:cubicBezTo>
                    <a:pt x="449" y="244"/>
                    <a:pt x="449" y="244"/>
                    <a:pt x="449" y="244"/>
                  </a:cubicBezTo>
                  <a:cubicBezTo>
                    <a:pt x="447" y="244"/>
                    <a:pt x="445" y="245"/>
                    <a:pt x="443" y="247"/>
                  </a:cubicBezTo>
                  <a:cubicBezTo>
                    <a:pt x="443" y="247"/>
                    <a:pt x="442" y="248"/>
                    <a:pt x="442" y="248"/>
                  </a:cubicBezTo>
                  <a:cubicBezTo>
                    <a:pt x="441" y="248"/>
                    <a:pt x="441" y="248"/>
                    <a:pt x="441" y="248"/>
                  </a:cubicBezTo>
                  <a:cubicBezTo>
                    <a:pt x="439" y="248"/>
                    <a:pt x="437" y="249"/>
                    <a:pt x="435" y="251"/>
                  </a:cubicBezTo>
                  <a:cubicBezTo>
                    <a:pt x="435" y="251"/>
                    <a:pt x="435" y="252"/>
                    <a:pt x="434" y="252"/>
                  </a:cubicBezTo>
                  <a:cubicBezTo>
                    <a:pt x="433" y="252"/>
                    <a:pt x="433" y="252"/>
                    <a:pt x="433" y="252"/>
                  </a:cubicBezTo>
                  <a:cubicBezTo>
                    <a:pt x="431" y="252"/>
                    <a:pt x="429" y="253"/>
                    <a:pt x="427" y="255"/>
                  </a:cubicBezTo>
                  <a:cubicBezTo>
                    <a:pt x="427" y="255"/>
                    <a:pt x="427" y="255"/>
                    <a:pt x="426" y="256"/>
                  </a:cubicBezTo>
                  <a:cubicBezTo>
                    <a:pt x="425" y="256"/>
                    <a:pt x="425" y="256"/>
                    <a:pt x="425" y="256"/>
                  </a:cubicBezTo>
                  <a:cubicBezTo>
                    <a:pt x="423" y="256"/>
                    <a:pt x="421" y="257"/>
                    <a:pt x="420" y="258"/>
                  </a:cubicBezTo>
                  <a:cubicBezTo>
                    <a:pt x="419" y="259"/>
                    <a:pt x="419" y="259"/>
                    <a:pt x="419" y="260"/>
                  </a:cubicBezTo>
                  <a:cubicBezTo>
                    <a:pt x="414" y="260"/>
                    <a:pt x="414" y="260"/>
                    <a:pt x="414" y="260"/>
                  </a:cubicBezTo>
                  <a:cubicBezTo>
                    <a:pt x="412" y="260"/>
                    <a:pt x="409" y="261"/>
                    <a:pt x="408" y="262"/>
                  </a:cubicBezTo>
                  <a:cubicBezTo>
                    <a:pt x="407" y="263"/>
                    <a:pt x="406" y="264"/>
                    <a:pt x="406" y="266"/>
                  </a:cubicBezTo>
                  <a:cubicBezTo>
                    <a:pt x="400" y="268"/>
                    <a:pt x="394" y="270"/>
                    <a:pt x="388" y="272"/>
                  </a:cubicBezTo>
                  <a:cubicBezTo>
                    <a:pt x="386" y="272"/>
                    <a:pt x="384" y="274"/>
                    <a:pt x="383" y="275"/>
                  </a:cubicBezTo>
                  <a:cubicBezTo>
                    <a:pt x="382" y="275"/>
                    <a:pt x="382" y="275"/>
                    <a:pt x="382" y="275"/>
                  </a:cubicBezTo>
                  <a:cubicBezTo>
                    <a:pt x="380" y="275"/>
                    <a:pt x="378" y="276"/>
                    <a:pt x="376" y="278"/>
                  </a:cubicBezTo>
                  <a:cubicBezTo>
                    <a:pt x="376" y="278"/>
                    <a:pt x="376" y="278"/>
                    <a:pt x="375" y="279"/>
                  </a:cubicBezTo>
                  <a:cubicBezTo>
                    <a:pt x="374" y="279"/>
                    <a:pt x="374" y="279"/>
                    <a:pt x="374" y="279"/>
                  </a:cubicBezTo>
                  <a:cubicBezTo>
                    <a:pt x="372" y="279"/>
                    <a:pt x="370" y="280"/>
                    <a:pt x="368" y="281"/>
                  </a:cubicBezTo>
                  <a:cubicBezTo>
                    <a:pt x="368" y="282"/>
                    <a:pt x="368" y="282"/>
                    <a:pt x="367" y="283"/>
                  </a:cubicBezTo>
                  <a:cubicBezTo>
                    <a:pt x="366" y="283"/>
                    <a:pt x="366" y="283"/>
                    <a:pt x="366" y="283"/>
                  </a:cubicBezTo>
                  <a:cubicBezTo>
                    <a:pt x="364" y="283"/>
                    <a:pt x="362" y="284"/>
                    <a:pt x="361" y="285"/>
                  </a:cubicBezTo>
                  <a:cubicBezTo>
                    <a:pt x="360" y="286"/>
                    <a:pt x="360" y="286"/>
                    <a:pt x="359" y="287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6" y="287"/>
                    <a:pt x="354" y="288"/>
                    <a:pt x="353" y="289"/>
                  </a:cubicBezTo>
                  <a:cubicBezTo>
                    <a:pt x="352" y="290"/>
                    <a:pt x="352" y="290"/>
                    <a:pt x="352" y="291"/>
                  </a:cubicBezTo>
                  <a:cubicBezTo>
                    <a:pt x="351" y="291"/>
                    <a:pt x="351" y="291"/>
                    <a:pt x="351" y="291"/>
                  </a:cubicBezTo>
                  <a:cubicBezTo>
                    <a:pt x="348" y="291"/>
                    <a:pt x="346" y="291"/>
                    <a:pt x="345" y="293"/>
                  </a:cubicBezTo>
                  <a:cubicBezTo>
                    <a:pt x="344" y="293"/>
                    <a:pt x="344" y="294"/>
                    <a:pt x="344" y="294"/>
                  </a:cubicBezTo>
                  <a:cubicBezTo>
                    <a:pt x="343" y="294"/>
                    <a:pt x="343" y="294"/>
                    <a:pt x="343" y="294"/>
                  </a:cubicBezTo>
                  <a:cubicBezTo>
                    <a:pt x="340" y="294"/>
                    <a:pt x="337" y="296"/>
                    <a:pt x="336" y="299"/>
                  </a:cubicBezTo>
                  <a:cubicBezTo>
                    <a:pt x="335" y="300"/>
                    <a:pt x="334" y="302"/>
                    <a:pt x="333" y="303"/>
                  </a:cubicBezTo>
                  <a:cubicBezTo>
                    <a:pt x="329" y="304"/>
                    <a:pt x="325" y="305"/>
                    <a:pt x="321" y="306"/>
                  </a:cubicBezTo>
                  <a:cubicBezTo>
                    <a:pt x="319" y="306"/>
                    <a:pt x="317" y="308"/>
                    <a:pt x="316" y="310"/>
                  </a:cubicBezTo>
                  <a:cubicBezTo>
                    <a:pt x="315" y="310"/>
                    <a:pt x="315" y="310"/>
                    <a:pt x="315" y="310"/>
                  </a:cubicBezTo>
                  <a:cubicBezTo>
                    <a:pt x="313" y="310"/>
                    <a:pt x="311" y="311"/>
                    <a:pt x="309" y="312"/>
                  </a:cubicBezTo>
                  <a:cubicBezTo>
                    <a:pt x="309" y="313"/>
                    <a:pt x="309" y="313"/>
                    <a:pt x="308" y="313"/>
                  </a:cubicBezTo>
                  <a:cubicBezTo>
                    <a:pt x="307" y="313"/>
                    <a:pt x="307" y="313"/>
                    <a:pt x="307" y="313"/>
                  </a:cubicBezTo>
                  <a:cubicBezTo>
                    <a:pt x="305" y="313"/>
                    <a:pt x="303" y="314"/>
                    <a:pt x="302" y="316"/>
                  </a:cubicBezTo>
                  <a:cubicBezTo>
                    <a:pt x="301" y="316"/>
                    <a:pt x="301" y="317"/>
                    <a:pt x="301" y="317"/>
                  </a:cubicBezTo>
                  <a:cubicBezTo>
                    <a:pt x="300" y="317"/>
                    <a:pt x="300" y="317"/>
                    <a:pt x="300" y="317"/>
                  </a:cubicBezTo>
                  <a:cubicBezTo>
                    <a:pt x="297" y="317"/>
                    <a:pt x="295" y="318"/>
                    <a:pt x="294" y="320"/>
                  </a:cubicBezTo>
                  <a:cubicBezTo>
                    <a:pt x="293" y="320"/>
                    <a:pt x="293" y="321"/>
                    <a:pt x="293" y="321"/>
                  </a:cubicBezTo>
                  <a:cubicBezTo>
                    <a:pt x="292" y="321"/>
                    <a:pt x="292" y="321"/>
                    <a:pt x="292" y="321"/>
                  </a:cubicBezTo>
                  <a:cubicBezTo>
                    <a:pt x="290" y="321"/>
                    <a:pt x="287" y="322"/>
                    <a:pt x="286" y="324"/>
                  </a:cubicBezTo>
                  <a:cubicBezTo>
                    <a:pt x="286" y="324"/>
                    <a:pt x="285" y="324"/>
                    <a:pt x="285" y="325"/>
                  </a:cubicBezTo>
                  <a:cubicBezTo>
                    <a:pt x="284" y="325"/>
                    <a:pt x="284" y="325"/>
                    <a:pt x="284" y="325"/>
                  </a:cubicBezTo>
                  <a:cubicBezTo>
                    <a:pt x="282" y="325"/>
                    <a:pt x="280" y="326"/>
                    <a:pt x="278" y="327"/>
                  </a:cubicBezTo>
                  <a:cubicBezTo>
                    <a:pt x="277" y="328"/>
                    <a:pt x="276" y="329"/>
                    <a:pt x="276" y="330"/>
                  </a:cubicBezTo>
                  <a:cubicBezTo>
                    <a:pt x="273" y="331"/>
                    <a:pt x="269" y="332"/>
                    <a:pt x="266" y="333"/>
                  </a:cubicBezTo>
                  <a:cubicBezTo>
                    <a:pt x="264" y="333"/>
                    <a:pt x="262" y="335"/>
                    <a:pt x="261" y="336"/>
                  </a:cubicBezTo>
                  <a:cubicBezTo>
                    <a:pt x="260" y="336"/>
                    <a:pt x="260" y="336"/>
                    <a:pt x="260" y="336"/>
                  </a:cubicBezTo>
                  <a:cubicBezTo>
                    <a:pt x="257" y="336"/>
                    <a:pt x="254" y="338"/>
                    <a:pt x="253" y="341"/>
                  </a:cubicBezTo>
                  <a:cubicBezTo>
                    <a:pt x="252" y="342"/>
                    <a:pt x="252" y="343"/>
                    <a:pt x="251" y="344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246" y="344"/>
                    <a:pt x="244" y="345"/>
                    <a:pt x="243" y="347"/>
                  </a:cubicBezTo>
                  <a:cubicBezTo>
                    <a:pt x="242" y="347"/>
                    <a:pt x="242" y="347"/>
                    <a:pt x="241" y="348"/>
                  </a:cubicBezTo>
                  <a:cubicBezTo>
                    <a:pt x="241" y="348"/>
                    <a:pt x="241" y="348"/>
                    <a:pt x="241" y="348"/>
                  </a:cubicBezTo>
                  <a:cubicBezTo>
                    <a:pt x="238" y="348"/>
                    <a:pt x="236" y="349"/>
                    <a:pt x="235" y="350"/>
                  </a:cubicBezTo>
                  <a:cubicBezTo>
                    <a:pt x="234" y="351"/>
                    <a:pt x="234" y="351"/>
                    <a:pt x="234" y="352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31" y="352"/>
                    <a:pt x="228" y="352"/>
                    <a:pt x="227" y="354"/>
                  </a:cubicBezTo>
                  <a:cubicBezTo>
                    <a:pt x="226" y="354"/>
                    <a:pt x="226" y="355"/>
                    <a:pt x="226" y="356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22" y="356"/>
                    <a:pt x="219" y="357"/>
                    <a:pt x="218" y="360"/>
                  </a:cubicBezTo>
                  <a:cubicBezTo>
                    <a:pt x="217" y="361"/>
                    <a:pt x="216" y="363"/>
                    <a:pt x="215" y="365"/>
                  </a:cubicBezTo>
                  <a:cubicBezTo>
                    <a:pt x="208" y="367"/>
                    <a:pt x="202" y="369"/>
                    <a:pt x="195" y="371"/>
                  </a:cubicBezTo>
                  <a:cubicBezTo>
                    <a:pt x="193" y="372"/>
                    <a:pt x="191" y="373"/>
                    <a:pt x="190" y="375"/>
                  </a:cubicBezTo>
                  <a:cubicBezTo>
                    <a:pt x="189" y="377"/>
                    <a:pt x="188" y="378"/>
                    <a:pt x="188" y="380"/>
                  </a:cubicBezTo>
                  <a:cubicBezTo>
                    <a:pt x="181" y="382"/>
                    <a:pt x="174" y="384"/>
                    <a:pt x="167" y="386"/>
                  </a:cubicBezTo>
                  <a:cubicBezTo>
                    <a:pt x="165" y="387"/>
                    <a:pt x="164" y="389"/>
                    <a:pt x="163" y="391"/>
                  </a:cubicBezTo>
                  <a:cubicBezTo>
                    <a:pt x="162" y="392"/>
                    <a:pt x="161" y="394"/>
                    <a:pt x="160" y="395"/>
                  </a:cubicBezTo>
                  <a:cubicBezTo>
                    <a:pt x="154" y="397"/>
                    <a:pt x="147" y="400"/>
                    <a:pt x="140" y="402"/>
                  </a:cubicBezTo>
                  <a:cubicBezTo>
                    <a:pt x="138" y="402"/>
                    <a:pt x="136" y="404"/>
                    <a:pt x="135" y="406"/>
                  </a:cubicBezTo>
                  <a:cubicBezTo>
                    <a:pt x="134" y="407"/>
                    <a:pt x="133" y="409"/>
                    <a:pt x="133" y="410"/>
                  </a:cubicBezTo>
                  <a:cubicBezTo>
                    <a:pt x="129" y="411"/>
                    <a:pt x="125" y="412"/>
                    <a:pt x="121" y="413"/>
                  </a:cubicBezTo>
                  <a:cubicBezTo>
                    <a:pt x="118" y="414"/>
                    <a:pt x="116" y="415"/>
                    <a:pt x="115" y="417"/>
                  </a:cubicBezTo>
                  <a:cubicBezTo>
                    <a:pt x="115" y="419"/>
                    <a:pt x="114" y="420"/>
                    <a:pt x="113" y="422"/>
                  </a:cubicBezTo>
                  <a:cubicBezTo>
                    <a:pt x="109" y="423"/>
                    <a:pt x="105" y="424"/>
                    <a:pt x="101" y="425"/>
                  </a:cubicBezTo>
                  <a:cubicBezTo>
                    <a:pt x="99" y="425"/>
                    <a:pt x="97" y="427"/>
                    <a:pt x="96" y="429"/>
                  </a:cubicBezTo>
                  <a:cubicBezTo>
                    <a:pt x="95" y="430"/>
                    <a:pt x="95" y="431"/>
                    <a:pt x="94" y="432"/>
                  </a:cubicBezTo>
                  <a:cubicBezTo>
                    <a:pt x="91" y="432"/>
                    <a:pt x="91" y="432"/>
                    <a:pt x="91" y="432"/>
                  </a:cubicBezTo>
                  <a:cubicBezTo>
                    <a:pt x="90" y="432"/>
                    <a:pt x="88" y="432"/>
                    <a:pt x="87" y="433"/>
                  </a:cubicBezTo>
                  <a:cubicBezTo>
                    <a:pt x="81" y="436"/>
                    <a:pt x="78" y="440"/>
                    <a:pt x="74" y="442"/>
                  </a:cubicBezTo>
                  <a:cubicBezTo>
                    <a:pt x="71" y="444"/>
                    <a:pt x="68" y="446"/>
                    <a:pt x="62" y="447"/>
                  </a:cubicBezTo>
                  <a:cubicBezTo>
                    <a:pt x="58" y="448"/>
                    <a:pt x="55" y="452"/>
                    <a:pt x="55" y="456"/>
                  </a:cubicBezTo>
                  <a:cubicBezTo>
                    <a:pt x="55" y="463"/>
                    <a:pt x="55" y="463"/>
                    <a:pt x="55" y="463"/>
                  </a:cubicBezTo>
                  <a:cubicBezTo>
                    <a:pt x="55" y="466"/>
                    <a:pt x="57" y="468"/>
                    <a:pt x="59" y="470"/>
                  </a:cubicBezTo>
                  <a:cubicBezTo>
                    <a:pt x="60" y="471"/>
                    <a:pt x="62" y="471"/>
                    <a:pt x="64" y="471"/>
                  </a:cubicBezTo>
                  <a:cubicBezTo>
                    <a:pt x="65" y="471"/>
                    <a:pt x="66" y="471"/>
                    <a:pt x="67" y="471"/>
                  </a:cubicBezTo>
                  <a:cubicBezTo>
                    <a:pt x="86" y="463"/>
                    <a:pt x="106" y="456"/>
                    <a:pt x="126" y="448"/>
                  </a:cubicBezTo>
                  <a:cubicBezTo>
                    <a:pt x="127" y="447"/>
                    <a:pt x="129" y="446"/>
                    <a:pt x="130" y="445"/>
                  </a:cubicBezTo>
                  <a:cubicBezTo>
                    <a:pt x="134" y="445"/>
                    <a:pt x="134" y="445"/>
                    <a:pt x="134" y="445"/>
                  </a:cubicBezTo>
                  <a:cubicBezTo>
                    <a:pt x="137" y="445"/>
                    <a:pt x="139" y="444"/>
                    <a:pt x="140" y="442"/>
                  </a:cubicBezTo>
                  <a:cubicBezTo>
                    <a:pt x="141" y="441"/>
                    <a:pt x="142" y="440"/>
                    <a:pt x="142" y="439"/>
                  </a:cubicBezTo>
                  <a:cubicBezTo>
                    <a:pt x="146" y="439"/>
                    <a:pt x="149" y="438"/>
                    <a:pt x="152" y="437"/>
                  </a:cubicBezTo>
                  <a:cubicBezTo>
                    <a:pt x="154" y="436"/>
                    <a:pt x="156" y="435"/>
                    <a:pt x="157" y="433"/>
                  </a:cubicBezTo>
                  <a:cubicBezTo>
                    <a:pt x="162" y="433"/>
                    <a:pt x="162" y="433"/>
                    <a:pt x="162" y="433"/>
                  </a:cubicBezTo>
                  <a:cubicBezTo>
                    <a:pt x="164" y="433"/>
                    <a:pt x="166" y="432"/>
                    <a:pt x="168" y="431"/>
                  </a:cubicBezTo>
                  <a:cubicBezTo>
                    <a:pt x="169" y="430"/>
                    <a:pt x="169" y="429"/>
                    <a:pt x="170" y="428"/>
                  </a:cubicBezTo>
                  <a:cubicBezTo>
                    <a:pt x="173" y="427"/>
                    <a:pt x="176" y="426"/>
                    <a:pt x="180" y="425"/>
                  </a:cubicBezTo>
                  <a:cubicBezTo>
                    <a:pt x="182" y="425"/>
                    <a:pt x="184" y="424"/>
                    <a:pt x="185" y="422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192" y="422"/>
                    <a:pt x="194" y="421"/>
                    <a:pt x="195" y="419"/>
                  </a:cubicBezTo>
                  <a:cubicBezTo>
                    <a:pt x="196" y="419"/>
                    <a:pt x="196" y="418"/>
                    <a:pt x="197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200" y="418"/>
                    <a:pt x="202" y="417"/>
                    <a:pt x="203" y="415"/>
                  </a:cubicBezTo>
                  <a:cubicBezTo>
                    <a:pt x="204" y="415"/>
                    <a:pt x="205" y="414"/>
                    <a:pt x="205" y="413"/>
                  </a:cubicBezTo>
                  <a:cubicBezTo>
                    <a:pt x="210" y="412"/>
                    <a:pt x="214" y="411"/>
                    <a:pt x="219" y="410"/>
                  </a:cubicBezTo>
                  <a:cubicBezTo>
                    <a:pt x="221" y="409"/>
                    <a:pt x="223" y="408"/>
                    <a:pt x="225" y="405"/>
                  </a:cubicBezTo>
                  <a:cubicBezTo>
                    <a:pt x="230" y="405"/>
                    <a:pt x="236" y="403"/>
                    <a:pt x="242" y="402"/>
                  </a:cubicBezTo>
                  <a:cubicBezTo>
                    <a:pt x="244" y="402"/>
                    <a:pt x="246" y="401"/>
                    <a:pt x="248" y="399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51" y="399"/>
                    <a:pt x="253" y="398"/>
                    <a:pt x="254" y="396"/>
                  </a:cubicBezTo>
                  <a:cubicBezTo>
                    <a:pt x="255" y="396"/>
                    <a:pt x="256" y="395"/>
                    <a:pt x="256" y="394"/>
                  </a:cubicBezTo>
                  <a:cubicBezTo>
                    <a:pt x="262" y="393"/>
                    <a:pt x="268" y="392"/>
                    <a:pt x="273" y="391"/>
                  </a:cubicBezTo>
                  <a:cubicBezTo>
                    <a:pt x="276" y="391"/>
                    <a:pt x="278" y="389"/>
                    <a:pt x="279" y="387"/>
                  </a:cubicBezTo>
                  <a:cubicBezTo>
                    <a:pt x="280" y="387"/>
                    <a:pt x="280" y="387"/>
                    <a:pt x="280" y="387"/>
                  </a:cubicBezTo>
                  <a:cubicBezTo>
                    <a:pt x="282" y="387"/>
                    <a:pt x="284" y="386"/>
                    <a:pt x="286" y="385"/>
                  </a:cubicBezTo>
                  <a:cubicBezTo>
                    <a:pt x="287" y="384"/>
                    <a:pt x="287" y="383"/>
                    <a:pt x="288" y="382"/>
                  </a:cubicBezTo>
                  <a:cubicBezTo>
                    <a:pt x="298" y="380"/>
                    <a:pt x="307" y="378"/>
                    <a:pt x="317" y="376"/>
                  </a:cubicBezTo>
                  <a:cubicBezTo>
                    <a:pt x="319" y="375"/>
                    <a:pt x="321" y="374"/>
                    <a:pt x="322" y="372"/>
                  </a:cubicBezTo>
                  <a:cubicBezTo>
                    <a:pt x="323" y="372"/>
                    <a:pt x="323" y="372"/>
                    <a:pt x="323" y="372"/>
                  </a:cubicBezTo>
                  <a:cubicBezTo>
                    <a:pt x="325" y="372"/>
                    <a:pt x="328" y="371"/>
                    <a:pt x="329" y="370"/>
                  </a:cubicBezTo>
                  <a:cubicBezTo>
                    <a:pt x="330" y="369"/>
                    <a:pt x="330" y="368"/>
                    <a:pt x="331" y="367"/>
                  </a:cubicBezTo>
                  <a:cubicBezTo>
                    <a:pt x="337" y="366"/>
                    <a:pt x="342" y="365"/>
                    <a:pt x="348" y="364"/>
                  </a:cubicBezTo>
                  <a:cubicBezTo>
                    <a:pt x="351" y="364"/>
                    <a:pt x="353" y="363"/>
                    <a:pt x="354" y="361"/>
                  </a:cubicBezTo>
                  <a:cubicBezTo>
                    <a:pt x="359" y="361"/>
                    <a:pt x="359" y="361"/>
                    <a:pt x="359" y="361"/>
                  </a:cubicBezTo>
                  <a:cubicBezTo>
                    <a:pt x="361" y="361"/>
                    <a:pt x="363" y="360"/>
                    <a:pt x="364" y="358"/>
                  </a:cubicBezTo>
                  <a:cubicBezTo>
                    <a:pt x="365" y="358"/>
                    <a:pt x="365" y="357"/>
                    <a:pt x="366" y="357"/>
                  </a:cubicBezTo>
                  <a:cubicBezTo>
                    <a:pt x="370" y="357"/>
                    <a:pt x="370" y="357"/>
                    <a:pt x="370" y="357"/>
                  </a:cubicBezTo>
                  <a:cubicBezTo>
                    <a:pt x="373" y="357"/>
                    <a:pt x="375" y="356"/>
                    <a:pt x="376" y="354"/>
                  </a:cubicBezTo>
                  <a:cubicBezTo>
                    <a:pt x="377" y="354"/>
                    <a:pt x="377" y="354"/>
                    <a:pt x="377" y="353"/>
                  </a:cubicBezTo>
                  <a:cubicBezTo>
                    <a:pt x="382" y="353"/>
                    <a:pt x="382" y="353"/>
                    <a:pt x="382" y="353"/>
                  </a:cubicBezTo>
                  <a:cubicBezTo>
                    <a:pt x="384" y="353"/>
                    <a:pt x="386" y="352"/>
                    <a:pt x="388" y="351"/>
                  </a:cubicBezTo>
                  <a:cubicBezTo>
                    <a:pt x="388" y="350"/>
                    <a:pt x="389" y="350"/>
                    <a:pt x="389" y="349"/>
                  </a:cubicBezTo>
                  <a:cubicBezTo>
                    <a:pt x="394" y="349"/>
                    <a:pt x="394" y="349"/>
                    <a:pt x="394" y="349"/>
                  </a:cubicBezTo>
                  <a:cubicBezTo>
                    <a:pt x="396" y="349"/>
                    <a:pt x="398" y="348"/>
                    <a:pt x="400" y="347"/>
                  </a:cubicBezTo>
                  <a:cubicBezTo>
                    <a:pt x="401" y="346"/>
                    <a:pt x="401" y="345"/>
                    <a:pt x="402" y="344"/>
                  </a:cubicBezTo>
                  <a:cubicBezTo>
                    <a:pt x="409" y="343"/>
                    <a:pt x="416" y="342"/>
                    <a:pt x="423" y="341"/>
                  </a:cubicBezTo>
                  <a:cubicBezTo>
                    <a:pt x="425" y="341"/>
                    <a:pt x="427" y="340"/>
                    <a:pt x="428" y="338"/>
                  </a:cubicBezTo>
                  <a:cubicBezTo>
                    <a:pt x="433" y="338"/>
                    <a:pt x="433" y="338"/>
                    <a:pt x="433" y="338"/>
                  </a:cubicBezTo>
                  <a:cubicBezTo>
                    <a:pt x="436" y="338"/>
                    <a:pt x="438" y="337"/>
                    <a:pt x="439" y="335"/>
                  </a:cubicBezTo>
                  <a:cubicBezTo>
                    <a:pt x="440" y="335"/>
                    <a:pt x="440" y="334"/>
                    <a:pt x="440" y="334"/>
                  </a:cubicBezTo>
                  <a:cubicBezTo>
                    <a:pt x="445" y="334"/>
                    <a:pt x="445" y="334"/>
                    <a:pt x="445" y="334"/>
                  </a:cubicBezTo>
                  <a:cubicBezTo>
                    <a:pt x="447" y="334"/>
                    <a:pt x="450" y="333"/>
                    <a:pt x="451" y="331"/>
                  </a:cubicBezTo>
                  <a:cubicBezTo>
                    <a:pt x="451" y="331"/>
                    <a:pt x="452" y="331"/>
                    <a:pt x="452" y="330"/>
                  </a:cubicBezTo>
                  <a:cubicBezTo>
                    <a:pt x="457" y="330"/>
                    <a:pt x="457" y="330"/>
                    <a:pt x="457" y="330"/>
                  </a:cubicBezTo>
                  <a:cubicBezTo>
                    <a:pt x="459" y="330"/>
                    <a:pt x="461" y="329"/>
                    <a:pt x="463" y="328"/>
                  </a:cubicBezTo>
                  <a:cubicBezTo>
                    <a:pt x="463" y="327"/>
                    <a:pt x="464" y="326"/>
                    <a:pt x="464" y="325"/>
                  </a:cubicBezTo>
                  <a:cubicBezTo>
                    <a:pt x="472" y="324"/>
                    <a:pt x="479" y="323"/>
                    <a:pt x="486" y="322"/>
                  </a:cubicBezTo>
                  <a:cubicBezTo>
                    <a:pt x="488" y="322"/>
                    <a:pt x="490" y="320"/>
                    <a:pt x="491" y="319"/>
                  </a:cubicBezTo>
                  <a:cubicBezTo>
                    <a:pt x="500" y="319"/>
                    <a:pt x="500" y="319"/>
                    <a:pt x="500" y="319"/>
                  </a:cubicBezTo>
                  <a:cubicBezTo>
                    <a:pt x="502" y="319"/>
                    <a:pt x="504" y="318"/>
                    <a:pt x="506" y="316"/>
                  </a:cubicBezTo>
                  <a:cubicBezTo>
                    <a:pt x="506" y="316"/>
                    <a:pt x="507" y="315"/>
                    <a:pt x="507" y="315"/>
                  </a:cubicBezTo>
                  <a:cubicBezTo>
                    <a:pt x="516" y="315"/>
                    <a:pt x="516" y="315"/>
                    <a:pt x="516" y="315"/>
                  </a:cubicBezTo>
                  <a:cubicBezTo>
                    <a:pt x="518" y="315"/>
                    <a:pt x="520" y="314"/>
                    <a:pt x="522" y="312"/>
                  </a:cubicBezTo>
                  <a:cubicBezTo>
                    <a:pt x="522" y="312"/>
                    <a:pt x="523" y="311"/>
                    <a:pt x="523" y="311"/>
                  </a:cubicBezTo>
                  <a:cubicBezTo>
                    <a:pt x="528" y="311"/>
                    <a:pt x="528" y="311"/>
                    <a:pt x="528" y="311"/>
                  </a:cubicBezTo>
                  <a:cubicBezTo>
                    <a:pt x="530" y="311"/>
                    <a:pt x="532" y="310"/>
                    <a:pt x="534" y="309"/>
                  </a:cubicBezTo>
                  <a:cubicBezTo>
                    <a:pt x="534" y="308"/>
                    <a:pt x="534" y="308"/>
                    <a:pt x="535" y="307"/>
                  </a:cubicBezTo>
                  <a:cubicBezTo>
                    <a:pt x="543" y="307"/>
                    <a:pt x="543" y="307"/>
                    <a:pt x="543" y="307"/>
                  </a:cubicBezTo>
                  <a:cubicBezTo>
                    <a:pt x="546" y="307"/>
                    <a:pt x="548" y="306"/>
                    <a:pt x="549" y="305"/>
                  </a:cubicBezTo>
                  <a:cubicBezTo>
                    <a:pt x="550" y="304"/>
                    <a:pt x="551" y="303"/>
                    <a:pt x="551" y="302"/>
                  </a:cubicBezTo>
                  <a:cubicBezTo>
                    <a:pt x="566" y="300"/>
                    <a:pt x="581" y="298"/>
                    <a:pt x="596" y="295"/>
                  </a:cubicBezTo>
                  <a:cubicBezTo>
                    <a:pt x="598" y="295"/>
                    <a:pt x="600" y="294"/>
                    <a:pt x="601" y="292"/>
                  </a:cubicBezTo>
                  <a:cubicBezTo>
                    <a:pt x="610" y="292"/>
                    <a:pt x="610" y="292"/>
                    <a:pt x="610" y="292"/>
                  </a:cubicBezTo>
                  <a:cubicBezTo>
                    <a:pt x="612" y="292"/>
                    <a:pt x="615" y="291"/>
                    <a:pt x="616" y="289"/>
                  </a:cubicBezTo>
                  <a:cubicBezTo>
                    <a:pt x="617" y="289"/>
                    <a:pt x="617" y="289"/>
                    <a:pt x="617" y="288"/>
                  </a:cubicBezTo>
                  <a:cubicBezTo>
                    <a:pt x="626" y="288"/>
                    <a:pt x="626" y="288"/>
                    <a:pt x="626" y="288"/>
                  </a:cubicBezTo>
                  <a:cubicBezTo>
                    <a:pt x="628" y="288"/>
                    <a:pt x="630" y="287"/>
                    <a:pt x="632" y="286"/>
                  </a:cubicBezTo>
                  <a:cubicBezTo>
                    <a:pt x="632" y="285"/>
                    <a:pt x="633" y="285"/>
                    <a:pt x="633" y="284"/>
                  </a:cubicBezTo>
                  <a:cubicBezTo>
                    <a:pt x="646" y="284"/>
                    <a:pt x="646" y="284"/>
                    <a:pt x="646" y="284"/>
                  </a:cubicBezTo>
                  <a:cubicBezTo>
                    <a:pt x="648" y="284"/>
                    <a:pt x="650" y="283"/>
                    <a:pt x="652" y="282"/>
                  </a:cubicBezTo>
                  <a:cubicBezTo>
                    <a:pt x="652" y="281"/>
                    <a:pt x="652" y="281"/>
                    <a:pt x="653" y="280"/>
                  </a:cubicBezTo>
                  <a:cubicBezTo>
                    <a:pt x="665" y="280"/>
                    <a:pt x="665" y="280"/>
                    <a:pt x="665" y="280"/>
                  </a:cubicBezTo>
                  <a:cubicBezTo>
                    <a:pt x="668" y="280"/>
                    <a:pt x="670" y="279"/>
                    <a:pt x="671" y="278"/>
                  </a:cubicBezTo>
                  <a:cubicBezTo>
                    <a:pt x="672" y="277"/>
                    <a:pt x="672" y="277"/>
                    <a:pt x="672" y="276"/>
                  </a:cubicBezTo>
                  <a:cubicBezTo>
                    <a:pt x="685" y="276"/>
                    <a:pt x="685" y="276"/>
                    <a:pt x="685" y="276"/>
                  </a:cubicBezTo>
                  <a:cubicBezTo>
                    <a:pt x="687" y="276"/>
                    <a:pt x="689" y="276"/>
                    <a:pt x="691" y="274"/>
                  </a:cubicBezTo>
                  <a:cubicBezTo>
                    <a:pt x="691" y="274"/>
                    <a:pt x="692" y="273"/>
                    <a:pt x="692" y="273"/>
                  </a:cubicBezTo>
                  <a:cubicBezTo>
                    <a:pt x="709" y="273"/>
                    <a:pt x="709" y="273"/>
                    <a:pt x="709" y="273"/>
                  </a:cubicBezTo>
                  <a:cubicBezTo>
                    <a:pt x="709" y="273"/>
                    <a:pt x="710" y="272"/>
                    <a:pt x="711" y="272"/>
                  </a:cubicBezTo>
                  <a:cubicBezTo>
                    <a:pt x="720" y="270"/>
                    <a:pt x="731" y="268"/>
                    <a:pt x="742" y="266"/>
                  </a:cubicBezTo>
                  <a:cubicBezTo>
                    <a:pt x="742" y="249"/>
                    <a:pt x="742" y="249"/>
                    <a:pt x="742" y="249"/>
                  </a:cubicBezTo>
                  <a:cubicBezTo>
                    <a:pt x="730" y="251"/>
                    <a:pt x="718" y="253"/>
                    <a:pt x="707" y="256"/>
                  </a:cubicBezTo>
                  <a:cubicBezTo>
                    <a:pt x="685" y="256"/>
                    <a:pt x="685" y="256"/>
                    <a:pt x="685" y="256"/>
                  </a:cubicBezTo>
                  <a:cubicBezTo>
                    <a:pt x="683" y="256"/>
                    <a:pt x="681" y="257"/>
                    <a:pt x="679" y="258"/>
                  </a:cubicBezTo>
                  <a:cubicBezTo>
                    <a:pt x="679" y="259"/>
                    <a:pt x="678" y="259"/>
                    <a:pt x="678" y="260"/>
                  </a:cubicBezTo>
                  <a:cubicBezTo>
                    <a:pt x="665" y="260"/>
                    <a:pt x="665" y="260"/>
                    <a:pt x="665" y="260"/>
                  </a:cubicBezTo>
                  <a:cubicBezTo>
                    <a:pt x="663" y="260"/>
                    <a:pt x="661" y="261"/>
                    <a:pt x="659" y="262"/>
                  </a:cubicBezTo>
                  <a:cubicBezTo>
                    <a:pt x="659" y="263"/>
                    <a:pt x="659" y="263"/>
                    <a:pt x="658" y="264"/>
                  </a:cubicBezTo>
                  <a:cubicBezTo>
                    <a:pt x="646" y="264"/>
                    <a:pt x="646" y="264"/>
                    <a:pt x="646" y="264"/>
                  </a:cubicBezTo>
                  <a:cubicBezTo>
                    <a:pt x="644" y="264"/>
                    <a:pt x="641" y="265"/>
                    <a:pt x="640" y="266"/>
                  </a:cubicBezTo>
                  <a:cubicBezTo>
                    <a:pt x="639" y="266"/>
                    <a:pt x="639" y="267"/>
                    <a:pt x="639" y="267"/>
                  </a:cubicBezTo>
                  <a:cubicBezTo>
                    <a:pt x="626" y="267"/>
                    <a:pt x="626" y="267"/>
                    <a:pt x="626" y="267"/>
                  </a:cubicBezTo>
                  <a:cubicBezTo>
                    <a:pt x="624" y="267"/>
                    <a:pt x="622" y="268"/>
                    <a:pt x="620" y="270"/>
                  </a:cubicBezTo>
                  <a:cubicBezTo>
                    <a:pt x="620" y="270"/>
                    <a:pt x="619" y="271"/>
                    <a:pt x="619" y="271"/>
                  </a:cubicBezTo>
                  <a:cubicBezTo>
                    <a:pt x="610" y="271"/>
                    <a:pt x="610" y="271"/>
                    <a:pt x="610" y="271"/>
                  </a:cubicBezTo>
                  <a:cubicBezTo>
                    <a:pt x="608" y="271"/>
                    <a:pt x="606" y="272"/>
                    <a:pt x="604" y="274"/>
                  </a:cubicBezTo>
                  <a:cubicBezTo>
                    <a:pt x="604" y="274"/>
                    <a:pt x="603" y="275"/>
                    <a:pt x="603" y="275"/>
                  </a:cubicBezTo>
                  <a:cubicBezTo>
                    <a:pt x="595" y="275"/>
                    <a:pt x="595" y="275"/>
                    <a:pt x="595" y="275"/>
                  </a:cubicBezTo>
                  <a:cubicBezTo>
                    <a:pt x="592" y="275"/>
                    <a:pt x="590" y="276"/>
                    <a:pt x="589" y="278"/>
                  </a:cubicBezTo>
                  <a:cubicBezTo>
                    <a:pt x="588" y="278"/>
                    <a:pt x="588" y="279"/>
                    <a:pt x="587" y="280"/>
                  </a:cubicBezTo>
                  <a:cubicBezTo>
                    <a:pt x="572" y="282"/>
                    <a:pt x="557" y="284"/>
                    <a:pt x="542" y="287"/>
                  </a:cubicBezTo>
                  <a:cubicBezTo>
                    <a:pt x="540" y="287"/>
                    <a:pt x="538" y="289"/>
                    <a:pt x="536" y="291"/>
                  </a:cubicBezTo>
                  <a:cubicBezTo>
                    <a:pt x="528" y="291"/>
                    <a:pt x="528" y="291"/>
                    <a:pt x="528" y="291"/>
                  </a:cubicBezTo>
                  <a:cubicBezTo>
                    <a:pt x="526" y="291"/>
                    <a:pt x="523" y="291"/>
                    <a:pt x="522" y="293"/>
                  </a:cubicBezTo>
                  <a:cubicBezTo>
                    <a:pt x="521" y="293"/>
                    <a:pt x="521" y="294"/>
                    <a:pt x="521" y="294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4" y="294"/>
                    <a:pt x="512" y="295"/>
                    <a:pt x="510" y="297"/>
                  </a:cubicBezTo>
                  <a:cubicBezTo>
                    <a:pt x="510" y="297"/>
                    <a:pt x="509" y="298"/>
                    <a:pt x="509" y="298"/>
                  </a:cubicBezTo>
                  <a:cubicBezTo>
                    <a:pt x="500" y="298"/>
                    <a:pt x="500" y="298"/>
                    <a:pt x="500" y="298"/>
                  </a:cubicBezTo>
                  <a:cubicBezTo>
                    <a:pt x="498" y="298"/>
                    <a:pt x="496" y="299"/>
                    <a:pt x="494" y="301"/>
                  </a:cubicBezTo>
                  <a:cubicBezTo>
                    <a:pt x="494" y="301"/>
                    <a:pt x="494" y="301"/>
                    <a:pt x="493" y="302"/>
                  </a:cubicBezTo>
                  <a:cubicBezTo>
                    <a:pt x="484" y="302"/>
                    <a:pt x="484" y="302"/>
                    <a:pt x="484" y="302"/>
                  </a:cubicBezTo>
                  <a:cubicBezTo>
                    <a:pt x="482" y="302"/>
                    <a:pt x="480" y="303"/>
                    <a:pt x="479" y="304"/>
                  </a:cubicBezTo>
                  <a:cubicBezTo>
                    <a:pt x="478" y="305"/>
                    <a:pt x="477" y="306"/>
                    <a:pt x="477" y="307"/>
                  </a:cubicBezTo>
                  <a:cubicBezTo>
                    <a:pt x="470" y="308"/>
                    <a:pt x="463" y="309"/>
                    <a:pt x="456" y="310"/>
                  </a:cubicBezTo>
                  <a:cubicBezTo>
                    <a:pt x="453" y="310"/>
                    <a:pt x="451" y="312"/>
                    <a:pt x="450" y="313"/>
                  </a:cubicBezTo>
                  <a:cubicBezTo>
                    <a:pt x="445" y="313"/>
                    <a:pt x="445" y="313"/>
                    <a:pt x="445" y="313"/>
                  </a:cubicBezTo>
                  <a:cubicBezTo>
                    <a:pt x="443" y="313"/>
                    <a:pt x="441" y="314"/>
                    <a:pt x="439" y="316"/>
                  </a:cubicBezTo>
                  <a:cubicBezTo>
                    <a:pt x="439" y="316"/>
                    <a:pt x="439" y="317"/>
                    <a:pt x="438" y="317"/>
                  </a:cubicBezTo>
                  <a:cubicBezTo>
                    <a:pt x="433" y="317"/>
                    <a:pt x="433" y="317"/>
                    <a:pt x="433" y="317"/>
                  </a:cubicBezTo>
                  <a:cubicBezTo>
                    <a:pt x="431" y="317"/>
                    <a:pt x="429" y="318"/>
                    <a:pt x="427" y="320"/>
                  </a:cubicBezTo>
                  <a:cubicBezTo>
                    <a:pt x="427" y="320"/>
                    <a:pt x="427" y="321"/>
                    <a:pt x="426" y="321"/>
                  </a:cubicBezTo>
                  <a:cubicBezTo>
                    <a:pt x="422" y="321"/>
                    <a:pt x="422" y="321"/>
                    <a:pt x="422" y="321"/>
                  </a:cubicBezTo>
                  <a:cubicBezTo>
                    <a:pt x="419" y="321"/>
                    <a:pt x="417" y="322"/>
                    <a:pt x="416" y="324"/>
                  </a:cubicBezTo>
                  <a:cubicBezTo>
                    <a:pt x="415" y="324"/>
                    <a:pt x="414" y="325"/>
                    <a:pt x="414" y="326"/>
                  </a:cubicBezTo>
                  <a:cubicBezTo>
                    <a:pt x="407" y="327"/>
                    <a:pt x="400" y="328"/>
                    <a:pt x="393" y="329"/>
                  </a:cubicBezTo>
                  <a:cubicBezTo>
                    <a:pt x="390" y="329"/>
                    <a:pt x="388" y="331"/>
                    <a:pt x="387" y="333"/>
                  </a:cubicBezTo>
                  <a:cubicBezTo>
                    <a:pt x="382" y="333"/>
                    <a:pt x="382" y="333"/>
                    <a:pt x="382" y="333"/>
                  </a:cubicBezTo>
                  <a:cubicBezTo>
                    <a:pt x="380" y="333"/>
                    <a:pt x="378" y="333"/>
                    <a:pt x="376" y="335"/>
                  </a:cubicBezTo>
                  <a:cubicBezTo>
                    <a:pt x="376" y="335"/>
                    <a:pt x="375" y="336"/>
                    <a:pt x="375" y="336"/>
                  </a:cubicBezTo>
                  <a:cubicBezTo>
                    <a:pt x="370" y="336"/>
                    <a:pt x="370" y="336"/>
                    <a:pt x="370" y="336"/>
                  </a:cubicBezTo>
                  <a:cubicBezTo>
                    <a:pt x="368" y="336"/>
                    <a:pt x="366" y="337"/>
                    <a:pt x="365" y="339"/>
                  </a:cubicBezTo>
                  <a:cubicBezTo>
                    <a:pt x="364" y="339"/>
                    <a:pt x="364" y="340"/>
                    <a:pt x="363" y="340"/>
                  </a:cubicBezTo>
                  <a:cubicBezTo>
                    <a:pt x="359" y="340"/>
                    <a:pt x="359" y="340"/>
                    <a:pt x="359" y="340"/>
                  </a:cubicBezTo>
                  <a:cubicBezTo>
                    <a:pt x="356" y="340"/>
                    <a:pt x="354" y="341"/>
                    <a:pt x="353" y="343"/>
                  </a:cubicBezTo>
                  <a:cubicBezTo>
                    <a:pt x="352" y="343"/>
                    <a:pt x="352" y="344"/>
                    <a:pt x="352" y="344"/>
                  </a:cubicBezTo>
                  <a:cubicBezTo>
                    <a:pt x="347" y="344"/>
                    <a:pt x="347" y="344"/>
                    <a:pt x="347" y="344"/>
                  </a:cubicBezTo>
                  <a:cubicBezTo>
                    <a:pt x="345" y="344"/>
                    <a:pt x="342" y="345"/>
                    <a:pt x="341" y="347"/>
                  </a:cubicBezTo>
                  <a:cubicBezTo>
                    <a:pt x="340" y="347"/>
                    <a:pt x="340" y="348"/>
                    <a:pt x="339" y="349"/>
                  </a:cubicBezTo>
                  <a:cubicBezTo>
                    <a:pt x="334" y="350"/>
                    <a:pt x="328" y="351"/>
                    <a:pt x="322" y="352"/>
                  </a:cubicBezTo>
                  <a:cubicBezTo>
                    <a:pt x="319" y="352"/>
                    <a:pt x="317" y="354"/>
                    <a:pt x="316" y="356"/>
                  </a:cubicBezTo>
                  <a:cubicBezTo>
                    <a:pt x="315" y="356"/>
                    <a:pt x="315" y="356"/>
                    <a:pt x="315" y="356"/>
                  </a:cubicBezTo>
                  <a:cubicBezTo>
                    <a:pt x="313" y="356"/>
                    <a:pt x="311" y="356"/>
                    <a:pt x="309" y="358"/>
                  </a:cubicBezTo>
                  <a:cubicBezTo>
                    <a:pt x="309" y="359"/>
                    <a:pt x="308" y="360"/>
                    <a:pt x="308" y="361"/>
                  </a:cubicBezTo>
                  <a:cubicBezTo>
                    <a:pt x="298" y="363"/>
                    <a:pt x="288" y="365"/>
                    <a:pt x="278" y="367"/>
                  </a:cubicBezTo>
                  <a:cubicBezTo>
                    <a:pt x="276" y="367"/>
                    <a:pt x="274" y="369"/>
                    <a:pt x="273" y="371"/>
                  </a:cubicBezTo>
                  <a:cubicBezTo>
                    <a:pt x="272" y="371"/>
                    <a:pt x="272" y="371"/>
                    <a:pt x="272" y="371"/>
                  </a:cubicBezTo>
                  <a:cubicBezTo>
                    <a:pt x="270" y="371"/>
                    <a:pt x="268" y="372"/>
                    <a:pt x="266" y="373"/>
                  </a:cubicBezTo>
                  <a:cubicBezTo>
                    <a:pt x="266" y="374"/>
                    <a:pt x="265" y="375"/>
                    <a:pt x="265" y="376"/>
                  </a:cubicBezTo>
                  <a:cubicBezTo>
                    <a:pt x="259" y="377"/>
                    <a:pt x="253" y="378"/>
                    <a:pt x="247" y="379"/>
                  </a:cubicBezTo>
                  <a:cubicBezTo>
                    <a:pt x="245" y="379"/>
                    <a:pt x="243" y="380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38" y="382"/>
                    <a:pt x="236" y="383"/>
                    <a:pt x="235" y="385"/>
                  </a:cubicBezTo>
                  <a:cubicBezTo>
                    <a:pt x="234" y="385"/>
                    <a:pt x="233" y="386"/>
                    <a:pt x="233" y="387"/>
                  </a:cubicBezTo>
                  <a:cubicBezTo>
                    <a:pt x="227" y="388"/>
                    <a:pt x="222" y="389"/>
                    <a:pt x="216" y="390"/>
                  </a:cubicBezTo>
                  <a:cubicBezTo>
                    <a:pt x="213" y="390"/>
                    <a:pt x="210" y="392"/>
                    <a:pt x="209" y="395"/>
                  </a:cubicBezTo>
                  <a:cubicBezTo>
                    <a:pt x="205" y="396"/>
                    <a:pt x="200" y="397"/>
                    <a:pt x="196" y="398"/>
                  </a:cubicBezTo>
                  <a:cubicBezTo>
                    <a:pt x="194" y="398"/>
                    <a:pt x="192" y="399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7" y="401"/>
                    <a:pt x="185" y="402"/>
                    <a:pt x="184" y="404"/>
                  </a:cubicBezTo>
                  <a:cubicBezTo>
                    <a:pt x="183" y="404"/>
                    <a:pt x="183" y="405"/>
                    <a:pt x="182" y="40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6" y="405"/>
                    <a:pt x="174" y="406"/>
                    <a:pt x="172" y="407"/>
                  </a:cubicBezTo>
                  <a:cubicBezTo>
                    <a:pt x="173" y="407"/>
                    <a:pt x="173" y="406"/>
                    <a:pt x="173" y="406"/>
                  </a:cubicBezTo>
                  <a:cubicBezTo>
                    <a:pt x="174" y="404"/>
                    <a:pt x="175" y="403"/>
                    <a:pt x="176" y="401"/>
                  </a:cubicBezTo>
                  <a:cubicBezTo>
                    <a:pt x="182" y="399"/>
                    <a:pt x="189" y="397"/>
                    <a:pt x="196" y="395"/>
                  </a:cubicBezTo>
                  <a:cubicBezTo>
                    <a:pt x="198" y="394"/>
                    <a:pt x="200" y="393"/>
                    <a:pt x="201" y="391"/>
                  </a:cubicBezTo>
                  <a:cubicBezTo>
                    <a:pt x="202" y="389"/>
                    <a:pt x="202" y="387"/>
                    <a:pt x="203" y="386"/>
                  </a:cubicBezTo>
                  <a:cubicBezTo>
                    <a:pt x="210" y="384"/>
                    <a:pt x="217" y="382"/>
                    <a:pt x="224" y="379"/>
                  </a:cubicBezTo>
                  <a:cubicBezTo>
                    <a:pt x="225" y="379"/>
                    <a:pt x="227" y="377"/>
                    <a:pt x="228" y="376"/>
                  </a:cubicBezTo>
                  <a:cubicBezTo>
                    <a:pt x="229" y="374"/>
                    <a:pt x="229" y="373"/>
                    <a:pt x="230" y="372"/>
                  </a:cubicBezTo>
                  <a:cubicBezTo>
                    <a:pt x="233" y="372"/>
                    <a:pt x="233" y="372"/>
                    <a:pt x="233" y="372"/>
                  </a:cubicBezTo>
                  <a:cubicBezTo>
                    <a:pt x="235" y="372"/>
                    <a:pt x="237" y="371"/>
                    <a:pt x="239" y="370"/>
                  </a:cubicBezTo>
                  <a:cubicBezTo>
                    <a:pt x="239" y="369"/>
                    <a:pt x="239" y="369"/>
                    <a:pt x="240" y="368"/>
                  </a:cubicBezTo>
                  <a:cubicBezTo>
                    <a:pt x="241" y="368"/>
                    <a:pt x="241" y="368"/>
                    <a:pt x="241" y="368"/>
                  </a:cubicBezTo>
                  <a:cubicBezTo>
                    <a:pt x="243" y="368"/>
                    <a:pt x="245" y="367"/>
                    <a:pt x="246" y="366"/>
                  </a:cubicBezTo>
                  <a:cubicBezTo>
                    <a:pt x="247" y="365"/>
                    <a:pt x="247" y="365"/>
                    <a:pt x="248" y="364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51" y="364"/>
                    <a:pt x="253" y="364"/>
                    <a:pt x="254" y="362"/>
                  </a:cubicBezTo>
                  <a:cubicBezTo>
                    <a:pt x="255" y="362"/>
                    <a:pt x="255" y="361"/>
                    <a:pt x="255" y="361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60" y="361"/>
                    <a:pt x="263" y="359"/>
                    <a:pt x="264" y="356"/>
                  </a:cubicBezTo>
                  <a:cubicBezTo>
                    <a:pt x="264" y="355"/>
                    <a:pt x="265" y="354"/>
                    <a:pt x="265" y="353"/>
                  </a:cubicBezTo>
                  <a:cubicBezTo>
                    <a:pt x="268" y="353"/>
                    <a:pt x="268" y="353"/>
                    <a:pt x="268" y="353"/>
                  </a:cubicBezTo>
                  <a:cubicBezTo>
                    <a:pt x="270" y="353"/>
                    <a:pt x="272" y="352"/>
                    <a:pt x="274" y="351"/>
                  </a:cubicBezTo>
                  <a:cubicBezTo>
                    <a:pt x="275" y="350"/>
                    <a:pt x="276" y="349"/>
                    <a:pt x="276" y="347"/>
                  </a:cubicBezTo>
                  <a:cubicBezTo>
                    <a:pt x="279" y="347"/>
                    <a:pt x="283" y="346"/>
                    <a:pt x="286" y="345"/>
                  </a:cubicBezTo>
                  <a:cubicBezTo>
                    <a:pt x="288" y="345"/>
                    <a:pt x="290" y="343"/>
                    <a:pt x="291" y="341"/>
                  </a:cubicBezTo>
                  <a:cubicBezTo>
                    <a:pt x="292" y="341"/>
                    <a:pt x="292" y="341"/>
                    <a:pt x="292" y="341"/>
                  </a:cubicBezTo>
                  <a:cubicBezTo>
                    <a:pt x="294" y="341"/>
                    <a:pt x="296" y="341"/>
                    <a:pt x="298" y="339"/>
                  </a:cubicBezTo>
                  <a:cubicBezTo>
                    <a:pt x="298" y="339"/>
                    <a:pt x="298" y="338"/>
                    <a:pt x="299" y="338"/>
                  </a:cubicBezTo>
                  <a:cubicBezTo>
                    <a:pt x="300" y="338"/>
                    <a:pt x="300" y="338"/>
                    <a:pt x="300" y="338"/>
                  </a:cubicBezTo>
                  <a:cubicBezTo>
                    <a:pt x="302" y="338"/>
                    <a:pt x="304" y="337"/>
                    <a:pt x="306" y="335"/>
                  </a:cubicBezTo>
                  <a:cubicBezTo>
                    <a:pt x="306" y="335"/>
                    <a:pt x="306" y="334"/>
                    <a:pt x="307" y="334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310" y="334"/>
                    <a:pt x="312" y="333"/>
                    <a:pt x="313" y="331"/>
                  </a:cubicBezTo>
                  <a:cubicBezTo>
                    <a:pt x="314" y="331"/>
                    <a:pt x="314" y="331"/>
                    <a:pt x="314" y="330"/>
                  </a:cubicBezTo>
                  <a:cubicBezTo>
                    <a:pt x="315" y="330"/>
                    <a:pt x="315" y="330"/>
                    <a:pt x="315" y="330"/>
                  </a:cubicBezTo>
                  <a:cubicBezTo>
                    <a:pt x="318" y="330"/>
                    <a:pt x="320" y="329"/>
                    <a:pt x="321" y="328"/>
                  </a:cubicBezTo>
                  <a:cubicBezTo>
                    <a:pt x="322" y="327"/>
                    <a:pt x="322" y="327"/>
                    <a:pt x="322" y="326"/>
                  </a:cubicBezTo>
                  <a:cubicBezTo>
                    <a:pt x="323" y="326"/>
                    <a:pt x="323" y="326"/>
                    <a:pt x="323" y="326"/>
                  </a:cubicBezTo>
                  <a:cubicBezTo>
                    <a:pt x="325" y="326"/>
                    <a:pt x="328" y="325"/>
                    <a:pt x="329" y="324"/>
                  </a:cubicBezTo>
                  <a:cubicBezTo>
                    <a:pt x="330" y="323"/>
                    <a:pt x="331" y="322"/>
                    <a:pt x="331" y="321"/>
                  </a:cubicBezTo>
                  <a:cubicBezTo>
                    <a:pt x="334" y="320"/>
                    <a:pt x="338" y="319"/>
                    <a:pt x="341" y="318"/>
                  </a:cubicBezTo>
                  <a:cubicBezTo>
                    <a:pt x="343" y="318"/>
                    <a:pt x="345" y="316"/>
                    <a:pt x="346" y="314"/>
                  </a:cubicBezTo>
                  <a:cubicBezTo>
                    <a:pt x="347" y="313"/>
                    <a:pt x="347" y="312"/>
                    <a:pt x="348" y="311"/>
                  </a:cubicBezTo>
                  <a:cubicBezTo>
                    <a:pt x="351" y="311"/>
                    <a:pt x="351" y="311"/>
                    <a:pt x="351" y="311"/>
                  </a:cubicBezTo>
                  <a:cubicBezTo>
                    <a:pt x="353" y="311"/>
                    <a:pt x="355" y="310"/>
                    <a:pt x="357" y="309"/>
                  </a:cubicBezTo>
                  <a:cubicBezTo>
                    <a:pt x="357" y="308"/>
                    <a:pt x="357" y="308"/>
                    <a:pt x="358" y="307"/>
                  </a:cubicBezTo>
                  <a:cubicBezTo>
                    <a:pt x="359" y="307"/>
                    <a:pt x="359" y="307"/>
                    <a:pt x="359" y="307"/>
                  </a:cubicBezTo>
                  <a:cubicBezTo>
                    <a:pt x="361" y="307"/>
                    <a:pt x="363" y="306"/>
                    <a:pt x="364" y="305"/>
                  </a:cubicBezTo>
                  <a:cubicBezTo>
                    <a:pt x="365" y="304"/>
                    <a:pt x="365" y="304"/>
                    <a:pt x="366" y="303"/>
                  </a:cubicBezTo>
                  <a:cubicBezTo>
                    <a:pt x="366" y="303"/>
                    <a:pt x="366" y="303"/>
                    <a:pt x="366" y="303"/>
                  </a:cubicBezTo>
                  <a:cubicBezTo>
                    <a:pt x="369" y="303"/>
                    <a:pt x="371" y="302"/>
                    <a:pt x="372" y="301"/>
                  </a:cubicBezTo>
                  <a:cubicBezTo>
                    <a:pt x="373" y="300"/>
                    <a:pt x="373" y="300"/>
                    <a:pt x="373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7" y="299"/>
                    <a:pt x="379" y="299"/>
                    <a:pt x="380" y="297"/>
                  </a:cubicBezTo>
                  <a:cubicBezTo>
                    <a:pt x="381" y="297"/>
                    <a:pt x="381" y="296"/>
                    <a:pt x="381" y="296"/>
                  </a:cubicBezTo>
                  <a:cubicBezTo>
                    <a:pt x="382" y="296"/>
                    <a:pt x="382" y="296"/>
                    <a:pt x="382" y="296"/>
                  </a:cubicBezTo>
                  <a:cubicBezTo>
                    <a:pt x="384" y="296"/>
                    <a:pt x="386" y="295"/>
                    <a:pt x="388" y="293"/>
                  </a:cubicBezTo>
                  <a:cubicBezTo>
                    <a:pt x="388" y="293"/>
                    <a:pt x="389" y="292"/>
                    <a:pt x="389" y="292"/>
                  </a:cubicBezTo>
                  <a:cubicBezTo>
                    <a:pt x="390" y="292"/>
                    <a:pt x="390" y="292"/>
                    <a:pt x="390" y="292"/>
                  </a:cubicBezTo>
                  <a:cubicBezTo>
                    <a:pt x="392" y="292"/>
                    <a:pt x="394" y="291"/>
                    <a:pt x="396" y="289"/>
                  </a:cubicBezTo>
                  <a:cubicBezTo>
                    <a:pt x="397" y="288"/>
                    <a:pt x="398" y="287"/>
                    <a:pt x="398" y="286"/>
                  </a:cubicBezTo>
                  <a:cubicBezTo>
                    <a:pt x="404" y="284"/>
                    <a:pt x="410" y="282"/>
                    <a:pt x="416" y="280"/>
                  </a:cubicBezTo>
                  <a:cubicBezTo>
                    <a:pt x="418" y="279"/>
                    <a:pt x="420" y="278"/>
                    <a:pt x="421" y="276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8" y="276"/>
                    <a:pt x="430" y="276"/>
                    <a:pt x="431" y="274"/>
                  </a:cubicBezTo>
                  <a:cubicBezTo>
                    <a:pt x="432" y="274"/>
                    <a:pt x="432" y="273"/>
                    <a:pt x="432" y="273"/>
                  </a:cubicBezTo>
                  <a:cubicBezTo>
                    <a:pt x="433" y="273"/>
                    <a:pt x="433" y="273"/>
                    <a:pt x="433" y="273"/>
                  </a:cubicBezTo>
                  <a:cubicBezTo>
                    <a:pt x="436" y="273"/>
                    <a:pt x="438" y="272"/>
                    <a:pt x="439" y="270"/>
                  </a:cubicBezTo>
                  <a:cubicBezTo>
                    <a:pt x="440" y="270"/>
                    <a:pt x="440" y="269"/>
                    <a:pt x="440" y="269"/>
                  </a:cubicBezTo>
                  <a:cubicBezTo>
                    <a:pt x="441" y="269"/>
                    <a:pt x="441" y="269"/>
                    <a:pt x="441" y="269"/>
                  </a:cubicBezTo>
                  <a:cubicBezTo>
                    <a:pt x="443" y="269"/>
                    <a:pt x="445" y="268"/>
                    <a:pt x="447" y="266"/>
                  </a:cubicBezTo>
                  <a:cubicBezTo>
                    <a:pt x="447" y="266"/>
                    <a:pt x="448" y="266"/>
                    <a:pt x="448" y="265"/>
                  </a:cubicBezTo>
                  <a:cubicBezTo>
                    <a:pt x="449" y="265"/>
                    <a:pt x="449" y="265"/>
                    <a:pt x="449" y="265"/>
                  </a:cubicBezTo>
                  <a:cubicBezTo>
                    <a:pt x="451" y="265"/>
                    <a:pt x="453" y="264"/>
                    <a:pt x="455" y="263"/>
                  </a:cubicBezTo>
                  <a:cubicBezTo>
                    <a:pt x="455" y="262"/>
                    <a:pt x="456" y="262"/>
                    <a:pt x="456" y="261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9" y="261"/>
                    <a:pt x="461" y="260"/>
                    <a:pt x="463" y="259"/>
                  </a:cubicBezTo>
                  <a:cubicBezTo>
                    <a:pt x="463" y="258"/>
                    <a:pt x="464" y="258"/>
                    <a:pt x="464" y="257"/>
                  </a:cubicBezTo>
                  <a:cubicBezTo>
                    <a:pt x="465" y="257"/>
                    <a:pt x="465" y="257"/>
                    <a:pt x="465" y="257"/>
                  </a:cubicBezTo>
                  <a:cubicBezTo>
                    <a:pt x="467" y="257"/>
                    <a:pt x="469" y="256"/>
                    <a:pt x="471" y="255"/>
                  </a:cubicBezTo>
                  <a:cubicBezTo>
                    <a:pt x="472" y="254"/>
                    <a:pt x="472" y="253"/>
                    <a:pt x="473" y="252"/>
                  </a:cubicBezTo>
                  <a:cubicBezTo>
                    <a:pt x="476" y="251"/>
                    <a:pt x="479" y="250"/>
                    <a:pt x="483" y="249"/>
                  </a:cubicBezTo>
                  <a:cubicBezTo>
                    <a:pt x="485" y="249"/>
                    <a:pt x="486" y="248"/>
                    <a:pt x="487" y="246"/>
                  </a:cubicBezTo>
                  <a:cubicBezTo>
                    <a:pt x="492" y="246"/>
                    <a:pt x="492" y="246"/>
                    <a:pt x="492" y="246"/>
                  </a:cubicBezTo>
                  <a:cubicBezTo>
                    <a:pt x="495" y="246"/>
                    <a:pt x="497" y="245"/>
                    <a:pt x="498" y="243"/>
                  </a:cubicBezTo>
                  <a:cubicBezTo>
                    <a:pt x="499" y="242"/>
                    <a:pt x="500" y="241"/>
                    <a:pt x="500" y="240"/>
                  </a:cubicBezTo>
                  <a:cubicBezTo>
                    <a:pt x="506" y="238"/>
                    <a:pt x="512" y="236"/>
                    <a:pt x="518" y="234"/>
                  </a:cubicBezTo>
                  <a:cubicBezTo>
                    <a:pt x="520" y="233"/>
                    <a:pt x="522" y="232"/>
                    <a:pt x="523" y="231"/>
                  </a:cubicBezTo>
                  <a:cubicBezTo>
                    <a:pt x="524" y="231"/>
                    <a:pt x="524" y="231"/>
                    <a:pt x="524" y="231"/>
                  </a:cubicBezTo>
                  <a:cubicBezTo>
                    <a:pt x="526" y="231"/>
                    <a:pt x="528" y="230"/>
                    <a:pt x="530" y="228"/>
                  </a:cubicBezTo>
                  <a:cubicBezTo>
                    <a:pt x="530" y="228"/>
                    <a:pt x="531" y="227"/>
                    <a:pt x="531" y="227"/>
                  </a:cubicBezTo>
                  <a:cubicBezTo>
                    <a:pt x="536" y="227"/>
                    <a:pt x="536" y="227"/>
                    <a:pt x="536" y="227"/>
                  </a:cubicBezTo>
                  <a:cubicBezTo>
                    <a:pt x="538" y="227"/>
                    <a:pt x="540" y="226"/>
                    <a:pt x="541" y="224"/>
                  </a:cubicBezTo>
                  <a:cubicBezTo>
                    <a:pt x="542" y="223"/>
                    <a:pt x="543" y="222"/>
                    <a:pt x="543" y="221"/>
                  </a:cubicBezTo>
                  <a:cubicBezTo>
                    <a:pt x="547" y="221"/>
                    <a:pt x="550" y="220"/>
                    <a:pt x="553" y="219"/>
                  </a:cubicBezTo>
                  <a:cubicBezTo>
                    <a:pt x="556" y="218"/>
                    <a:pt x="557" y="217"/>
                    <a:pt x="558" y="215"/>
                  </a:cubicBezTo>
                  <a:cubicBezTo>
                    <a:pt x="563" y="215"/>
                    <a:pt x="563" y="215"/>
                    <a:pt x="563" y="215"/>
                  </a:cubicBezTo>
                  <a:cubicBezTo>
                    <a:pt x="565" y="215"/>
                    <a:pt x="567" y="214"/>
                    <a:pt x="569" y="213"/>
                  </a:cubicBezTo>
                  <a:cubicBezTo>
                    <a:pt x="570" y="212"/>
                    <a:pt x="571" y="211"/>
                    <a:pt x="571" y="210"/>
                  </a:cubicBezTo>
                  <a:cubicBezTo>
                    <a:pt x="574" y="209"/>
                    <a:pt x="578" y="208"/>
                    <a:pt x="581" y="207"/>
                  </a:cubicBezTo>
                  <a:cubicBezTo>
                    <a:pt x="583" y="207"/>
                    <a:pt x="585" y="206"/>
                    <a:pt x="586" y="204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3" y="204"/>
                    <a:pt x="595" y="203"/>
                    <a:pt x="597" y="201"/>
                  </a:cubicBezTo>
                  <a:cubicBezTo>
                    <a:pt x="597" y="201"/>
                    <a:pt x="597" y="200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601" y="200"/>
                    <a:pt x="603" y="199"/>
                    <a:pt x="604" y="198"/>
                  </a:cubicBezTo>
                  <a:cubicBezTo>
                    <a:pt x="605" y="197"/>
                    <a:pt x="605" y="197"/>
                    <a:pt x="605" y="196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2" y="196"/>
                    <a:pt x="615" y="195"/>
                    <a:pt x="616" y="194"/>
                  </a:cubicBezTo>
                  <a:cubicBezTo>
                    <a:pt x="617" y="193"/>
                    <a:pt x="618" y="192"/>
                    <a:pt x="618" y="191"/>
                  </a:cubicBezTo>
                  <a:cubicBezTo>
                    <a:pt x="621" y="190"/>
                    <a:pt x="625" y="189"/>
                    <a:pt x="628" y="188"/>
                  </a:cubicBezTo>
                  <a:cubicBezTo>
                    <a:pt x="630" y="188"/>
                    <a:pt x="632" y="187"/>
                    <a:pt x="633" y="185"/>
                  </a:cubicBezTo>
                  <a:cubicBezTo>
                    <a:pt x="638" y="185"/>
                    <a:pt x="638" y="185"/>
                    <a:pt x="638" y="185"/>
                  </a:cubicBezTo>
                  <a:cubicBezTo>
                    <a:pt x="640" y="185"/>
                    <a:pt x="642" y="184"/>
                    <a:pt x="644" y="182"/>
                  </a:cubicBezTo>
                  <a:cubicBezTo>
                    <a:pt x="644" y="182"/>
                    <a:pt x="645" y="181"/>
                    <a:pt x="645" y="181"/>
                  </a:cubicBezTo>
                  <a:cubicBezTo>
                    <a:pt x="646" y="181"/>
                    <a:pt x="646" y="181"/>
                    <a:pt x="646" y="181"/>
                  </a:cubicBezTo>
                  <a:cubicBezTo>
                    <a:pt x="648" y="181"/>
                    <a:pt x="650" y="180"/>
                    <a:pt x="652" y="178"/>
                  </a:cubicBezTo>
                  <a:cubicBezTo>
                    <a:pt x="652" y="178"/>
                    <a:pt x="653" y="177"/>
                    <a:pt x="653" y="176"/>
                  </a:cubicBezTo>
                  <a:cubicBezTo>
                    <a:pt x="658" y="175"/>
                    <a:pt x="662" y="174"/>
                    <a:pt x="667" y="173"/>
                  </a:cubicBezTo>
                  <a:cubicBezTo>
                    <a:pt x="670" y="173"/>
                    <a:pt x="672" y="171"/>
                    <a:pt x="673" y="168"/>
                  </a:cubicBezTo>
                  <a:cubicBezTo>
                    <a:pt x="679" y="167"/>
                    <a:pt x="684" y="166"/>
                    <a:pt x="690" y="166"/>
                  </a:cubicBezTo>
                  <a:cubicBezTo>
                    <a:pt x="693" y="165"/>
                    <a:pt x="695" y="164"/>
                    <a:pt x="696" y="162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699" y="162"/>
                    <a:pt x="701" y="161"/>
                    <a:pt x="703" y="159"/>
                  </a:cubicBezTo>
                  <a:cubicBezTo>
                    <a:pt x="703" y="159"/>
                    <a:pt x="704" y="158"/>
                    <a:pt x="704" y="157"/>
                  </a:cubicBezTo>
                  <a:cubicBezTo>
                    <a:pt x="710" y="156"/>
                    <a:pt x="716" y="155"/>
                    <a:pt x="722" y="154"/>
                  </a:cubicBezTo>
                  <a:cubicBezTo>
                    <a:pt x="724" y="154"/>
                    <a:pt x="726" y="152"/>
                    <a:pt x="727" y="150"/>
                  </a:cubicBezTo>
                  <a:cubicBezTo>
                    <a:pt x="728" y="150"/>
                    <a:pt x="728" y="150"/>
                    <a:pt x="728" y="150"/>
                  </a:cubicBezTo>
                  <a:cubicBezTo>
                    <a:pt x="730" y="150"/>
                    <a:pt x="733" y="149"/>
                    <a:pt x="734" y="148"/>
                  </a:cubicBezTo>
                  <a:cubicBezTo>
                    <a:pt x="735" y="147"/>
                    <a:pt x="735" y="147"/>
                    <a:pt x="735" y="146"/>
                  </a:cubicBezTo>
                  <a:cubicBezTo>
                    <a:pt x="740" y="146"/>
                    <a:pt x="740" y="146"/>
                    <a:pt x="740" y="146"/>
                  </a:cubicBezTo>
                  <a:cubicBezTo>
                    <a:pt x="741" y="146"/>
                    <a:pt x="742" y="146"/>
                    <a:pt x="742" y="146"/>
                  </a:cubicBezTo>
                  <a:cubicBezTo>
                    <a:pt x="742" y="126"/>
                    <a:pt x="742" y="126"/>
                    <a:pt x="742" y="126"/>
                  </a:cubicBezTo>
                  <a:moveTo>
                    <a:pt x="1486" y="0"/>
                  </a:moveTo>
                  <a:cubicBezTo>
                    <a:pt x="1486" y="17"/>
                    <a:pt x="1486" y="17"/>
                    <a:pt x="1486" y="17"/>
                  </a:cubicBezTo>
                  <a:cubicBezTo>
                    <a:pt x="1577" y="18"/>
                    <a:pt x="1719" y="28"/>
                    <a:pt x="1853" y="75"/>
                  </a:cubicBezTo>
                  <a:cubicBezTo>
                    <a:pt x="1924" y="100"/>
                    <a:pt x="1993" y="135"/>
                    <a:pt x="2051" y="184"/>
                  </a:cubicBezTo>
                  <a:cubicBezTo>
                    <a:pt x="2109" y="234"/>
                    <a:pt x="2157" y="296"/>
                    <a:pt x="2186" y="378"/>
                  </a:cubicBezTo>
                  <a:cubicBezTo>
                    <a:pt x="2204" y="428"/>
                    <a:pt x="2212" y="480"/>
                    <a:pt x="2212" y="531"/>
                  </a:cubicBezTo>
                  <a:cubicBezTo>
                    <a:pt x="2212" y="594"/>
                    <a:pt x="2201" y="654"/>
                    <a:pt x="2186" y="708"/>
                  </a:cubicBezTo>
                  <a:cubicBezTo>
                    <a:pt x="2203" y="708"/>
                    <a:pt x="2203" y="708"/>
                    <a:pt x="2203" y="708"/>
                  </a:cubicBezTo>
                  <a:cubicBezTo>
                    <a:pt x="2218" y="654"/>
                    <a:pt x="2228" y="594"/>
                    <a:pt x="2228" y="531"/>
                  </a:cubicBezTo>
                  <a:cubicBezTo>
                    <a:pt x="2228" y="479"/>
                    <a:pt x="2221" y="425"/>
                    <a:pt x="2202" y="372"/>
                  </a:cubicBezTo>
                  <a:cubicBezTo>
                    <a:pt x="2194" y="375"/>
                    <a:pt x="2194" y="375"/>
                    <a:pt x="2194" y="375"/>
                  </a:cubicBezTo>
                  <a:cubicBezTo>
                    <a:pt x="2202" y="372"/>
                    <a:pt x="2202" y="372"/>
                    <a:pt x="2202" y="372"/>
                  </a:cubicBezTo>
                  <a:cubicBezTo>
                    <a:pt x="2172" y="288"/>
                    <a:pt x="2122" y="222"/>
                    <a:pt x="2062" y="172"/>
                  </a:cubicBezTo>
                  <a:cubicBezTo>
                    <a:pt x="1971" y="96"/>
                    <a:pt x="1857" y="53"/>
                    <a:pt x="1749" y="29"/>
                  </a:cubicBezTo>
                  <a:cubicBezTo>
                    <a:pt x="1649" y="7"/>
                    <a:pt x="1554" y="1"/>
                    <a:pt x="148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C4DAA20-EF59-B4AC-0378-B38E81EAC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257"/>
              <a:ext cx="1659" cy="2023"/>
            </a:xfrm>
            <a:custGeom>
              <a:avLst/>
              <a:gdLst>
                <a:gd name="T0" fmla="*/ 671 w 1465"/>
                <a:gd name="T1" fmla="*/ 1448 h 1785"/>
                <a:gd name="T2" fmla="*/ 585 w 1465"/>
                <a:gd name="T3" fmla="*/ 1502 h 1785"/>
                <a:gd name="T4" fmla="*/ 500 w 1465"/>
                <a:gd name="T5" fmla="*/ 1549 h 1785"/>
                <a:gd name="T6" fmla="*/ 440 w 1465"/>
                <a:gd name="T7" fmla="*/ 1581 h 1785"/>
                <a:gd name="T8" fmla="*/ 344 w 1465"/>
                <a:gd name="T9" fmla="*/ 1629 h 1785"/>
                <a:gd name="T10" fmla="*/ 246 w 1465"/>
                <a:gd name="T11" fmla="*/ 1671 h 1785"/>
                <a:gd name="T12" fmla="*/ 157 w 1465"/>
                <a:gd name="T13" fmla="*/ 1702 h 1785"/>
                <a:gd name="T14" fmla="*/ 37 w 1465"/>
                <a:gd name="T15" fmla="*/ 1750 h 1785"/>
                <a:gd name="T16" fmla="*/ 51 w 1465"/>
                <a:gd name="T17" fmla="*/ 1764 h 1785"/>
                <a:gd name="T18" fmla="*/ 171 w 1465"/>
                <a:gd name="T19" fmla="*/ 1717 h 1785"/>
                <a:gd name="T20" fmla="*/ 261 w 1465"/>
                <a:gd name="T21" fmla="*/ 1682 h 1785"/>
                <a:gd name="T22" fmla="*/ 359 w 1465"/>
                <a:gd name="T23" fmla="*/ 1640 h 1785"/>
                <a:gd name="T24" fmla="*/ 452 w 1465"/>
                <a:gd name="T25" fmla="*/ 1595 h 1785"/>
                <a:gd name="T26" fmla="*/ 511 w 1465"/>
                <a:gd name="T27" fmla="*/ 1565 h 1785"/>
                <a:gd name="T28" fmla="*/ 595 w 1465"/>
                <a:gd name="T29" fmla="*/ 1517 h 1785"/>
                <a:gd name="T30" fmla="*/ 674 w 1465"/>
                <a:gd name="T31" fmla="*/ 1468 h 1785"/>
                <a:gd name="T32" fmla="*/ 748 w 1465"/>
                <a:gd name="T33" fmla="*/ 1393 h 1785"/>
                <a:gd name="T34" fmla="*/ 236 w 1465"/>
                <a:gd name="T35" fmla="*/ 1459 h 1785"/>
                <a:gd name="T36" fmla="*/ 131 w 1465"/>
                <a:gd name="T37" fmla="*/ 1528 h 1785"/>
                <a:gd name="T38" fmla="*/ 41 w 1465"/>
                <a:gd name="T39" fmla="*/ 1576 h 1785"/>
                <a:gd name="T40" fmla="*/ 76 w 1465"/>
                <a:gd name="T41" fmla="*/ 1579 h 1785"/>
                <a:gd name="T42" fmla="*/ 189 w 1465"/>
                <a:gd name="T43" fmla="*/ 1514 h 1785"/>
                <a:gd name="T44" fmla="*/ 333 w 1465"/>
                <a:gd name="T45" fmla="*/ 1423 h 1785"/>
                <a:gd name="T46" fmla="*/ 403 w 1465"/>
                <a:gd name="T47" fmla="*/ 1467 h 1785"/>
                <a:gd name="T48" fmla="*/ 286 w 1465"/>
                <a:gd name="T49" fmla="*/ 1570 h 1785"/>
                <a:gd name="T50" fmla="*/ 180 w 1465"/>
                <a:gd name="T51" fmla="*/ 1604 h 1785"/>
                <a:gd name="T52" fmla="*/ 22 w 1465"/>
                <a:gd name="T53" fmla="*/ 1715 h 1785"/>
                <a:gd name="T54" fmla="*/ 116 w 1465"/>
                <a:gd name="T55" fmla="*/ 1643 h 1785"/>
                <a:gd name="T56" fmla="*/ 269 w 1465"/>
                <a:gd name="T57" fmla="*/ 1598 h 1785"/>
                <a:gd name="T58" fmla="*/ 330 w 1465"/>
                <a:gd name="T59" fmla="*/ 1564 h 1785"/>
                <a:gd name="T60" fmla="*/ 404 w 1465"/>
                <a:gd name="T61" fmla="*/ 1409 h 1785"/>
                <a:gd name="T62" fmla="*/ 130 w 1465"/>
                <a:gd name="T63" fmla="*/ 1282 h 1785"/>
                <a:gd name="T64" fmla="*/ 98 w 1465"/>
                <a:gd name="T65" fmla="*/ 1377 h 1785"/>
                <a:gd name="T66" fmla="*/ 25 w 1465"/>
                <a:gd name="T67" fmla="*/ 1444 h 1785"/>
                <a:gd name="T68" fmla="*/ 50 w 1465"/>
                <a:gd name="T69" fmla="*/ 1438 h 1785"/>
                <a:gd name="T70" fmla="*/ 126 w 1465"/>
                <a:gd name="T71" fmla="*/ 1385 h 1785"/>
                <a:gd name="T72" fmla="*/ 116 w 1465"/>
                <a:gd name="T73" fmla="*/ 1264 h 1785"/>
                <a:gd name="T74" fmla="*/ 1448 w 1465"/>
                <a:gd name="T75" fmla="*/ 481 h 1785"/>
                <a:gd name="T76" fmla="*/ 1398 w 1465"/>
                <a:gd name="T77" fmla="*/ 620 h 1785"/>
                <a:gd name="T78" fmla="*/ 1358 w 1465"/>
                <a:gd name="T79" fmla="*/ 699 h 1785"/>
                <a:gd name="T80" fmla="*/ 1321 w 1465"/>
                <a:gd name="T81" fmla="*/ 773 h 1785"/>
                <a:gd name="T82" fmla="*/ 1260 w 1465"/>
                <a:gd name="T83" fmla="*/ 866 h 1785"/>
                <a:gd name="T84" fmla="*/ 1206 w 1465"/>
                <a:gd name="T85" fmla="*/ 940 h 1785"/>
                <a:gd name="T86" fmla="*/ 1122 w 1465"/>
                <a:gd name="T87" fmla="*/ 1044 h 1785"/>
                <a:gd name="T88" fmla="*/ 1088 w 1465"/>
                <a:gd name="T89" fmla="*/ 1112 h 1785"/>
                <a:gd name="T90" fmla="*/ 1194 w 1465"/>
                <a:gd name="T91" fmla="*/ 986 h 1785"/>
                <a:gd name="T92" fmla="*/ 1253 w 1465"/>
                <a:gd name="T93" fmla="*/ 905 h 1785"/>
                <a:gd name="T94" fmla="*/ 1300 w 1465"/>
                <a:gd name="T95" fmla="*/ 838 h 1785"/>
                <a:gd name="T96" fmla="*/ 1363 w 1465"/>
                <a:gd name="T97" fmla="*/ 729 h 1785"/>
                <a:gd name="T98" fmla="*/ 1396 w 1465"/>
                <a:gd name="T99" fmla="*/ 667 h 1785"/>
                <a:gd name="T100" fmla="*/ 1430 w 1465"/>
                <a:gd name="T101" fmla="*/ 592 h 1785"/>
                <a:gd name="T102" fmla="*/ 4 w 1465"/>
                <a:gd name="T103" fmla="*/ 39 h 1785"/>
                <a:gd name="T104" fmla="*/ 311 w 1465"/>
                <a:gd name="T105" fmla="*/ 24 h 1785"/>
                <a:gd name="T106" fmla="*/ 429 w 1465"/>
                <a:gd name="T107" fmla="*/ 47 h 1785"/>
                <a:gd name="T108" fmla="*/ 549 w 1465"/>
                <a:gd name="T109" fmla="*/ 103 h 1785"/>
                <a:gd name="T110" fmla="*/ 624 w 1465"/>
                <a:gd name="T111" fmla="*/ 379 h 1785"/>
                <a:gd name="T112" fmla="*/ 614 w 1465"/>
                <a:gd name="T113" fmla="*/ 475 h 1785"/>
                <a:gd name="T114" fmla="*/ 632 w 1465"/>
                <a:gd name="T115" fmla="*/ 183 h 1785"/>
                <a:gd name="T116" fmla="*/ 533 w 1465"/>
                <a:gd name="T117" fmla="*/ 72 h 1785"/>
                <a:gd name="T118" fmla="*/ 414 w 1465"/>
                <a:gd name="T119" fmla="*/ 25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5" h="1785">
                  <a:moveTo>
                    <a:pt x="748" y="1393"/>
                  </a:moveTo>
                  <a:cubicBezTo>
                    <a:pt x="747" y="1394"/>
                    <a:pt x="746" y="1396"/>
                    <a:pt x="745" y="1398"/>
                  </a:cubicBezTo>
                  <a:cubicBezTo>
                    <a:pt x="741" y="1398"/>
                    <a:pt x="741" y="1398"/>
                    <a:pt x="741" y="1398"/>
                  </a:cubicBezTo>
                  <a:cubicBezTo>
                    <a:pt x="739" y="1398"/>
                    <a:pt x="736" y="1399"/>
                    <a:pt x="735" y="1401"/>
                  </a:cubicBezTo>
                  <a:cubicBezTo>
                    <a:pt x="733" y="1404"/>
                    <a:pt x="730" y="1407"/>
                    <a:pt x="728" y="1411"/>
                  </a:cubicBezTo>
                  <a:cubicBezTo>
                    <a:pt x="725" y="1412"/>
                    <a:pt x="722" y="1413"/>
                    <a:pt x="719" y="1414"/>
                  </a:cubicBezTo>
                  <a:cubicBezTo>
                    <a:pt x="717" y="1414"/>
                    <a:pt x="715" y="1416"/>
                    <a:pt x="714" y="1418"/>
                  </a:cubicBezTo>
                  <a:cubicBezTo>
                    <a:pt x="714" y="1419"/>
                    <a:pt x="713" y="1420"/>
                    <a:pt x="713" y="1421"/>
                  </a:cubicBezTo>
                  <a:cubicBezTo>
                    <a:pt x="710" y="1421"/>
                    <a:pt x="710" y="1421"/>
                    <a:pt x="710" y="1421"/>
                  </a:cubicBezTo>
                  <a:cubicBezTo>
                    <a:pt x="707" y="1421"/>
                    <a:pt x="704" y="1423"/>
                    <a:pt x="703" y="1425"/>
                  </a:cubicBezTo>
                  <a:cubicBezTo>
                    <a:pt x="702" y="1426"/>
                    <a:pt x="702" y="1427"/>
                    <a:pt x="701" y="1428"/>
                  </a:cubicBezTo>
                  <a:cubicBezTo>
                    <a:pt x="698" y="1428"/>
                    <a:pt x="698" y="1428"/>
                    <a:pt x="698" y="1428"/>
                  </a:cubicBezTo>
                  <a:cubicBezTo>
                    <a:pt x="695" y="1428"/>
                    <a:pt x="693" y="1430"/>
                    <a:pt x="691" y="1432"/>
                  </a:cubicBezTo>
                  <a:cubicBezTo>
                    <a:pt x="690" y="1435"/>
                    <a:pt x="688" y="1437"/>
                    <a:pt x="686" y="1440"/>
                  </a:cubicBezTo>
                  <a:cubicBezTo>
                    <a:pt x="682" y="1440"/>
                    <a:pt x="682" y="1440"/>
                    <a:pt x="682" y="1440"/>
                  </a:cubicBezTo>
                  <a:cubicBezTo>
                    <a:pt x="679" y="1440"/>
                    <a:pt x="676" y="1442"/>
                    <a:pt x="675" y="1444"/>
                  </a:cubicBezTo>
                  <a:cubicBezTo>
                    <a:pt x="674" y="1445"/>
                    <a:pt x="674" y="1447"/>
                    <a:pt x="673" y="1448"/>
                  </a:cubicBezTo>
                  <a:cubicBezTo>
                    <a:pt x="671" y="1448"/>
                    <a:pt x="671" y="1448"/>
                    <a:pt x="671" y="1448"/>
                  </a:cubicBezTo>
                  <a:cubicBezTo>
                    <a:pt x="668" y="1448"/>
                    <a:pt x="665" y="1449"/>
                    <a:pt x="663" y="1452"/>
                  </a:cubicBezTo>
                  <a:cubicBezTo>
                    <a:pt x="663" y="1454"/>
                    <a:pt x="662" y="1455"/>
                    <a:pt x="661" y="1457"/>
                  </a:cubicBezTo>
                  <a:cubicBezTo>
                    <a:pt x="658" y="1458"/>
                    <a:pt x="655" y="1458"/>
                    <a:pt x="652" y="1460"/>
                  </a:cubicBezTo>
                  <a:cubicBezTo>
                    <a:pt x="650" y="1460"/>
                    <a:pt x="649" y="1461"/>
                    <a:pt x="648" y="1463"/>
                  </a:cubicBezTo>
                  <a:cubicBezTo>
                    <a:pt x="647" y="1463"/>
                    <a:pt x="647" y="1463"/>
                    <a:pt x="647" y="1463"/>
                  </a:cubicBezTo>
                  <a:cubicBezTo>
                    <a:pt x="644" y="1463"/>
                    <a:pt x="641" y="1465"/>
                    <a:pt x="640" y="1467"/>
                  </a:cubicBezTo>
                  <a:cubicBezTo>
                    <a:pt x="639" y="1468"/>
                    <a:pt x="639" y="1469"/>
                    <a:pt x="638" y="1471"/>
                  </a:cubicBezTo>
                  <a:cubicBezTo>
                    <a:pt x="635" y="1471"/>
                    <a:pt x="635" y="1471"/>
                    <a:pt x="635" y="1471"/>
                  </a:cubicBezTo>
                  <a:cubicBezTo>
                    <a:pt x="632" y="1471"/>
                    <a:pt x="629" y="1472"/>
                    <a:pt x="628" y="1475"/>
                  </a:cubicBezTo>
                  <a:cubicBezTo>
                    <a:pt x="627" y="1476"/>
                    <a:pt x="627" y="1477"/>
                    <a:pt x="626" y="1478"/>
                  </a:cubicBezTo>
                  <a:cubicBezTo>
                    <a:pt x="623" y="1478"/>
                    <a:pt x="623" y="1478"/>
                    <a:pt x="623" y="1478"/>
                  </a:cubicBezTo>
                  <a:cubicBezTo>
                    <a:pt x="620" y="1478"/>
                    <a:pt x="617" y="1480"/>
                    <a:pt x="616" y="1483"/>
                  </a:cubicBezTo>
                  <a:cubicBezTo>
                    <a:pt x="615" y="1484"/>
                    <a:pt x="615" y="1485"/>
                    <a:pt x="614" y="1487"/>
                  </a:cubicBezTo>
                  <a:cubicBezTo>
                    <a:pt x="610" y="1488"/>
                    <a:pt x="606" y="1489"/>
                    <a:pt x="602" y="1490"/>
                  </a:cubicBezTo>
                  <a:cubicBezTo>
                    <a:pt x="599" y="1491"/>
                    <a:pt x="597" y="1492"/>
                    <a:pt x="596" y="1494"/>
                  </a:cubicBezTo>
                  <a:cubicBezTo>
                    <a:pt x="596" y="1495"/>
                    <a:pt x="595" y="1496"/>
                    <a:pt x="595" y="1497"/>
                  </a:cubicBezTo>
                  <a:cubicBezTo>
                    <a:pt x="592" y="1497"/>
                    <a:pt x="592" y="1497"/>
                    <a:pt x="592" y="1497"/>
                  </a:cubicBezTo>
                  <a:cubicBezTo>
                    <a:pt x="589" y="1497"/>
                    <a:pt x="586" y="1499"/>
                    <a:pt x="585" y="1502"/>
                  </a:cubicBezTo>
                  <a:cubicBezTo>
                    <a:pt x="584" y="1503"/>
                    <a:pt x="583" y="1504"/>
                    <a:pt x="583" y="1505"/>
                  </a:cubicBezTo>
                  <a:cubicBezTo>
                    <a:pt x="580" y="1505"/>
                    <a:pt x="580" y="1505"/>
                    <a:pt x="580" y="1505"/>
                  </a:cubicBezTo>
                  <a:cubicBezTo>
                    <a:pt x="578" y="1505"/>
                    <a:pt x="576" y="1506"/>
                    <a:pt x="574" y="1507"/>
                  </a:cubicBezTo>
                  <a:cubicBezTo>
                    <a:pt x="574" y="1508"/>
                    <a:pt x="574" y="1508"/>
                    <a:pt x="573" y="1509"/>
                  </a:cubicBezTo>
                  <a:cubicBezTo>
                    <a:pt x="572" y="1509"/>
                    <a:pt x="572" y="1509"/>
                    <a:pt x="572" y="1509"/>
                  </a:cubicBezTo>
                  <a:cubicBezTo>
                    <a:pt x="569" y="1509"/>
                    <a:pt x="566" y="1510"/>
                    <a:pt x="565" y="1513"/>
                  </a:cubicBezTo>
                  <a:cubicBezTo>
                    <a:pt x="564" y="1515"/>
                    <a:pt x="563" y="1516"/>
                    <a:pt x="563" y="1517"/>
                  </a:cubicBezTo>
                  <a:cubicBezTo>
                    <a:pt x="559" y="1519"/>
                    <a:pt x="555" y="1520"/>
                    <a:pt x="551" y="1520"/>
                  </a:cubicBezTo>
                  <a:cubicBezTo>
                    <a:pt x="548" y="1521"/>
                    <a:pt x="546" y="1522"/>
                    <a:pt x="545" y="1525"/>
                  </a:cubicBezTo>
                  <a:cubicBezTo>
                    <a:pt x="544" y="1526"/>
                    <a:pt x="544" y="1528"/>
                    <a:pt x="543" y="1529"/>
                  </a:cubicBezTo>
                  <a:cubicBezTo>
                    <a:pt x="523" y="1536"/>
                    <a:pt x="523" y="1536"/>
                    <a:pt x="523" y="1536"/>
                  </a:cubicBezTo>
                  <a:cubicBezTo>
                    <a:pt x="521" y="1537"/>
                    <a:pt x="519" y="1538"/>
                    <a:pt x="518" y="1540"/>
                  </a:cubicBezTo>
                  <a:cubicBezTo>
                    <a:pt x="517" y="1541"/>
                    <a:pt x="517" y="1542"/>
                    <a:pt x="516" y="1543"/>
                  </a:cubicBezTo>
                  <a:cubicBezTo>
                    <a:pt x="513" y="1543"/>
                    <a:pt x="513" y="1543"/>
                    <a:pt x="513" y="1543"/>
                  </a:cubicBezTo>
                  <a:cubicBezTo>
                    <a:pt x="511" y="1543"/>
                    <a:pt x="509" y="1544"/>
                    <a:pt x="507" y="1546"/>
                  </a:cubicBezTo>
                  <a:cubicBezTo>
                    <a:pt x="507" y="1546"/>
                    <a:pt x="507" y="1547"/>
                    <a:pt x="506" y="1547"/>
                  </a:cubicBezTo>
                  <a:cubicBezTo>
                    <a:pt x="505" y="1547"/>
                    <a:pt x="505" y="1547"/>
                    <a:pt x="505" y="1547"/>
                  </a:cubicBezTo>
                  <a:cubicBezTo>
                    <a:pt x="503" y="1547"/>
                    <a:pt x="501" y="1548"/>
                    <a:pt x="500" y="1549"/>
                  </a:cubicBezTo>
                  <a:cubicBezTo>
                    <a:pt x="499" y="1550"/>
                    <a:pt x="499" y="1550"/>
                    <a:pt x="499" y="1551"/>
                  </a:cubicBezTo>
                  <a:cubicBezTo>
                    <a:pt x="498" y="1551"/>
                    <a:pt x="498" y="1551"/>
                    <a:pt x="498" y="1551"/>
                  </a:cubicBezTo>
                  <a:cubicBezTo>
                    <a:pt x="495" y="1551"/>
                    <a:pt x="492" y="1552"/>
                    <a:pt x="491" y="1555"/>
                  </a:cubicBezTo>
                  <a:cubicBezTo>
                    <a:pt x="490" y="1557"/>
                    <a:pt x="489" y="1558"/>
                    <a:pt x="488" y="1560"/>
                  </a:cubicBezTo>
                  <a:cubicBezTo>
                    <a:pt x="484" y="1561"/>
                    <a:pt x="480" y="1561"/>
                    <a:pt x="476" y="1563"/>
                  </a:cubicBezTo>
                  <a:cubicBezTo>
                    <a:pt x="474" y="1563"/>
                    <a:pt x="472" y="1564"/>
                    <a:pt x="471" y="1566"/>
                  </a:cubicBezTo>
                  <a:cubicBezTo>
                    <a:pt x="470" y="1566"/>
                    <a:pt x="470" y="1566"/>
                    <a:pt x="470" y="1566"/>
                  </a:cubicBezTo>
                  <a:cubicBezTo>
                    <a:pt x="468" y="1566"/>
                    <a:pt x="466" y="1567"/>
                    <a:pt x="464" y="1568"/>
                  </a:cubicBezTo>
                  <a:cubicBezTo>
                    <a:pt x="464" y="1569"/>
                    <a:pt x="463" y="1569"/>
                    <a:pt x="463" y="1570"/>
                  </a:cubicBezTo>
                  <a:cubicBezTo>
                    <a:pt x="462" y="1570"/>
                    <a:pt x="462" y="1570"/>
                    <a:pt x="462" y="1570"/>
                  </a:cubicBezTo>
                  <a:cubicBezTo>
                    <a:pt x="460" y="1570"/>
                    <a:pt x="458" y="1571"/>
                    <a:pt x="456" y="1572"/>
                  </a:cubicBezTo>
                  <a:cubicBezTo>
                    <a:pt x="456" y="1573"/>
                    <a:pt x="456" y="1573"/>
                    <a:pt x="455" y="1574"/>
                  </a:cubicBezTo>
                  <a:cubicBezTo>
                    <a:pt x="454" y="1574"/>
                    <a:pt x="454" y="1574"/>
                    <a:pt x="454" y="1574"/>
                  </a:cubicBezTo>
                  <a:cubicBezTo>
                    <a:pt x="452" y="1574"/>
                    <a:pt x="450" y="1575"/>
                    <a:pt x="448" y="1576"/>
                  </a:cubicBezTo>
                  <a:cubicBezTo>
                    <a:pt x="448" y="1577"/>
                    <a:pt x="447" y="1577"/>
                    <a:pt x="447" y="1578"/>
                  </a:cubicBezTo>
                  <a:cubicBezTo>
                    <a:pt x="446" y="1578"/>
                    <a:pt x="446" y="1578"/>
                    <a:pt x="446" y="1578"/>
                  </a:cubicBezTo>
                  <a:cubicBezTo>
                    <a:pt x="444" y="1578"/>
                    <a:pt x="442" y="1579"/>
                    <a:pt x="441" y="1580"/>
                  </a:cubicBezTo>
                  <a:cubicBezTo>
                    <a:pt x="440" y="1580"/>
                    <a:pt x="440" y="1581"/>
                    <a:pt x="440" y="1581"/>
                  </a:cubicBezTo>
                  <a:cubicBezTo>
                    <a:pt x="439" y="1581"/>
                    <a:pt x="439" y="1581"/>
                    <a:pt x="439" y="1581"/>
                  </a:cubicBezTo>
                  <a:cubicBezTo>
                    <a:pt x="435" y="1581"/>
                    <a:pt x="433" y="1583"/>
                    <a:pt x="431" y="1586"/>
                  </a:cubicBezTo>
                  <a:cubicBezTo>
                    <a:pt x="430" y="1587"/>
                    <a:pt x="430" y="1589"/>
                    <a:pt x="429" y="1590"/>
                  </a:cubicBezTo>
                  <a:cubicBezTo>
                    <a:pt x="425" y="1591"/>
                    <a:pt x="421" y="1592"/>
                    <a:pt x="417" y="1593"/>
                  </a:cubicBezTo>
                  <a:cubicBezTo>
                    <a:pt x="414" y="1594"/>
                    <a:pt x="412" y="1596"/>
                    <a:pt x="411" y="1599"/>
                  </a:cubicBezTo>
                  <a:cubicBezTo>
                    <a:pt x="405" y="1601"/>
                    <a:pt x="399" y="1603"/>
                    <a:pt x="393" y="1605"/>
                  </a:cubicBezTo>
                  <a:cubicBezTo>
                    <a:pt x="390" y="1606"/>
                    <a:pt x="389" y="1607"/>
                    <a:pt x="388" y="1609"/>
                  </a:cubicBezTo>
                  <a:cubicBezTo>
                    <a:pt x="383" y="1610"/>
                    <a:pt x="379" y="1611"/>
                    <a:pt x="374" y="1612"/>
                  </a:cubicBezTo>
                  <a:cubicBezTo>
                    <a:pt x="372" y="1613"/>
                    <a:pt x="370" y="1614"/>
                    <a:pt x="369" y="1616"/>
                  </a:cubicBezTo>
                  <a:cubicBezTo>
                    <a:pt x="368" y="1616"/>
                    <a:pt x="368" y="1616"/>
                    <a:pt x="368" y="1616"/>
                  </a:cubicBezTo>
                  <a:cubicBezTo>
                    <a:pt x="366" y="1616"/>
                    <a:pt x="364" y="1617"/>
                    <a:pt x="362" y="1618"/>
                  </a:cubicBezTo>
                  <a:cubicBezTo>
                    <a:pt x="362" y="1619"/>
                    <a:pt x="361" y="1619"/>
                    <a:pt x="361" y="1620"/>
                  </a:cubicBezTo>
                  <a:cubicBezTo>
                    <a:pt x="360" y="1620"/>
                    <a:pt x="360" y="1620"/>
                    <a:pt x="360" y="1620"/>
                  </a:cubicBezTo>
                  <a:cubicBezTo>
                    <a:pt x="358" y="1620"/>
                    <a:pt x="356" y="1621"/>
                    <a:pt x="354" y="1622"/>
                  </a:cubicBezTo>
                  <a:cubicBezTo>
                    <a:pt x="354" y="1622"/>
                    <a:pt x="353" y="1623"/>
                    <a:pt x="353" y="1623"/>
                  </a:cubicBezTo>
                  <a:cubicBezTo>
                    <a:pt x="352" y="1623"/>
                    <a:pt x="352" y="1623"/>
                    <a:pt x="352" y="1623"/>
                  </a:cubicBezTo>
                  <a:cubicBezTo>
                    <a:pt x="350" y="1623"/>
                    <a:pt x="348" y="1624"/>
                    <a:pt x="346" y="1626"/>
                  </a:cubicBezTo>
                  <a:cubicBezTo>
                    <a:pt x="345" y="1627"/>
                    <a:pt x="345" y="1628"/>
                    <a:pt x="344" y="1629"/>
                  </a:cubicBezTo>
                  <a:cubicBezTo>
                    <a:pt x="338" y="1631"/>
                    <a:pt x="332" y="1633"/>
                    <a:pt x="326" y="1635"/>
                  </a:cubicBezTo>
                  <a:cubicBezTo>
                    <a:pt x="324" y="1636"/>
                    <a:pt x="323" y="1637"/>
                    <a:pt x="321" y="1639"/>
                  </a:cubicBezTo>
                  <a:cubicBezTo>
                    <a:pt x="317" y="1639"/>
                    <a:pt x="317" y="1639"/>
                    <a:pt x="317" y="1639"/>
                  </a:cubicBezTo>
                  <a:cubicBezTo>
                    <a:pt x="315" y="1639"/>
                    <a:pt x="312" y="1640"/>
                    <a:pt x="311" y="1641"/>
                  </a:cubicBezTo>
                  <a:cubicBezTo>
                    <a:pt x="310" y="1642"/>
                    <a:pt x="309" y="1643"/>
                    <a:pt x="309" y="1644"/>
                  </a:cubicBezTo>
                  <a:cubicBezTo>
                    <a:pt x="306" y="1645"/>
                    <a:pt x="302" y="1646"/>
                    <a:pt x="299" y="1646"/>
                  </a:cubicBezTo>
                  <a:cubicBezTo>
                    <a:pt x="297" y="1647"/>
                    <a:pt x="295" y="1648"/>
                    <a:pt x="294" y="1650"/>
                  </a:cubicBezTo>
                  <a:cubicBezTo>
                    <a:pt x="289" y="1650"/>
                    <a:pt x="289" y="1650"/>
                    <a:pt x="289" y="1650"/>
                  </a:cubicBezTo>
                  <a:cubicBezTo>
                    <a:pt x="287" y="1650"/>
                    <a:pt x="285" y="1651"/>
                    <a:pt x="283" y="1653"/>
                  </a:cubicBezTo>
                  <a:cubicBezTo>
                    <a:pt x="282" y="1653"/>
                    <a:pt x="282" y="1655"/>
                    <a:pt x="281" y="1656"/>
                  </a:cubicBezTo>
                  <a:cubicBezTo>
                    <a:pt x="278" y="1657"/>
                    <a:pt x="275" y="1657"/>
                    <a:pt x="272" y="1658"/>
                  </a:cubicBezTo>
                  <a:cubicBezTo>
                    <a:pt x="269" y="1659"/>
                    <a:pt x="268" y="1660"/>
                    <a:pt x="267" y="1662"/>
                  </a:cubicBezTo>
                  <a:cubicBezTo>
                    <a:pt x="262" y="1662"/>
                    <a:pt x="262" y="1662"/>
                    <a:pt x="262" y="1662"/>
                  </a:cubicBezTo>
                  <a:cubicBezTo>
                    <a:pt x="259" y="1662"/>
                    <a:pt x="257" y="1663"/>
                    <a:pt x="256" y="1664"/>
                  </a:cubicBezTo>
                  <a:cubicBezTo>
                    <a:pt x="255" y="1664"/>
                    <a:pt x="255" y="1665"/>
                    <a:pt x="255" y="1665"/>
                  </a:cubicBezTo>
                  <a:cubicBezTo>
                    <a:pt x="254" y="1665"/>
                    <a:pt x="254" y="1665"/>
                    <a:pt x="254" y="1665"/>
                  </a:cubicBezTo>
                  <a:cubicBezTo>
                    <a:pt x="252" y="1665"/>
                    <a:pt x="249" y="1666"/>
                    <a:pt x="248" y="1668"/>
                  </a:cubicBezTo>
                  <a:cubicBezTo>
                    <a:pt x="247" y="1669"/>
                    <a:pt x="246" y="1670"/>
                    <a:pt x="246" y="1671"/>
                  </a:cubicBezTo>
                  <a:cubicBezTo>
                    <a:pt x="242" y="1672"/>
                    <a:pt x="237" y="1672"/>
                    <a:pt x="232" y="1673"/>
                  </a:cubicBezTo>
                  <a:cubicBezTo>
                    <a:pt x="230" y="1674"/>
                    <a:pt x="228" y="1675"/>
                    <a:pt x="227" y="1677"/>
                  </a:cubicBezTo>
                  <a:cubicBezTo>
                    <a:pt x="222" y="1677"/>
                    <a:pt x="222" y="1677"/>
                    <a:pt x="222" y="1677"/>
                  </a:cubicBezTo>
                  <a:cubicBezTo>
                    <a:pt x="220" y="1677"/>
                    <a:pt x="218" y="1678"/>
                    <a:pt x="216" y="1679"/>
                  </a:cubicBezTo>
                  <a:cubicBezTo>
                    <a:pt x="216" y="1680"/>
                    <a:pt x="216" y="1680"/>
                    <a:pt x="215" y="1681"/>
                  </a:cubicBezTo>
                  <a:cubicBezTo>
                    <a:pt x="214" y="1681"/>
                    <a:pt x="214" y="1681"/>
                    <a:pt x="214" y="1681"/>
                  </a:cubicBezTo>
                  <a:cubicBezTo>
                    <a:pt x="212" y="1681"/>
                    <a:pt x="210" y="1682"/>
                    <a:pt x="209" y="1683"/>
                  </a:cubicBezTo>
                  <a:cubicBezTo>
                    <a:pt x="208" y="1684"/>
                    <a:pt x="208" y="1684"/>
                    <a:pt x="207" y="1685"/>
                  </a:cubicBezTo>
                  <a:cubicBezTo>
                    <a:pt x="203" y="1685"/>
                    <a:pt x="203" y="1685"/>
                    <a:pt x="203" y="1685"/>
                  </a:cubicBezTo>
                  <a:cubicBezTo>
                    <a:pt x="201" y="1685"/>
                    <a:pt x="198" y="1685"/>
                    <a:pt x="197" y="1687"/>
                  </a:cubicBezTo>
                  <a:cubicBezTo>
                    <a:pt x="196" y="1687"/>
                    <a:pt x="196" y="1688"/>
                    <a:pt x="196" y="1688"/>
                  </a:cubicBezTo>
                  <a:cubicBezTo>
                    <a:pt x="195" y="1688"/>
                    <a:pt x="195" y="1688"/>
                    <a:pt x="195" y="1688"/>
                  </a:cubicBezTo>
                  <a:cubicBezTo>
                    <a:pt x="193" y="1688"/>
                    <a:pt x="190" y="1689"/>
                    <a:pt x="189" y="1691"/>
                  </a:cubicBezTo>
                  <a:cubicBezTo>
                    <a:pt x="188" y="1692"/>
                    <a:pt x="188" y="1692"/>
                    <a:pt x="187" y="1693"/>
                  </a:cubicBezTo>
                  <a:cubicBezTo>
                    <a:pt x="181" y="1694"/>
                    <a:pt x="176" y="1695"/>
                    <a:pt x="170" y="1696"/>
                  </a:cubicBezTo>
                  <a:cubicBezTo>
                    <a:pt x="167" y="1696"/>
                    <a:pt x="165" y="1698"/>
                    <a:pt x="164" y="1700"/>
                  </a:cubicBezTo>
                  <a:cubicBezTo>
                    <a:pt x="163" y="1700"/>
                    <a:pt x="163" y="1700"/>
                    <a:pt x="163" y="1700"/>
                  </a:cubicBezTo>
                  <a:cubicBezTo>
                    <a:pt x="161" y="1700"/>
                    <a:pt x="159" y="1701"/>
                    <a:pt x="157" y="1702"/>
                  </a:cubicBezTo>
                  <a:cubicBezTo>
                    <a:pt x="157" y="1703"/>
                    <a:pt x="156" y="1704"/>
                    <a:pt x="155" y="1706"/>
                  </a:cubicBezTo>
                  <a:cubicBezTo>
                    <a:pt x="134" y="1711"/>
                    <a:pt x="112" y="1717"/>
                    <a:pt x="90" y="1723"/>
                  </a:cubicBezTo>
                  <a:cubicBezTo>
                    <a:pt x="88" y="1724"/>
                    <a:pt x="87" y="1725"/>
                    <a:pt x="86" y="1727"/>
                  </a:cubicBezTo>
                  <a:cubicBezTo>
                    <a:pt x="85" y="1727"/>
                    <a:pt x="85" y="1727"/>
                    <a:pt x="85" y="1727"/>
                  </a:cubicBezTo>
                  <a:cubicBezTo>
                    <a:pt x="82" y="1727"/>
                    <a:pt x="80" y="1728"/>
                    <a:pt x="79" y="1729"/>
                  </a:cubicBezTo>
                  <a:cubicBezTo>
                    <a:pt x="78" y="1730"/>
                    <a:pt x="77" y="1731"/>
                    <a:pt x="77" y="1732"/>
                  </a:cubicBezTo>
                  <a:cubicBezTo>
                    <a:pt x="74" y="1733"/>
                    <a:pt x="70" y="1734"/>
                    <a:pt x="67" y="1735"/>
                  </a:cubicBezTo>
                  <a:cubicBezTo>
                    <a:pt x="65" y="1735"/>
                    <a:pt x="63" y="1736"/>
                    <a:pt x="62" y="1738"/>
                  </a:cubicBezTo>
                  <a:cubicBezTo>
                    <a:pt x="61" y="1738"/>
                    <a:pt x="61" y="1738"/>
                    <a:pt x="61" y="1738"/>
                  </a:cubicBezTo>
                  <a:cubicBezTo>
                    <a:pt x="59" y="1738"/>
                    <a:pt x="57" y="1739"/>
                    <a:pt x="55" y="1741"/>
                  </a:cubicBezTo>
                  <a:cubicBezTo>
                    <a:pt x="55" y="1741"/>
                    <a:pt x="54" y="1741"/>
                    <a:pt x="54" y="1742"/>
                  </a:cubicBezTo>
                  <a:cubicBezTo>
                    <a:pt x="53" y="1742"/>
                    <a:pt x="53" y="1742"/>
                    <a:pt x="53" y="1742"/>
                  </a:cubicBezTo>
                  <a:cubicBezTo>
                    <a:pt x="51" y="1742"/>
                    <a:pt x="49" y="1743"/>
                    <a:pt x="47" y="1744"/>
                  </a:cubicBezTo>
                  <a:cubicBezTo>
                    <a:pt x="47" y="1745"/>
                    <a:pt x="47" y="1745"/>
                    <a:pt x="46" y="1746"/>
                  </a:cubicBezTo>
                  <a:cubicBezTo>
                    <a:pt x="45" y="1746"/>
                    <a:pt x="45" y="1746"/>
                    <a:pt x="45" y="1746"/>
                  </a:cubicBezTo>
                  <a:cubicBezTo>
                    <a:pt x="43" y="1746"/>
                    <a:pt x="41" y="1747"/>
                    <a:pt x="40" y="1748"/>
                  </a:cubicBezTo>
                  <a:cubicBezTo>
                    <a:pt x="39" y="1749"/>
                    <a:pt x="39" y="1749"/>
                    <a:pt x="38" y="1750"/>
                  </a:cubicBezTo>
                  <a:cubicBezTo>
                    <a:pt x="37" y="1750"/>
                    <a:pt x="37" y="1750"/>
                    <a:pt x="37" y="1750"/>
                  </a:cubicBezTo>
                  <a:cubicBezTo>
                    <a:pt x="35" y="1750"/>
                    <a:pt x="33" y="1750"/>
                    <a:pt x="32" y="1752"/>
                  </a:cubicBezTo>
                  <a:cubicBezTo>
                    <a:pt x="31" y="1752"/>
                    <a:pt x="31" y="1753"/>
                    <a:pt x="30" y="1753"/>
                  </a:cubicBezTo>
                  <a:cubicBezTo>
                    <a:pt x="30" y="1753"/>
                    <a:pt x="30" y="1753"/>
                    <a:pt x="30" y="1753"/>
                  </a:cubicBezTo>
                  <a:cubicBezTo>
                    <a:pt x="27" y="1753"/>
                    <a:pt x="25" y="1754"/>
                    <a:pt x="24" y="1756"/>
                  </a:cubicBezTo>
                  <a:cubicBezTo>
                    <a:pt x="23" y="1757"/>
                    <a:pt x="22" y="1758"/>
                    <a:pt x="22" y="1759"/>
                  </a:cubicBezTo>
                  <a:cubicBezTo>
                    <a:pt x="19" y="1760"/>
                    <a:pt x="15" y="1761"/>
                    <a:pt x="12" y="1761"/>
                  </a:cubicBezTo>
                  <a:cubicBezTo>
                    <a:pt x="9" y="1762"/>
                    <a:pt x="7" y="1764"/>
                    <a:pt x="6" y="1767"/>
                  </a:cubicBezTo>
                  <a:cubicBezTo>
                    <a:pt x="5" y="1767"/>
                    <a:pt x="5" y="1767"/>
                    <a:pt x="4" y="1768"/>
                  </a:cubicBezTo>
                  <a:cubicBezTo>
                    <a:pt x="4" y="1785"/>
                    <a:pt x="4" y="1785"/>
                    <a:pt x="4" y="1785"/>
                  </a:cubicBezTo>
                  <a:cubicBezTo>
                    <a:pt x="8" y="1784"/>
                    <a:pt x="12" y="1782"/>
                    <a:pt x="17" y="1781"/>
                  </a:cubicBezTo>
                  <a:cubicBezTo>
                    <a:pt x="19" y="1780"/>
                    <a:pt x="21" y="1778"/>
                    <a:pt x="22" y="1776"/>
                  </a:cubicBezTo>
                  <a:cubicBezTo>
                    <a:pt x="25" y="1775"/>
                    <a:pt x="28" y="1774"/>
                    <a:pt x="32" y="1774"/>
                  </a:cubicBezTo>
                  <a:cubicBezTo>
                    <a:pt x="34" y="1773"/>
                    <a:pt x="35" y="1772"/>
                    <a:pt x="37" y="1770"/>
                  </a:cubicBezTo>
                  <a:cubicBezTo>
                    <a:pt x="37" y="1770"/>
                    <a:pt x="37" y="1770"/>
                    <a:pt x="37" y="1770"/>
                  </a:cubicBezTo>
                  <a:cubicBezTo>
                    <a:pt x="40" y="1770"/>
                    <a:pt x="42" y="1769"/>
                    <a:pt x="43" y="1768"/>
                  </a:cubicBezTo>
                  <a:cubicBezTo>
                    <a:pt x="44" y="1767"/>
                    <a:pt x="44" y="1767"/>
                    <a:pt x="44" y="1766"/>
                  </a:cubicBezTo>
                  <a:cubicBezTo>
                    <a:pt x="45" y="1766"/>
                    <a:pt x="45" y="1766"/>
                    <a:pt x="45" y="1766"/>
                  </a:cubicBezTo>
                  <a:cubicBezTo>
                    <a:pt x="48" y="1766"/>
                    <a:pt x="50" y="1765"/>
                    <a:pt x="51" y="1764"/>
                  </a:cubicBezTo>
                  <a:cubicBezTo>
                    <a:pt x="52" y="1763"/>
                    <a:pt x="52" y="1763"/>
                    <a:pt x="52" y="1762"/>
                  </a:cubicBezTo>
                  <a:cubicBezTo>
                    <a:pt x="53" y="1762"/>
                    <a:pt x="53" y="1762"/>
                    <a:pt x="53" y="1762"/>
                  </a:cubicBezTo>
                  <a:cubicBezTo>
                    <a:pt x="55" y="1762"/>
                    <a:pt x="58" y="1761"/>
                    <a:pt x="59" y="1760"/>
                  </a:cubicBezTo>
                  <a:cubicBezTo>
                    <a:pt x="59" y="1760"/>
                    <a:pt x="60" y="1759"/>
                    <a:pt x="60" y="1759"/>
                  </a:cubicBezTo>
                  <a:cubicBezTo>
                    <a:pt x="61" y="1759"/>
                    <a:pt x="61" y="1759"/>
                    <a:pt x="61" y="1759"/>
                  </a:cubicBezTo>
                  <a:cubicBezTo>
                    <a:pt x="63" y="1759"/>
                    <a:pt x="65" y="1758"/>
                    <a:pt x="67" y="1756"/>
                  </a:cubicBezTo>
                  <a:cubicBezTo>
                    <a:pt x="67" y="1756"/>
                    <a:pt x="68" y="1755"/>
                    <a:pt x="68" y="1755"/>
                  </a:cubicBezTo>
                  <a:cubicBezTo>
                    <a:pt x="69" y="1755"/>
                    <a:pt x="69" y="1755"/>
                    <a:pt x="69" y="1755"/>
                  </a:cubicBezTo>
                  <a:cubicBezTo>
                    <a:pt x="71" y="1755"/>
                    <a:pt x="73" y="1754"/>
                    <a:pt x="75" y="1752"/>
                  </a:cubicBezTo>
                  <a:cubicBezTo>
                    <a:pt x="76" y="1752"/>
                    <a:pt x="76" y="1750"/>
                    <a:pt x="77" y="1749"/>
                  </a:cubicBezTo>
                  <a:cubicBezTo>
                    <a:pt x="80" y="1748"/>
                    <a:pt x="83" y="1748"/>
                    <a:pt x="87" y="1747"/>
                  </a:cubicBezTo>
                  <a:cubicBezTo>
                    <a:pt x="89" y="1746"/>
                    <a:pt x="90" y="1745"/>
                    <a:pt x="92" y="1743"/>
                  </a:cubicBezTo>
                  <a:cubicBezTo>
                    <a:pt x="93" y="1743"/>
                    <a:pt x="93" y="1743"/>
                    <a:pt x="93" y="1743"/>
                  </a:cubicBezTo>
                  <a:cubicBezTo>
                    <a:pt x="95" y="1743"/>
                    <a:pt x="97" y="1742"/>
                    <a:pt x="98" y="1741"/>
                  </a:cubicBezTo>
                  <a:cubicBezTo>
                    <a:pt x="99" y="1740"/>
                    <a:pt x="100" y="1739"/>
                    <a:pt x="100" y="1738"/>
                  </a:cubicBezTo>
                  <a:cubicBezTo>
                    <a:pt x="122" y="1732"/>
                    <a:pt x="144" y="1726"/>
                    <a:pt x="165" y="1720"/>
                  </a:cubicBezTo>
                  <a:cubicBezTo>
                    <a:pt x="168" y="1719"/>
                    <a:pt x="169" y="1718"/>
                    <a:pt x="170" y="1717"/>
                  </a:cubicBezTo>
                  <a:cubicBezTo>
                    <a:pt x="171" y="1717"/>
                    <a:pt x="171" y="1717"/>
                    <a:pt x="171" y="1717"/>
                  </a:cubicBezTo>
                  <a:cubicBezTo>
                    <a:pt x="173" y="1717"/>
                    <a:pt x="176" y="1716"/>
                    <a:pt x="177" y="1714"/>
                  </a:cubicBezTo>
                  <a:cubicBezTo>
                    <a:pt x="178" y="1713"/>
                    <a:pt x="178" y="1712"/>
                    <a:pt x="179" y="1711"/>
                  </a:cubicBezTo>
                  <a:cubicBezTo>
                    <a:pt x="185" y="1711"/>
                    <a:pt x="190" y="1710"/>
                    <a:pt x="196" y="1709"/>
                  </a:cubicBezTo>
                  <a:cubicBezTo>
                    <a:pt x="198" y="1708"/>
                    <a:pt x="200" y="1707"/>
                    <a:pt x="202" y="1705"/>
                  </a:cubicBezTo>
                  <a:cubicBezTo>
                    <a:pt x="203" y="1705"/>
                    <a:pt x="203" y="1705"/>
                    <a:pt x="203" y="1705"/>
                  </a:cubicBezTo>
                  <a:cubicBezTo>
                    <a:pt x="205" y="1705"/>
                    <a:pt x="207" y="1704"/>
                    <a:pt x="209" y="1703"/>
                  </a:cubicBezTo>
                  <a:cubicBezTo>
                    <a:pt x="209" y="1702"/>
                    <a:pt x="209" y="1702"/>
                    <a:pt x="210" y="1701"/>
                  </a:cubicBezTo>
                  <a:cubicBezTo>
                    <a:pt x="214" y="1701"/>
                    <a:pt x="214" y="1701"/>
                    <a:pt x="214" y="1701"/>
                  </a:cubicBezTo>
                  <a:cubicBezTo>
                    <a:pt x="217" y="1701"/>
                    <a:pt x="219" y="1700"/>
                    <a:pt x="220" y="1699"/>
                  </a:cubicBezTo>
                  <a:cubicBezTo>
                    <a:pt x="221" y="1698"/>
                    <a:pt x="221" y="1698"/>
                    <a:pt x="221" y="1697"/>
                  </a:cubicBezTo>
                  <a:cubicBezTo>
                    <a:pt x="222" y="1697"/>
                    <a:pt x="222" y="1697"/>
                    <a:pt x="222" y="1697"/>
                  </a:cubicBezTo>
                  <a:cubicBezTo>
                    <a:pt x="225" y="1697"/>
                    <a:pt x="227" y="1696"/>
                    <a:pt x="228" y="1695"/>
                  </a:cubicBezTo>
                  <a:cubicBezTo>
                    <a:pt x="229" y="1695"/>
                    <a:pt x="229" y="1694"/>
                    <a:pt x="229" y="1694"/>
                  </a:cubicBezTo>
                  <a:cubicBezTo>
                    <a:pt x="234" y="1694"/>
                    <a:pt x="234" y="1694"/>
                    <a:pt x="234" y="1694"/>
                  </a:cubicBezTo>
                  <a:cubicBezTo>
                    <a:pt x="236" y="1694"/>
                    <a:pt x="238" y="1693"/>
                    <a:pt x="240" y="1691"/>
                  </a:cubicBezTo>
                  <a:cubicBezTo>
                    <a:pt x="241" y="1690"/>
                    <a:pt x="241" y="1689"/>
                    <a:pt x="242" y="1688"/>
                  </a:cubicBezTo>
                  <a:cubicBezTo>
                    <a:pt x="246" y="1688"/>
                    <a:pt x="251" y="1687"/>
                    <a:pt x="255" y="1686"/>
                  </a:cubicBezTo>
                  <a:cubicBezTo>
                    <a:pt x="258" y="1685"/>
                    <a:pt x="260" y="1684"/>
                    <a:pt x="261" y="1682"/>
                  </a:cubicBezTo>
                  <a:cubicBezTo>
                    <a:pt x="262" y="1682"/>
                    <a:pt x="262" y="1682"/>
                    <a:pt x="262" y="1682"/>
                  </a:cubicBezTo>
                  <a:cubicBezTo>
                    <a:pt x="264" y="1682"/>
                    <a:pt x="266" y="1681"/>
                    <a:pt x="267" y="1680"/>
                  </a:cubicBezTo>
                  <a:cubicBezTo>
                    <a:pt x="268" y="1679"/>
                    <a:pt x="268" y="1679"/>
                    <a:pt x="269" y="1678"/>
                  </a:cubicBezTo>
                  <a:cubicBezTo>
                    <a:pt x="274" y="1678"/>
                    <a:pt x="274" y="1678"/>
                    <a:pt x="274" y="1678"/>
                  </a:cubicBezTo>
                  <a:cubicBezTo>
                    <a:pt x="276" y="1678"/>
                    <a:pt x="278" y="1677"/>
                    <a:pt x="279" y="1676"/>
                  </a:cubicBezTo>
                  <a:cubicBezTo>
                    <a:pt x="280" y="1675"/>
                    <a:pt x="281" y="1674"/>
                    <a:pt x="281" y="1673"/>
                  </a:cubicBezTo>
                  <a:cubicBezTo>
                    <a:pt x="285" y="1672"/>
                    <a:pt x="288" y="1671"/>
                    <a:pt x="291" y="1670"/>
                  </a:cubicBezTo>
                  <a:cubicBezTo>
                    <a:pt x="293" y="1670"/>
                    <a:pt x="295" y="1669"/>
                    <a:pt x="296" y="1667"/>
                  </a:cubicBezTo>
                  <a:cubicBezTo>
                    <a:pt x="301" y="1667"/>
                    <a:pt x="301" y="1667"/>
                    <a:pt x="301" y="1667"/>
                  </a:cubicBezTo>
                  <a:cubicBezTo>
                    <a:pt x="303" y="1667"/>
                    <a:pt x="305" y="1666"/>
                    <a:pt x="307" y="1664"/>
                  </a:cubicBezTo>
                  <a:cubicBezTo>
                    <a:pt x="308" y="1663"/>
                    <a:pt x="308" y="1662"/>
                    <a:pt x="309" y="1661"/>
                  </a:cubicBezTo>
                  <a:cubicBezTo>
                    <a:pt x="312" y="1661"/>
                    <a:pt x="315" y="1660"/>
                    <a:pt x="319" y="1659"/>
                  </a:cubicBezTo>
                  <a:cubicBezTo>
                    <a:pt x="321" y="1658"/>
                    <a:pt x="323" y="1657"/>
                    <a:pt x="324" y="1655"/>
                  </a:cubicBezTo>
                  <a:cubicBezTo>
                    <a:pt x="328" y="1655"/>
                    <a:pt x="328" y="1655"/>
                    <a:pt x="328" y="1655"/>
                  </a:cubicBezTo>
                  <a:cubicBezTo>
                    <a:pt x="331" y="1655"/>
                    <a:pt x="333" y="1654"/>
                    <a:pt x="334" y="1653"/>
                  </a:cubicBezTo>
                  <a:cubicBezTo>
                    <a:pt x="335" y="1652"/>
                    <a:pt x="336" y="1651"/>
                    <a:pt x="336" y="1649"/>
                  </a:cubicBezTo>
                  <a:cubicBezTo>
                    <a:pt x="343" y="1647"/>
                    <a:pt x="349" y="1645"/>
                    <a:pt x="355" y="1644"/>
                  </a:cubicBezTo>
                  <a:cubicBezTo>
                    <a:pt x="357" y="1643"/>
                    <a:pt x="358" y="1642"/>
                    <a:pt x="359" y="1640"/>
                  </a:cubicBezTo>
                  <a:cubicBezTo>
                    <a:pt x="360" y="1640"/>
                    <a:pt x="360" y="1640"/>
                    <a:pt x="360" y="1640"/>
                  </a:cubicBezTo>
                  <a:cubicBezTo>
                    <a:pt x="362" y="1640"/>
                    <a:pt x="364" y="1639"/>
                    <a:pt x="366" y="1638"/>
                  </a:cubicBezTo>
                  <a:cubicBezTo>
                    <a:pt x="366" y="1637"/>
                    <a:pt x="367" y="1637"/>
                    <a:pt x="367" y="1636"/>
                  </a:cubicBezTo>
                  <a:cubicBezTo>
                    <a:pt x="368" y="1636"/>
                    <a:pt x="368" y="1636"/>
                    <a:pt x="368" y="1636"/>
                  </a:cubicBezTo>
                  <a:cubicBezTo>
                    <a:pt x="370" y="1636"/>
                    <a:pt x="372" y="1635"/>
                    <a:pt x="374" y="1634"/>
                  </a:cubicBezTo>
                  <a:cubicBezTo>
                    <a:pt x="374" y="1633"/>
                    <a:pt x="375" y="1633"/>
                    <a:pt x="375" y="1632"/>
                  </a:cubicBezTo>
                  <a:cubicBezTo>
                    <a:pt x="376" y="1632"/>
                    <a:pt x="376" y="1632"/>
                    <a:pt x="376" y="1632"/>
                  </a:cubicBezTo>
                  <a:cubicBezTo>
                    <a:pt x="378" y="1632"/>
                    <a:pt x="380" y="1632"/>
                    <a:pt x="382" y="1630"/>
                  </a:cubicBezTo>
                  <a:cubicBezTo>
                    <a:pt x="382" y="1629"/>
                    <a:pt x="383" y="1628"/>
                    <a:pt x="383" y="1627"/>
                  </a:cubicBezTo>
                  <a:cubicBezTo>
                    <a:pt x="388" y="1626"/>
                    <a:pt x="392" y="1625"/>
                    <a:pt x="397" y="1625"/>
                  </a:cubicBezTo>
                  <a:cubicBezTo>
                    <a:pt x="400" y="1624"/>
                    <a:pt x="402" y="1622"/>
                    <a:pt x="403" y="1619"/>
                  </a:cubicBezTo>
                  <a:cubicBezTo>
                    <a:pt x="409" y="1617"/>
                    <a:pt x="415" y="1615"/>
                    <a:pt x="422" y="1613"/>
                  </a:cubicBezTo>
                  <a:cubicBezTo>
                    <a:pt x="424" y="1612"/>
                    <a:pt x="426" y="1610"/>
                    <a:pt x="427" y="1608"/>
                  </a:cubicBezTo>
                  <a:cubicBezTo>
                    <a:pt x="430" y="1607"/>
                    <a:pt x="433" y="1606"/>
                    <a:pt x="437" y="1605"/>
                  </a:cubicBezTo>
                  <a:cubicBezTo>
                    <a:pt x="439" y="1605"/>
                    <a:pt x="441" y="1603"/>
                    <a:pt x="442" y="1601"/>
                  </a:cubicBezTo>
                  <a:cubicBezTo>
                    <a:pt x="443" y="1600"/>
                    <a:pt x="443" y="1599"/>
                    <a:pt x="444" y="1598"/>
                  </a:cubicBezTo>
                  <a:cubicBezTo>
                    <a:pt x="446" y="1598"/>
                    <a:pt x="446" y="1598"/>
                    <a:pt x="446" y="1598"/>
                  </a:cubicBezTo>
                  <a:cubicBezTo>
                    <a:pt x="449" y="1598"/>
                    <a:pt x="451" y="1597"/>
                    <a:pt x="452" y="1595"/>
                  </a:cubicBezTo>
                  <a:cubicBezTo>
                    <a:pt x="453" y="1595"/>
                    <a:pt x="453" y="1595"/>
                    <a:pt x="453" y="1594"/>
                  </a:cubicBezTo>
                  <a:cubicBezTo>
                    <a:pt x="454" y="1594"/>
                    <a:pt x="454" y="1594"/>
                    <a:pt x="454" y="1594"/>
                  </a:cubicBezTo>
                  <a:cubicBezTo>
                    <a:pt x="456" y="1594"/>
                    <a:pt x="459" y="1593"/>
                    <a:pt x="460" y="1592"/>
                  </a:cubicBezTo>
                  <a:cubicBezTo>
                    <a:pt x="461" y="1591"/>
                    <a:pt x="461" y="1591"/>
                    <a:pt x="461" y="1590"/>
                  </a:cubicBezTo>
                  <a:cubicBezTo>
                    <a:pt x="462" y="1590"/>
                    <a:pt x="462" y="1590"/>
                    <a:pt x="462" y="1590"/>
                  </a:cubicBezTo>
                  <a:cubicBezTo>
                    <a:pt x="464" y="1590"/>
                    <a:pt x="467" y="1589"/>
                    <a:pt x="468" y="1588"/>
                  </a:cubicBezTo>
                  <a:cubicBezTo>
                    <a:pt x="469" y="1587"/>
                    <a:pt x="469" y="1587"/>
                    <a:pt x="469" y="1587"/>
                  </a:cubicBezTo>
                  <a:cubicBezTo>
                    <a:pt x="470" y="1587"/>
                    <a:pt x="470" y="1587"/>
                    <a:pt x="470" y="1587"/>
                  </a:cubicBezTo>
                  <a:cubicBezTo>
                    <a:pt x="472" y="1587"/>
                    <a:pt x="474" y="1586"/>
                    <a:pt x="476" y="1584"/>
                  </a:cubicBezTo>
                  <a:cubicBezTo>
                    <a:pt x="476" y="1584"/>
                    <a:pt x="477" y="1583"/>
                    <a:pt x="477" y="1583"/>
                  </a:cubicBezTo>
                  <a:cubicBezTo>
                    <a:pt x="478" y="1583"/>
                    <a:pt x="478" y="1583"/>
                    <a:pt x="478" y="1583"/>
                  </a:cubicBezTo>
                  <a:cubicBezTo>
                    <a:pt x="480" y="1583"/>
                    <a:pt x="482" y="1582"/>
                    <a:pt x="484" y="1580"/>
                  </a:cubicBezTo>
                  <a:cubicBezTo>
                    <a:pt x="485" y="1579"/>
                    <a:pt x="485" y="1578"/>
                    <a:pt x="486" y="1577"/>
                  </a:cubicBezTo>
                  <a:cubicBezTo>
                    <a:pt x="489" y="1576"/>
                    <a:pt x="492" y="1576"/>
                    <a:pt x="496" y="1575"/>
                  </a:cubicBezTo>
                  <a:cubicBezTo>
                    <a:pt x="498" y="1574"/>
                    <a:pt x="500" y="1573"/>
                    <a:pt x="501" y="1571"/>
                  </a:cubicBezTo>
                  <a:cubicBezTo>
                    <a:pt x="502" y="1569"/>
                    <a:pt x="502" y="1568"/>
                    <a:pt x="503" y="1567"/>
                  </a:cubicBezTo>
                  <a:cubicBezTo>
                    <a:pt x="505" y="1567"/>
                    <a:pt x="505" y="1567"/>
                    <a:pt x="505" y="1567"/>
                  </a:cubicBezTo>
                  <a:cubicBezTo>
                    <a:pt x="508" y="1567"/>
                    <a:pt x="510" y="1567"/>
                    <a:pt x="511" y="1565"/>
                  </a:cubicBezTo>
                  <a:cubicBezTo>
                    <a:pt x="512" y="1565"/>
                    <a:pt x="512" y="1564"/>
                    <a:pt x="512" y="1564"/>
                  </a:cubicBezTo>
                  <a:cubicBezTo>
                    <a:pt x="513" y="1564"/>
                    <a:pt x="513" y="1564"/>
                    <a:pt x="513" y="1564"/>
                  </a:cubicBezTo>
                  <a:cubicBezTo>
                    <a:pt x="516" y="1564"/>
                    <a:pt x="518" y="1563"/>
                    <a:pt x="519" y="1561"/>
                  </a:cubicBezTo>
                  <a:cubicBezTo>
                    <a:pt x="520" y="1561"/>
                    <a:pt x="520" y="1560"/>
                    <a:pt x="520" y="1560"/>
                  </a:cubicBezTo>
                  <a:cubicBezTo>
                    <a:pt x="521" y="1560"/>
                    <a:pt x="521" y="1560"/>
                    <a:pt x="521" y="1560"/>
                  </a:cubicBezTo>
                  <a:cubicBezTo>
                    <a:pt x="524" y="1560"/>
                    <a:pt x="527" y="1558"/>
                    <a:pt x="529" y="1555"/>
                  </a:cubicBezTo>
                  <a:cubicBezTo>
                    <a:pt x="529" y="1554"/>
                    <a:pt x="530" y="1552"/>
                    <a:pt x="531" y="1551"/>
                  </a:cubicBezTo>
                  <a:cubicBezTo>
                    <a:pt x="551" y="1544"/>
                    <a:pt x="551" y="1544"/>
                    <a:pt x="551" y="1544"/>
                  </a:cubicBezTo>
                  <a:cubicBezTo>
                    <a:pt x="553" y="1543"/>
                    <a:pt x="555" y="1542"/>
                    <a:pt x="556" y="1540"/>
                  </a:cubicBezTo>
                  <a:cubicBezTo>
                    <a:pt x="557" y="1539"/>
                    <a:pt x="558" y="1537"/>
                    <a:pt x="558" y="1536"/>
                  </a:cubicBezTo>
                  <a:cubicBezTo>
                    <a:pt x="562" y="1535"/>
                    <a:pt x="566" y="1534"/>
                    <a:pt x="570" y="1533"/>
                  </a:cubicBezTo>
                  <a:cubicBezTo>
                    <a:pt x="573" y="1532"/>
                    <a:pt x="575" y="1531"/>
                    <a:pt x="576" y="1528"/>
                  </a:cubicBezTo>
                  <a:cubicBezTo>
                    <a:pt x="576" y="1527"/>
                    <a:pt x="577" y="1526"/>
                    <a:pt x="577" y="1525"/>
                  </a:cubicBezTo>
                  <a:cubicBezTo>
                    <a:pt x="580" y="1525"/>
                    <a:pt x="580" y="1525"/>
                    <a:pt x="580" y="1525"/>
                  </a:cubicBezTo>
                  <a:cubicBezTo>
                    <a:pt x="582" y="1525"/>
                    <a:pt x="585" y="1524"/>
                    <a:pt x="586" y="1523"/>
                  </a:cubicBezTo>
                  <a:cubicBezTo>
                    <a:pt x="586" y="1522"/>
                    <a:pt x="587" y="1522"/>
                    <a:pt x="587" y="1522"/>
                  </a:cubicBezTo>
                  <a:cubicBezTo>
                    <a:pt x="588" y="1522"/>
                    <a:pt x="588" y="1522"/>
                    <a:pt x="588" y="1522"/>
                  </a:cubicBezTo>
                  <a:cubicBezTo>
                    <a:pt x="591" y="1522"/>
                    <a:pt x="594" y="1520"/>
                    <a:pt x="595" y="1517"/>
                  </a:cubicBezTo>
                  <a:cubicBezTo>
                    <a:pt x="596" y="1516"/>
                    <a:pt x="597" y="1515"/>
                    <a:pt x="597" y="1514"/>
                  </a:cubicBezTo>
                  <a:cubicBezTo>
                    <a:pt x="600" y="1514"/>
                    <a:pt x="600" y="1514"/>
                    <a:pt x="600" y="1514"/>
                  </a:cubicBezTo>
                  <a:cubicBezTo>
                    <a:pt x="603" y="1514"/>
                    <a:pt x="606" y="1512"/>
                    <a:pt x="607" y="1510"/>
                  </a:cubicBezTo>
                  <a:cubicBezTo>
                    <a:pt x="608" y="1508"/>
                    <a:pt x="609" y="1507"/>
                    <a:pt x="610" y="1505"/>
                  </a:cubicBezTo>
                  <a:cubicBezTo>
                    <a:pt x="613" y="1504"/>
                    <a:pt x="617" y="1503"/>
                    <a:pt x="621" y="1502"/>
                  </a:cubicBezTo>
                  <a:cubicBezTo>
                    <a:pt x="624" y="1502"/>
                    <a:pt x="626" y="1500"/>
                    <a:pt x="627" y="1498"/>
                  </a:cubicBezTo>
                  <a:cubicBezTo>
                    <a:pt x="628" y="1497"/>
                    <a:pt x="628" y="1496"/>
                    <a:pt x="629" y="1495"/>
                  </a:cubicBezTo>
                  <a:cubicBezTo>
                    <a:pt x="631" y="1495"/>
                    <a:pt x="631" y="1495"/>
                    <a:pt x="631" y="1495"/>
                  </a:cubicBezTo>
                  <a:cubicBezTo>
                    <a:pt x="635" y="1495"/>
                    <a:pt x="638" y="1493"/>
                    <a:pt x="639" y="1490"/>
                  </a:cubicBezTo>
                  <a:cubicBezTo>
                    <a:pt x="639" y="1489"/>
                    <a:pt x="640" y="1488"/>
                    <a:pt x="640" y="1487"/>
                  </a:cubicBezTo>
                  <a:cubicBezTo>
                    <a:pt x="643" y="1487"/>
                    <a:pt x="643" y="1487"/>
                    <a:pt x="643" y="1487"/>
                  </a:cubicBezTo>
                  <a:cubicBezTo>
                    <a:pt x="646" y="1487"/>
                    <a:pt x="649" y="1485"/>
                    <a:pt x="650" y="1483"/>
                  </a:cubicBezTo>
                  <a:cubicBezTo>
                    <a:pt x="651" y="1482"/>
                    <a:pt x="652" y="1481"/>
                    <a:pt x="652" y="1479"/>
                  </a:cubicBezTo>
                  <a:cubicBezTo>
                    <a:pt x="655" y="1479"/>
                    <a:pt x="655" y="1479"/>
                    <a:pt x="655" y="1479"/>
                  </a:cubicBezTo>
                  <a:cubicBezTo>
                    <a:pt x="657" y="1479"/>
                    <a:pt x="659" y="1479"/>
                    <a:pt x="661" y="1477"/>
                  </a:cubicBezTo>
                  <a:cubicBezTo>
                    <a:pt x="662" y="1476"/>
                    <a:pt x="662" y="1475"/>
                    <a:pt x="663" y="1474"/>
                  </a:cubicBezTo>
                  <a:cubicBezTo>
                    <a:pt x="665" y="1473"/>
                    <a:pt x="667" y="1472"/>
                    <a:pt x="669" y="1471"/>
                  </a:cubicBezTo>
                  <a:cubicBezTo>
                    <a:pt x="671" y="1471"/>
                    <a:pt x="673" y="1469"/>
                    <a:pt x="674" y="1468"/>
                  </a:cubicBezTo>
                  <a:cubicBezTo>
                    <a:pt x="675" y="1466"/>
                    <a:pt x="675" y="1465"/>
                    <a:pt x="676" y="1464"/>
                  </a:cubicBezTo>
                  <a:cubicBezTo>
                    <a:pt x="679" y="1464"/>
                    <a:pt x="679" y="1464"/>
                    <a:pt x="679" y="1464"/>
                  </a:cubicBezTo>
                  <a:cubicBezTo>
                    <a:pt x="682" y="1464"/>
                    <a:pt x="685" y="1462"/>
                    <a:pt x="686" y="1460"/>
                  </a:cubicBezTo>
                  <a:cubicBezTo>
                    <a:pt x="687" y="1459"/>
                    <a:pt x="687" y="1458"/>
                    <a:pt x="688" y="1456"/>
                  </a:cubicBezTo>
                  <a:cubicBezTo>
                    <a:pt x="690" y="1456"/>
                    <a:pt x="690" y="1456"/>
                    <a:pt x="690" y="1456"/>
                  </a:cubicBezTo>
                  <a:cubicBezTo>
                    <a:pt x="693" y="1456"/>
                    <a:pt x="696" y="1455"/>
                    <a:pt x="697" y="1453"/>
                  </a:cubicBezTo>
                  <a:cubicBezTo>
                    <a:pt x="699" y="1450"/>
                    <a:pt x="701" y="1448"/>
                    <a:pt x="703" y="1445"/>
                  </a:cubicBezTo>
                  <a:cubicBezTo>
                    <a:pt x="706" y="1445"/>
                    <a:pt x="706" y="1445"/>
                    <a:pt x="706" y="1445"/>
                  </a:cubicBezTo>
                  <a:cubicBezTo>
                    <a:pt x="709" y="1445"/>
                    <a:pt x="712" y="1443"/>
                    <a:pt x="714" y="1440"/>
                  </a:cubicBezTo>
                  <a:cubicBezTo>
                    <a:pt x="714" y="1439"/>
                    <a:pt x="715" y="1438"/>
                    <a:pt x="715" y="1437"/>
                  </a:cubicBezTo>
                  <a:cubicBezTo>
                    <a:pt x="718" y="1437"/>
                    <a:pt x="718" y="1437"/>
                    <a:pt x="718" y="1437"/>
                  </a:cubicBezTo>
                  <a:cubicBezTo>
                    <a:pt x="721" y="1437"/>
                    <a:pt x="724" y="1436"/>
                    <a:pt x="725" y="1433"/>
                  </a:cubicBezTo>
                  <a:cubicBezTo>
                    <a:pt x="726" y="1431"/>
                    <a:pt x="727" y="1430"/>
                    <a:pt x="728" y="1428"/>
                  </a:cubicBezTo>
                  <a:cubicBezTo>
                    <a:pt x="730" y="1427"/>
                    <a:pt x="733" y="1426"/>
                    <a:pt x="736" y="1426"/>
                  </a:cubicBezTo>
                  <a:cubicBezTo>
                    <a:pt x="738" y="1425"/>
                    <a:pt x="739" y="1424"/>
                    <a:pt x="741" y="1422"/>
                  </a:cubicBezTo>
                  <a:cubicBezTo>
                    <a:pt x="742" y="1420"/>
                    <a:pt x="744" y="1417"/>
                    <a:pt x="746" y="1414"/>
                  </a:cubicBezTo>
                  <a:cubicBezTo>
                    <a:pt x="748" y="1414"/>
                    <a:pt x="748" y="1414"/>
                    <a:pt x="748" y="1414"/>
                  </a:cubicBezTo>
                  <a:cubicBezTo>
                    <a:pt x="748" y="1393"/>
                    <a:pt x="748" y="1393"/>
                    <a:pt x="748" y="1393"/>
                  </a:cubicBezTo>
                  <a:moveTo>
                    <a:pt x="380" y="1390"/>
                  </a:moveTo>
                  <a:cubicBezTo>
                    <a:pt x="352" y="1390"/>
                    <a:pt x="352" y="1390"/>
                    <a:pt x="352" y="1390"/>
                  </a:cubicBezTo>
                  <a:cubicBezTo>
                    <a:pt x="350" y="1390"/>
                    <a:pt x="347" y="1391"/>
                    <a:pt x="346" y="1393"/>
                  </a:cubicBezTo>
                  <a:cubicBezTo>
                    <a:pt x="345" y="1394"/>
                    <a:pt x="345" y="1394"/>
                    <a:pt x="344" y="1394"/>
                  </a:cubicBezTo>
                  <a:cubicBezTo>
                    <a:pt x="344" y="1395"/>
                    <a:pt x="343" y="1395"/>
                    <a:pt x="342" y="1396"/>
                  </a:cubicBezTo>
                  <a:cubicBezTo>
                    <a:pt x="340" y="1397"/>
                    <a:pt x="338" y="1398"/>
                    <a:pt x="335" y="1400"/>
                  </a:cubicBezTo>
                  <a:cubicBezTo>
                    <a:pt x="334" y="1400"/>
                    <a:pt x="334" y="1401"/>
                    <a:pt x="333" y="1402"/>
                  </a:cubicBezTo>
                  <a:cubicBezTo>
                    <a:pt x="332" y="1402"/>
                    <a:pt x="332" y="1402"/>
                    <a:pt x="332" y="1402"/>
                  </a:cubicBezTo>
                  <a:cubicBezTo>
                    <a:pt x="330" y="1402"/>
                    <a:pt x="328" y="1403"/>
                    <a:pt x="326" y="1404"/>
                  </a:cubicBezTo>
                  <a:cubicBezTo>
                    <a:pt x="325" y="1405"/>
                    <a:pt x="324" y="1407"/>
                    <a:pt x="324" y="1409"/>
                  </a:cubicBezTo>
                  <a:cubicBezTo>
                    <a:pt x="323" y="1409"/>
                    <a:pt x="322" y="1410"/>
                    <a:pt x="321" y="1410"/>
                  </a:cubicBezTo>
                  <a:cubicBezTo>
                    <a:pt x="318" y="1411"/>
                    <a:pt x="316" y="1414"/>
                    <a:pt x="316" y="1418"/>
                  </a:cubicBezTo>
                  <a:cubicBezTo>
                    <a:pt x="316" y="1421"/>
                    <a:pt x="316" y="1421"/>
                    <a:pt x="316" y="1421"/>
                  </a:cubicBezTo>
                  <a:cubicBezTo>
                    <a:pt x="310" y="1427"/>
                    <a:pt x="303" y="1432"/>
                    <a:pt x="297" y="1437"/>
                  </a:cubicBezTo>
                  <a:cubicBezTo>
                    <a:pt x="283" y="1440"/>
                    <a:pt x="269" y="1444"/>
                    <a:pt x="256" y="1448"/>
                  </a:cubicBezTo>
                  <a:cubicBezTo>
                    <a:pt x="253" y="1449"/>
                    <a:pt x="252" y="1450"/>
                    <a:pt x="250" y="1452"/>
                  </a:cubicBezTo>
                  <a:cubicBezTo>
                    <a:pt x="250" y="1453"/>
                    <a:pt x="249" y="1455"/>
                    <a:pt x="248" y="1456"/>
                  </a:cubicBezTo>
                  <a:cubicBezTo>
                    <a:pt x="244" y="1457"/>
                    <a:pt x="240" y="1458"/>
                    <a:pt x="236" y="1459"/>
                  </a:cubicBezTo>
                  <a:cubicBezTo>
                    <a:pt x="234" y="1460"/>
                    <a:pt x="232" y="1461"/>
                    <a:pt x="231" y="1464"/>
                  </a:cubicBezTo>
                  <a:cubicBezTo>
                    <a:pt x="230" y="1465"/>
                    <a:pt x="230" y="1466"/>
                    <a:pt x="229" y="1467"/>
                  </a:cubicBezTo>
                  <a:cubicBezTo>
                    <a:pt x="226" y="1467"/>
                    <a:pt x="226" y="1467"/>
                    <a:pt x="226" y="1467"/>
                  </a:cubicBezTo>
                  <a:cubicBezTo>
                    <a:pt x="223" y="1467"/>
                    <a:pt x="221" y="1468"/>
                    <a:pt x="219" y="1470"/>
                  </a:cubicBezTo>
                  <a:cubicBezTo>
                    <a:pt x="217" y="1473"/>
                    <a:pt x="215" y="1476"/>
                    <a:pt x="213" y="1479"/>
                  </a:cubicBezTo>
                  <a:cubicBezTo>
                    <a:pt x="209" y="1480"/>
                    <a:pt x="205" y="1481"/>
                    <a:pt x="201" y="1482"/>
                  </a:cubicBezTo>
                  <a:cubicBezTo>
                    <a:pt x="198" y="1483"/>
                    <a:pt x="197" y="1484"/>
                    <a:pt x="195" y="1486"/>
                  </a:cubicBezTo>
                  <a:cubicBezTo>
                    <a:pt x="195" y="1488"/>
                    <a:pt x="194" y="1490"/>
                    <a:pt x="193" y="1491"/>
                  </a:cubicBezTo>
                  <a:cubicBezTo>
                    <a:pt x="190" y="1492"/>
                    <a:pt x="187" y="1493"/>
                    <a:pt x="184" y="1494"/>
                  </a:cubicBezTo>
                  <a:cubicBezTo>
                    <a:pt x="182" y="1495"/>
                    <a:pt x="180" y="1497"/>
                    <a:pt x="179" y="1499"/>
                  </a:cubicBezTo>
                  <a:cubicBezTo>
                    <a:pt x="176" y="1500"/>
                    <a:pt x="173" y="1500"/>
                    <a:pt x="169" y="1501"/>
                  </a:cubicBezTo>
                  <a:cubicBezTo>
                    <a:pt x="167" y="1502"/>
                    <a:pt x="165" y="1503"/>
                    <a:pt x="164" y="1506"/>
                  </a:cubicBezTo>
                  <a:cubicBezTo>
                    <a:pt x="163" y="1507"/>
                    <a:pt x="162" y="1509"/>
                    <a:pt x="161" y="1510"/>
                  </a:cubicBezTo>
                  <a:cubicBezTo>
                    <a:pt x="159" y="1511"/>
                    <a:pt x="156" y="1512"/>
                    <a:pt x="153" y="1513"/>
                  </a:cubicBezTo>
                  <a:cubicBezTo>
                    <a:pt x="150" y="1514"/>
                    <a:pt x="149" y="1516"/>
                    <a:pt x="148" y="1518"/>
                  </a:cubicBezTo>
                  <a:cubicBezTo>
                    <a:pt x="144" y="1519"/>
                    <a:pt x="141" y="1520"/>
                    <a:pt x="138" y="1520"/>
                  </a:cubicBezTo>
                  <a:cubicBezTo>
                    <a:pt x="136" y="1521"/>
                    <a:pt x="134" y="1522"/>
                    <a:pt x="132" y="1525"/>
                  </a:cubicBezTo>
                  <a:cubicBezTo>
                    <a:pt x="132" y="1526"/>
                    <a:pt x="131" y="1527"/>
                    <a:pt x="131" y="1528"/>
                  </a:cubicBezTo>
                  <a:cubicBezTo>
                    <a:pt x="128" y="1528"/>
                    <a:pt x="128" y="1528"/>
                    <a:pt x="128" y="1528"/>
                  </a:cubicBezTo>
                  <a:cubicBezTo>
                    <a:pt x="125" y="1528"/>
                    <a:pt x="122" y="1530"/>
                    <a:pt x="120" y="1533"/>
                  </a:cubicBezTo>
                  <a:cubicBezTo>
                    <a:pt x="120" y="1534"/>
                    <a:pt x="119" y="1535"/>
                    <a:pt x="118" y="1537"/>
                  </a:cubicBezTo>
                  <a:cubicBezTo>
                    <a:pt x="114" y="1538"/>
                    <a:pt x="110" y="1539"/>
                    <a:pt x="107" y="1539"/>
                  </a:cubicBezTo>
                  <a:cubicBezTo>
                    <a:pt x="104" y="1540"/>
                    <a:pt x="102" y="1542"/>
                    <a:pt x="101" y="1544"/>
                  </a:cubicBezTo>
                  <a:cubicBezTo>
                    <a:pt x="100" y="1545"/>
                    <a:pt x="99" y="1547"/>
                    <a:pt x="99" y="1548"/>
                  </a:cubicBezTo>
                  <a:cubicBezTo>
                    <a:pt x="92" y="1551"/>
                    <a:pt x="85" y="1553"/>
                    <a:pt x="78" y="1555"/>
                  </a:cubicBezTo>
                  <a:cubicBezTo>
                    <a:pt x="76" y="1556"/>
                    <a:pt x="75" y="1557"/>
                    <a:pt x="74" y="1559"/>
                  </a:cubicBezTo>
                  <a:cubicBezTo>
                    <a:pt x="73" y="1560"/>
                    <a:pt x="72" y="1561"/>
                    <a:pt x="72" y="1562"/>
                  </a:cubicBezTo>
                  <a:cubicBezTo>
                    <a:pt x="69" y="1562"/>
                    <a:pt x="69" y="1562"/>
                    <a:pt x="69" y="1562"/>
                  </a:cubicBezTo>
                  <a:cubicBezTo>
                    <a:pt x="67" y="1562"/>
                    <a:pt x="65" y="1563"/>
                    <a:pt x="63" y="1565"/>
                  </a:cubicBezTo>
                  <a:cubicBezTo>
                    <a:pt x="63" y="1565"/>
                    <a:pt x="62" y="1566"/>
                    <a:pt x="62" y="1566"/>
                  </a:cubicBezTo>
                  <a:cubicBezTo>
                    <a:pt x="61" y="1566"/>
                    <a:pt x="61" y="1566"/>
                    <a:pt x="61" y="1566"/>
                  </a:cubicBezTo>
                  <a:cubicBezTo>
                    <a:pt x="59" y="1566"/>
                    <a:pt x="57" y="1567"/>
                    <a:pt x="55" y="1568"/>
                  </a:cubicBezTo>
                  <a:cubicBezTo>
                    <a:pt x="55" y="1569"/>
                    <a:pt x="54" y="1569"/>
                    <a:pt x="54" y="1570"/>
                  </a:cubicBezTo>
                  <a:cubicBezTo>
                    <a:pt x="49" y="1570"/>
                    <a:pt x="49" y="1570"/>
                    <a:pt x="49" y="1570"/>
                  </a:cubicBezTo>
                  <a:cubicBezTo>
                    <a:pt x="47" y="1570"/>
                    <a:pt x="45" y="1571"/>
                    <a:pt x="43" y="1572"/>
                  </a:cubicBezTo>
                  <a:cubicBezTo>
                    <a:pt x="43" y="1573"/>
                    <a:pt x="42" y="1575"/>
                    <a:pt x="41" y="1576"/>
                  </a:cubicBezTo>
                  <a:cubicBezTo>
                    <a:pt x="35" y="1578"/>
                    <a:pt x="29" y="1580"/>
                    <a:pt x="23" y="1582"/>
                  </a:cubicBezTo>
                  <a:cubicBezTo>
                    <a:pt x="21" y="1582"/>
                    <a:pt x="19" y="1584"/>
                    <a:pt x="18" y="1587"/>
                  </a:cubicBezTo>
                  <a:cubicBezTo>
                    <a:pt x="15" y="1588"/>
                    <a:pt x="11" y="1588"/>
                    <a:pt x="8" y="1589"/>
                  </a:cubicBezTo>
                  <a:cubicBezTo>
                    <a:pt x="7" y="1590"/>
                    <a:pt x="5" y="1590"/>
                    <a:pt x="4" y="1591"/>
                  </a:cubicBezTo>
                  <a:cubicBezTo>
                    <a:pt x="4" y="1614"/>
                    <a:pt x="4" y="1614"/>
                    <a:pt x="4" y="1614"/>
                  </a:cubicBezTo>
                  <a:cubicBezTo>
                    <a:pt x="6" y="1614"/>
                    <a:pt x="7" y="1613"/>
                    <a:pt x="8" y="1613"/>
                  </a:cubicBezTo>
                  <a:cubicBezTo>
                    <a:pt x="10" y="1612"/>
                    <a:pt x="12" y="1611"/>
                    <a:pt x="13" y="1609"/>
                  </a:cubicBezTo>
                  <a:cubicBezTo>
                    <a:pt x="14" y="1607"/>
                    <a:pt x="15" y="1606"/>
                    <a:pt x="16" y="1605"/>
                  </a:cubicBezTo>
                  <a:cubicBezTo>
                    <a:pt x="20" y="1604"/>
                    <a:pt x="24" y="1603"/>
                    <a:pt x="28" y="1602"/>
                  </a:cubicBezTo>
                  <a:cubicBezTo>
                    <a:pt x="31" y="1601"/>
                    <a:pt x="33" y="1599"/>
                    <a:pt x="34" y="1596"/>
                  </a:cubicBezTo>
                  <a:cubicBezTo>
                    <a:pt x="40" y="1594"/>
                    <a:pt x="46" y="1592"/>
                    <a:pt x="52" y="1590"/>
                  </a:cubicBezTo>
                  <a:cubicBezTo>
                    <a:pt x="54" y="1589"/>
                    <a:pt x="55" y="1588"/>
                    <a:pt x="56" y="1587"/>
                  </a:cubicBezTo>
                  <a:cubicBezTo>
                    <a:pt x="61" y="1587"/>
                    <a:pt x="61" y="1587"/>
                    <a:pt x="61" y="1587"/>
                  </a:cubicBezTo>
                  <a:cubicBezTo>
                    <a:pt x="63" y="1587"/>
                    <a:pt x="65" y="1586"/>
                    <a:pt x="67" y="1584"/>
                  </a:cubicBezTo>
                  <a:cubicBezTo>
                    <a:pt x="67" y="1584"/>
                    <a:pt x="68" y="1583"/>
                    <a:pt x="68" y="1583"/>
                  </a:cubicBezTo>
                  <a:cubicBezTo>
                    <a:pt x="69" y="1583"/>
                    <a:pt x="69" y="1583"/>
                    <a:pt x="69" y="1583"/>
                  </a:cubicBezTo>
                  <a:cubicBezTo>
                    <a:pt x="71" y="1583"/>
                    <a:pt x="73" y="1582"/>
                    <a:pt x="75" y="1580"/>
                  </a:cubicBezTo>
                  <a:cubicBezTo>
                    <a:pt x="75" y="1580"/>
                    <a:pt x="76" y="1579"/>
                    <a:pt x="76" y="1579"/>
                  </a:cubicBezTo>
                  <a:cubicBezTo>
                    <a:pt x="77" y="1579"/>
                    <a:pt x="77" y="1579"/>
                    <a:pt x="77" y="1579"/>
                  </a:cubicBezTo>
                  <a:cubicBezTo>
                    <a:pt x="80" y="1579"/>
                    <a:pt x="83" y="1577"/>
                    <a:pt x="84" y="1574"/>
                  </a:cubicBezTo>
                  <a:cubicBezTo>
                    <a:pt x="85" y="1573"/>
                    <a:pt x="86" y="1571"/>
                    <a:pt x="87" y="1570"/>
                  </a:cubicBezTo>
                  <a:cubicBezTo>
                    <a:pt x="93" y="1568"/>
                    <a:pt x="100" y="1565"/>
                    <a:pt x="107" y="1563"/>
                  </a:cubicBezTo>
                  <a:cubicBezTo>
                    <a:pt x="109" y="1563"/>
                    <a:pt x="111" y="1561"/>
                    <a:pt x="112" y="1559"/>
                  </a:cubicBezTo>
                  <a:cubicBezTo>
                    <a:pt x="112" y="1558"/>
                    <a:pt x="113" y="1556"/>
                    <a:pt x="114" y="1555"/>
                  </a:cubicBezTo>
                  <a:cubicBezTo>
                    <a:pt x="118" y="1554"/>
                    <a:pt x="122" y="1553"/>
                    <a:pt x="126" y="1552"/>
                  </a:cubicBezTo>
                  <a:cubicBezTo>
                    <a:pt x="128" y="1551"/>
                    <a:pt x="131" y="1550"/>
                    <a:pt x="132" y="1547"/>
                  </a:cubicBezTo>
                  <a:cubicBezTo>
                    <a:pt x="132" y="1546"/>
                    <a:pt x="132" y="1545"/>
                    <a:pt x="133" y="1544"/>
                  </a:cubicBezTo>
                  <a:cubicBezTo>
                    <a:pt x="136" y="1544"/>
                    <a:pt x="136" y="1544"/>
                    <a:pt x="136" y="1544"/>
                  </a:cubicBezTo>
                  <a:cubicBezTo>
                    <a:pt x="139" y="1544"/>
                    <a:pt x="142" y="1543"/>
                    <a:pt x="143" y="1540"/>
                  </a:cubicBezTo>
                  <a:cubicBezTo>
                    <a:pt x="144" y="1539"/>
                    <a:pt x="145" y="1537"/>
                    <a:pt x="145" y="1536"/>
                  </a:cubicBezTo>
                  <a:cubicBezTo>
                    <a:pt x="149" y="1535"/>
                    <a:pt x="154" y="1534"/>
                    <a:pt x="157" y="1533"/>
                  </a:cubicBezTo>
                  <a:cubicBezTo>
                    <a:pt x="160" y="1532"/>
                    <a:pt x="163" y="1530"/>
                    <a:pt x="163" y="1527"/>
                  </a:cubicBezTo>
                  <a:cubicBezTo>
                    <a:pt x="166" y="1526"/>
                    <a:pt x="168" y="1526"/>
                    <a:pt x="170" y="1525"/>
                  </a:cubicBezTo>
                  <a:cubicBezTo>
                    <a:pt x="172" y="1524"/>
                    <a:pt x="173" y="1523"/>
                    <a:pt x="174" y="1521"/>
                  </a:cubicBezTo>
                  <a:cubicBezTo>
                    <a:pt x="175" y="1520"/>
                    <a:pt x="176" y="1518"/>
                    <a:pt x="177" y="1517"/>
                  </a:cubicBezTo>
                  <a:cubicBezTo>
                    <a:pt x="181" y="1516"/>
                    <a:pt x="185" y="1515"/>
                    <a:pt x="189" y="1514"/>
                  </a:cubicBezTo>
                  <a:cubicBezTo>
                    <a:pt x="192" y="1513"/>
                    <a:pt x="194" y="1511"/>
                    <a:pt x="195" y="1508"/>
                  </a:cubicBezTo>
                  <a:cubicBezTo>
                    <a:pt x="197" y="1507"/>
                    <a:pt x="199" y="1507"/>
                    <a:pt x="201" y="1506"/>
                  </a:cubicBezTo>
                  <a:cubicBezTo>
                    <a:pt x="203" y="1505"/>
                    <a:pt x="205" y="1504"/>
                    <a:pt x="206" y="1502"/>
                  </a:cubicBezTo>
                  <a:cubicBezTo>
                    <a:pt x="207" y="1500"/>
                    <a:pt x="208" y="1499"/>
                    <a:pt x="208" y="1497"/>
                  </a:cubicBezTo>
                  <a:cubicBezTo>
                    <a:pt x="212" y="1496"/>
                    <a:pt x="216" y="1495"/>
                    <a:pt x="220" y="1494"/>
                  </a:cubicBezTo>
                  <a:cubicBezTo>
                    <a:pt x="222" y="1494"/>
                    <a:pt x="224" y="1493"/>
                    <a:pt x="225" y="1491"/>
                  </a:cubicBezTo>
                  <a:cubicBezTo>
                    <a:pt x="227" y="1489"/>
                    <a:pt x="229" y="1486"/>
                    <a:pt x="231" y="1483"/>
                  </a:cubicBezTo>
                  <a:cubicBezTo>
                    <a:pt x="234" y="1483"/>
                    <a:pt x="234" y="1483"/>
                    <a:pt x="234" y="1483"/>
                  </a:cubicBezTo>
                  <a:cubicBezTo>
                    <a:pt x="237" y="1483"/>
                    <a:pt x="240" y="1482"/>
                    <a:pt x="241" y="1479"/>
                  </a:cubicBezTo>
                  <a:cubicBezTo>
                    <a:pt x="242" y="1477"/>
                    <a:pt x="243" y="1476"/>
                    <a:pt x="244" y="1475"/>
                  </a:cubicBezTo>
                  <a:cubicBezTo>
                    <a:pt x="248" y="1474"/>
                    <a:pt x="252" y="1473"/>
                    <a:pt x="256" y="1472"/>
                  </a:cubicBezTo>
                  <a:cubicBezTo>
                    <a:pt x="258" y="1471"/>
                    <a:pt x="260" y="1469"/>
                    <a:pt x="261" y="1467"/>
                  </a:cubicBezTo>
                  <a:cubicBezTo>
                    <a:pt x="262" y="1466"/>
                    <a:pt x="263" y="1464"/>
                    <a:pt x="263" y="1463"/>
                  </a:cubicBezTo>
                  <a:cubicBezTo>
                    <a:pt x="277" y="1459"/>
                    <a:pt x="290" y="1456"/>
                    <a:pt x="303" y="1452"/>
                  </a:cubicBezTo>
                  <a:cubicBezTo>
                    <a:pt x="304" y="1452"/>
                    <a:pt x="305" y="1452"/>
                    <a:pt x="306" y="1451"/>
                  </a:cubicBezTo>
                  <a:cubicBezTo>
                    <a:pt x="314" y="1445"/>
                    <a:pt x="322" y="1438"/>
                    <a:pt x="330" y="1432"/>
                  </a:cubicBezTo>
                  <a:cubicBezTo>
                    <a:pt x="332" y="1430"/>
                    <a:pt x="333" y="1428"/>
                    <a:pt x="333" y="1425"/>
                  </a:cubicBezTo>
                  <a:cubicBezTo>
                    <a:pt x="333" y="1423"/>
                    <a:pt x="333" y="1423"/>
                    <a:pt x="333" y="1423"/>
                  </a:cubicBezTo>
                  <a:cubicBezTo>
                    <a:pt x="334" y="1422"/>
                    <a:pt x="335" y="1422"/>
                    <a:pt x="336" y="1421"/>
                  </a:cubicBezTo>
                  <a:cubicBezTo>
                    <a:pt x="337" y="1420"/>
                    <a:pt x="339" y="1419"/>
                    <a:pt x="339" y="1418"/>
                  </a:cubicBezTo>
                  <a:cubicBezTo>
                    <a:pt x="340" y="1418"/>
                    <a:pt x="340" y="1418"/>
                    <a:pt x="340" y="1418"/>
                  </a:cubicBezTo>
                  <a:cubicBezTo>
                    <a:pt x="342" y="1418"/>
                    <a:pt x="345" y="1417"/>
                    <a:pt x="346" y="1416"/>
                  </a:cubicBezTo>
                  <a:cubicBezTo>
                    <a:pt x="347" y="1415"/>
                    <a:pt x="348" y="1413"/>
                    <a:pt x="348" y="1411"/>
                  </a:cubicBezTo>
                  <a:cubicBezTo>
                    <a:pt x="349" y="1411"/>
                    <a:pt x="349" y="1411"/>
                    <a:pt x="350" y="1410"/>
                  </a:cubicBezTo>
                  <a:cubicBezTo>
                    <a:pt x="351" y="1410"/>
                    <a:pt x="353" y="1409"/>
                    <a:pt x="354" y="1408"/>
                  </a:cubicBezTo>
                  <a:cubicBezTo>
                    <a:pt x="355" y="1408"/>
                    <a:pt x="355" y="1407"/>
                    <a:pt x="356" y="1407"/>
                  </a:cubicBezTo>
                  <a:cubicBezTo>
                    <a:pt x="376" y="1407"/>
                    <a:pt x="376" y="1407"/>
                    <a:pt x="376" y="1407"/>
                  </a:cubicBezTo>
                  <a:cubicBezTo>
                    <a:pt x="380" y="1411"/>
                    <a:pt x="383" y="1414"/>
                    <a:pt x="387" y="1417"/>
                  </a:cubicBezTo>
                  <a:cubicBezTo>
                    <a:pt x="394" y="1422"/>
                    <a:pt x="401" y="1427"/>
                    <a:pt x="406" y="1432"/>
                  </a:cubicBezTo>
                  <a:cubicBezTo>
                    <a:pt x="408" y="1435"/>
                    <a:pt x="410" y="1438"/>
                    <a:pt x="411" y="1441"/>
                  </a:cubicBezTo>
                  <a:cubicBezTo>
                    <a:pt x="412" y="1443"/>
                    <a:pt x="413" y="1444"/>
                    <a:pt x="413" y="1446"/>
                  </a:cubicBezTo>
                  <a:cubicBezTo>
                    <a:pt x="413" y="1446"/>
                    <a:pt x="413" y="1446"/>
                    <a:pt x="413" y="1446"/>
                  </a:cubicBezTo>
                  <a:cubicBezTo>
                    <a:pt x="412" y="1448"/>
                    <a:pt x="411" y="1450"/>
                    <a:pt x="411" y="1452"/>
                  </a:cubicBezTo>
                  <a:cubicBezTo>
                    <a:pt x="411" y="1458"/>
                    <a:pt x="411" y="1458"/>
                    <a:pt x="411" y="1458"/>
                  </a:cubicBezTo>
                  <a:cubicBezTo>
                    <a:pt x="410" y="1459"/>
                    <a:pt x="408" y="1459"/>
                    <a:pt x="407" y="1460"/>
                  </a:cubicBezTo>
                  <a:cubicBezTo>
                    <a:pt x="404" y="1461"/>
                    <a:pt x="403" y="1464"/>
                    <a:pt x="403" y="1467"/>
                  </a:cubicBezTo>
                  <a:cubicBezTo>
                    <a:pt x="403" y="1471"/>
                    <a:pt x="403" y="1471"/>
                    <a:pt x="403" y="1471"/>
                  </a:cubicBezTo>
                  <a:cubicBezTo>
                    <a:pt x="387" y="1486"/>
                    <a:pt x="370" y="1500"/>
                    <a:pt x="354" y="1515"/>
                  </a:cubicBezTo>
                  <a:cubicBezTo>
                    <a:pt x="353" y="1516"/>
                    <a:pt x="352" y="1517"/>
                    <a:pt x="352" y="1519"/>
                  </a:cubicBezTo>
                  <a:cubicBezTo>
                    <a:pt x="351" y="1522"/>
                    <a:pt x="350" y="1525"/>
                    <a:pt x="349" y="1528"/>
                  </a:cubicBezTo>
                  <a:cubicBezTo>
                    <a:pt x="348" y="1529"/>
                    <a:pt x="346" y="1530"/>
                    <a:pt x="345" y="1532"/>
                  </a:cubicBezTo>
                  <a:cubicBezTo>
                    <a:pt x="344" y="1533"/>
                    <a:pt x="344" y="1534"/>
                    <a:pt x="343" y="1536"/>
                  </a:cubicBezTo>
                  <a:cubicBezTo>
                    <a:pt x="340" y="1536"/>
                    <a:pt x="340" y="1536"/>
                    <a:pt x="340" y="1536"/>
                  </a:cubicBezTo>
                  <a:cubicBezTo>
                    <a:pt x="337" y="1536"/>
                    <a:pt x="335" y="1537"/>
                    <a:pt x="333" y="1539"/>
                  </a:cubicBezTo>
                  <a:cubicBezTo>
                    <a:pt x="332" y="1542"/>
                    <a:pt x="330" y="1544"/>
                    <a:pt x="328" y="1547"/>
                  </a:cubicBezTo>
                  <a:cubicBezTo>
                    <a:pt x="325" y="1547"/>
                    <a:pt x="325" y="1547"/>
                    <a:pt x="325" y="1547"/>
                  </a:cubicBezTo>
                  <a:cubicBezTo>
                    <a:pt x="321" y="1547"/>
                    <a:pt x="319" y="1549"/>
                    <a:pt x="317" y="1551"/>
                  </a:cubicBezTo>
                  <a:cubicBezTo>
                    <a:pt x="316" y="1553"/>
                    <a:pt x="316" y="1554"/>
                    <a:pt x="315" y="1556"/>
                  </a:cubicBezTo>
                  <a:cubicBezTo>
                    <a:pt x="311" y="1557"/>
                    <a:pt x="307" y="1558"/>
                    <a:pt x="303" y="1559"/>
                  </a:cubicBezTo>
                  <a:cubicBezTo>
                    <a:pt x="301" y="1559"/>
                    <a:pt x="299" y="1561"/>
                    <a:pt x="298" y="1563"/>
                  </a:cubicBezTo>
                  <a:cubicBezTo>
                    <a:pt x="297" y="1564"/>
                    <a:pt x="296" y="1565"/>
                    <a:pt x="296" y="1566"/>
                  </a:cubicBezTo>
                  <a:cubicBezTo>
                    <a:pt x="293" y="1566"/>
                    <a:pt x="293" y="1566"/>
                    <a:pt x="293" y="1566"/>
                  </a:cubicBezTo>
                  <a:cubicBezTo>
                    <a:pt x="291" y="1566"/>
                    <a:pt x="289" y="1567"/>
                    <a:pt x="287" y="1568"/>
                  </a:cubicBezTo>
                  <a:cubicBezTo>
                    <a:pt x="287" y="1569"/>
                    <a:pt x="286" y="1569"/>
                    <a:pt x="286" y="1570"/>
                  </a:cubicBezTo>
                  <a:cubicBezTo>
                    <a:pt x="285" y="1570"/>
                    <a:pt x="285" y="1570"/>
                    <a:pt x="285" y="1570"/>
                  </a:cubicBezTo>
                  <a:cubicBezTo>
                    <a:pt x="283" y="1570"/>
                    <a:pt x="281" y="1571"/>
                    <a:pt x="279" y="1572"/>
                  </a:cubicBezTo>
                  <a:cubicBezTo>
                    <a:pt x="279" y="1573"/>
                    <a:pt x="279" y="1573"/>
                    <a:pt x="278" y="1574"/>
                  </a:cubicBezTo>
                  <a:cubicBezTo>
                    <a:pt x="277" y="1574"/>
                    <a:pt x="277" y="1574"/>
                    <a:pt x="277" y="1574"/>
                  </a:cubicBezTo>
                  <a:cubicBezTo>
                    <a:pt x="275" y="1574"/>
                    <a:pt x="273" y="1575"/>
                    <a:pt x="272" y="1576"/>
                  </a:cubicBezTo>
                  <a:cubicBezTo>
                    <a:pt x="271" y="1577"/>
                    <a:pt x="271" y="1577"/>
                    <a:pt x="270" y="1578"/>
                  </a:cubicBezTo>
                  <a:cubicBezTo>
                    <a:pt x="270" y="1578"/>
                    <a:pt x="270" y="1578"/>
                    <a:pt x="270" y="1578"/>
                  </a:cubicBezTo>
                  <a:cubicBezTo>
                    <a:pt x="267" y="1578"/>
                    <a:pt x="265" y="1579"/>
                    <a:pt x="264" y="1580"/>
                  </a:cubicBezTo>
                  <a:cubicBezTo>
                    <a:pt x="263" y="1580"/>
                    <a:pt x="263" y="1581"/>
                    <a:pt x="263" y="1581"/>
                  </a:cubicBezTo>
                  <a:cubicBezTo>
                    <a:pt x="262" y="1581"/>
                    <a:pt x="262" y="1581"/>
                    <a:pt x="262" y="1581"/>
                  </a:cubicBezTo>
                  <a:cubicBezTo>
                    <a:pt x="259" y="1581"/>
                    <a:pt x="257" y="1582"/>
                    <a:pt x="256" y="1584"/>
                  </a:cubicBezTo>
                  <a:cubicBezTo>
                    <a:pt x="255" y="1584"/>
                    <a:pt x="255" y="1585"/>
                    <a:pt x="255" y="1585"/>
                  </a:cubicBezTo>
                  <a:cubicBezTo>
                    <a:pt x="254" y="1585"/>
                    <a:pt x="254" y="1585"/>
                    <a:pt x="254" y="1585"/>
                  </a:cubicBezTo>
                  <a:cubicBezTo>
                    <a:pt x="252" y="1585"/>
                    <a:pt x="249" y="1586"/>
                    <a:pt x="248" y="1588"/>
                  </a:cubicBezTo>
                  <a:cubicBezTo>
                    <a:pt x="247" y="1589"/>
                    <a:pt x="246" y="1590"/>
                    <a:pt x="246" y="1591"/>
                  </a:cubicBezTo>
                  <a:cubicBezTo>
                    <a:pt x="240" y="1593"/>
                    <a:pt x="234" y="1595"/>
                    <a:pt x="228" y="1597"/>
                  </a:cubicBezTo>
                  <a:cubicBezTo>
                    <a:pt x="225" y="1598"/>
                    <a:pt x="224" y="1599"/>
                    <a:pt x="223" y="1601"/>
                  </a:cubicBezTo>
                  <a:cubicBezTo>
                    <a:pt x="209" y="1602"/>
                    <a:pt x="194" y="1603"/>
                    <a:pt x="180" y="1604"/>
                  </a:cubicBezTo>
                  <a:cubicBezTo>
                    <a:pt x="179" y="1604"/>
                    <a:pt x="178" y="1604"/>
                    <a:pt x="177" y="1603"/>
                  </a:cubicBezTo>
                  <a:cubicBezTo>
                    <a:pt x="174" y="1603"/>
                    <a:pt x="170" y="1602"/>
                    <a:pt x="166" y="1601"/>
                  </a:cubicBezTo>
                  <a:cubicBezTo>
                    <a:pt x="162" y="1600"/>
                    <a:pt x="157" y="1599"/>
                    <a:pt x="152" y="1599"/>
                  </a:cubicBezTo>
                  <a:cubicBezTo>
                    <a:pt x="148" y="1599"/>
                    <a:pt x="145" y="1600"/>
                    <a:pt x="141" y="1601"/>
                  </a:cubicBezTo>
                  <a:cubicBezTo>
                    <a:pt x="138" y="1602"/>
                    <a:pt x="137" y="1604"/>
                    <a:pt x="136" y="1606"/>
                  </a:cubicBezTo>
                  <a:cubicBezTo>
                    <a:pt x="133" y="1607"/>
                    <a:pt x="129" y="1608"/>
                    <a:pt x="126" y="1608"/>
                  </a:cubicBezTo>
                  <a:cubicBezTo>
                    <a:pt x="124" y="1609"/>
                    <a:pt x="123" y="1610"/>
                    <a:pt x="122" y="1611"/>
                  </a:cubicBezTo>
                  <a:cubicBezTo>
                    <a:pt x="117" y="1617"/>
                    <a:pt x="112" y="1623"/>
                    <a:pt x="107" y="1629"/>
                  </a:cubicBezTo>
                  <a:cubicBezTo>
                    <a:pt x="105" y="1630"/>
                    <a:pt x="103" y="1631"/>
                    <a:pt x="101" y="1632"/>
                  </a:cubicBezTo>
                  <a:cubicBezTo>
                    <a:pt x="98" y="1633"/>
                    <a:pt x="96" y="1636"/>
                    <a:pt x="96" y="1639"/>
                  </a:cubicBezTo>
                  <a:cubicBezTo>
                    <a:pt x="96" y="1643"/>
                    <a:pt x="96" y="1643"/>
                    <a:pt x="96" y="1643"/>
                  </a:cubicBezTo>
                  <a:cubicBezTo>
                    <a:pt x="89" y="1649"/>
                    <a:pt x="82" y="1654"/>
                    <a:pt x="76" y="1660"/>
                  </a:cubicBezTo>
                  <a:cubicBezTo>
                    <a:pt x="74" y="1661"/>
                    <a:pt x="73" y="1662"/>
                    <a:pt x="73" y="1663"/>
                  </a:cubicBezTo>
                  <a:cubicBezTo>
                    <a:pt x="70" y="1673"/>
                    <a:pt x="70" y="1673"/>
                    <a:pt x="70" y="1673"/>
                  </a:cubicBezTo>
                  <a:cubicBezTo>
                    <a:pt x="58" y="1682"/>
                    <a:pt x="47" y="1692"/>
                    <a:pt x="36" y="1702"/>
                  </a:cubicBezTo>
                  <a:cubicBezTo>
                    <a:pt x="36" y="1702"/>
                    <a:pt x="35" y="1703"/>
                    <a:pt x="35" y="1703"/>
                  </a:cubicBezTo>
                  <a:cubicBezTo>
                    <a:pt x="32" y="1707"/>
                    <a:pt x="29" y="1711"/>
                    <a:pt x="25" y="1715"/>
                  </a:cubicBezTo>
                  <a:cubicBezTo>
                    <a:pt x="22" y="1715"/>
                    <a:pt x="22" y="1715"/>
                    <a:pt x="22" y="1715"/>
                  </a:cubicBezTo>
                  <a:cubicBezTo>
                    <a:pt x="19" y="1715"/>
                    <a:pt x="17" y="1716"/>
                    <a:pt x="15" y="1719"/>
                  </a:cubicBezTo>
                  <a:cubicBezTo>
                    <a:pt x="12" y="1722"/>
                    <a:pt x="9" y="1726"/>
                    <a:pt x="6" y="1730"/>
                  </a:cubicBezTo>
                  <a:cubicBezTo>
                    <a:pt x="4" y="1730"/>
                    <a:pt x="4" y="1730"/>
                    <a:pt x="4" y="1730"/>
                  </a:cubicBezTo>
                  <a:cubicBezTo>
                    <a:pt x="4" y="1749"/>
                    <a:pt x="4" y="1749"/>
                    <a:pt x="4" y="1749"/>
                  </a:cubicBezTo>
                  <a:cubicBezTo>
                    <a:pt x="5" y="1749"/>
                    <a:pt x="6" y="1748"/>
                    <a:pt x="6" y="1747"/>
                  </a:cubicBezTo>
                  <a:cubicBezTo>
                    <a:pt x="10" y="1747"/>
                    <a:pt x="10" y="1747"/>
                    <a:pt x="10" y="1747"/>
                  </a:cubicBezTo>
                  <a:cubicBezTo>
                    <a:pt x="13" y="1747"/>
                    <a:pt x="15" y="1746"/>
                    <a:pt x="17" y="1744"/>
                  </a:cubicBezTo>
                  <a:cubicBezTo>
                    <a:pt x="20" y="1740"/>
                    <a:pt x="23" y="1736"/>
                    <a:pt x="26" y="1732"/>
                  </a:cubicBezTo>
                  <a:cubicBezTo>
                    <a:pt x="30" y="1732"/>
                    <a:pt x="30" y="1732"/>
                    <a:pt x="30" y="1732"/>
                  </a:cubicBezTo>
                  <a:cubicBezTo>
                    <a:pt x="32" y="1732"/>
                    <a:pt x="35" y="1731"/>
                    <a:pt x="36" y="1729"/>
                  </a:cubicBezTo>
                  <a:cubicBezTo>
                    <a:pt x="40" y="1724"/>
                    <a:pt x="44" y="1719"/>
                    <a:pt x="48" y="1714"/>
                  </a:cubicBezTo>
                  <a:cubicBezTo>
                    <a:pt x="59" y="1704"/>
                    <a:pt x="71" y="1694"/>
                    <a:pt x="82" y="1684"/>
                  </a:cubicBezTo>
                  <a:cubicBezTo>
                    <a:pt x="83" y="1683"/>
                    <a:pt x="84" y="1682"/>
                    <a:pt x="85" y="1680"/>
                  </a:cubicBezTo>
                  <a:cubicBezTo>
                    <a:pt x="88" y="1671"/>
                    <a:pt x="88" y="1671"/>
                    <a:pt x="88" y="1671"/>
                  </a:cubicBezTo>
                  <a:cubicBezTo>
                    <a:pt x="95" y="1665"/>
                    <a:pt x="102" y="1659"/>
                    <a:pt x="110" y="1653"/>
                  </a:cubicBezTo>
                  <a:cubicBezTo>
                    <a:pt x="111" y="1652"/>
                    <a:pt x="113" y="1649"/>
                    <a:pt x="113" y="1647"/>
                  </a:cubicBezTo>
                  <a:cubicBezTo>
                    <a:pt x="113" y="1645"/>
                    <a:pt x="113" y="1645"/>
                    <a:pt x="113" y="1645"/>
                  </a:cubicBezTo>
                  <a:cubicBezTo>
                    <a:pt x="114" y="1644"/>
                    <a:pt x="115" y="1644"/>
                    <a:pt x="116" y="1643"/>
                  </a:cubicBezTo>
                  <a:cubicBezTo>
                    <a:pt x="117" y="1643"/>
                    <a:pt x="118" y="1642"/>
                    <a:pt x="119" y="1641"/>
                  </a:cubicBezTo>
                  <a:cubicBezTo>
                    <a:pt x="123" y="1635"/>
                    <a:pt x="128" y="1629"/>
                    <a:pt x="132" y="1624"/>
                  </a:cubicBezTo>
                  <a:cubicBezTo>
                    <a:pt x="137" y="1623"/>
                    <a:pt x="141" y="1622"/>
                    <a:pt x="146" y="1621"/>
                  </a:cubicBezTo>
                  <a:cubicBezTo>
                    <a:pt x="148" y="1620"/>
                    <a:pt x="150" y="1618"/>
                    <a:pt x="151" y="1616"/>
                  </a:cubicBezTo>
                  <a:cubicBezTo>
                    <a:pt x="152" y="1616"/>
                    <a:pt x="152" y="1616"/>
                    <a:pt x="152" y="1616"/>
                  </a:cubicBezTo>
                  <a:cubicBezTo>
                    <a:pt x="152" y="1616"/>
                    <a:pt x="152" y="1616"/>
                    <a:pt x="152" y="1616"/>
                  </a:cubicBezTo>
                  <a:cubicBezTo>
                    <a:pt x="156" y="1616"/>
                    <a:pt x="162" y="1617"/>
                    <a:pt x="166" y="1618"/>
                  </a:cubicBezTo>
                  <a:cubicBezTo>
                    <a:pt x="168" y="1618"/>
                    <a:pt x="171" y="1619"/>
                    <a:pt x="172" y="1619"/>
                  </a:cubicBezTo>
                  <a:cubicBezTo>
                    <a:pt x="174" y="1620"/>
                    <a:pt x="176" y="1620"/>
                    <a:pt x="177" y="1621"/>
                  </a:cubicBezTo>
                  <a:cubicBezTo>
                    <a:pt x="178" y="1621"/>
                    <a:pt x="178" y="1621"/>
                    <a:pt x="179" y="1621"/>
                  </a:cubicBezTo>
                  <a:cubicBezTo>
                    <a:pt x="179" y="1621"/>
                    <a:pt x="180" y="1621"/>
                    <a:pt x="180" y="1621"/>
                  </a:cubicBezTo>
                  <a:cubicBezTo>
                    <a:pt x="197" y="1620"/>
                    <a:pt x="214" y="1618"/>
                    <a:pt x="231" y="1617"/>
                  </a:cubicBezTo>
                  <a:cubicBezTo>
                    <a:pt x="234" y="1617"/>
                    <a:pt x="237" y="1614"/>
                    <a:pt x="238" y="1611"/>
                  </a:cubicBezTo>
                  <a:cubicBezTo>
                    <a:pt x="244" y="1609"/>
                    <a:pt x="250" y="1607"/>
                    <a:pt x="256" y="1605"/>
                  </a:cubicBezTo>
                  <a:cubicBezTo>
                    <a:pt x="258" y="1605"/>
                    <a:pt x="260" y="1603"/>
                    <a:pt x="261" y="1602"/>
                  </a:cubicBezTo>
                  <a:cubicBezTo>
                    <a:pt x="262" y="1602"/>
                    <a:pt x="262" y="1602"/>
                    <a:pt x="262" y="1602"/>
                  </a:cubicBezTo>
                  <a:cubicBezTo>
                    <a:pt x="264" y="1602"/>
                    <a:pt x="266" y="1601"/>
                    <a:pt x="267" y="1599"/>
                  </a:cubicBezTo>
                  <a:cubicBezTo>
                    <a:pt x="268" y="1599"/>
                    <a:pt x="268" y="1598"/>
                    <a:pt x="269" y="1598"/>
                  </a:cubicBezTo>
                  <a:cubicBezTo>
                    <a:pt x="270" y="1598"/>
                    <a:pt x="270" y="1598"/>
                    <a:pt x="270" y="1598"/>
                  </a:cubicBezTo>
                  <a:cubicBezTo>
                    <a:pt x="272" y="1598"/>
                    <a:pt x="274" y="1597"/>
                    <a:pt x="275" y="1595"/>
                  </a:cubicBezTo>
                  <a:cubicBezTo>
                    <a:pt x="276" y="1595"/>
                    <a:pt x="276" y="1595"/>
                    <a:pt x="276" y="1594"/>
                  </a:cubicBezTo>
                  <a:cubicBezTo>
                    <a:pt x="277" y="1594"/>
                    <a:pt x="277" y="1594"/>
                    <a:pt x="277" y="1594"/>
                  </a:cubicBezTo>
                  <a:cubicBezTo>
                    <a:pt x="280" y="1594"/>
                    <a:pt x="282" y="1593"/>
                    <a:pt x="283" y="1592"/>
                  </a:cubicBezTo>
                  <a:cubicBezTo>
                    <a:pt x="284" y="1591"/>
                    <a:pt x="284" y="1591"/>
                    <a:pt x="284" y="1590"/>
                  </a:cubicBezTo>
                  <a:cubicBezTo>
                    <a:pt x="285" y="1590"/>
                    <a:pt x="285" y="1590"/>
                    <a:pt x="285" y="1590"/>
                  </a:cubicBezTo>
                  <a:cubicBezTo>
                    <a:pt x="287" y="1590"/>
                    <a:pt x="290" y="1589"/>
                    <a:pt x="291" y="1588"/>
                  </a:cubicBezTo>
                  <a:cubicBezTo>
                    <a:pt x="292" y="1587"/>
                    <a:pt x="292" y="1587"/>
                    <a:pt x="292" y="1587"/>
                  </a:cubicBezTo>
                  <a:cubicBezTo>
                    <a:pt x="293" y="1587"/>
                    <a:pt x="293" y="1587"/>
                    <a:pt x="293" y="1587"/>
                  </a:cubicBezTo>
                  <a:cubicBezTo>
                    <a:pt x="295" y="1587"/>
                    <a:pt x="297" y="1586"/>
                    <a:pt x="299" y="1584"/>
                  </a:cubicBezTo>
                  <a:cubicBezTo>
                    <a:pt x="299" y="1584"/>
                    <a:pt x="300" y="1583"/>
                    <a:pt x="300" y="1583"/>
                  </a:cubicBezTo>
                  <a:cubicBezTo>
                    <a:pt x="301" y="1583"/>
                    <a:pt x="301" y="1583"/>
                    <a:pt x="301" y="1583"/>
                  </a:cubicBezTo>
                  <a:cubicBezTo>
                    <a:pt x="304" y="1583"/>
                    <a:pt x="307" y="1581"/>
                    <a:pt x="308" y="1578"/>
                  </a:cubicBezTo>
                  <a:cubicBezTo>
                    <a:pt x="309" y="1577"/>
                    <a:pt x="310" y="1575"/>
                    <a:pt x="311" y="1574"/>
                  </a:cubicBezTo>
                  <a:cubicBezTo>
                    <a:pt x="314" y="1573"/>
                    <a:pt x="318" y="1572"/>
                    <a:pt x="322" y="1571"/>
                  </a:cubicBezTo>
                  <a:cubicBezTo>
                    <a:pt x="325" y="1571"/>
                    <a:pt x="327" y="1569"/>
                    <a:pt x="328" y="1567"/>
                  </a:cubicBezTo>
                  <a:cubicBezTo>
                    <a:pt x="328" y="1566"/>
                    <a:pt x="329" y="1565"/>
                    <a:pt x="330" y="1564"/>
                  </a:cubicBezTo>
                  <a:cubicBezTo>
                    <a:pt x="332" y="1564"/>
                    <a:pt x="332" y="1564"/>
                    <a:pt x="332" y="1564"/>
                  </a:cubicBezTo>
                  <a:cubicBezTo>
                    <a:pt x="335" y="1564"/>
                    <a:pt x="338" y="1562"/>
                    <a:pt x="339" y="1560"/>
                  </a:cubicBezTo>
                  <a:cubicBezTo>
                    <a:pt x="341" y="1557"/>
                    <a:pt x="343" y="1555"/>
                    <a:pt x="345" y="1552"/>
                  </a:cubicBezTo>
                  <a:cubicBezTo>
                    <a:pt x="348" y="1552"/>
                    <a:pt x="348" y="1552"/>
                    <a:pt x="348" y="1552"/>
                  </a:cubicBezTo>
                  <a:cubicBezTo>
                    <a:pt x="351" y="1552"/>
                    <a:pt x="354" y="1550"/>
                    <a:pt x="356" y="1547"/>
                  </a:cubicBezTo>
                  <a:cubicBezTo>
                    <a:pt x="356" y="1546"/>
                    <a:pt x="357" y="1545"/>
                    <a:pt x="357" y="1544"/>
                  </a:cubicBezTo>
                  <a:cubicBezTo>
                    <a:pt x="361" y="1544"/>
                    <a:pt x="363" y="1541"/>
                    <a:pt x="364" y="1538"/>
                  </a:cubicBezTo>
                  <a:cubicBezTo>
                    <a:pt x="365" y="1534"/>
                    <a:pt x="366" y="1530"/>
                    <a:pt x="367" y="1525"/>
                  </a:cubicBezTo>
                  <a:cubicBezTo>
                    <a:pt x="384" y="1511"/>
                    <a:pt x="400" y="1496"/>
                    <a:pt x="417" y="1481"/>
                  </a:cubicBezTo>
                  <a:cubicBezTo>
                    <a:pt x="418" y="1480"/>
                    <a:pt x="419" y="1477"/>
                    <a:pt x="419" y="1475"/>
                  </a:cubicBezTo>
                  <a:cubicBezTo>
                    <a:pt x="419" y="1473"/>
                    <a:pt x="419" y="1473"/>
                    <a:pt x="419" y="1473"/>
                  </a:cubicBezTo>
                  <a:cubicBezTo>
                    <a:pt x="421" y="1472"/>
                    <a:pt x="422" y="1471"/>
                    <a:pt x="423" y="1471"/>
                  </a:cubicBezTo>
                  <a:cubicBezTo>
                    <a:pt x="426" y="1469"/>
                    <a:pt x="427" y="1467"/>
                    <a:pt x="427" y="1463"/>
                  </a:cubicBezTo>
                  <a:cubicBezTo>
                    <a:pt x="427" y="1459"/>
                    <a:pt x="427" y="1459"/>
                    <a:pt x="427" y="1459"/>
                  </a:cubicBezTo>
                  <a:cubicBezTo>
                    <a:pt x="428" y="1459"/>
                    <a:pt x="429" y="1458"/>
                    <a:pt x="429" y="1458"/>
                  </a:cubicBezTo>
                  <a:cubicBezTo>
                    <a:pt x="431" y="1456"/>
                    <a:pt x="431" y="1453"/>
                    <a:pt x="431" y="1451"/>
                  </a:cubicBezTo>
                  <a:cubicBezTo>
                    <a:pt x="430" y="1443"/>
                    <a:pt x="428" y="1436"/>
                    <a:pt x="424" y="1430"/>
                  </a:cubicBezTo>
                  <a:cubicBezTo>
                    <a:pt x="419" y="1421"/>
                    <a:pt x="411" y="1414"/>
                    <a:pt x="404" y="1409"/>
                  </a:cubicBezTo>
                  <a:cubicBezTo>
                    <a:pt x="397" y="1403"/>
                    <a:pt x="391" y="1399"/>
                    <a:pt x="386" y="1393"/>
                  </a:cubicBezTo>
                  <a:cubicBezTo>
                    <a:pt x="384" y="1391"/>
                    <a:pt x="382" y="1390"/>
                    <a:pt x="380" y="1390"/>
                  </a:cubicBezTo>
                  <a:moveTo>
                    <a:pt x="116" y="1264"/>
                  </a:moveTo>
                  <a:cubicBezTo>
                    <a:pt x="114" y="1264"/>
                    <a:pt x="112" y="1265"/>
                    <a:pt x="111" y="1266"/>
                  </a:cubicBezTo>
                  <a:cubicBezTo>
                    <a:pt x="99" y="1276"/>
                    <a:pt x="87" y="1286"/>
                    <a:pt x="75" y="1297"/>
                  </a:cubicBezTo>
                  <a:cubicBezTo>
                    <a:pt x="75" y="1297"/>
                    <a:pt x="74" y="1297"/>
                    <a:pt x="74" y="1298"/>
                  </a:cubicBezTo>
                  <a:cubicBezTo>
                    <a:pt x="58" y="1320"/>
                    <a:pt x="43" y="1343"/>
                    <a:pt x="32" y="1369"/>
                  </a:cubicBezTo>
                  <a:cubicBezTo>
                    <a:pt x="28" y="1369"/>
                    <a:pt x="24" y="1370"/>
                    <a:pt x="20" y="1371"/>
                  </a:cubicBezTo>
                  <a:cubicBezTo>
                    <a:pt x="17" y="1372"/>
                    <a:pt x="15" y="1374"/>
                    <a:pt x="14" y="1377"/>
                  </a:cubicBezTo>
                  <a:cubicBezTo>
                    <a:pt x="11" y="1377"/>
                    <a:pt x="8" y="1377"/>
                    <a:pt x="4" y="1377"/>
                  </a:cubicBezTo>
                  <a:cubicBezTo>
                    <a:pt x="4" y="1394"/>
                    <a:pt x="4" y="1394"/>
                    <a:pt x="4" y="1394"/>
                  </a:cubicBezTo>
                  <a:cubicBezTo>
                    <a:pt x="11" y="1394"/>
                    <a:pt x="18" y="1393"/>
                    <a:pt x="24" y="1391"/>
                  </a:cubicBezTo>
                  <a:cubicBezTo>
                    <a:pt x="27" y="1390"/>
                    <a:pt x="29" y="1388"/>
                    <a:pt x="30" y="1386"/>
                  </a:cubicBezTo>
                  <a:cubicBezTo>
                    <a:pt x="33" y="1385"/>
                    <a:pt x="36" y="1384"/>
                    <a:pt x="40" y="1384"/>
                  </a:cubicBezTo>
                  <a:cubicBezTo>
                    <a:pt x="42" y="1383"/>
                    <a:pt x="44" y="1381"/>
                    <a:pt x="45" y="1379"/>
                  </a:cubicBezTo>
                  <a:cubicBezTo>
                    <a:pt x="57" y="1353"/>
                    <a:pt x="71" y="1330"/>
                    <a:pt x="87" y="1309"/>
                  </a:cubicBezTo>
                  <a:cubicBezTo>
                    <a:pt x="98" y="1299"/>
                    <a:pt x="108" y="1290"/>
                    <a:pt x="119" y="1281"/>
                  </a:cubicBezTo>
                  <a:cubicBezTo>
                    <a:pt x="124" y="1281"/>
                    <a:pt x="127" y="1281"/>
                    <a:pt x="130" y="1282"/>
                  </a:cubicBezTo>
                  <a:cubicBezTo>
                    <a:pt x="132" y="1282"/>
                    <a:pt x="135" y="1283"/>
                    <a:pt x="138" y="1284"/>
                  </a:cubicBezTo>
                  <a:cubicBezTo>
                    <a:pt x="143" y="1291"/>
                    <a:pt x="147" y="1299"/>
                    <a:pt x="152" y="1306"/>
                  </a:cubicBezTo>
                  <a:cubicBezTo>
                    <a:pt x="153" y="1310"/>
                    <a:pt x="153" y="1313"/>
                    <a:pt x="153" y="1316"/>
                  </a:cubicBezTo>
                  <a:cubicBezTo>
                    <a:pt x="153" y="1323"/>
                    <a:pt x="152" y="1329"/>
                    <a:pt x="149" y="1336"/>
                  </a:cubicBezTo>
                  <a:cubicBezTo>
                    <a:pt x="148" y="1341"/>
                    <a:pt x="146" y="1346"/>
                    <a:pt x="144" y="1351"/>
                  </a:cubicBezTo>
                  <a:cubicBezTo>
                    <a:pt x="141" y="1353"/>
                    <a:pt x="138" y="1355"/>
                    <a:pt x="135" y="1357"/>
                  </a:cubicBezTo>
                  <a:cubicBezTo>
                    <a:pt x="134" y="1358"/>
                    <a:pt x="133" y="1359"/>
                    <a:pt x="133" y="1360"/>
                  </a:cubicBezTo>
                  <a:cubicBezTo>
                    <a:pt x="132" y="1360"/>
                    <a:pt x="132" y="1360"/>
                    <a:pt x="132" y="1360"/>
                  </a:cubicBezTo>
                  <a:cubicBezTo>
                    <a:pt x="129" y="1360"/>
                    <a:pt x="126" y="1361"/>
                    <a:pt x="124" y="1364"/>
                  </a:cubicBezTo>
                  <a:cubicBezTo>
                    <a:pt x="124" y="1365"/>
                    <a:pt x="123" y="1366"/>
                    <a:pt x="123" y="1367"/>
                  </a:cubicBezTo>
                  <a:cubicBezTo>
                    <a:pt x="120" y="1367"/>
                    <a:pt x="120" y="1367"/>
                    <a:pt x="120" y="1367"/>
                  </a:cubicBezTo>
                  <a:cubicBezTo>
                    <a:pt x="118" y="1367"/>
                    <a:pt x="116" y="1368"/>
                    <a:pt x="114" y="1370"/>
                  </a:cubicBezTo>
                  <a:cubicBezTo>
                    <a:pt x="114" y="1370"/>
                    <a:pt x="113" y="1371"/>
                    <a:pt x="113" y="1371"/>
                  </a:cubicBezTo>
                  <a:cubicBezTo>
                    <a:pt x="112" y="1371"/>
                    <a:pt x="112" y="1371"/>
                    <a:pt x="112" y="1371"/>
                  </a:cubicBezTo>
                  <a:cubicBezTo>
                    <a:pt x="110" y="1371"/>
                    <a:pt x="108" y="1372"/>
                    <a:pt x="106" y="1374"/>
                  </a:cubicBezTo>
                  <a:cubicBezTo>
                    <a:pt x="106" y="1374"/>
                    <a:pt x="106" y="1374"/>
                    <a:pt x="105" y="1375"/>
                  </a:cubicBezTo>
                  <a:cubicBezTo>
                    <a:pt x="104" y="1375"/>
                    <a:pt x="104" y="1375"/>
                    <a:pt x="104" y="1375"/>
                  </a:cubicBezTo>
                  <a:cubicBezTo>
                    <a:pt x="102" y="1375"/>
                    <a:pt x="100" y="1376"/>
                    <a:pt x="98" y="1377"/>
                  </a:cubicBezTo>
                  <a:cubicBezTo>
                    <a:pt x="98" y="1378"/>
                    <a:pt x="98" y="1378"/>
                    <a:pt x="97" y="1379"/>
                  </a:cubicBezTo>
                  <a:cubicBezTo>
                    <a:pt x="96" y="1379"/>
                    <a:pt x="96" y="1379"/>
                    <a:pt x="96" y="1379"/>
                  </a:cubicBezTo>
                  <a:cubicBezTo>
                    <a:pt x="93" y="1379"/>
                    <a:pt x="90" y="1380"/>
                    <a:pt x="89" y="1383"/>
                  </a:cubicBezTo>
                  <a:cubicBezTo>
                    <a:pt x="88" y="1384"/>
                    <a:pt x="88" y="1385"/>
                    <a:pt x="87" y="1386"/>
                  </a:cubicBezTo>
                  <a:cubicBezTo>
                    <a:pt x="85" y="1386"/>
                    <a:pt x="85" y="1386"/>
                    <a:pt x="85" y="1386"/>
                  </a:cubicBezTo>
                  <a:cubicBezTo>
                    <a:pt x="83" y="1386"/>
                    <a:pt x="82" y="1387"/>
                    <a:pt x="81" y="1387"/>
                  </a:cubicBezTo>
                  <a:cubicBezTo>
                    <a:pt x="75" y="1390"/>
                    <a:pt x="71" y="1394"/>
                    <a:pt x="67" y="1396"/>
                  </a:cubicBezTo>
                  <a:cubicBezTo>
                    <a:pt x="64" y="1399"/>
                    <a:pt x="60" y="1401"/>
                    <a:pt x="55" y="1402"/>
                  </a:cubicBezTo>
                  <a:cubicBezTo>
                    <a:pt x="52" y="1403"/>
                    <a:pt x="50" y="1405"/>
                    <a:pt x="49" y="1407"/>
                  </a:cubicBezTo>
                  <a:cubicBezTo>
                    <a:pt x="49" y="1409"/>
                    <a:pt x="48" y="1411"/>
                    <a:pt x="47" y="1413"/>
                  </a:cubicBezTo>
                  <a:cubicBezTo>
                    <a:pt x="46" y="1414"/>
                    <a:pt x="45" y="1415"/>
                    <a:pt x="43" y="1416"/>
                  </a:cubicBezTo>
                  <a:cubicBezTo>
                    <a:pt x="42" y="1417"/>
                    <a:pt x="41" y="1419"/>
                    <a:pt x="41" y="1421"/>
                  </a:cubicBezTo>
                  <a:cubicBezTo>
                    <a:pt x="41" y="1424"/>
                    <a:pt x="41" y="1424"/>
                    <a:pt x="41" y="1424"/>
                  </a:cubicBezTo>
                  <a:cubicBezTo>
                    <a:pt x="40" y="1424"/>
                    <a:pt x="39" y="1425"/>
                    <a:pt x="38" y="1426"/>
                  </a:cubicBezTo>
                  <a:cubicBezTo>
                    <a:pt x="35" y="1427"/>
                    <a:pt x="33" y="1430"/>
                    <a:pt x="33" y="1433"/>
                  </a:cubicBezTo>
                  <a:cubicBezTo>
                    <a:pt x="33" y="1435"/>
                    <a:pt x="33" y="1435"/>
                    <a:pt x="33" y="1435"/>
                  </a:cubicBezTo>
                  <a:cubicBezTo>
                    <a:pt x="32" y="1436"/>
                    <a:pt x="31" y="1436"/>
                    <a:pt x="30" y="1437"/>
                  </a:cubicBezTo>
                  <a:cubicBezTo>
                    <a:pt x="27" y="1438"/>
                    <a:pt x="25" y="1441"/>
                    <a:pt x="25" y="1444"/>
                  </a:cubicBezTo>
                  <a:cubicBezTo>
                    <a:pt x="25" y="1448"/>
                    <a:pt x="25" y="1448"/>
                    <a:pt x="25" y="1448"/>
                  </a:cubicBezTo>
                  <a:cubicBezTo>
                    <a:pt x="23" y="1449"/>
                    <a:pt x="20" y="1451"/>
                    <a:pt x="17" y="1453"/>
                  </a:cubicBezTo>
                  <a:cubicBezTo>
                    <a:pt x="15" y="1454"/>
                    <a:pt x="13" y="1457"/>
                    <a:pt x="13" y="1460"/>
                  </a:cubicBezTo>
                  <a:cubicBezTo>
                    <a:pt x="13" y="1463"/>
                    <a:pt x="13" y="1463"/>
                    <a:pt x="13" y="1463"/>
                  </a:cubicBezTo>
                  <a:cubicBezTo>
                    <a:pt x="10" y="1466"/>
                    <a:pt x="7" y="1468"/>
                    <a:pt x="4" y="1470"/>
                  </a:cubicBezTo>
                  <a:cubicBezTo>
                    <a:pt x="4" y="1499"/>
                    <a:pt x="4" y="1499"/>
                    <a:pt x="4" y="1499"/>
                  </a:cubicBezTo>
                  <a:cubicBezTo>
                    <a:pt x="5" y="1498"/>
                    <a:pt x="6" y="1498"/>
                    <a:pt x="7" y="1497"/>
                  </a:cubicBezTo>
                  <a:cubicBezTo>
                    <a:pt x="9" y="1495"/>
                    <a:pt x="10" y="1493"/>
                    <a:pt x="10" y="1490"/>
                  </a:cubicBezTo>
                  <a:cubicBezTo>
                    <a:pt x="10" y="1487"/>
                    <a:pt x="10" y="1487"/>
                    <a:pt x="10" y="1487"/>
                  </a:cubicBezTo>
                  <a:cubicBezTo>
                    <a:pt x="16" y="1482"/>
                    <a:pt x="21" y="1478"/>
                    <a:pt x="27" y="1474"/>
                  </a:cubicBezTo>
                  <a:cubicBezTo>
                    <a:pt x="29" y="1472"/>
                    <a:pt x="30" y="1470"/>
                    <a:pt x="30" y="1467"/>
                  </a:cubicBezTo>
                  <a:cubicBezTo>
                    <a:pt x="30" y="1464"/>
                    <a:pt x="30" y="1464"/>
                    <a:pt x="30" y="1464"/>
                  </a:cubicBezTo>
                  <a:cubicBezTo>
                    <a:pt x="33" y="1462"/>
                    <a:pt x="35" y="1461"/>
                    <a:pt x="38" y="1459"/>
                  </a:cubicBezTo>
                  <a:cubicBezTo>
                    <a:pt x="40" y="1457"/>
                    <a:pt x="42" y="1455"/>
                    <a:pt x="42" y="1452"/>
                  </a:cubicBezTo>
                  <a:cubicBezTo>
                    <a:pt x="42" y="1450"/>
                    <a:pt x="42" y="1450"/>
                    <a:pt x="42" y="1450"/>
                  </a:cubicBezTo>
                  <a:cubicBezTo>
                    <a:pt x="43" y="1449"/>
                    <a:pt x="44" y="1449"/>
                    <a:pt x="45" y="1448"/>
                  </a:cubicBezTo>
                  <a:cubicBezTo>
                    <a:pt x="48" y="1447"/>
                    <a:pt x="50" y="1444"/>
                    <a:pt x="50" y="1441"/>
                  </a:cubicBezTo>
                  <a:cubicBezTo>
                    <a:pt x="50" y="1438"/>
                    <a:pt x="50" y="1438"/>
                    <a:pt x="50" y="1438"/>
                  </a:cubicBezTo>
                  <a:cubicBezTo>
                    <a:pt x="51" y="1438"/>
                    <a:pt x="52" y="1437"/>
                    <a:pt x="52" y="1437"/>
                  </a:cubicBezTo>
                  <a:cubicBezTo>
                    <a:pt x="56" y="1436"/>
                    <a:pt x="58" y="1433"/>
                    <a:pt x="58" y="1429"/>
                  </a:cubicBezTo>
                  <a:cubicBezTo>
                    <a:pt x="58" y="1428"/>
                    <a:pt x="58" y="1428"/>
                    <a:pt x="58" y="1428"/>
                  </a:cubicBezTo>
                  <a:cubicBezTo>
                    <a:pt x="59" y="1427"/>
                    <a:pt x="60" y="1426"/>
                    <a:pt x="61" y="1424"/>
                  </a:cubicBezTo>
                  <a:cubicBezTo>
                    <a:pt x="62" y="1422"/>
                    <a:pt x="63" y="1419"/>
                    <a:pt x="64" y="1417"/>
                  </a:cubicBezTo>
                  <a:cubicBezTo>
                    <a:pt x="69" y="1415"/>
                    <a:pt x="73" y="1412"/>
                    <a:pt x="77" y="1410"/>
                  </a:cubicBezTo>
                  <a:cubicBezTo>
                    <a:pt x="80" y="1407"/>
                    <a:pt x="84" y="1405"/>
                    <a:pt x="87" y="1403"/>
                  </a:cubicBezTo>
                  <a:cubicBezTo>
                    <a:pt x="93" y="1403"/>
                    <a:pt x="93" y="1403"/>
                    <a:pt x="93" y="1403"/>
                  </a:cubicBezTo>
                  <a:cubicBezTo>
                    <a:pt x="96" y="1403"/>
                    <a:pt x="99" y="1401"/>
                    <a:pt x="100" y="1398"/>
                  </a:cubicBezTo>
                  <a:cubicBezTo>
                    <a:pt x="101" y="1397"/>
                    <a:pt x="101" y="1396"/>
                    <a:pt x="102" y="1395"/>
                  </a:cubicBezTo>
                  <a:cubicBezTo>
                    <a:pt x="104" y="1395"/>
                    <a:pt x="104" y="1395"/>
                    <a:pt x="104" y="1395"/>
                  </a:cubicBezTo>
                  <a:cubicBezTo>
                    <a:pt x="106" y="1395"/>
                    <a:pt x="109" y="1394"/>
                    <a:pt x="110" y="1393"/>
                  </a:cubicBezTo>
                  <a:cubicBezTo>
                    <a:pt x="111" y="1392"/>
                    <a:pt x="111" y="1392"/>
                    <a:pt x="111" y="1392"/>
                  </a:cubicBezTo>
                  <a:cubicBezTo>
                    <a:pt x="112" y="1392"/>
                    <a:pt x="112" y="1392"/>
                    <a:pt x="112" y="1392"/>
                  </a:cubicBezTo>
                  <a:cubicBezTo>
                    <a:pt x="114" y="1392"/>
                    <a:pt x="117" y="1391"/>
                    <a:pt x="118" y="1389"/>
                  </a:cubicBezTo>
                  <a:cubicBezTo>
                    <a:pt x="119" y="1389"/>
                    <a:pt x="119" y="1388"/>
                    <a:pt x="119" y="1388"/>
                  </a:cubicBezTo>
                  <a:cubicBezTo>
                    <a:pt x="120" y="1388"/>
                    <a:pt x="120" y="1388"/>
                    <a:pt x="120" y="1388"/>
                  </a:cubicBezTo>
                  <a:cubicBezTo>
                    <a:pt x="122" y="1388"/>
                    <a:pt x="124" y="1387"/>
                    <a:pt x="126" y="1385"/>
                  </a:cubicBezTo>
                  <a:cubicBezTo>
                    <a:pt x="126" y="1385"/>
                    <a:pt x="127" y="1384"/>
                    <a:pt x="127" y="1384"/>
                  </a:cubicBezTo>
                  <a:cubicBezTo>
                    <a:pt x="128" y="1384"/>
                    <a:pt x="128" y="1384"/>
                    <a:pt x="128" y="1384"/>
                  </a:cubicBezTo>
                  <a:cubicBezTo>
                    <a:pt x="131" y="1384"/>
                    <a:pt x="134" y="1382"/>
                    <a:pt x="135" y="1380"/>
                  </a:cubicBezTo>
                  <a:cubicBezTo>
                    <a:pt x="136" y="1379"/>
                    <a:pt x="136" y="1377"/>
                    <a:pt x="137" y="1376"/>
                  </a:cubicBezTo>
                  <a:cubicBezTo>
                    <a:pt x="140" y="1376"/>
                    <a:pt x="140" y="1376"/>
                    <a:pt x="140" y="1376"/>
                  </a:cubicBezTo>
                  <a:cubicBezTo>
                    <a:pt x="142" y="1376"/>
                    <a:pt x="144" y="1375"/>
                    <a:pt x="146" y="1374"/>
                  </a:cubicBezTo>
                  <a:cubicBezTo>
                    <a:pt x="147" y="1372"/>
                    <a:pt x="148" y="1371"/>
                    <a:pt x="148" y="1369"/>
                  </a:cubicBezTo>
                  <a:cubicBezTo>
                    <a:pt x="151" y="1367"/>
                    <a:pt x="153" y="1365"/>
                    <a:pt x="156" y="1363"/>
                  </a:cubicBezTo>
                  <a:cubicBezTo>
                    <a:pt x="158" y="1362"/>
                    <a:pt x="159" y="1360"/>
                    <a:pt x="160" y="1358"/>
                  </a:cubicBezTo>
                  <a:cubicBezTo>
                    <a:pt x="160" y="1354"/>
                    <a:pt x="163" y="1348"/>
                    <a:pt x="165" y="1341"/>
                  </a:cubicBezTo>
                  <a:cubicBezTo>
                    <a:pt x="168" y="1334"/>
                    <a:pt x="170" y="1325"/>
                    <a:pt x="170" y="1316"/>
                  </a:cubicBezTo>
                  <a:cubicBezTo>
                    <a:pt x="170" y="1311"/>
                    <a:pt x="169" y="1306"/>
                    <a:pt x="167" y="1300"/>
                  </a:cubicBezTo>
                  <a:cubicBezTo>
                    <a:pt x="167" y="1300"/>
                    <a:pt x="167" y="1299"/>
                    <a:pt x="166" y="1299"/>
                  </a:cubicBezTo>
                  <a:cubicBezTo>
                    <a:pt x="161" y="1290"/>
                    <a:pt x="156" y="1281"/>
                    <a:pt x="151" y="1272"/>
                  </a:cubicBezTo>
                  <a:cubicBezTo>
                    <a:pt x="150" y="1270"/>
                    <a:pt x="148" y="1268"/>
                    <a:pt x="145" y="1268"/>
                  </a:cubicBezTo>
                  <a:cubicBezTo>
                    <a:pt x="141" y="1267"/>
                    <a:pt x="137" y="1266"/>
                    <a:pt x="133" y="1265"/>
                  </a:cubicBezTo>
                  <a:cubicBezTo>
                    <a:pt x="128" y="1265"/>
                    <a:pt x="123" y="1264"/>
                    <a:pt x="116" y="1264"/>
                  </a:cubicBezTo>
                  <a:cubicBezTo>
                    <a:pt x="116" y="1264"/>
                    <a:pt x="116" y="1264"/>
                    <a:pt x="116" y="1264"/>
                  </a:cubicBezTo>
                  <a:moveTo>
                    <a:pt x="33" y="1192"/>
                  </a:moveTo>
                  <a:cubicBezTo>
                    <a:pt x="4" y="1192"/>
                    <a:pt x="4" y="1192"/>
                    <a:pt x="4" y="1192"/>
                  </a:cubicBezTo>
                  <a:cubicBezTo>
                    <a:pt x="4" y="1213"/>
                    <a:pt x="4" y="1213"/>
                    <a:pt x="4" y="1213"/>
                  </a:cubicBezTo>
                  <a:cubicBezTo>
                    <a:pt x="5" y="1213"/>
                    <a:pt x="5" y="1212"/>
                    <a:pt x="6" y="1211"/>
                  </a:cubicBezTo>
                  <a:cubicBezTo>
                    <a:pt x="6" y="1210"/>
                    <a:pt x="7" y="1209"/>
                    <a:pt x="7" y="1208"/>
                  </a:cubicBezTo>
                  <a:cubicBezTo>
                    <a:pt x="10" y="1208"/>
                    <a:pt x="10" y="1208"/>
                    <a:pt x="10" y="1208"/>
                  </a:cubicBezTo>
                  <a:cubicBezTo>
                    <a:pt x="13" y="1208"/>
                    <a:pt x="15" y="1207"/>
                    <a:pt x="17" y="1204"/>
                  </a:cubicBezTo>
                  <a:cubicBezTo>
                    <a:pt x="19" y="1202"/>
                    <a:pt x="20" y="1199"/>
                    <a:pt x="22" y="1197"/>
                  </a:cubicBezTo>
                  <a:cubicBezTo>
                    <a:pt x="26" y="1197"/>
                    <a:pt x="26" y="1197"/>
                    <a:pt x="26" y="1197"/>
                  </a:cubicBezTo>
                  <a:cubicBezTo>
                    <a:pt x="28" y="1197"/>
                    <a:pt x="31" y="1195"/>
                    <a:pt x="33" y="1193"/>
                  </a:cubicBezTo>
                  <a:cubicBezTo>
                    <a:pt x="33" y="1193"/>
                    <a:pt x="33" y="1192"/>
                    <a:pt x="33" y="1192"/>
                  </a:cubicBezTo>
                  <a:moveTo>
                    <a:pt x="4" y="1191"/>
                  </a:moveTo>
                  <a:cubicBezTo>
                    <a:pt x="2" y="1191"/>
                    <a:pt x="2" y="1191"/>
                    <a:pt x="2" y="1191"/>
                  </a:cubicBezTo>
                  <a:cubicBezTo>
                    <a:pt x="1" y="1191"/>
                    <a:pt x="1" y="1192"/>
                    <a:pt x="0" y="1192"/>
                  </a:cubicBezTo>
                  <a:cubicBezTo>
                    <a:pt x="4" y="1192"/>
                    <a:pt x="4" y="1192"/>
                    <a:pt x="4" y="1192"/>
                  </a:cubicBezTo>
                  <a:cubicBezTo>
                    <a:pt x="4" y="1191"/>
                    <a:pt x="4" y="1191"/>
                    <a:pt x="4" y="1191"/>
                  </a:cubicBezTo>
                  <a:moveTo>
                    <a:pt x="1465" y="481"/>
                  </a:moveTo>
                  <a:cubicBezTo>
                    <a:pt x="1448" y="481"/>
                    <a:pt x="1448" y="481"/>
                    <a:pt x="1448" y="481"/>
                  </a:cubicBezTo>
                  <a:cubicBezTo>
                    <a:pt x="1441" y="505"/>
                    <a:pt x="1434" y="527"/>
                    <a:pt x="1426" y="548"/>
                  </a:cubicBezTo>
                  <a:cubicBezTo>
                    <a:pt x="1426" y="550"/>
                    <a:pt x="1426" y="552"/>
                    <a:pt x="1426" y="554"/>
                  </a:cubicBezTo>
                  <a:cubicBezTo>
                    <a:pt x="1424" y="561"/>
                    <a:pt x="1422" y="569"/>
                    <a:pt x="1419" y="576"/>
                  </a:cubicBezTo>
                  <a:cubicBezTo>
                    <a:pt x="1418" y="577"/>
                    <a:pt x="1417" y="577"/>
                    <a:pt x="1416" y="578"/>
                  </a:cubicBezTo>
                  <a:cubicBezTo>
                    <a:pt x="1414" y="580"/>
                    <a:pt x="1414" y="582"/>
                    <a:pt x="1414" y="584"/>
                  </a:cubicBezTo>
                  <a:cubicBezTo>
                    <a:pt x="1414" y="585"/>
                    <a:pt x="1414" y="585"/>
                    <a:pt x="1414" y="585"/>
                  </a:cubicBezTo>
                  <a:cubicBezTo>
                    <a:pt x="1412" y="586"/>
                    <a:pt x="1411" y="587"/>
                    <a:pt x="1411" y="588"/>
                  </a:cubicBezTo>
                  <a:cubicBezTo>
                    <a:pt x="1410" y="589"/>
                    <a:pt x="1410" y="589"/>
                    <a:pt x="1410" y="589"/>
                  </a:cubicBezTo>
                  <a:cubicBezTo>
                    <a:pt x="1410" y="590"/>
                    <a:pt x="1410" y="591"/>
                    <a:pt x="1410" y="592"/>
                  </a:cubicBezTo>
                  <a:cubicBezTo>
                    <a:pt x="1410" y="596"/>
                    <a:pt x="1410" y="596"/>
                    <a:pt x="1410" y="596"/>
                  </a:cubicBezTo>
                  <a:cubicBezTo>
                    <a:pt x="1409" y="597"/>
                    <a:pt x="1409" y="597"/>
                    <a:pt x="1408" y="597"/>
                  </a:cubicBezTo>
                  <a:cubicBezTo>
                    <a:pt x="1407" y="599"/>
                    <a:pt x="1406" y="601"/>
                    <a:pt x="1406" y="603"/>
                  </a:cubicBezTo>
                  <a:cubicBezTo>
                    <a:pt x="1406" y="604"/>
                    <a:pt x="1406" y="604"/>
                    <a:pt x="1406" y="604"/>
                  </a:cubicBezTo>
                  <a:cubicBezTo>
                    <a:pt x="1405" y="604"/>
                    <a:pt x="1403" y="606"/>
                    <a:pt x="1403" y="607"/>
                  </a:cubicBezTo>
                  <a:cubicBezTo>
                    <a:pt x="1403" y="607"/>
                    <a:pt x="1403" y="607"/>
                    <a:pt x="1403" y="607"/>
                  </a:cubicBezTo>
                  <a:cubicBezTo>
                    <a:pt x="1402" y="608"/>
                    <a:pt x="1402" y="610"/>
                    <a:pt x="1402" y="611"/>
                  </a:cubicBezTo>
                  <a:cubicBezTo>
                    <a:pt x="1402" y="615"/>
                    <a:pt x="1402" y="615"/>
                    <a:pt x="1402" y="615"/>
                  </a:cubicBezTo>
                  <a:cubicBezTo>
                    <a:pt x="1400" y="616"/>
                    <a:pt x="1399" y="618"/>
                    <a:pt x="1398" y="620"/>
                  </a:cubicBezTo>
                  <a:cubicBezTo>
                    <a:pt x="1396" y="626"/>
                    <a:pt x="1394" y="631"/>
                    <a:pt x="1392" y="637"/>
                  </a:cubicBezTo>
                  <a:cubicBezTo>
                    <a:pt x="1391" y="638"/>
                    <a:pt x="1389" y="638"/>
                    <a:pt x="1388" y="639"/>
                  </a:cubicBezTo>
                  <a:cubicBezTo>
                    <a:pt x="1387" y="641"/>
                    <a:pt x="1386" y="643"/>
                    <a:pt x="1386" y="645"/>
                  </a:cubicBezTo>
                  <a:cubicBezTo>
                    <a:pt x="1386" y="646"/>
                    <a:pt x="1386" y="646"/>
                    <a:pt x="1386" y="646"/>
                  </a:cubicBezTo>
                  <a:cubicBezTo>
                    <a:pt x="1385" y="647"/>
                    <a:pt x="1383" y="648"/>
                    <a:pt x="1383" y="649"/>
                  </a:cubicBezTo>
                  <a:cubicBezTo>
                    <a:pt x="1383" y="650"/>
                    <a:pt x="1383" y="650"/>
                    <a:pt x="1383" y="650"/>
                  </a:cubicBezTo>
                  <a:cubicBezTo>
                    <a:pt x="1382" y="651"/>
                    <a:pt x="1382" y="652"/>
                    <a:pt x="1382" y="653"/>
                  </a:cubicBezTo>
                  <a:cubicBezTo>
                    <a:pt x="1382" y="654"/>
                    <a:pt x="1382" y="654"/>
                    <a:pt x="1382" y="654"/>
                  </a:cubicBezTo>
                  <a:cubicBezTo>
                    <a:pt x="1381" y="655"/>
                    <a:pt x="1379" y="656"/>
                    <a:pt x="1379" y="658"/>
                  </a:cubicBezTo>
                  <a:cubicBezTo>
                    <a:pt x="1379" y="658"/>
                    <a:pt x="1379" y="658"/>
                    <a:pt x="1379" y="658"/>
                  </a:cubicBezTo>
                  <a:cubicBezTo>
                    <a:pt x="1378" y="659"/>
                    <a:pt x="1378" y="660"/>
                    <a:pt x="1378" y="661"/>
                  </a:cubicBezTo>
                  <a:cubicBezTo>
                    <a:pt x="1378" y="661"/>
                    <a:pt x="1378" y="661"/>
                    <a:pt x="1378" y="661"/>
                  </a:cubicBezTo>
                  <a:cubicBezTo>
                    <a:pt x="1376" y="662"/>
                    <a:pt x="1375" y="664"/>
                    <a:pt x="1374" y="666"/>
                  </a:cubicBezTo>
                  <a:cubicBezTo>
                    <a:pt x="1374" y="669"/>
                    <a:pt x="1373" y="672"/>
                    <a:pt x="1372" y="676"/>
                  </a:cubicBezTo>
                  <a:cubicBezTo>
                    <a:pt x="1369" y="676"/>
                    <a:pt x="1367" y="679"/>
                    <a:pt x="1366" y="682"/>
                  </a:cubicBezTo>
                  <a:cubicBezTo>
                    <a:pt x="1366" y="685"/>
                    <a:pt x="1365" y="688"/>
                    <a:pt x="1364" y="691"/>
                  </a:cubicBezTo>
                  <a:cubicBezTo>
                    <a:pt x="1363" y="691"/>
                    <a:pt x="1362" y="692"/>
                    <a:pt x="1361" y="693"/>
                  </a:cubicBezTo>
                  <a:cubicBezTo>
                    <a:pt x="1359" y="695"/>
                    <a:pt x="1358" y="697"/>
                    <a:pt x="1358" y="699"/>
                  </a:cubicBezTo>
                  <a:cubicBezTo>
                    <a:pt x="1358" y="699"/>
                    <a:pt x="1358" y="699"/>
                    <a:pt x="1358" y="699"/>
                  </a:cubicBezTo>
                  <a:cubicBezTo>
                    <a:pt x="1358" y="700"/>
                    <a:pt x="1357" y="700"/>
                    <a:pt x="1357" y="701"/>
                  </a:cubicBezTo>
                  <a:cubicBezTo>
                    <a:pt x="1355" y="702"/>
                    <a:pt x="1354" y="704"/>
                    <a:pt x="1354" y="706"/>
                  </a:cubicBezTo>
                  <a:cubicBezTo>
                    <a:pt x="1354" y="707"/>
                    <a:pt x="1354" y="707"/>
                    <a:pt x="1354" y="707"/>
                  </a:cubicBezTo>
                  <a:cubicBezTo>
                    <a:pt x="1354" y="707"/>
                    <a:pt x="1353" y="708"/>
                    <a:pt x="1353" y="708"/>
                  </a:cubicBezTo>
                  <a:cubicBezTo>
                    <a:pt x="1351" y="710"/>
                    <a:pt x="1351" y="712"/>
                    <a:pt x="1351" y="714"/>
                  </a:cubicBezTo>
                  <a:cubicBezTo>
                    <a:pt x="1351" y="715"/>
                    <a:pt x="1351" y="715"/>
                    <a:pt x="1351" y="715"/>
                  </a:cubicBezTo>
                  <a:cubicBezTo>
                    <a:pt x="1350" y="715"/>
                    <a:pt x="1350" y="715"/>
                    <a:pt x="1349" y="716"/>
                  </a:cubicBezTo>
                  <a:cubicBezTo>
                    <a:pt x="1348" y="717"/>
                    <a:pt x="1347" y="720"/>
                    <a:pt x="1347" y="722"/>
                  </a:cubicBezTo>
                  <a:cubicBezTo>
                    <a:pt x="1347" y="722"/>
                    <a:pt x="1347" y="722"/>
                    <a:pt x="1347" y="722"/>
                  </a:cubicBezTo>
                  <a:cubicBezTo>
                    <a:pt x="1346" y="723"/>
                    <a:pt x="1346" y="723"/>
                    <a:pt x="1345" y="724"/>
                  </a:cubicBezTo>
                  <a:cubicBezTo>
                    <a:pt x="1344" y="725"/>
                    <a:pt x="1343" y="727"/>
                    <a:pt x="1343" y="729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341" y="731"/>
                    <a:pt x="1340" y="733"/>
                    <a:pt x="1339" y="735"/>
                  </a:cubicBezTo>
                  <a:cubicBezTo>
                    <a:pt x="1338" y="739"/>
                    <a:pt x="1337" y="743"/>
                    <a:pt x="1336" y="747"/>
                  </a:cubicBezTo>
                  <a:cubicBezTo>
                    <a:pt x="1335" y="747"/>
                    <a:pt x="1333" y="748"/>
                    <a:pt x="1332" y="748"/>
                  </a:cubicBezTo>
                  <a:cubicBezTo>
                    <a:pt x="1330" y="749"/>
                    <a:pt x="1328" y="751"/>
                    <a:pt x="1327" y="753"/>
                  </a:cubicBezTo>
                  <a:cubicBezTo>
                    <a:pt x="1325" y="760"/>
                    <a:pt x="1323" y="767"/>
                    <a:pt x="1321" y="773"/>
                  </a:cubicBezTo>
                  <a:cubicBezTo>
                    <a:pt x="1319" y="774"/>
                    <a:pt x="1317" y="775"/>
                    <a:pt x="1316" y="775"/>
                  </a:cubicBezTo>
                  <a:cubicBezTo>
                    <a:pt x="1314" y="776"/>
                    <a:pt x="1312" y="778"/>
                    <a:pt x="1312" y="781"/>
                  </a:cubicBezTo>
                  <a:cubicBezTo>
                    <a:pt x="1311" y="785"/>
                    <a:pt x="1310" y="788"/>
                    <a:pt x="1309" y="792"/>
                  </a:cubicBezTo>
                  <a:cubicBezTo>
                    <a:pt x="1307" y="793"/>
                    <a:pt x="1305" y="794"/>
                    <a:pt x="1304" y="795"/>
                  </a:cubicBezTo>
                  <a:cubicBezTo>
                    <a:pt x="1302" y="796"/>
                    <a:pt x="1300" y="798"/>
                    <a:pt x="1300" y="800"/>
                  </a:cubicBezTo>
                  <a:cubicBezTo>
                    <a:pt x="1299" y="804"/>
                    <a:pt x="1298" y="808"/>
                    <a:pt x="1297" y="812"/>
                  </a:cubicBezTo>
                  <a:cubicBezTo>
                    <a:pt x="1295" y="812"/>
                    <a:pt x="1294" y="813"/>
                    <a:pt x="1292" y="814"/>
                  </a:cubicBezTo>
                  <a:cubicBezTo>
                    <a:pt x="1290" y="815"/>
                    <a:pt x="1289" y="817"/>
                    <a:pt x="1288" y="819"/>
                  </a:cubicBezTo>
                  <a:cubicBezTo>
                    <a:pt x="1287" y="823"/>
                    <a:pt x="1286" y="827"/>
                    <a:pt x="1285" y="831"/>
                  </a:cubicBezTo>
                  <a:cubicBezTo>
                    <a:pt x="1283" y="831"/>
                    <a:pt x="1282" y="832"/>
                    <a:pt x="1280" y="833"/>
                  </a:cubicBezTo>
                  <a:cubicBezTo>
                    <a:pt x="1278" y="834"/>
                    <a:pt x="1276" y="837"/>
                    <a:pt x="1276" y="840"/>
                  </a:cubicBezTo>
                  <a:cubicBezTo>
                    <a:pt x="1276" y="843"/>
                    <a:pt x="1276" y="843"/>
                    <a:pt x="1276" y="843"/>
                  </a:cubicBezTo>
                  <a:cubicBezTo>
                    <a:pt x="1275" y="843"/>
                    <a:pt x="1274" y="844"/>
                    <a:pt x="1273" y="844"/>
                  </a:cubicBezTo>
                  <a:cubicBezTo>
                    <a:pt x="1270" y="845"/>
                    <a:pt x="1268" y="848"/>
                    <a:pt x="1268" y="852"/>
                  </a:cubicBezTo>
                  <a:cubicBezTo>
                    <a:pt x="1268" y="854"/>
                    <a:pt x="1268" y="854"/>
                    <a:pt x="1268" y="854"/>
                  </a:cubicBezTo>
                  <a:cubicBezTo>
                    <a:pt x="1267" y="855"/>
                    <a:pt x="1266" y="855"/>
                    <a:pt x="1265" y="856"/>
                  </a:cubicBezTo>
                  <a:cubicBezTo>
                    <a:pt x="1262" y="857"/>
                    <a:pt x="1260" y="860"/>
                    <a:pt x="1260" y="863"/>
                  </a:cubicBezTo>
                  <a:cubicBezTo>
                    <a:pt x="1260" y="866"/>
                    <a:pt x="1260" y="866"/>
                    <a:pt x="1260" y="866"/>
                  </a:cubicBezTo>
                  <a:cubicBezTo>
                    <a:pt x="1259" y="866"/>
                    <a:pt x="1258" y="867"/>
                    <a:pt x="1258" y="867"/>
                  </a:cubicBezTo>
                  <a:cubicBezTo>
                    <a:pt x="1254" y="868"/>
                    <a:pt x="1252" y="871"/>
                    <a:pt x="1252" y="875"/>
                  </a:cubicBezTo>
                  <a:cubicBezTo>
                    <a:pt x="1252" y="877"/>
                    <a:pt x="1252" y="877"/>
                    <a:pt x="1252" y="877"/>
                  </a:cubicBezTo>
                  <a:cubicBezTo>
                    <a:pt x="1251" y="878"/>
                    <a:pt x="1250" y="878"/>
                    <a:pt x="1249" y="879"/>
                  </a:cubicBezTo>
                  <a:cubicBezTo>
                    <a:pt x="1246" y="880"/>
                    <a:pt x="1244" y="883"/>
                    <a:pt x="1244" y="886"/>
                  </a:cubicBezTo>
                  <a:cubicBezTo>
                    <a:pt x="1244" y="889"/>
                    <a:pt x="1244" y="889"/>
                    <a:pt x="1244" y="889"/>
                  </a:cubicBezTo>
                  <a:cubicBezTo>
                    <a:pt x="1243" y="889"/>
                    <a:pt x="1242" y="890"/>
                    <a:pt x="1241" y="890"/>
                  </a:cubicBezTo>
                  <a:cubicBezTo>
                    <a:pt x="1238" y="892"/>
                    <a:pt x="1236" y="894"/>
                    <a:pt x="1236" y="898"/>
                  </a:cubicBezTo>
                  <a:cubicBezTo>
                    <a:pt x="1236" y="898"/>
                    <a:pt x="1236" y="898"/>
                    <a:pt x="1236" y="898"/>
                  </a:cubicBezTo>
                  <a:cubicBezTo>
                    <a:pt x="1235" y="899"/>
                    <a:pt x="1234" y="901"/>
                    <a:pt x="1233" y="903"/>
                  </a:cubicBezTo>
                  <a:cubicBezTo>
                    <a:pt x="1232" y="905"/>
                    <a:pt x="1231" y="908"/>
                    <a:pt x="1230" y="911"/>
                  </a:cubicBezTo>
                  <a:cubicBezTo>
                    <a:pt x="1229" y="912"/>
                    <a:pt x="1227" y="912"/>
                    <a:pt x="1226" y="913"/>
                  </a:cubicBezTo>
                  <a:cubicBezTo>
                    <a:pt x="1223" y="914"/>
                    <a:pt x="1221" y="917"/>
                    <a:pt x="1221" y="921"/>
                  </a:cubicBezTo>
                  <a:cubicBezTo>
                    <a:pt x="1221" y="924"/>
                    <a:pt x="1221" y="924"/>
                    <a:pt x="1221" y="924"/>
                  </a:cubicBezTo>
                  <a:cubicBezTo>
                    <a:pt x="1218" y="926"/>
                    <a:pt x="1215" y="927"/>
                    <a:pt x="1213" y="929"/>
                  </a:cubicBezTo>
                  <a:cubicBezTo>
                    <a:pt x="1210" y="930"/>
                    <a:pt x="1209" y="933"/>
                    <a:pt x="1209" y="936"/>
                  </a:cubicBezTo>
                  <a:cubicBezTo>
                    <a:pt x="1209" y="938"/>
                    <a:pt x="1209" y="938"/>
                    <a:pt x="1209" y="938"/>
                  </a:cubicBezTo>
                  <a:cubicBezTo>
                    <a:pt x="1208" y="939"/>
                    <a:pt x="1207" y="939"/>
                    <a:pt x="1206" y="940"/>
                  </a:cubicBezTo>
                  <a:cubicBezTo>
                    <a:pt x="1203" y="941"/>
                    <a:pt x="1201" y="944"/>
                    <a:pt x="1201" y="947"/>
                  </a:cubicBezTo>
                  <a:cubicBezTo>
                    <a:pt x="1201" y="950"/>
                    <a:pt x="1201" y="950"/>
                    <a:pt x="1201" y="950"/>
                  </a:cubicBezTo>
                  <a:cubicBezTo>
                    <a:pt x="1198" y="952"/>
                    <a:pt x="1196" y="954"/>
                    <a:pt x="1193" y="956"/>
                  </a:cubicBezTo>
                  <a:cubicBezTo>
                    <a:pt x="1191" y="957"/>
                    <a:pt x="1189" y="960"/>
                    <a:pt x="1189" y="963"/>
                  </a:cubicBezTo>
                  <a:cubicBezTo>
                    <a:pt x="1189" y="966"/>
                    <a:pt x="1189" y="966"/>
                    <a:pt x="1189" y="966"/>
                  </a:cubicBezTo>
                  <a:cubicBezTo>
                    <a:pt x="1187" y="967"/>
                    <a:pt x="1184" y="969"/>
                    <a:pt x="1181" y="971"/>
                  </a:cubicBezTo>
                  <a:cubicBezTo>
                    <a:pt x="1179" y="972"/>
                    <a:pt x="1177" y="975"/>
                    <a:pt x="1177" y="978"/>
                  </a:cubicBezTo>
                  <a:cubicBezTo>
                    <a:pt x="1177" y="981"/>
                    <a:pt x="1177" y="981"/>
                    <a:pt x="1177" y="981"/>
                  </a:cubicBezTo>
                  <a:cubicBezTo>
                    <a:pt x="1175" y="983"/>
                    <a:pt x="1172" y="985"/>
                    <a:pt x="1169" y="986"/>
                  </a:cubicBezTo>
                  <a:cubicBezTo>
                    <a:pt x="1167" y="988"/>
                    <a:pt x="1166" y="991"/>
                    <a:pt x="1166" y="993"/>
                  </a:cubicBezTo>
                  <a:cubicBezTo>
                    <a:pt x="1166" y="997"/>
                    <a:pt x="1166" y="997"/>
                    <a:pt x="1166" y="997"/>
                  </a:cubicBezTo>
                  <a:cubicBezTo>
                    <a:pt x="1162" y="1000"/>
                    <a:pt x="1157" y="1003"/>
                    <a:pt x="1153" y="1006"/>
                  </a:cubicBezTo>
                  <a:cubicBezTo>
                    <a:pt x="1151" y="1007"/>
                    <a:pt x="1150" y="1010"/>
                    <a:pt x="1150" y="1012"/>
                  </a:cubicBezTo>
                  <a:cubicBezTo>
                    <a:pt x="1150" y="1016"/>
                    <a:pt x="1150" y="1016"/>
                    <a:pt x="1150" y="1016"/>
                  </a:cubicBezTo>
                  <a:cubicBezTo>
                    <a:pt x="1146" y="1019"/>
                    <a:pt x="1142" y="1022"/>
                    <a:pt x="1138" y="1025"/>
                  </a:cubicBezTo>
                  <a:cubicBezTo>
                    <a:pt x="1136" y="1026"/>
                    <a:pt x="1134" y="1029"/>
                    <a:pt x="1134" y="1031"/>
                  </a:cubicBezTo>
                  <a:cubicBezTo>
                    <a:pt x="1134" y="1035"/>
                    <a:pt x="1134" y="1035"/>
                    <a:pt x="1134" y="1035"/>
                  </a:cubicBezTo>
                  <a:cubicBezTo>
                    <a:pt x="1130" y="1038"/>
                    <a:pt x="1126" y="1041"/>
                    <a:pt x="1122" y="1044"/>
                  </a:cubicBezTo>
                  <a:cubicBezTo>
                    <a:pt x="1120" y="1045"/>
                    <a:pt x="1119" y="1048"/>
                    <a:pt x="1119" y="1051"/>
                  </a:cubicBezTo>
                  <a:cubicBezTo>
                    <a:pt x="1119" y="1054"/>
                    <a:pt x="1119" y="1054"/>
                    <a:pt x="1119" y="1054"/>
                  </a:cubicBezTo>
                  <a:cubicBezTo>
                    <a:pt x="1113" y="1058"/>
                    <a:pt x="1108" y="1063"/>
                    <a:pt x="1102" y="1067"/>
                  </a:cubicBezTo>
                  <a:cubicBezTo>
                    <a:pt x="1100" y="1068"/>
                    <a:pt x="1099" y="1071"/>
                    <a:pt x="1099" y="1074"/>
                  </a:cubicBezTo>
                  <a:cubicBezTo>
                    <a:pt x="1099" y="1077"/>
                    <a:pt x="1099" y="1077"/>
                    <a:pt x="1099" y="1077"/>
                  </a:cubicBezTo>
                  <a:cubicBezTo>
                    <a:pt x="1091" y="1084"/>
                    <a:pt x="1083" y="1091"/>
                    <a:pt x="1074" y="1098"/>
                  </a:cubicBezTo>
                  <a:cubicBezTo>
                    <a:pt x="1072" y="1099"/>
                    <a:pt x="1071" y="1102"/>
                    <a:pt x="1071" y="1104"/>
                  </a:cubicBezTo>
                  <a:cubicBezTo>
                    <a:pt x="1071" y="1108"/>
                    <a:pt x="1071" y="1108"/>
                    <a:pt x="1071" y="1108"/>
                  </a:cubicBezTo>
                  <a:cubicBezTo>
                    <a:pt x="1060" y="1117"/>
                    <a:pt x="1050" y="1127"/>
                    <a:pt x="1039" y="1136"/>
                  </a:cubicBezTo>
                  <a:cubicBezTo>
                    <a:pt x="1037" y="1138"/>
                    <a:pt x="1036" y="1140"/>
                    <a:pt x="1036" y="1142"/>
                  </a:cubicBezTo>
                  <a:cubicBezTo>
                    <a:pt x="1036" y="1146"/>
                    <a:pt x="1036" y="1146"/>
                    <a:pt x="1036" y="1146"/>
                  </a:cubicBezTo>
                  <a:cubicBezTo>
                    <a:pt x="1019" y="1161"/>
                    <a:pt x="1003" y="1177"/>
                    <a:pt x="987" y="1192"/>
                  </a:cubicBezTo>
                  <a:cubicBezTo>
                    <a:pt x="1011" y="1192"/>
                    <a:pt x="1011" y="1192"/>
                    <a:pt x="1011" y="1192"/>
                  </a:cubicBezTo>
                  <a:cubicBezTo>
                    <a:pt x="1024" y="1180"/>
                    <a:pt x="1037" y="1168"/>
                    <a:pt x="1050" y="1156"/>
                  </a:cubicBezTo>
                  <a:cubicBezTo>
                    <a:pt x="1052" y="1155"/>
                    <a:pt x="1052" y="1152"/>
                    <a:pt x="1052" y="1150"/>
                  </a:cubicBezTo>
                  <a:cubicBezTo>
                    <a:pt x="1052" y="1146"/>
                    <a:pt x="1052" y="1146"/>
                    <a:pt x="1052" y="1146"/>
                  </a:cubicBezTo>
                  <a:cubicBezTo>
                    <a:pt x="1063" y="1137"/>
                    <a:pt x="1074" y="1127"/>
                    <a:pt x="1085" y="1118"/>
                  </a:cubicBezTo>
                  <a:cubicBezTo>
                    <a:pt x="1087" y="1117"/>
                    <a:pt x="1088" y="1114"/>
                    <a:pt x="1088" y="1112"/>
                  </a:cubicBezTo>
                  <a:cubicBezTo>
                    <a:pt x="1088" y="1108"/>
                    <a:pt x="1088" y="1108"/>
                    <a:pt x="1088" y="1108"/>
                  </a:cubicBezTo>
                  <a:cubicBezTo>
                    <a:pt x="1096" y="1101"/>
                    <a:pt x="1104" y="1094"/>
                    <a:pt x="1112" y="1088"/>
                  </a:cubicBezTo>
                  <a:cubicBezTo>
                    <a:pt x="1114" y="1086"/>
                    <a:pt x="1115" y="1084"/>
                    <a:pt x="1115" y="1081"/>
                  </a:cubicBezTo>
                  <a:cubicBezTo>
                    <a:pt x="1115" y="1078"/>
                    <a:pt x="1115" y="1078"/>
                    <a:pt x="1115" y="1078"/>
                  </a:cubicBezTo>
                  <a:cubicBezTo>
                    <a:pt x="1121" y="1073"/>
                    <a:pt x="1126" y="1069"/>
                    <a:pt x="1132" y="1065"/>
                  </a:cubicBezTo>
                  <a:cubicBezTo>
                    <a:pt x="1134" y="1063"/>
                    <a:pt x="1135" y="1061"/>
                    <a:pt x="1135" y="1058"/>
                  </a:cubicBezTo>
                  <a:cubicBezTo>
                    <a:pt x="1135" y="1055"/>
                    <a:pt x="1135" y="1055"/>
                    <a:pt x="1135" y="1055"/>
                  </a:cubicBezTo>
                  <a:cubicBezTo>
                    <a:pt x="1139" y="1052"/>
                    <a:pt x="1143" y="1049"/>
                    <a:pt x="1147" y="1046"/>
                  </a:cubicBezTo>
                  <a:cubicBezTo>
                    <a:pt x="1150" y="1044"/>
                    <a:pt x="1151" y="1042"/>
                    <a:pt x="1151" y="1039"/>
                  </a:cubicBezTo>
                  <a:cubicBezTo>
                    <a:pt x="1151" y="1036"/>
                    <a:pt x="1151" y="1036"/>
                    <a:pt x="1151" y="1036"/>
                  </a:cubicBezTo>
                  <a:cubicBezTo>
                    <a:pt x="1155" y="1033"/>
                    <a:pt x="1159" y="1030"/>
                    <a:pt x="1163" y="1027"/>
                  </a:cubicBezTo>
                  <a:cubicBezTo>
                    <a:pt x="1165" y="1025"/>
                    <a:pt x="1167" y="1023"/>
                    <a:pt x="1167" y="1020"/>
                  </a:cubicBezTo>
                  <a:cubicBezTo>
                    <a:pt x="1167" y="1017"/>
                    <a:pt x="1167" y="1017"/>
                    <a:pt x="1167" y="1017"/>
                  </a:cubicBezTo>
                  <a:cubicBezTo>
                    <a:pt x="1171" y="1014"/>
                    <a:pt x="1175" y="1011"/>
                    <a:pt x="1179" y="1008"/>
                  </a:cubicBezTo>
                  <a:cubicBezTo>
                    <a:pt x="1181" y="1006"/>
                    <a:pt x="1182" y="1004"/>
                    <a:pt x="1182" y="1001"/>
                  </a:cubicBezTo>
                  <a:cubicBezTo>
                    <a:pt x="1182" y="998"/>
                    <a:pt x="1182" y="998"/>
                    <a:pt x="1182" y="998"/>
                  </a:cubicBezTo>
                  <a:cubicBezTo>
                    <a:pt x="1185" y="996"/>
                    <a:pt x="1188" y="994"/>
                    <a:pt x="1190" y="992"/>
                  </a:cubicBezTo>
                  <a:cubicBezTo>
                    <a:pt x="1193" y="991"/>
                    <a:pt x="1194" y="988"/>
                    <a:pt x="1194" y="986"/>
                  </a:cubicBezTo>
                  <a:cubicBezTo>
                    <a:pt x="1194" y="982"/>
                    <a:pt x="1194" y="982"/>
                    <a:pt x="1194" y="982"/>
                  </a:cubicBezTo>
                  <a:cubicBezTo>
                    <a:pt x="1197" y="981"/>
                    <a:pt x="1200" y="979"/>
                    <a:pt x="1202" y="977"/>
                  </a:cubicBezTo>
                  <a:cubicBezTo>
                    <a:pt x="1205" y="975"/>
                    <a:pt x="1206" y="973"/>
                    <a:pt x="1206" y="970"/>
                  </a:cubicBezTo>
                  <a:cubicBezTo>
                    <a:pt x="1206" y="967"/>
                    <a:pt x="1206" y="967"/>
                    <a:pt x="1206" y="967"/>
                  </a:cubicBezTo>
                  <a:cubicBezTo>
                    <a:pt x="1209" y="965"/>
                    <a:pt x="1211" y="964"/>
                    <a:pt x="1214" y="962"/>
                  </a:cubicBezTo>
                  <a:cubicBezTo>
                    <a:pt x="1216" y="961"/>
                    <a:pt x="1218" y="958"/>
                    <a:pt x="1218" y="955"/>
                  </a:cubicBezTo>
                  <a:cubicBezTo>
                    <a:pt x="1218" y="953"/>
                    <a:pt x="1218" y="953"/>
                    <a:pt x="1218" y="953"/>
                  </a:cubicBezTo>
                  <a:cubicBezTo>
                    <a:pt x="1219" y="952"/>
                    <a:pt x="1220" y="951"/>
                    <a:pt x="1221" y="951"/>
                  </a:cubicBezTo>
                  <a:cubicBezTo>
                    <a:pt x="1224" y="949"/>
                    <a:pt x="1226" y="947"/>
                    <a:pt x="1226" y="944"/>
                  </a:cubicBezTo>
                  <a:cubicBezTo>
                    <a:pt x="1226" y="940"/>
                    <a:pt x="1226" y="940"/>
                    <a:pt x="1226" y="940"/>
                  </a:cubicBezTo>
                  <a:cubicBezTo>
                    <a:pt x="1228" y="939"/>
                    <a:pt x="1231" y="937"/>
                    <a:pt x="1234" y="935"/>
                  </a:cubicBezTo>
                  <a:cubicBezTo>
                    <a:pt x="1236" y="934"/>
                    <a:pt x="1237" y="931"/>
                    <a:pt x="1237" y="928"/>
                  </a:cubicBezTo>
                  <a:cubicBezTo>
                    <a:pt x="1237" y="926"/>
                    <a:pt x="1237" y="926"/>
                    <a:pt x="1237" y="926"/>
                  </a:cubicBezTo>
                  <a:cubicBezTo>
                    <a:pt x="1238" y="925"/>
                    <a:pt x="1239" y="925"/>
                    <a:pt x="1240" y="925"/>
                  </a:cubicBezTo>
                  <a:cubicBezTo>
                    <a:pt x="1242" y="924"/>
                    <a:pt x="1244" y="922"/>
                    <a:pt x="1245" y="919"/>
                  </a:cubicBezTo>
                  <a:cubicBezTo>
                    <a:pt x="1246" y="917"/>
                    <a:pt x="1246" y="915"/>
                    <a:pt x="1247" y="913"/>
                  </a:cubicBezTo>
                  <a:cubicBezTo>
                    <a:pt x="1248" y="913"/>
                    <a:pt x="1250" y="912"/>
                    <a:pt x="1251" y="911"/>
                  </a:cubicBezTo>
                  <a:cubicBezTo>
                    <a:pt x="1252" y="910"/>
                    <a:pt x="1253" y="907"/>
                    <a:pt x="1253" y="905"/>
                  </a:cubicBezTo>
                  <a:cubicBezTo>
                    <a:pt x="1253" y="903"/>
                    <a:pt x="1253" y="903"/>
                    <a:pt x="1253" y="903"/>
                  </a:cubicBezTo>
                  <a:cubicBezTo>
                    <a:pt x="1254" y="902"/>
                    <a:pt x="1255" y="902"/>
                    <a:pt x="1257" y="901"/>
                  </a:cubicBezTo>
                  <a:cubicBezTo>
                    <a:pt x="1259" y="900"/>
                    <a:pt x="1261" y="897"/>
                    <a:pt x="1261" y="894"/>
                  </a:cubicBezTo>
                  <a:cubicBezTo>
                    <a:pt x="1261" y="891"/>
                    <a:pt x="1261" y="891"/>
                    <a:pt x="1261" y="891"/>
                  </a:cubicBezTo>
                  <a:cubicBezTo>
                    <a:pt x="1262" y="891"/>
                    <a:pt x="1263" y="890"/>
                    <a:pt x="1264" y="890"/>
                  </a:cubicBezTo>
                  <a:cubicBezTo>
                    <a:pt x="1267" y="889"/>
                    <a:pt x="1269" y="886"/>
                    <a:pt x="1269" y="882"/>
                  </a:cubicBezTo>
                  <a:cubicBezTo>
                    <a:pt x="1269" y="880"/>
                    <a:pt x="1269" y="880"/>
                    <a:pt x="1269" y="880"/>
                  </a:cubicBezTo>
                  <a:cubicBezTo>
                    <a:pt x="1270" y="879"/>
                    <a:pt x="1271" y="879"/>
                    <a:pt x="1272" y="878"/>
                  </a:cubicBezTo>
                  <a:cubicBezTo>
                    <a:pt x="1275" y="877"/>
                    <a:pt x="1277" y="874"/>
                    <a:pt x="1277" y="871"/>
                  </a:cubicBezTo>
                  <a:cubicBezTo>
                    <a:pt x="1277" y="868"/>
                    <a:pt x="1277" y="868"/>
                    <a:pt x="1277" y="868"/>
                  </a:cubicBezTo>
                  <a:cubicBezTo>
                    <a:pt x="1278" y="868"/>
                    <a:pt x="1279" y="867"/>
                    <a:pt x="1280" y="867"/>
                  </a:cubicBezTo>
                  <a:cubicBezTo>
                    <a:pt x="1283" y="865"/>
                    <a:pt x="1284" y="862"/>
                    <a:pt x="1284" y="859"/>
                  </a:cubicBezTo>
                  <a:cubicBezTo>
                    <a:pt x="1284" y="857"/>
                    <a:pt x="1284" y="857"/>
                    <a:pt x="1284" y="857"/>
                  </a:cubicBezTo>
                  <a:cubicBezTo>
                    <a:pt x="1286" y="856"/>
                    <a:pt x="1287" y="856"/>
                    <a:pt x="1288" y="855"/>
                  </a:cubicBezTo>
                  <a:cubicBezTo>
                    <a:pt x="1291" y="854"/>
                    <a:pt x="1292" y="851"/>
                    <a:pt x="1292" y="848"/>
                  </a:cubicBezTo>
                  <a:cubicBezTo>
                    <a:pt x="1292" y="845"/>
                    <a:pt x="1292" y="845"/>
                    <a:pt x="1292" y="845"/>
                  </a:cubicBezTo>
                  <a:cubicBezTo>
                    <a:pt x="1294" y="845"/>
                    <a:pt x="1295" y="844"/>
                    <a:pt x="1296" y="844"/>
                  </a:cubicBezTo>
                  <a:cubicBezTo>
                    <a:pt x="1298" y="843"/>
                    <a:pt x="1300" y="841"/>
                    <a:pt x="1300" y="838"/>
                  </a:cubicBezTo>
                  <a:cubicBezTo>
                    <a:pt x="1301" y="835"/>
                    <a:pt x="1302" y="831"/>
                    <a:pt x="1303" y="827"/>
                  </a:cubicBezTo>
                  <a:cubicBezTo>
                    <a:pt x="1304" y="826"/>
                    <a:pt x="1306" y="826"/>
                    <a:pt x="1307" y="825"/>
                  </a:cubicBezTo>
                  <a:cubicBezTo>
                    <a:pt x="1310" y="824"/>
                    <a:pt x="1311" y="822"/>
                    <a:pt x="1312" y="819"/>
                  </a:cubicBezTo>
                  <a:cubicBezTo>
                    <a:pt x="1313" y="816"/>
                    <a:pt x="1314" y="812"/>
                    <a:pt x="1315" y="808"/>
                  </a:cubicBezTo>
                  <a:cubicBezTo>
                    <a:pt x="1316" y="807"/>
                    <a:pt x="1318" y="807"/>
                    <a:pt x="1319" y="806"/>
                  </a:cubicBezTo>
                  <a:cubicBezTo>
                    <a:pt x="1321" y="805"/>
                    <a:pt x="1323" y="803"/>
                    <a:pt x="1324" y="800"/>
                  </a:cubicBezTo>
                  <a:cubicBezTo>
                    <a:pt x="1325" y="796"/>
                    <a:pt x="1326" y="793"/>
                    <a:pt x="1327" y="789"/>
                  </a:cubicBezTo>
                  <a:cubicBezTo>
                    <a:pt x="1328" y="788"/>
                    <a:pt x="1330" y="787"/>
                    <a:pt x="1331" y="787"/>
                  </a:cubicBezTo>
                  <a:cubicBezTo>
                    <a:pt x="1333" y="786"/>
                    <a:pt x="1335" y="784"/>
                    <a:pt x="1335" y="782"/>
                  </a:cubicBezTo>
                  <a:cubicBezTo>
                    <a:pt x="1337" y="775"/>
                    <a:pt x="1340" y="769"/>
                    <a:pt x="1342" y="762"/>
                  </a:cubicBezTo>
                  <a:cubicBezTo>
                    <a:pt x="1344" y="761"/>
                    <a:pt x="1345" y="761"/>
                    <a:pt x="1347" y="760"/>
                  </a:cubicBezTo>
                  <a:cubicBezTo>
                    <a:pt x="1349" y="759"/>
                    <a:pt x="1351" y="757"/>
                    <a:pt x="1351" y="755"/>
                  </a:cubicBezTo>
                  <a:cubicBezTo>
                    <a:pt x="1352" y="751"/>
                    <a:pt x="1353" y="748"/>
                    <a:pt x="1354" y="745"/>
                  </a:cubicBezTo>
                  <a:cubicBezTo>
                    <a:pt x="1355" y="745"/>
                    <a:pt x="1356" y="744"/>
                    <a:pt x="1357" y="743"/>
                  </a:cubicBezTo>
                  <a:cubicBezTo>
                    <a:pt x="1358" y="741"/>
                    <a:pt x="1359" y="739"/>
                    <a:pt x="1359" y="737"/>
                  </a:cubicBezTo>
                  <a:cubicBezTo>
                    <a:pt x="1359" y="736"/>
                    <a:pt x="1359" y="736"/>
                    <a:pt x="1359" y="736"/>
                  </a:cubicBezTo>
                  <a:cubicBezTo>
                    <a:pt x="1360" y="736"/>
                    <a:pt x="1360" y="736"/>
                    <a:pt x="1361" y="735"/>
                  </a:cubicBezTo>
                  <a:cubicBezTo>
                    <a:pt x="1362" y="734"/>
                    <a:pt x="1363" y="732"/>
                    <a:pt x="1363" y="729"/>
                  </a:cubicBezTo>
                  <a:cubicBezTo>
                    <a:pt x="1363" y="729"/>
                    <a:pt x="1363" y="729"/>
                    <a:pt x="1363" y="729"/>
                  </a:cubicBezTo>
                  <a:cubicBezTo>
                    <a:pt x="1364" y="729"/>
                    <a:pt x="1364" y="728"/>
                    <a:pt x="1365" y="728"/>
                  </a:cubicBezTo>
                  <a:cubicBezTo>
                    <a:pt x="1366" y="726"/>
                    <a:pt x="1367" y="724"/>
                    <a:pt x="1367" y="722"/>
                  </a:cubicBezTo>
                  <a:cubicBezTo>
                    <a:pt x="1367" y="721"/>
                    <a:pt x="1367" y="721"/>
                    <a:pt x="1367" y="721"/>
                  </a:cubicBezTo>
                  <a:cubicBezTo>
                    <a:pt x="1368" y="721"/>
                    <a:pt x="1368" y="720"/>
                    <a:pt x="1369" y="720"/>
                  </a:cubicBezTo>
                  <a:cubicBezTo>
                    <a:pt x="1370" y="718"/>
                    <a:pt x="1371" y="716"/>
                    <a:pt x="1371" y="714"/>
                  </a:cubicBezTo>
                  <a:cubicBezTo>
                    <a:pt x="1371" y="713"/>
                    <a:pt x="1371" y="713"/>
                    <a:pt x="1371" y="713"/>
                  </a:cubicBezTo>
                  <a:cubicBezTo>
                    <a:pt x="1372" y="713"/>
                    <a:pt x="1372" y="713"/>
                    <a:pt x="1373" y="712"/>
                  </a:cubicBezTo>
                  <a:cubicBezTo>
                    <a:pt x="1374" y="711"/>
                    <a:pt x="1375" y="709"/>
                    <a:pt x="1375" y="706"/>
                  </a:cubicBezTo>
                  <a:cubicBezTo>
                    <a:pt x="1375" y="706"/>
                    <a:pt x="1375" y="706"/>
                    <a:pt x="1375" y="706"/>
                  </a:cubicBezTo>
                  <a:cubicBezTo>
                    <a:pt x="1377" y="705"/>
                    <a:pt x="1378" y="703"/>
                    <a:pt x="1379" y="701"/>
                  </a:cubicBezTo>
                  <a:cubicBezTo>
                    <a:pt x="1379" y="698"/>
                    <a:pt x="1380" y="695"/>
                    <a:pt x="1381" y="691"/>
                  </a:cubicBezTo>
                  <a:cubicBezTo>
                    <a:pt x="1384" y="691"/>
                    <a:pt x="1386" y="688"/>
                    <a:pt x="1386" y="686"/>
                  </a:cubicBezTo>
                  <a:cubicBezTo>
                    <a:pt x="1387" y="683"/>
                    <a:pt x="1388" y="679"/>
                    <a:pt x="1389" y="676"/>
                  </a:cubicBezTo>
                  <a:cubicBezTo>
                    <a:pt x="1390" y="676"/>
                    <a:pt x="1391" y="675"/>
                    <a:pt x="1392" y="674"/>
                  </a:cubicBezTo>
                  <a:cubicBezTo>
                    <a:pt x="1394" y="673"/>
                    <a:pt x="1395" y="671"/>
                    <a:pt x="1395" y="668"/>
                  </a:cubicBezTo>
                  <a:cubicBezTo>
                    <a:pt x="1395" y="668"/>
                    <a:pt x="1395" y="668"/>
                    <a:pt x="1395" y="668"/>
                  </a:cubicBezTo>
                  <a:cubicBezTo>
                    <a:pt x="1395" y="667"/>
                    <a:pt x="1396" y="667"/>
                    <a:pt x="1396" y="667"/>
                  </a:cubicBezTo>
                  <a:cubicBezTo>
                    <a:pt x="1398" y="665"/>
                    <a:pt x="1399" y="663"/>
                    <a:pt x="1399" y="661"/>
                  </a:cubicBezTo>
                  <a:cubicBezTo>
                    <a:pt x="1399" y="660"/>
                    <a:pt x="1399" y="660"/>
                    <a:pt x="1399" y="660"/>
                  </a:cubicBezTo>
                  <a:cubicBezTo>
                    <a:pt x="1399" y="660"/>
                    <a:pt x="1400" y="659"/>
                    <a:pt x="1400" y="659"/>
                  </a:cubicBezTo>
                  <a:cubicBezTo>
                    <a:pt x="1402" y="657"/>
                    <a:pt x="1403" y="655"/>
                    <a:pt x="1403" y="653"/>
                  </a:cubicBezTo>
                  <a:cubicBezTo>
                    <a:pt x="1403" y="652"/>
                    <a:pt x="1403" y="652"/>
                    <a:pt x="1403" y="652"/>
                  </a:cubicBezTo>
                  <a:cubicBezTo>
                    <a:pt x="1404" y="651"/>
                    <a:pt x="1405" y="650"/>
                    <a:pt x="1406" y="648"/>
                  </a:cubicBezTo>
                  <a:cubicBezTo>
                    <a:pt x="1408" y="642"/>
                    <a:pt x="1410" y="636"/>
                    <a:pt x="1412" y="630"/>
                  </a:cubicBezTo>
                  <a:cubicBezTo>
                    <a:pt x="1413" y="630"/>
                    <a:pt x="1415" y="629"/>
                    <a:pt x="1416" y="628"/>
                  </a:cubicBezTo>
                  <a:cubicBezTo>
                    <a:pt x="1417" y="627"/>
                    <a:pt x="1418" y="624"/>
                    <a:pt x="1418" y="622"/>
                  </a:cubicBezTo>
                  <a:cubicBezTo>
                    <a:pt x="1418" y="618"/>
                    <a:pt x="1418" y="618"/>
                    <a:pt x="1418" y="618"/>
                  </a:cubicBezTo>
                  <a:cubicBezTo>
                    <a:pt x="1419" y="618"/>
                    <a:pt x="1419" y="617"/>
                    <a:pt x="1420" y="617"/>
                  </a:cubicBezTo>
                  <a:cubicBezTo>
                    <a:pt x="1421" y="615"/>
                    <a:pt x="1422" y="613"/>
                    <a:pt x="1422" y="611"/>
                  </a:cubicBezTo>
                  <a:cubicBezTo>
                    <a:pt x="1422" y="610"/>
                    <a:pt x="1422" y="610"/>
                    <a:pt x="1422" y="610"/>
                  </a:cubicBezTo>
                  <a:cubicBezTo>
                    <a:pt x="1423" y="610"/>
                    <a:pt x="1423" y="610"/>
                    <a:pt x="1424" y="609"/>
                  </a:cubicBezTo>
                  <a:cubicBezTo>
                    <a:pt x="1425" y="608"/>
                    <a:pt x="1426" y="606"/>
                    <a:pt x="1426" y="603"/>
                  </a:cubicBezTo>
                  <a:cubicBezTo>
                    <a:pt x="1426" y="599"/>
                    <a:pt x="1426" y="599"/>
                    <a:pt x="1426" y="599"/>
                  </a:cubicBezTo>
                  <a:cubicBezTo>
                    <a:pt x="1427" y="598"/>
                    <a:pt x="1427" y="598"/>
                    <a:pt x="1428" y="598"/>
                  </a:cubicBezTo>
                  <a:cubicBezTo>
                    <a:pt x="1429" y="596"/>
                    <a:pt x="1430" y="594"/>
                    <a:pt x="1430" y="592"/>
                  </a:cubicBezTo>
                  <a:cubicBezTo>
                    <a:pt x="1430" y="591"/>
                    <a:pt x="1430" y="591"/>
                    <a:pt x="1430" y="591"/>
                  </a:cubicBezTo>
                  <a:cubicBezTo>
                    <a:pt x="1432" y="590"/>
                    <a:pt x="1433" y="589"/>
                    <a:pt x="1434" y="587"/>
                  </a:cubicBezTo>
                  <a:cubicBezTo>
                    <a:pt x="1437" y="576"/>
                    <a:pt x="1440" y="566"/>
                    <a:pt x="1443" y="555"/>
                  </a:cubicBezTo>
                  <a:cubicBezTo>
                    <a:pt x="1444" y="554"/>
                    <a:pt x="1444" y="552"/>
                    <a:pt x="1443" y="550"/>
                  </a:cubicBezTo>
                  <a:cubicBezTo>
                    <a:pt x="1451" y="529"/>
                    <a:pt x="1458" y="506"/>
                    <a:pt x="1465" y="481"/>
                  </a:cubicBezTo>
                  <a:moveTo>
                    <a:pt x="202" y="0"/>
                  </a:moveTo>
                  <a:cubicBezTo>
                    <a:pt x="197" y="0"/>
                    <a:pt x="193" y="0"/>
                    <a:pt x="188" y="1"/>
                  </a:cubicBezTo>
                  <a:cubicBezTo>
                    <a:pt x="184" y="1"/>
                    <a:pt x="180" y="2"/>
                    <a:pt x="177" y="3"/>
                  </a:cubicBezTo>
                  <a:cubicBezTo>
                    <a:pt x="175" y="3"/>
                    <a:pt x="173" y="4"/>
                    <a:pt x="172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16" y="7"/>
                    <a:pt x="96" y="9"/>
                    <a:pt x="76" y="10"/>
                  </a:cubicBezTo>
                  <a:cubicBezTo>
                    <a:pt x="74" y="10"/>
                    <a:pt x="71" y="12"/>
                    <a:pt x="70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33" y="17"/>
                    <a:pt x="20" y="19"/>
                    <a:pt x="6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39"/>
                    <a:pt x="8" y="38"/>
                    <a:pt x="9" y="38"/>
                  </a:cubicBezTo>
                  <a:cubicBezTo>
                    <a:pt x="22" y="36"/>
                    <a:pt x="35" y="34"/>
                    <a:pt x="4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30"/>
                    <a:pt x="81" y="29"/>
                    <a:pt x="83" y="28"/>
                  </a:cubicBezTo>
                  <a:cubicBezTo>
                    <a:pt x="83" y="27"/>
                    <a:pt x="84" y="27"/>
                    <a:pt x="84" y="26"/>
                  </a:cubicBezTo>
                  <a:cubicBezTo>
                    <a:pt x="101" y="25"/>
                    <a:pt x="119" y="24"/>
                    <a:pt x="136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81" y="23"/>
                    <a:pt x="183" y="22"/>
                    <a:pt x="185" y="20"/>
                  </a:cubicBezTo>
                  <a:cubicBezTo>
                    <a:pt x="186" y="19"/>
                    <a:pt x="186" y="19"/>
                    <a:pt x="187" y="18"/>
                  </a:cubicBezTo>
                  <a:cubicBezTo>
                    <a:pt x="188" y="17"/>
                    <a:pt x="189" y="17"/>
                    <a:pt x="190" y="17"/>
                  </a:cubicBezTo>
                  <a:cubicBezTo>
                    <a:pt x="194" y="17"/>
                    <a:pt x="198" y="17"/>
                    <a:pt x="202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13" y="17"/>
                    <a:pt x="225" y="18"/>
                    <a:pt x="236" y="19"/>
                  </a:cubicBezTo>
                  <a:cubicBezTo>
                    <a:pt x="241" y="19"/>
                    <a:pt x="246" y="20"/>
                    <a:pt x="250" y="21"/>
                  </a:cubicBezTo>
                  <a:cubicBezTo>
                    <a:pt x="254" y="21"/>
                    <a:pt x="258" y="22"/>
                    <a:pt x="259" y="22"/>
                  </a:cubicBezTo>
                  <a:cubicBezTo>
                    <a:pt x="260" y="23"/>
                    <a:pt x="261" y="23"/>
                    <a:pt x="262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4"/>
                    <a:pt x="311" y="24"/>
                  </a:cubicBezTo>
                  <a:cubicBezTo>
                    <a:pt x="312" y="26"/>
                    <a:pt x="315" y="27"/>
                    <a:pt x="317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2" y="27"/>
                    <a:pt x="342" y="28"/>
                    <a:pt x="342" y="28"/>
                  </a:cubicBezTo>
                  <a:cubicBezTo>
                    <a:pt x="344" y="29"/>
                    <a:pt x="346" y="30"/>
                    <a:pt x="348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5" y="31"/>
                    <a:pt x="366" y="31"/>
                    <a:pt x="366" y="32"/>
                  </a:cubicBezTo>
                  <a:cubicBezTo>
                    <a:pt x="367" y="33"/>
                    <a:pt x="370" y="34"/>
                    <a:pt x="372" y="34"/>
                  </a:cubicBezTo>
                  <a:cubicBezTo>
                    <a:pt x="384" y="34"/>
                    <a:pt x="384" y="34"/>
                    <a:pt x="384" y="34"/>
                  </a:cubicBezTo>
                  <a:cubicBezTo>
                    <a:pt x="385" y="35"/>
                    <a:pt x="385" y="35"/>
                    <a:pt x="386" y="36"/>
                  </a:cubicBezTo>
                  <a:cubicBezTo>
                    <a:pt x="387" y="37"/>
                    <a:pt x="389" y="38"/>
                    <a:pt x="391" y="38"/>
                  </a:cubicBezTo>
                  <a:cubicBezTo>
                    <a:pt x="400" y="38"/>
                    <a:pt x="400" y="38"/>
                    <a:pt x="400" y="38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3" y="41"/>
                    <a:pt x="405" y="42"/>
                    <a:pt x="407" y="42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16" y="42"/>
                    <a:pt x="417" y="43"/>
                    <a:pt x="417" y="43"/>
                  </a:cubicBezTo>
                  <a:cubicBezTo>
                    <a:pt x="419" y="45"/>
                    <a:pt x="421" y="46"/>
                    <a:pt x="423" y="46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8" y="46"/>
                    <a:pt x="428" y="47"/>
                    <a:pt x="429" y="47"/>
                  </a:cubicBezTo>
                  <a:cubicBezTo>
                    <a:pt x="430" y="49"/>
                    <a:pt x="432" y="49"/>
                    <a:pt x="435" y="49"/>
                  </a:cubicBezTo>
                  <a:cubicBezTo>
                    <a:pt x="443" y="49"/>
                    <a:pt x="443" y="49"/>
                    <a:pt x="443" y="49"/>
                  </a:cubicBezTo>
                  <a:cubicBezTo>
                    <a:pt x="445" y="51"/>
                    <a:pt x="446" y="53"/>
                    <a:pt x="449" y="53"/>
                  </a:cubicBezTo>
                  <a:cubicBezTo>
                    <a:pt x="453" y="54"/>
                    <a:pt x="458" y="55"/>
                    <a:pt x="462" y="56"/>
                  </a:cubicBezTo>
                  <a:cubicBezTo>
                    <a:pt x="463" y="58"/>
                    <a:pt x="466" y="60"/>
                    <a:pt x="468" y="61"/>
                  </a:cubicBezTo>
                  <a:cubicBezTo>
                    <a:pt x="471" y="62"/>
                    <a:pt x="475" y="62"/>
                    <a:pt x="478" y="63"/>
                  </a:cubicBezTo>
                  <a:cubicBezTo>
                    <a:pt x="478" y="64"/>
                    <a:pt x="479" y="65"/>
                    <a:pt x="480" y="66"/>
                  </a:cubicBezTo>
                  <a:cubicBezTo>
                    <a:pt x="481" y="68"/>
                    <a:pt x="484" y="69"/>
                    <a:pt x="486" y="69"/>
                  </a:cubicBezTo>
                  <a:cubicBezTo>
                    <a:pt x="493" y="69"/>
                    <a:pt x="493" y="69"/>
                    <a:pt x="493" y="69"/>
                  </a:cubicBezTo>
                  <a:cubicBezTo>
                    <a:pt x="493" y="70"/>
                    <a:pt x="494" y="71"/>
                    <a:pt x="494" y="72"/>
                  </a:cubicBezTo>
                  <a:cubicBezTo>
                    <a:pt x="495" y="74"/>
                    <a:pt x="497" y="75"/>
                    <a:pt x="499" y="76"/>
                  </a:cubicBezTo>
                  <a:cubicBezTo>
                    <a:pt x="506" y="78"/>
                    <a:pt x="513" y="80"/>
                    <a:pt x="519" y="82"/>
                  </a:cubicBezTo>
                  <a:cubicBezTo>
                    <a:pt x="520" y="84"/>
                    <a:pt x="521" y="86"/>
                    <a:pt x="522" y="87"/>
                  </a:cubicBezTo>
                  <a:cubicBezTo>
                    <a:pt x="523" y="90"/>
                    <a:pt x="526" y="92"/>
                    <a:pt x="529" y="92"/>
                  </a:cubicBezTo>
                  <a:cubicBezTo>
                    <a:pt x="533" y="92"/>
                    <a:pt x="533" y="92"/>
                    <a:pt x="533" y="92"/>
                  </a:cubicBezTo>
                  <a:cubicBezTo>
                    <a:pt x="534" y="94"/>
                    <a:pt x="536" y="97"/>
                    <a:pt x="538" y="99"/>
                  </a:cubicBezTo>
                  <a:cubicBezTo>
                    <a:pt x="540" y="102"/>
                    <a:pt x="542" y="103"/>
                    <a:pt x="545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52" y="107"/>
                    <a:pt x="555" y="111"/>
                    <a:pt x="558" y="115"/>
                  </a:cubicBezTo>
                  <a:cubicBezTo>
                    <a:pt x="558" y="116"/>
                    <a:pt x="559" y="116"/>
                    <a:pt x="559" y="116"/>
                  </a:cubicBezTo>
                  <a:cubicBezTo>
                    <a:pt x="569" y="124"/>
                    <a:pt x="578" y="132"/>
                    <a:pt x="588" y="141"/>
                  </a:cubicBezTo>
                  <a:cubicBezTo>
                    <a:pt x="588" y="144"/>
                    <a:pt x="588" y="144"/>
                    <a:pt x="588" y="144"/>
                  </a:cubicBezTo>
                  <a:cubicBezTo>
                    <a:pt x="588" y="148"/>
                    <a:pt x="589" y="151"/>
                    <a:pt x="592" y="152"/>
                  </a:cubicBezTo>
                  <a:cubicBezTo>
                    <a:pt x="596" y="153"/>
                    <a:pt x="596" y="153"/>
                    <a:pt x="596" y="153"/>
                  </a:cubicBezTo>
                  <a:cubicBezTo>
                    <a:pt x="596" y="156"/>
                    <a:pt x="596" y="156"/>
                    <a:pt x="596" y="156"/>
                  </a:cubicBezTo>
                  <a:cubicBezTo>
                    <a:pt x="596" y="159"/>
                    <a:pt x="597" y="162"/>
                    <a:pt x="600" y="164"/>
                  </a:cubicBezTo>
                  <a:cubicBezTo>
                    <a:pt x="602" y="164"/>
                    <a:pt x="603" y="165"/>
                    <a:pt x="605" y="166"/>
                  </a:cubicBezTo>
                  <a:cubicBezTo>
                    <a:pt x="607" y="172"/>
                    <a:pt x="609" y="179"/>
                    <a:pt x="612" y="185"/>
                  </a:cubicBezTo>
                  <a:cubicBezTo>
                    <a:pt x="612" y="187"/>
                    <a:pt x="614" y="189"/>
                    <a:pt x="615" y="190"/>
                  </a:cubicBezTo>
                  <a:cubicBezTo>
                    <a:pt x="615" y="190"/>
                    <a:pt x="615" y="190"/>
                    <a:pt x="615" y="190"/>
                  </a:cubicBezTo>
                  <a:cubicBezTo>
                    <a:pt x="615" y="193"/>
                    <a:pt x="616" y="195"/>
                    <a:pt x="618" y="196"/>
                  </a:cubicBezTo>
                  <a:cubicBezTo>
                    <a:pt x="619" y="197"/>
                    <a:pt x="620" y="198"/>
                    <a:pt x="622" y="198"/>
                  </a:cubicBezTo>
                  <a:cubicBezTo>
                    <a:pt x="626" y="209"/>
                    <a:pt x="629" y="222"/>
                    <a:pt x="632" y="237"/>
                  </a:cubicBezTo>
                  <a:cubicBezTo>
                    <a:pt x="634" y="253"/>
                    <a:pt x="635" y="272"/>
                    <a:pt x="635" y="290"/>
                  </a:cubicBezTo>
                  <a:cubicBezTo>
                    <a:pt x="635" y="307"/>
                    <a:pt x="634" y="323"/>
                    <a:pt x="632" y="339"/>
                  </a:cubicBezTo>
                  <a:cubicBezTo>
                    <a:pt x="630" y="354"/>
                    <a:pt x="627" y="368"/>
                    <a:pt x="624" y="379"/>
                  </a:cubicBezTo>
                  <a:cubicBezTo>
                    <a:pt x="623" y="379"/>
                    <a:pt x="623" y="380"/>
                    <a:pt x="623" y="380"/>
                  </a:cubicBezTo>
                  <a:cubicBezTo>
                    <a:pt x="620" y="404"/>
                    <a:pt x="620" y="404"/>
                    <a:pt x="620" y="404"/>
                  </a:cubicBezTo>
                  <a:cubicBezTo>
                    <a:pt x="618" y="406"/>
                    <a:pt x="616" y="408"/>
                    <a:pt x="615" y="411"/>
                  </a:cubicBezTo>
                  <a:cubicBezTo>
                    <a:pt x="614" y="418"/>
                    <a:pt x="613" y="424"/>
                    <a:pt x="612" y="431"/>
                  </a:cubicBezTo>
                  <a:cubicBezTo>
                    <a:pt x="611" y="432"/>
                    <a:pt x="610" y="432"/>
                    <a:pt x="610" y="433"/>
                  </a:cubicBezTo>
                  <a:cubicBezTo>
                    <a:pt x="608" y="435"/>
                    <a:pt x="607" y="437"/>
                    <a:pt x="607" y="439"/>
                  </a:cubicBezTo>
                  <a:cubicBezTo>
                    <a:pt x="607" y="443"/>
                    <a:pt x="607" y="443"/>
                    <a:pt x="607" y="443"/>
                  </a:cubicBezTo>
                  <a:cubicBezTo>
                    <a:pt x="607" y="444"/>
                    <a:pt x="606" y="444"/>
                    <a:pt x="606" y="444"/>
                  </a:cubicBezTo>
                  <a:cubicBezTo>
                    <a:pt x="604" y="446"/>
                    <a:pt x="603" y="448"/>
                    <a:pt x="603" y="450"/>
                  </a:cubicBezTo>
                  <a:cubicBezTo>
                    <a:pt x="603" y="455"/>
                    <a:pt x="603" y="455"/>
                    <a:pt x="603" y="455"/>
                  </a:cubicBezTo>
                  <a:cubicBezTo>
                    <a:pt x="603" y="455"/>
                    <a:pt x="602" y="455"/>
                    <a:pt x="602" y="456"/>
                  </a:cubicBezTo>
                  <a:cubicBezTo>
                    <a:pt x="600" y="457"/>
                    <a:pt x="599" y="460"/>
                    <a:pt x="599" y="462"/>
                  </a:cubicBezTo>
                  <a:cubicBezTo>
                    <a:pt x="599" y="462"/>
                    <a:pt x="599" y="462"/>
                    <a:pt x="599" y="462"/>
                  </a:cubicBezTo>
                  <a:cubicBezTo>
                    <a:pt x="597" y="464"/>
                    <a:pt x="596" y="466"/>
                    <a:pt x="596" y="468"/>
                  </a:cubicBezTo>
                  <a:cubicBezTo>
                    <a:pt x="595" y="472"/>
                    <a:pt x="594" y="477"/>
                    <a:pt x="593" y="481"/>
                  </a:cubicBezTo>
                  <a:cubicBezTo>
                    <a:pt x="610" y="481"/>
                    <a:pt x="610" y="481"/>
                    <a:pt x="610" y="481"/>
                  </a:cubicBezTo>
                  <a:cubicBezTo>
                    <a:pt x="610" y="480"/>
                    <a:pt x="611" y="478"/>
                    <a:pt x="611" y="477"/>
                  </a:cubicBezTo>
                  <a:cubicBezTo>
                    <a:pt x="612" y="477"/>
                    <a:pt x="613" y="476"/>
                    <a:pt x="614" y="475"/>
                  </a:cubicBezTo>
                  <a:cubicBezTo>
                    <a:pt x="615" y="474"/>
                    <a:pt x="616" y="472"/>
                    <a:pt x="616" y="469"/>
                  </a:cubicBezTo>
                  <a:cubicBezTo>
                    <a:pt x="616" y="469"/>
                    <a:pt x="616" y="469"/>
                    <a:pt x="616" y="469"/>
                  </a:cubicBezTo>
                  <a:cubicBezTo>
                    <a:pt x="617" y="468"/>
                    <a:pt x="617" y="468"/>
                    <a:pt x="618" y="468"/>
                  </a:cubicBezTo>
                  <a:cubicBezTo>
                    <a:pt x="619" y="466"/>
                    <a:pt x="620" y="464"/>
                    <a:pt x="620" y="462"/>
                  </a:cubicBezTo>
                  <a:cubicBezTo>
                    <a:pt x="620" y="457"/>
                    <a:pt x="620" y="457"/>
                    <a:pt x="620" y="457"/>
                  </a:cubicBezTo>
                  <a:cubicBezTo>
                    <a:pt x="621" y="457"/>
                    <a:pt x="621" y="457"/>
                    <a:pt x="621" y="456"/>
                  </a:cubicBezTo>
                  <a:cubicBezTo>
                    <a:pt x="623" y="455"/>
                    <a:pt x="624" y="452"/>
                    <a:pt x="624" y="450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6" y="445"/>
                    <a:pt x="627" y="443"/>
                    <a:pt x="628" y="440"/>
                  </a:cubicBezTo>
                  <a:cubicBezTo>
                    <a:pt x="629" y="433"/>
                    <a:pt x="630" y="426"/>
                    <a:pt x="631" y="420"/>
                  </a:cubicBezTo>
                  <a:cubicBezTo>
                    <a:pt x="633" y="418"/>
                    <a:pt x="635" y="416"/>
                    <a:pt x="636" y="413"/>
                  </a:cubicBezTo>
                  <a:cubicBezTo>
                    <a:pt x="640" y="383"/>
                    <a:pt x="640" y="383"/>
                    <a:pt x="640" y="383"/>
                  </a:cubicBezTo>
                  <a:cubicBezTo>
                    <a:pt x="644" y="371"/>
                    <a:pt x="647" y="356"/>
                    <a:pt x="649" y="341"/>
                  </a:cubicBezTo>
                  <a:cubicBezTo>
                    <a:pt x="651" y="325"/>
                    <a:pt x="652" y="308"/>
                    <a:pt x="652" y="290"/>
                  </a:cubicBezTo>
                  <a:cubicBezTo>
                    <a:pt x="652" y="271"/>
                    <a:pt x="651" y="252"/>
                    <a:pt x="648" y="234"/>
                  </a:cubicBezTo>
                  <a:cubicBezTo>
                    <a:pt x="645" y="216"/>
                    <a:pt x="641" y="200"/>
                    <a:pt x="635" y="187"/>
                  </a:cubicBezTo>
                  <a:cubicBezTo>
                    <a:pt x="634" y="185"/>
                    <a:pt x="633" y="184"/>
                    <a:pt x="632" y="183"/>
                  </a:cubicBezTo>
                  <a:cubicBezTo>
                    <a:pt x="632" y="183"/>
                    <a:pt x="632" y="183"/>
                    <a:pt x="632" y="183"/>
                  </a:cubicBezTo>
                  <a:cubicBezTo>
                    <a:pt x="632" y="180"/>
                    <a:pt x="631" y="178"/>
                    <a:pt x="629" y="177"/>
                  </a:cubicBezTo>
                  <a:cubicBezTo>
                    <a:pt x="628" y="176"/>
                    <a:pt x="627" y="175"/>
                    <a:pt x="626" y="175"/>
                  </a:cubicBezTo>
                  <a:cubicBezTo>
                    <a:pt x="624" y="169"/>
                    <a:pt x="621" y="163"/>
                    <a:pt x="620" y="157"/>
                  </a:cubicBezTo>
                  <a:cubicBezTo>
                    <a:pt x="619" y="155"/>
                    <a:pt x="617" y="153"/>
                    <a:pt x="615" y="152"/>
                  </a:cubicBezTo>
                  <a:cubicBezTo>
                    <a:pt x="614" y="152"/>
                    <a:pt x="613" y="151"/>
                    <a:pt x="612" y="151"/>
                  </a:cubicBezTo>
                  <a:cubicBezTo>
                    <a:pt x="612" y="148"/>
                    <a:pt x="612" y="148"/>
                    <a:pt x="612" y="148"/>
                  </a:cubicBezTo>
                  <a:cubicBezTo>
                    <a:pt x="612" y="145"/>
                    <a:pt x="610" y="142"/>
                    <a:pt x="607" y="141"/>
                  </a:cubicBezTo>
                  <a:cubicBezTo>
                    <a:pt x="604" y="139"/>
                    <a:pt x="604" y="139"/>
                    <a:pt x="604" y="139"/>
                  </a:cubicBezTo>
                  <a:cubicBezTo>
                    <a:pt x="604" y="137"/>
                    <a:pt x="604" y="137"/>
                    <a:pt x="604" y="137"/>
                  </a:cubicBezTo>
                  <a:cubicBezTo>
                    <a:pt x="604" y="134"/>
                    <a:pt x="603" y="132"/>
                    <a:pt x="601" y="131"/>
                  </a:cubicBezTo>
                  <a:cubicBezTo>
                    <a:pt x="591" y="122"/>
                    <a:pt x="581" y="113"/>
                    <a:pt x="571" y="104"/>
                  </a:cubicBezTo>
                  <a:cubicBezTo>
                    <a:pt x="567" y="99"/>
                    <a:pt x="563" y="95"/>
                    <a:pt x="559" y="90"/>
                  </a:cubicBezTo>
                  <a:cubicBezTo>
                    <a:pt x="558" y="88"/>
                    <a:pt x="555" y="86"/>
                    <a:pt x="553" y="86"/>
                  </a:cubicBezTo>
                  <a:cubicBezTo>
                    <a:pt x="549" y="86"/>
                    <a:pt x="549" y="86"/>
                    <a:pt x="549" y="86"/>
                  </a:cubicBezTo>
                  <a:cubicBezTo>
                    <a:pt x="547" y="84"/>
                    <a:pt x="546" y="81"/>
                    <a:pt x="544" y="79"/>
                  </a:cubicBezTo>
                  <a:cubicBezTo>
                    <a:pt x="542" y="76"/>
                    <a:pt x="540" y="75"/>
                    <a:pt x="537" y="75"/>
                  </a:cubicBezTo>
                  <a:cubicBezTo>
                    <a:pt x="534" y="75"/>
                    <a:pt x="534" y="75"/>
                    <a:pt x="534" y="75"/>
                  </a:cubicBezTo>
                  <a:cubicBezTo>
                    <a:pt x="534" y="74"/>
                    <a:pt x="533" y="73"/>
                    <a:pt x="533" y="72"/>
                  </a:cubicBezTo>
                  <a:cubicBezTo>
                    <a:pt x="532" y="70"/>
                    <a:pt x="530" y="68"/>
                    <a:pt x="528" y="68"/>
                  </a:cubicBezTo>
                  <a:cubicBezTo>
                    <a:pt x="521" y="66"/>
                    <a:pt x="514" y="63"/>
                    <a:pt x="507" y="61"/>
                  </a:cubicBezTo>
                  <a:cubicBezTo>
                    <a:pt x="507" y="60"/>
                    <a:pt x="506" y="58"/>
                    <a:pt x="505" y="57"/>
                  </a:cubicBezTo>
                  <a:cubicBezTo>
                    <a:pt x="504" y="54"/>
                    <a:pt x="501" y="52"/>
                    <a:pt x="498" y="52"/>
                  </a:cubicBezTo>
                  <a:cubicBezTo>
                    <a:pt x="493" y="52"/>
                    <a:pt x="493" y="52"/>
                    <a:pt x="493" y="52"/>
                  </a:cubicBezTo>
                  <a:cubicBezTo>
                    <a:pt x="492" y="50"/>
                    <a:pt x="490" y="49"/>
                    <a:pt x="488" y="49"/>
                  </a:cubicBezTo>
                  <a:cubicBezTo>
                    <a:pt x="485" y="48"/>
                    <a:pt x="481" y="47"/>
                    <a:pt x="478" y="46"/>
                  </a:cubicBezTo>
                  <a:cubicBezTo>
                    <a:pt x="477" y="43"/>
                    <a:pt x="475" y="41"/>
                    <a:pt x="471" y="41"/>
                  </a:cubicBezTo>
                  <a:cubicBezTo>
                    <a:pt x="467" y="40"/>
                    <a:pt x="463" y="39"/>
                    <a:pt x="458" y="38"/>
                  </a:cubicBezTo>
                  <a:cubicBezTo>
                    <a:pt x="458" y="37"/>
                    <a:pt x="457" y="36"/>
                    <a:pt x="456" y="35"/>
                  </a:cubicBezTo>
                  <a:cubicBezTo>
                    <a:pt x="455" y="34"/>
                    <a:pt x="453" y="33"/>
                    <a:pt x="450" y="33"/>
                  </a:cubicBezTo>
                  <a:cubicBezTo>
                    <a:pt x="442" y="33"/>
                    <a:pt x="442" y="33"/>
                    <a:pt x="442" y="33"/>
                  </a:cubicBezTo>
                  <a:cubicBezTo>
                    <a:pt x="441" y="32"/>
                    <a:pt x="441" y="32"/>
                    <a:pt x="441" y="31"/>
                  </a:cubicBezTo>
                  <a:cubicBezTo>
                    <a:pt x="439" y="30"/>
                    <a:pt x="437" y="29"/>
                    <a:pt x="435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8"/>
                    <a:pt x="429" y="28"/>
                    <a:pt x="429" y="28"/>
                  </a:cubicBezTo>
                  <a:cubicBezTo>
                    <a:pt x="427" y="26"/>
                    <a:pt x="425" y="25"/>
                    <a:pt x="423" y="25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3" y="24"/>
                    <a:pt x="413" y="24"/>
                  </a:cubicBezTo>
                  <a:cubicBezTo>
                    <a:pt x="411" y="22"/>
                    <a:pt x="409" y="21"/>
                    <a:pt x="407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0"/>
                    <a:pt x="397" y="20"/>
                  </a:cubicBezTo>
                  <a:cubicBezTo>
                    <a:pt x="396" y="18"/>
                    <a:pt x="394" y="17"/>
                    <a:pt x="391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8" y="17"/>
                    <a:pt x="378" y="17"/>
                    <a:pt x="378" y="16"/>
                  </a:cubicBezTo>
                  <a:cubicBezTo>
                    <a:pt x="376" y="15"/>
                    <a:pt x="374" y="14"/>
                    <a:pt x="372" y="14"/>
                  </a:cubicBezTo>
                  <a:cubicBezTo>
                    <a:pt x="355" y="14"/>
                    <a:pt x="355" y="14"/>
                    <a:pt x="355" y="14"/>
                  </a:cubicBezTo>
                  <a:cubicBezTo>
                    <a:pt x="355" y="13"/>
                    <a:pt x="354" y="13"/>
                    <a:pt x="354" y="12"/>
                  </a:cubicBezTo>
                  <a:cubicBezTo>
                    <a:pt x="353" y="11"/>
                    <a:pt x="350" y="10"/>
                    <a:pt x="348" y="10"/>
                  </a:cubicBezTo>
                  <a:cubicBezTo>
                    <a:pt x="324" y="10"/>
                    <a:pt x="324" y="10"/>
                    <a:pt x="324" y="10"/>
                  </a:cubicBezTo>
                  <a:cubicBezTo>
                    <a:pt x="323" y="9"/>
                    <a:pt x="323" y="9"/>
                    <a:pt x="323" y="9"/>
                  </a:cubicBezTo>
                  <a:cubicBezTo>
                    <a:pt x="321" y="7"/>
                    <a:pt x="319" y="6"/>
                    <a:pt x="317" y="6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0" y="5"/>
                    <a:pt x="257" y="5"/>
                    <a:pt x="253" y="4"/>
                  </a:cubicBezTo>
                  <a:cubicBezTo>
                    <a:pt x="240" y="2"/>
                    <a:pt x="219" y="0"/>
                    <a:pt x="20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0273202-DAE3-3308-BFFF-5BCD82662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" y="822"/>
              <a:ext cx="4886" cy="3499"/>
            </a:xfrm>
            <a:custGeom>
              <a:avLst/>
              <a:gdLst>
                <a:gd name="T0" fmla="*/ 823 w 4313"/>
                <a:gd name="T1" fmla="*/ 2060 h 3088"/>
                <a:gd name="T2" fmla="*/ 1016 w 4313"/>
                <a:gd name="T3" fmla="*/ 2200 h 3088"/>
                <a:gd name="T4" fmla="*/ 1204 w 4313"/>
                <a:gd name="T5" fmla="*/ 2261 h 3088"/>
                <a:gd name="T6" fmla="*/ 1242 w 4313"/>
                <a:gd name="T7" fmla="*/ 2252 h 3088"/>
                <a:gd name="T8" fmla="*/ 1060 w 4313"/>
                <a:gd name="T9" fmla="*/ 2197 h 3088"/>
                <a:gd name="T10" fmla="*/ 876 w 4313"/>
                <a:gd name="T11" fmla="*/ 2083 h 3088"/>
                <a:gd name="T12" fmla="*/ 3360 w 4313"/>
                <a:gd name="T13" fmla="*/ 2149 h 3088"/>
                <a:gd name="T14" fmla="*/ 3138 w 4313"/>
                <a:gd name="T15" fmla="*/ 2272 h 3088"/>
                <a:gd name="T16" fmla="*/ 2997 w 4313"/>
                <a:gd name="T17" fmla="*/ 2345 h 3088"/>
                <a:gd name="T18" fmla="*/ 3018 w 4313"/>
                <a:gd name="T19" fmla="*/ 2235 h 3088"/>
                <a:gd name="T20" fmla="*/ 3123 w 4313"/>
                <a:gd name="T21" fmla="*/ 2158 h 3088"/>
                <a:gd name="T22" fmla="*/ 3269 w 4313"/>
                <a:gd name="T23" fmla="*/ 2066 h 3088"/>
                <a:gd name="T24" fmla="*/ 3060 w 4313"/>
                <a:gd name="T25" fmla="*/ 2207 h 3088"/>
                <a:gd name="T26" fmla="*/ 2912 w 4313"/>
                <a:gd name="T27" fmla="*/ 2306 h 3088"/>
                <a:gd name="T28" fmla="*/ 3133 w 4313"/>
                <a:gd name="T29" fmla="*/ 2318 h 3088"/>
                <a:gd name="T30" fmla="*/ 3301 w 4313"/>
                <a:gd name="T31" fmla="*/ 2212 h 3088"/>
                <a:gd name="T32" fmla="*/ 3532 w 4313"/>
                <a:gd name="T33" fmla="*/ 2064 h 3088"/>
                <a:gd name="T34" fmla="*/ 3399 w 4313"/>
                <a:gd name="T35" fmla="*/ 2176 h 3088"/>
                <a:gd name="T36" fmla="*/ 3322 w 4313"/>
                <a:gd name="T37" fmla="*/ 2269 h 3088"/>
                <a:gd name="T38" fmla="*/ 3186 w 4313"/>
                <a:gd name="T39" fmla="*/ 2344 h 3088"/>
                <a:gd name="T40" fmla="*/ 3039 w 4313"/>
                <a:gd name="T41" fmla="*/ 2451 h 3088"/>
                <a:gd name="T42" fmla="*/ 2899 w 4313"/>
                <a:gd name="T43" fmla="*/ 2536 h 3088"/>
                <a:gd name="T44" fmla="*/ 2985 w 4313"/>
                <a:gd name="T45" fmla="*/ 2506 h 3088"/>
                <a:gd name="T46" fmla="*/ 3103 w 4313"/>
                <a:gd name="T47" fmla="*/ 2429 h 3088"/>
                <a:gd name="T48" fmla="*/ 3248 w 4313"/>
                <a:gd name="T49" fmla="*/ 2326 h 3088"/>
                <a:gd name="T50" fmla="*/ 3367 w 4313"/>
                <a:gd name="T51" fmla="*/ 2230 h 3088"/>
                <a:gd name="T52" fmla="*/ 3463 w 4313"/>
                <a:gd name="T53" fmla="*/ 2157 h 3088"/>
                <a:gd name="T54" fmla="*/ 2833 w 4313"/>
                <a:gd name="T55" fmla="*/ 1851 h 3088"/>
                <a:gd name="T56" fmla="*/ 2624 w 4313"/>
                <a:gd name="T57" fmla="*/ 1951 h 3088"/>
                <a:gd name="T58" fmla="*/ 2439 w 4313"/>
                <a:gd name="T59" fmla="*/ 2027 h 3088"/>
                <a:gd name="T60" fmla="*/ 2441 w 4313"/>
                <a:gd name="T61" fmla="*/ 2045 h 3088"/>
                <a:gd name="T62" fmla="*/ 2618 w 4313"/>
                <a:gd name="T63" fmla="*/ 1978 h 3088"/>
                <a:gd name="T64" fmla="*/ 2832 w 4313"/>
                <a:gd name="T65" fmla="*/ 1871 h 3088"/>
                <a:gd name="T66" fmla="*/ 4229 w 4313"/>
                <a:gd name="T67" fmla="*/ 961 h 3088"/>
                <a:gd name="T68" fmla="*/ 4230 w 4313"/>
                <a:gd name="T69" fmla="*/ 984 h 3088"/>
                <a:gd name="T70" fmla="*/ 4215 w 4313"/>
                <a:gd name="T71" fmla="*/ 1010 h 3088"/>
                <a:gd name="T72" fmla="*/ 1405 w 4313"/>
                <a:gd name="T73" fmla="*/ 44 h 3088"/>
                <a:gd name="T74" fmla="*/ 1345 w 4313"/>
                <a:gd name="T75" fmla="*/ 62 h 3088"/>
                <a:gd name="T76" fmla="*/ 1212 w 4313"/>
                <a:gd name="T77" fmla="*/ 151 h 3088"/>
                <a:gd name="T78" fmla="*/ 1070 w 4313"/>
                <a:gd name="T79" fmla="*/ 260 h 3088"/>
                <a:gd name="T80" fmla="*/ 644 w 4313"/>
                <a:gd name="T81" fmla="*/ 660 h 3088"/>
                <a:gd name="T82" fmla="*/ 511 w 4313"/>
                <a:gd name="T83" fmla="*/ 824 h 3088"/>
                <a:gd name="T84" fmla="*/ 429 w 4313"/>
                <a:gd name="T85" fmla="*/ 938 h 3088"/>
                <a:gd name="T86" fmla="*/ 421 w 4313"/>
                <a:gd name="T87" fmla="*/ 983 h 3088"/>
                <a:gd name="T88" fmla="*/ 504 w 4313"/>
                <a:gd name="T89" fmla="*/ 865 h 3088"/>
                <a:gd name="T90" fmla="*/ 618 w 4313"/>
                <a:gd name="T91" fmla="*/ 720 h 3088"/>
                <a:gd name="T92" fmla="*/ 995 w 4313"/>
                <a:gd name="T93" fmla="*/ 342 h 3088"/>
                <a:gd name="T94" fmla="*/ 1175 w 4313"/>
                <a:gd name="T95" fmla="*/ 201 h 3088"/>
                <a:gd name="T96" fmla="*/ 1303 w 4313"/>
                <a:gd name="T97" fmla="*/ 109 h 3088"/>
                <a:gd name="T98" fmla="*/ 1258 w 4313"/>
                <a:gd name="T99" fmla="*/ 196 h 3088"/>
                <a:gd name="T100" fmla="*/ 1070 w 4313"/>
                <a:gd name="T101" fmla="*/ 414 h 3088"/>
                <a:gd name="T102" fmla="*/ 975 w 4313"/>
                <a:gd name="T103" fmla="*/ 539 h 3088"/>
                <a:gd name="T104" fmla="*/ 900 w 4313"/>
                <a:gd name="T105" fmla="*/ 646 h 3088"/>
                <a:gd name="T106" fmla="*/ 816 w 4313"/>
                <a:gd name="T107" fmla="*/ 775 h 3088"/>
                <a:gd name="T108" fmla="*/ 771 w 4313"/>
                <a:gd name="T109" fmla="*/ 858 h 3088"/>
                <a:gd name="T110" fmla="*/ 704 w 4313"/>
                <a:gd name="T111" fmla="*/ 999 h 3088"/>
                <a:gd name="T112" fmla="*/ 736 w 4313"/>
                <a:gd name="T113" fmla="*/ 972 h 3088"/>
                <a:gd name="T114" fmla="*/ 799 w 4313"/>
                <a:gd name="T115" fmla="*/ 846 h 3088"/>
                <a:gd name="T116" fmla="*/ 850 w 4313"/>
                <a:gd name="T117" fmla="*/ 758 h 3088"/>
                <a:gd name="T118" fmla="*/ 941 w 4313"/>
                <a:gd name="T119" fmla="*/ 617 h 3088"/>
                <a:gd name="T120" fmla="*/ 1031 w 4313"/>
                <a:gd name="T121" fmla="*/ 493 h 3088"/>
                <a:gd name="T122" fmla="*/ 1149 w 4313"/>
                <a:gd name="T123" fmla="*/ 345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3" h="3088">
                  <a:moveTo>
                    <a:pt x="1452" y="0"/>
                  </a:moveTo>
                  <a:cubicBezTo>
                    <a:pt x="1448" y="0"/>
                    <a:pt x="1448" y="0"/>
                    <a:pt x="1448" y="0"/>
                  </a:cubicBezTo>
                  <a:cubicBezTo>
                    <a:pt x="1445" y="0"/>
                    <a:pt x="1443" y="1"/>
                    <a:pt x="1442" y="3"/>
                  </a:cubicBezTo>
                  <a:cubicBezTo>
                    <a:pt x="1441" y="3"/>
                    <a:pt x="1441" y="4"/>
                    <a:pt x="1441" y="4"/>
                  </a:cubicBezTo>
                  <a:cubicBezTo>
                    <a:pt x="1440" y="4"/>
                    <a:pt x="1440" y="4"/>
                    <a:pt x="1440" y="4"/>
                  </a:cubicBezTo>
                  <a:cubicBezTo>
                    <a:pt x="1438" y="4"/>
                    <a:pt x="1437" y="4"/>
                    <a:pt x="1436" y="5"/>
                  </a:cubicBezTo>
                  <a:cubicBezTo>
                    <a:pt x="1436" y="36"/>
                    <a:pt x="1436" y="36"/>
                    <a:pt x="1436" y="36"/>
                  </a:cubicBezTo>
                  <a:cubicBezTo>
                    <a:pt x="1443" y="29"/>
                    <a:pt x="1450" y="22"/>
                    <a:pt x="1458" y="14"/>
                  </a:cubicBezTo>
                  <a:cubicBezTo>
                    <a:pt x="1460" y="12"/>
                    <a:pt x="1461" y="8"/>
                    <a:pt x="1459" y="5"/>
                  </a:cubicBezTo>
                  <a:cubicBezTo>
                    <a:pt x="1458" y="2"/>
                    <a:pt x="1455" y="0"/>
                    <a:pt x="1452" y="0"/>
                  </a:cubicBezTo>
                  <a:moveTo>
                    <a:pt x="19" y="2060"/>
                  </a:moveTo>
                  <a:cubicBezTo>
                    <a:pt x="2" y="2060"/>
                    <a:pt x="2" y="2060"/>
                    <a:pt x="2" y="2060"/>
                  </a:cubicBezTo>
                  <a:cubicBezTo>
                    <a:pt x="1" y="2084"/>
                    <a:pt x="0" y="2109"/>
                    <a:pt x="0" y="2134"/>
                  </a:cubicBezTo>
                  <a:cubicBezTo>
                    <a:pt x="0" y="2280"/>
                    <a:pt x="26" y="2432"/>
                    <a:pt x="99" y="2571"/>
                  </a:cubicBezTo>
                  <a:cubicBezTo>
                    <a:pt x="173" y="2710"/>
                    <a:pt x="295" y="2835"/>
                    <a:pt x="486" y="2925"/>
                  </a:cubicBezTo>
                  <a:cubicBezTo>
                    <a:pt x="653" y="3019"/>
                    <a:pt x="879" y="3088"/>
                    <a:pt x="1182" y="3088"/>
                  </a:cubicBezTo>
                  <a:cubicBezTo>
                    <a:pt x="1182" y="3088"/>
                    <a:pt x="1182" y="3088"/>
                    <a:pt x="1182" y="3088"/>
                  </a:cubicBezTo>
                  <a:cubicBezTo>
                    <a:pt x="1262" y="3088"/>
                    <a:pt x="1346" y="3083"/>
                    <a:pt x="1436" y="3073"/>
                  </a:cubicBezTo>
                  <a:cubicBezTo>
                    <a:pt x="1436" y="3056"/>
                    <a:pt x="1436" y="3056"/>
                    <a:pt x="1436" y="3056"/>
                  </a:cubicBezTo>
                  <a:cubicBezTo>
                    <a:pt x="1346" y="3066"/>
                    <a:pt x="1261" y="3071"/>
                    <a:pt x="1182" y="3071"/>
                  </a:cubicBezTo>
                  <a:cubicBezTo>
                    <a:pt x="882" y="3071"/>
                    <a:pt x="658" y="3003"/>
                    <a:pt x="494" y="2910"/>
                  </a:cubicBezTo>
                  <a:cubicBezTo>
                    <a:pt x="493" y="2910"/>
                    <a:pt x="493" y="2910"/>
                    <a:pt x="493" y="2910"/>
                  </a:cubicBezTo>
                  <a:cubicBezTo>
                    <a:pt x="305" y="2821"/>
                    <a:pt x="186" y="2699"/>
                    <a:pt x="114" y="2563"/>
                  </a:cubicBezTo>
                  <a:cubicBezTo>
                    <a:pt x="42" y="2427"/>
                    <a:pt x="16" y="2278"/>
                    <a:pt x="16" y="2134"/>
                  </a:cubicBezTo>
                  <a:cubicBezTo>
                    <a:pt x="16" y="2109"/>
                    <a:pt x="17" y="2084"/>
                    <a:pt x="19" y="2060"/>
                  </a:cubicBezTo>
                  <a:moveTo>
                    <a:pt x="846" y="2060"/>
                  </a:moveTo>
                  <a:cubicBezTo>
                    <a:pt x="823" y="2060"/>
                    <a:pt x="823" y="2060"/>
                    <a:pt x="823" y="2060"/>
                  </a:cubicBezTo>
                  <a:cubicBezTo>
                    <a:pt x="834" y="2071"/>
                    <a:pt x="845" y="2083"/>
                    <a:pt x="856" y="2094"/>
                  </a:cubicBezTo>
                  <a:cubicBezTo>
                    <a:pt x="857" y="2096"/>
                    <a:pt x="859" y="2097"/>
                    <a:pt x="862" y="2097"/>
                  </a:cubicBezTo>
                  <a:cubicBezTo>
                    <a:pt x="866" y="2097"/>
                    <a:pt x="866" y="2097"/>
                    <a:pt x="866" y="2097"/>
                  </a:cubicBezTo>
                  <a:cubicBezTo>
                    <a:pt x="870" y="2102"/>
                    <a:pt x="874" y="2108"/>
                    <a:pt x="879" y="2113"/>
                  </a:cubicBezTo>
                  <a:cubicBezTo>
                    <a:pt x="880" y="2115"/>
                    <a:pt x="883" y="2116"/>
                    <a:pt x="885" y="2116"/>
                  </a:cubicBezTo>
                  <a:cubicBezTo>
                    <a:pt x="889" y="2116"/>
                    <a:pt x="889" y="2116"/>
                    <a:pt x="889" y="2116"/>
                  </a:cubicBezTo>
                  <a:cubicBezTo>
                    <a:pt x="892" y="2120"/>
                    <a:pt x="895" y="2124"/>
                    <a:pt x="898" y="2128"/>
                  </a:cubicBezTo>
                  <a:cubicBezTo>
                    <a:pt x="900" y="2130"/>
                    <a:pt x="902" y="2131"/>
                    <a:pt x="905" y="2131"/>
                  </a:cubicBezTo>
                  <a:cubicBezTo>
                    <a:pt x="908" y="2131"/>
                    <a:pt x="908" y="2131"/>
                    <a:pt x="908" y="2131"/>
                  </a:cubicBezTo>
                  <a:cubicBezTo>
                    <a:pt x="908" y="2132"/>
                    <a:pt x="909" y="2133"/>
                    <a:pt x="909" y="2135"/>
                  </a:cubicBezTo>
                  <a:cubicBezTo>
                    <a:pt x="911" y="2137"/>
                    <a:pt x="914" y="2139"/>
                    <a:pt x="917" y="2139"/>
                  </a:cubicBezTo>
                  <a:cubicBezTo>
                    <a:pt x="920" y="2139"/>
                    <a:pt x="920" y="2139"/>
                    <a:pt x="920" y="2139"/>
                  </a:cubicBezTo>
                  <a:cubicBezTo>
                    <a:pt x="922" y="2142"/>
                    <a:pt x="924" y="2144"/>
                    <a:pt x="926" y="2147"/>
                  </a:cubicBezTo>
                  <a:cubicBezTo>
                    <a:pt x="927" y="2149"/>
                    <a:pt x="930" y="2150"/>
                    <a:pt x="932" y="2150"/>
                  </a:cubicBezTo>
                  <a:cubicBezTo>
                    <a:pt x="935" y="2150"/>
                    <a:pt x="935" y="2150"/>
                    <a:pt x="935" y="2150"/>
                  </a:cubicBezTo>
                  <a:cubicBezTo>
                    <a:pt x="936" y="2151"/>
                    <a:pt x="936" y="2153"/>
                    <a:pt x="937" y="2154"/>
                  </a:cubicBezTo>
                  <a:cubicBezTo>
                    <a:pt x="938" y="2156"/>
                    <a:pt x="940" y="2157"/>
                    <a:pt x="942" y="2158"/>
                  </a:cubicBezTo>
                  <a:cubicBezTo>
                    <a:pt x="944" y="2158"/>
                    <a:pt x="946" y="2159"/>
                    <a:pt x="948" y="2160"/>
                  </a:cubicBezTo>
                  <a:cubicBezTo>
                    <a:pt x="949" y="2162"/>
                    <a:pt x="951" y="2164"/>
                    <a:pt x="954" y="2165"/>
                  </a:cubicBezTo>
                  <a:cubicBezTo>
                    <a:pt x="958" y="2166"/>
                    <a:pt x="962" y="2167"/>
                    <a:pt x="966" y="2168"/>
                  </a:cubicBezTo>
                  <a:cubicBezTo>
                    <a:pt x="967" y="2170"/>
                    <a:pt x="968" y="2171"/>
                    <a:pt x="968" y="2173"/>
                  </a:cubicBezTo>
                  <a:cubicBezTo>
                    <a:pt x="969" y="2175"/>
                    <a:pt x="971" y="2176"/>
                    <a:pt x="973" y="2177"/>
                  </a:cubicBezTo>
                  <a:cubicBezTo>
                    <a:pt x="980" y="2179"/>
                    <a:pt x="987" y="2181"/>
                    <a:pt x="993" y="2183"/>
                  </a:cubicBezTo>
                  <a:cubicBezTo>
                    <a:pt x="994" y="2185"/>
                    <a:pt x="995" y="2187"/>
                    <a:pt x="996" y="2188"/>
                  </a:cubicBezTo>
                  <a:cubicBezTo>
                    <a:pt x="997" y="2190"/>
                    <a:pt x="999" y="2191"/>
                    <a:pt x="1001" y="2192"/>
                  </a:cubicBezTo>
                  <a:cubicBezTo>
                    <a:pt x="1004" y="2193"/>
                    <a:pt x="1008" y="2194"/>
                    <a:pt x="1011" y="2195"/>
                  </a:cubicBezTo>
                  <a:cubicBezTo>
                    <a:pt x="1012" y="2197"/>
                    <a:pt x="1014" y="2199"/>
                    <a:pt x="1016" y="2200"/>
                  </a:cubicBezTo>
                  <a:cubicBezTo>
                    <a:pt x="1022" y="2202"/>
                    <a:pt x="1028" y="2204"/>
                    <a:pt x="1035" y="2206"/>
                  </a:cubicBezTo>
                  <a:cubicBezTo>
                    <a:pt x="1035" y="2207"/>
                    <a:pt x="1036" y="2208"/>
                    <a:pt x="1037" y="2209"/>
                  </a:cubicBezTo>
                  <a:cubicBezTo>
                    <a:pt x="1038" y="2211"/>
                    <a:pt x="1040" y="2212"/>
                    <a:pt x="1042" y="2212"/>
                  </a:cubicBezTo>
                  <a:cubicBezTo>
                    <a:pt x="1047" y="2212"/>
                    <a:pt x="1047" y="2212"/>
                    <a:pt x="1047" y="2212"/>
                  </a:cubicBezTo>
                  <a:cubicBezTo>
                    <a:pt x="1048" y="2213"/>
                    <a:pt x="1050" y="2215"/>
                    <a:pt x="1052" y="2215"/>
                  </a:cubicBezTo>
                  <a:cubicBezTo>
                    <a:pt x="1056" y="2216"/>
                    <a:pt x="1059" y="2217"/>
                    <a:pt x="1062" y="2218"/>
                  </a:cubicBezTo>
                  <a:cubicBezTo>
                    <a:pt x="1063" y="2220"/>
                    <a:pt x="1066" y="2222"/>
                    <a:pt x="1068" y="2223"/>
                  </a:cubicBezTo>
                  <a:cubicBezTo>
                    <a:pt x="1073" y="2224"/>
                    <a:pt x="1077" y="2225"/>
                    <a:pt x="1082" y="2226"/>
                  </a:cubicBezTo>
                  <a:cubicBezTo>
                    <a:pt x="1083" y="2228"/>
                    <a:pt x="1086" y="2230"/>
                    <a:pt x="1089" y="2231"/>
                  </a:cubicBezTo>
                  <a:cubicBezTo>
                    <a:pt x="1094" y="2232"/>
                    <a:pt x="1100" y="2232"/>
                    <a:pt x="1106" y="2233"/>
                  </a:cubicBezTo>
                  <a:cubicBezTo>
                    <a:pt x="1106" y="2234"/>
                    <a:pt x="1107" y="2235"/>
                    <a:pt x="1107" y="2236"/>
                  </a:cubicBezTo>
                  <a:cubicBezTo>
                    <a:pt x="1109" y="2238"/>
                    <a:pt x="1111" y="2239"/>
                    <a:pt x="1113" y="2239"/>
                  </a:cubicBezTo>
                  <a:cubicBezTo>
                    <a:pt x="1114" y="2239"/>
                    <a:pt x="1114" y="2239"/>
                    <a:pt x="1114" y="2239"/>
                  </a:cubicBezTo>
                  <a:cubicBezTo>
                    <a:pt x="1115" y="2239"/>
                    <a:pt x="1115" y="2239"/>
                    <a:pt x="1115" y="2240"/>
                  </a:cubicBezTo>
                  <a:cubicBezTo>
                    <a:pt x="1117" y="2241"/>
                    <a:pt x="1119" y="2242"/>
                    <a:pt x="1121" y="2242"/>
                  </a:cubicBezTo>
                  <a:cubicBezTo>
                    <a:pt x="1130" y="2242"/>
                    <a:pt x="1130" y="2242"/>
                    <a:pt x="1130" y="2242"/>
                  </a:cubicBezTo>
                  <a:cubicBezTo>
                    <a:pt x="1130" y="2243"/>
                    <a:pt x="1131" y="2243"/>
                    <a:pt x="1131" y="2244"/>
                  </a:cubicBezTo>
                  <a:cubicBezTo>
                    <a:pt x="1133" y="2245"/>
                    <a:pt x="1135" y="2246"/>
                    <a:pt x="1137" y="2246"/>
                  </a:cubicBezTo>
                  <a:cubicBezTo>
                    <a:pt x="1142" y="2246"/>
                    <a:pt x="1142" y="2246"/>
                    <a:pt x="1142" y="2246"/>
                  </a:cubicBezTo>
                  <a:cubicBezTo>
                    <a:pt x="1142" y="2247"/>
                    <a:pt x="1142" y="2247"/>
                    <a:pt x="1143" y="2247"/>
                  </a:cubicBezTo>
                  <a:cubicBezTo>
                    <a:pt x="1144" y="2249"/>
                    <a:pt x="1146" y="2250"/>
                    <a:pt x="1149" y="2250"/>
                  </a:cubicBezTo>
                  <a:cubicBezTo>
                    <a:pt x="1153" y="2250"/>
                    <a:pt x="1153" y="2250"/>
                    <a:pt x="1153" y="2250"/>
                  </a:cubicBezTo>
                  <a:cubicBezTo>
                    <a:pt x="1154" y="2250"/>
                    <a:pt x="1154" y="2251"/>
                    <a:pt x="1155" y="2251"/>
                  </a:cubicBezTo>
                  <a:cubicBezTo>
                    <a:pt x="1156" y="2253"/>
                    <a:pt x="1158" y="2254"/>
                    <a:pt x="1161" y="2254"/>
                  </a:cubicBezTo>
                  <a:cubicBezTo>
                    <a:pt x="1169" y="2254"/>
                    <a:pt x="1169" y="2254"/>
                    <a:pt x="1169" y="2254"/>
                  </a:cubicBezTo>
                  <a:cubicBezTo>
                    <a:pt x="1171" y="2256"/>
                    <a:pt x="1173" y="2257"/>
                    <a:pt x="1175" y="2257"/>
                  </a:cubicBezTo>
                  <a:cubicBezTo>
                    <a:pt x="1185" y="2259"/>
                    <a:pt x="1195" y="2259"/>
                    <a:pt x="1204" y="2261"/>
                  </a:cubicBezTo>
                  <a:cubicBezTo>
                    <a:pt x="1205" y="2261"/>
                    <a:pt x="1205" y="2262"/>
                    <a:pt x="1206" y="2263"/>
                  </a:cubicBezTo>
                  <a:cubicBezTo>
                    <a:pt x="1207" y="2264"/>
                    <a:pt x="1209" y="2265"/>
                    <a:pt x="1212" y="2265"/>
                  </a:cubicBezTo>
                  <a:cubicBezTo>
                    <a:pt x="1228" y="2265"/>
                    <a:pt x="1228" y="2265"/>
                    <a:pt x="1228" y="2265"/>
                  </a:cubicBezTo>
                  <a:cubicBezTo>
                    <a:pt x="1229" y="2266"/>
                    <a:pt x="1229" y="2266"/>
                    <a:pt x="1229" y="2267"/>
                  </a:cubicBezTo>
                  <a:cubicBezTo>
                    <a:pt x="1231" y="2268"/>
                    <a:pt x="1233" y="2269"/>
                    <a:pt x="1235" y="2269"/>
                  </a:cubicBezTo>
                  <a:cubicBezTo>
                    <a:pt x="1252" y="2269"/>
                    <a:pt x="1252" y="2269"/>
                    <a:pt x="1252" y="2269"/>
                  </a:cubicBezTo>
                  <a:cubicBezTo>
                    <a:pt x="1252" y="2269"/>
                    <a:pt x="1253" y="2270"/>
                    <a:pt x="1253" y="2270"/>
                  </a:cubicBezTo>
                  <a:cubicBezTo>
                    <a:pt x="1254" y="2272"/>
                    <a:pt x="1257" y="2273"/>
                    <a:pt x="1259" y="2273"/>
                  </a:cubicBezTo>
                  <a:cubicBezTo>
                    <a:pt x="1279" y="2273"/>
                    <a:pt x="1279" y="2273"/>
                    <a:pt x="1279" y="2273"/>
                  </a:cubicBezTo>
                  <a:cubicBezTo>
                    <a:pt x="1280" y="2273"/>
                    <a:pt x="1280" y="2274"/>
                    <a:pt x="1280" y="2274"/>
                  </a:cubicBezTo>
                  <a:cubicBezTo>
                    <a:pt x="1282" y="2276"/>
                    <a:pt x="1284" y="2276"/>
                    <a:pt x="1286" y="2276"/>
                  </a:cubicBezTo>
                  <a:cubicBezTo>
                    <a:pt x="1329" y="2276"/>
                    <a:pt x="1329" y="2276"/>
                    <a:pt x="1329" y="2276"/>
                  </a:cubicBezTo>
                  <a:cubicBezTo>
                    <a:pt x="1345" y="2281"/>
                    <a:pt x="1365" y="2282"/>
                    <a:pt x="1386" y="2282"/>
                  </a:cubicBezTo>
                  <a:cubicBezTo>
                    <a:pt x="1403" y="2282"/>
                    <a:pt x="1420" y="2281"/>
                    <a:pt x="1436" y="2281"/>
                  </a:cubicBezTo>
                  <a:cubicBezTo>
                    <a:pt x="1436" y="2264"/>
                    <a:pt x="1436" y="2264"/>
                    <a:pt x="1436" y="2264"/>
                  </a:cubicBezTo>
                  <a:cubicBezTo>
                    <a:pt x="1420" y="2265"/>
                    <a:pt x="1403" y="2265"/>
                    <a:pt x="1386" y="2265"/>
                  </a:cubicBezTo>
                  <a:cubicBezTo>
                    <a:pt x="1386" y="2265"/>
                    <a:pt x="1386" y="2265"/>
                    <a:pt x="1386" y="2265"/>
                  </a:cubicBezTo>
                  <a:cubicBezTo>
                    <a:pt x="1386" y="2265"/>
                    <a:pt x="1386" y="2265"/>
                    <a:pt x="1385" y="2265"/>
                  </a:cubicBezTo>
                  <a:cubicBezTo>
                    <a:pt x="1365" y="2265"/>
                    <a:pt x="1346" y="2264"/>
                    <a:pt x="1332" y="2260"/>
                  </a:cubicBezTo>
                  <a:cubicBezTo>
                    <a:pt x="1331" y="2260"/>
                    <a:pt x="1330" y="2260"/>
                    <a:pt x="1330" y="2260"/>
                  </a:cubicBezTo>
                  <a:cubicBezTo>
                    <a:pt x="1293" y="2260"/>
                    <a:pt x="1293" y="2260"/>
                    <a:pt x="1293" y="2260"/>
                  </a:cubicBezTo>
                  <a:cubicBezTo>
                    <a:pt x="1293" y="2259"/>
                    <a:pt x="1293" y="2259"/>
                    <a:pt x="1292" y="2259"/>
                  </a:cubicBezTo>
                  <a:cubicBezTo>
                    <a:pt x="1291" y="2257"/>
                    <a:pt x="1289" y="2256"/>
                    <a:pt x="1286" y="2256"/>
                  </a:cubicBezTo>
                  <a:cubicBezTo>
                    <a:pt x="1266" y="2256"/>
                    <a:pt x="1266" y="2256"/>
                    <a:pt x="1266" y="2256"/>
                  </a:cubicBezTo>
                  <a:cubicBezTo>
                    <a:pt x="1265" y="2256"/>
                    <a:pt x="1265" y="2255"/>
                    <a:pt x="1265" y="2255"/>
                  </a:cubicBezTo>
                  <a:cubicBezTo>
                    <a:pt x="1263" y="2253"/>
                    <a:pt x="1261" y="2252"/>
                    <a:pt x="1259" y="2252"/>
                  </a:cubicBezTo>
                  <a:cubicBezTo>
                    <a:pt x="1242" y="2252"/>
                    <a:pt x="1242" y="2252"/>
                    <a:pt x="1242" y="2252"/>
                  </a:cubicBezTo>
                  <a:cubicBezTo>
                    <a:pt x="1242" y="2252"/>
                    <a:pt x="1242" y="2251"/>
                    <a:pt x="1241" y="2251"/>
                  </a:cubicBezTo>
                  <a:cubicBezTo>
                    <a:pt x="1240" y="2249"/>
                    <a:pt x="1237" y="2249"/>
                    <a:pt x="1235" y="2249"/>
                  </a:cubicBezTo>
                  <a:cubicBezTo>
                    <a:pt x="1219" y="2249"/>
                    <a:pt x="1219" y="2249"/>
                    <a:pt x="1219" y="2249"/>
                  </a:cubicBezTo>
                  <a:cubicBezTo>
                    <a:pt x="1217" y="2246"/>
                    <a:pt x="1215" y="2245"/>
                    <a:pt x="1213" y="2245"/>
                  </a:cubicBezTo>
                  <a:cubicBezTo>
                    <a:pt x="1203" y="2244"/>
                    <a:pt x="1193" y="2243"/>
                    <a:pt x="1184" y="2242"/>
                  </a:cubicBezTo>
                  <a:cubicBezTo>
                    <a:pt x="1183" y="2241"/>
                    <a:pt x="1183" y="2240"/>
                    <a:pt x="1182" y="2240"/>
                  </a:cubicBezTo>
                  <a:cubicBezTo>
                    <a:pt x="1181" y="2238"/>
                    <a:pt x="1178" y="2237"/>
                    <a:pt x="1176" y="2237"/>
                  </a:cubicBezTo>
                  <a:cubicBezTo>
                    <a:pt x="1168" y="2237"/>
                    <a:pt x="1168" y="2237"/>
                    <a:pt x="1168" y="2237"/>
                  </a:cubicBezTo>
                  <a:cubicBezTo>
                    <a:pt x="1167" y="2237"/>
                    <a:pt x="1167" y="2236"/>
                    <a:pt x="1166" y="2236"/>
                  </a:cubicBezTo>
                  <a:cubicBezTo>
                    <a:pt x="1165" y="2234"/>
                    <a:pt x="1163" y="2233"/>
                    <a:pt x="1161" y="2233"/>
                  </a:cubicBezTo>
                  <a:cubicBezTo>
                    <a:pt x="1156" y="2233"/>
                    <a:pt x="1156" y="2233"/>
                    <a:pt x="1156" y="2233"/>
                  </a:cubicBezTo>
                  <a:cubicBezTo>
                    <a:pt x="1155" y="2233"/>
                    <a:pt x="1155" y="2232"/>
                    <a:pt x="1155" y="2232"/>
                  </a:cubicBezTo>
                  <a:cubicBezTo>
                    <a:pt x="1153" y="2230"/>
                    <a:pt x="1151" y="2229"/>
                    <a:pt x="1149" y="2229"/>
                  </a:cubicBezTo>
                  <a:cubicBezTo>
                    <a:pt x="1144" y="2229"/>
                    <a:pt x="1144" y="2229"/>
                    <a:pt x="1144" y="2229"/>
                  </a:cubicBezTo>
                  <a:cubicBezTo>
                    <a:pt x="1144" y="2229"/>
                    <a:pt x="1143" y="2229"/>
                    <a:pt x="1143" y="2228"/>
                  </a:cubicBezTo>
                  <a:cubicBezTo>
                    <a:pt x="1141" y="2227"/>
                    <a:pt x="1139" y="2226"/>
                    <a:pt x="1137" y="2226"/>
                  </a:cubicBezTo>
                  <a:cubicBezTo>
                    <a:pt x="1128" y="2226"/>
                    <a:pt x="1128" y="2226"/>
                    <a:pt x="1128" y="2226"/>
                  </a:cubicBezTo>
                  <a:cubicBezTo>
                    <a:pt x="1128" y="2225"/>
                    <a:pt x="1128" y="2225"/>
                    <a:pt x="1127" y="2224"/>
                  </a:cubicBezTo>
                  <a:cubicBezTo>
                    <a:pt x="1126" y="2223"/>
                    <a:pt x="1123" y="2222"/>
                    <a:pt x="1121" y="2222"/>
                  </a:cubicBezTo>
                  <a:cubicBezTo>
                    <a:pt x="1120" y="2222"/>
                    <a:pt x="1120" y="2222"/>
                    <a:pt x="1120" y="2222"/>
                  </a:cubicBezTo>
                  <a:cubicBezTo>
                    <a:pt x="1119" y="2220"/>
                    <a:pt x="1117" y="2218"/>
                    <a:pt x="1115" y="2218"/>
                  </a:cubicBezTo>
                  <a:cubicBezTo>
                    <a:pt x="1109" y="2217"/>
                    <a:pt x="1103" y="2216"/>
                    <a:pt x="1097" y="2215"/>
                  </a:cubicBezTo>
                  <a:cubicBezTo>
                    <a:pt x="1096" y="2213"/>
                    <a:pt x="1094" y="2211"/>
                    <a:pt x="1091" y="2210"/>
                  </a:cubicBezTo>
                  <a:cubicBezTo>
                    <a:pt x="1087" y="2210"/>
                    <a:pt x="1082" y="2209"/>
                    <a:pt x="1078" y="2208"/>
                  </a:cubicBezTo>
                  <a:cubicBezTo>
                    <a:pt x="1077" y="2206"/>
                    <a:pt x="1075" y="2204"/>
                    <a:pt x="1072" y="2203"/>
                  </a:cubicBezTo>
                  <a:cubicBezTo>
                    <a:pt x="1069" y="2202"/>
                    <a:pt x="1065" y="2201"/>
                    <a:pt x="1062" y="2200"/>
                  </a:cubicBezTo>
                  <a:cubicBezTo>
                    <a:pt x="1062" y="2199"/>
                    <a:pt x="1061" y="2198"/>
                    <a:pt x="1060" y="2197"/>
                  </a:cubicBezTo>
                  <a:cubicBezTo>
                    <a:pt x="1059" y="2196"/>
                    <a:pt x="1056" y="2195"/>
                    <a:pt x="1054" y="2195"/>
                  </a:cubicBezTo>
                  <a:cubicBezTo>
                    <a:pt x="1049" y="2195"/>
                    <a:pt x="1049" y="2195"/>
                    <a:pt x="1049" y="2195"/>
                  </a:cubicBezTo>
                  <a:cubicBezTo>
                    <a:pt x="1048" y="2193"/>
                    <a:pt x="1047" y="2192"/>
                    <a:pt x="1045" y="2192"/>
                  </a:cubicBezTo>
                  <a:cubicBezTo>
                    <a:pt x="1039" y="2190"/>
                    <a:pt x="1033" y="2188"/>
                    <a:pt x="1027" y="2186"/>
                  </a:cubicBezTo>
                  <a:cubicBezTo>
                    <a:pt x="1026" y="2183"/>
                    <a:pt x="1024" y="2181"/>
                    <a:pt x="1021" y="2180"/>
                  </a:cubicBezTo>
                  <a:cubicBezTo>
                    <a:pt x="1017" y="2179"/>
                    <a:pt x="1013" y="2178"/>
                    <a:pt x="1009" y="2177"/>
                  </a:cubicBezTo>
                  <a:cubicBezTo>
                    <a:pt x="1008" y="2176"/>
                    <a:pt x="1007" y="2174"/>
                    <a:pt x="1007" y="2173"/>
                  </a:cubicBezTo>
                  <a:cubicBezTo>
                    <a:pt x="1006" y="2171"/>
                    <a:pt x="1004" y="2169"/>
                    <a:pt x="1002" y="2169"/>
                  </a:cubicBezTo>
                  <a:cubicBezTo>
                    <a:pt x="995" y="2166"/>
                    <a:pt x="988" y="2164"/>
                    <a:pt x="982" y="2162"/>
                  </a:cubicBezTo>
                  <a:cubicBezTo>
                    <a:pt x="981" y="2160"/>
                    <a:pt x="980" y="2159"/>
                    <a:pt x="979" y="2157"/>
                  </a:cubicBezTo>
                  <a:cubicBezTo>
                    <a:pt x="978" y="2155"/>
                    <a:pt x="976" y="2154"/>
                    <a:pt x="974" y="2153"/>
                  </a:cubicBezTo>
                  <a:cubicBezTo>
                    <a:pt x="970" y="2152"/>
                    <a:pt x="967" y="2152"/>
                    <a:pt x="964" y="2151"/>
                  </a:cubicBezTo>
                  <a:cubicBezTo>
                    <a:pt x="963" y="2148"/>
                    <a:pt x="961" y="2146"/>
                    <a:pt x="958" y="2146"/>
                  </a:cubicBezTo>
                  <a:cubicBezTo>
                    <a:pt x="956" y="2145"/>
                    <a:pt x="953" y="2144"/>
                    <a:pt x="950" y="2143"/>
                  </a:cubicBezTo>
                  <a:cubicBezTo>
                    <a:pt x="949" y="2141"/>
                    <a:pt x="949" y="2140"/>
                    <a:pt x="948" y="2138"/>
                  </a:cubicBezTo>
                  <a:cubicBezTo>
                    <a:pt x="946" y="2135"/>
                    <a:pt x="943" y="2134"/>
                    <a:pt x="940" y="2134"/>
                  </a:cubicBezTo>
                  <a:cubicBezTo>
                    <a:pt x="937" y="2134"/>
                    <a:pt x="937" y="2134"/>
                    <a:pt x="937" y="2134"/>
                  </a:cubicBezTo>
                  <a:cubicBezTo>
                    <a:pt x="935" y="2131"/>
                    <a:pt x="933" y="2128"/>
                    <a:pt x="931" y="2126"/>
                  </a:cubicBezTo>
                  <a:cubicBezTo>
                    <a:pt x="930" y="2124"/>
                    <a:pt x="927" y="2122"/>
                    <a:pt x="924" y="2122"/>
                  </a:cubicBezTo>
                  <a:cubicBezTo>
                    <a:pt x="922" y="2122"/>
                    <a:pt x="922" y="2122"/>
                    <a:pt x="922" y="2122"/>
                  </a:cubicBezTo>
                  <a:cubicBezTo>
                    <a:pt x="921" y="2121"/>
                    <a:pt x="921" y="2120"/>
                    <a:pt x="920" y="2119"/>
                  </a:cubicBezTo>
                  <a:cubicBezTo>
                    <a:pt x="919" y="2116"/>
                    <a:pt x="916" y="2115"/>
                    <a:pt x="913" y="2115"/>
                  </a:cubicBezTo>
                  <a:cubicBezTo>
                    <a:pt x="909" y="2115"/>
                    <a:pt x="909" y="2115"/>
                    <a:pt x="909" y="2115"/>
                  </a:cubicBezTo>
                  <a:cubicBezTo>
                    <a:pt x="906" y="2111"/>
                    <a:pt x="903" y="2107"/>
                    <a:pt x="900" y="2103"/>
                  </a:cubicBezTo>
                  <a:cubicBezTo>
                    <a:pt x="898" y="2101"/>
                    <a:pt x="896" y="2099"/>
                    <a:pt x="893" y="2099"/>
                  </a:cubicBezTo>
                  <a:cubicBezTo>
                    <a:pt x="889" y="2099"/>
                    <a:pt x="889" y="2099"/>
                    <a:pt x="889" y="2099"/>
                  </a:cubicBezTo>
                  <a:cubicBezTo>
                    <a:pt x="885" y="2094"/>
                    <a:pt x="880" y="2089"/>
                    <a:pt x="876" y="2083"/>
                  </a:cubicBezTo>
                  <a:cubicBezTo>
                    <a:pt x="874" y="2081"/>
                    <a:pt x="872" y="2080"/>
                    <a:pt x="869" y="2080"/>
                  </a:cubicBezTo>
                  <a:cubicBezTo>
                    <a:pt x="865" y="2080"/>
                    <a:pt x="865" y="2080"/>
                    <a:pt x="865" y="2080"/>
                  </a:cubicBezTo>
                  <a:cubicBezTo>
                    <a:pt x="859" y="2073"/>
                    <a:pt x="852" y="2067"/>
                    <a:pt x="846" y="2060"/>
                  </a:cubicBezTo>
                  <a:moveTo>
                    <a:pt x="3023" y="2060"/>
                  </a:moveTo>
                  <a:cubicBezTo>
                    <a:pt x="2881" y="2060"/>
                    <a:pt x="2881" y="2060"/>
                    <a:pt x="2881" y="2060"/>
                  </a:cubicBezTo>
                  <a:cubicBezTo>
                    <a:pt x="2882" y="2061"/>
                    <a:pt x="2883" y="2062"/>
                    <a:pt x="2884" y="2062"/>
                  </a:cubicBezTo>
                  <a:cubicBezTo>
                    <a:pt x="2891" y="2064"/>
                    <a:pt x="2899" y="2066"/>
                    <a:pt x="2908" y="2067"/>
                  </a:cubicBezTo>
                  <a:cubicBezTo>
                    <a:pt x="2917" y="2068"/>
                    <a:pt x="2927" y="2068"/>
                    <a:pt x="2937" y="2068"/>
                  </a:cubicBezTo>
                  <a:cubicBezTo>
                    <a:pt x="2948" y="2068"/>
                    <a:pt x="2959" y="2068"/>
                    <a:pt x="2969" y="2067"/>
                  </a:cubicBezTo>
                  <a:cubicBezTo>
                    <a:pt x="2979" y="2066"/>
                    <a:pt x="2987" y="2064"/>
                    <a:pt x="2994" y="2063"/>
                  </a:cubicBezTo>
                  <a:cubicBezTo>
                    <a:pt x="3017" y="2063"/>
                    <a:pt x="3017" y="2063"/>
                    <a:pt x="3017" y="2063"/>
                  </a:cubicBezTo>
                  <a:cubicBezTo>
                    <a:pt x="3019" y="2063"/>
                    <a:pt x="3021" y="2062"/>
                    <a:pt x="3023" y="2060"/>
                  </a:cubicBezTo>
                  <a:cubicBezTo>
                    <a:pt x="3023" y="2060"/>
                    <a:pt x="3023" y="2060"/>
                    <a:pt x="3023" y="2060"/>
                  </a:cubicBezTo>
                  <a:moveTo>
                    <a:pt x="3542" y="2060"/>
                  </a:moveTo>
                  <a:cubicBezTo>
                    <a:pt x="3455" y="2060"/>
                    <a:pt x="3455" y="2060"/>
                    <a:pt x="3455" y="2060"/>
                  </a:cubicBezTo>
                  <a:cubicBezTo>
                    <a:pt x="3448" y="2061"/>
                    <a:pt x="3442" y="2063"/>
                    <a:pt x="3435" y="2065"/>
                  </a:cubicBezTo>
                  <a:cubicBezTo>
                    <a:pt x="3434" y="2066"/>
                    <a:pt x="3432" y="2067"/>
                    <a:pt x="3431" y="2068"/>
                  </a:cubicBezTo>
                  <a:cubicBezTo>
                    <a:pt x="3424" y="2077"/>
                    <a:pt x="3418" y="2086"/>
                    <a:pt x="3411" y="2095"/>
                  </a:cubicBezTo>
                  <a:cubicBezTo>
                    <a:pt x="3410" y="2097"/>
                    <a:pt x="3410" y="2098"/>
                    <a:pt x="3410" y="2100"/>
                  </a:cubicBezTo>
                  <a:cubicBezTo>
                    <a:pt x="3410" y="2112"/>
                    <a:pt x="3410" y="2112"/>
                    <a:pt x="3410" y="2112"/>
                  </a:cubicBezTo>
                  <a:cubicBezTo>
                    <a:pt x="3407" y="2113"/>
                    <a:pt x="3404" y="2114"/>
                    <a:pt x="3401" y="2115"/>
                  </a:cubicBezTo>
                  <a:cubicBezTo>
                    <a:pt x="3395" y="2117"/>
                    <a:pt x="3390" y="2120"/>
                    <a:pt x="3385" y="2124"/>
                  </a:cubicBezTo>
                  <a:cubicBezTo>
                    <a:pt x="3381" y="2127"/>
                    <a:pt x="3378" y="2131"/>
                    <a:pt x="3374" y="2135"/>
                  </a:cubicBezTo>
                  <a:cubicBezTo>
                    <a:pt x="3372" y="2136"/>
                    <a:pt x="3369" y="2137"/>
                    <a:pt x="3367" y="2139"/>
                  </a:cubicBezTo>
                  <a:cubicBezTo>
                    <a:pt x="3364" y="2140"/>
                    <a:pt x="3362" y="2143"/>
                    <a:pt x="3362" y="2146"/>
                  </a:cubicBezTo>
                  <a:cubicBezTo>
                    <a:pt x="3362" y="2146"/>
                    <a:pt x="3362" y="2146"/>
                    <a:pt x="3362" y="2146"/>
                  </a:cubicBezTo>
                  <a:cubicBezTo>
                    <a:pt x="3361" y="2147"/>
                    <a:pt x="3361" y="2148"/>
                    <a:pt x="3360" y="2149"/>
                  </a:cubicBezTo>
                  <a:cubicBezTo>
                    <a:pt x="3358" y="2151"/>
                    <a:pt x="3356" y="2154"/>
                    <a:pt x="3355" y="2157"/>
                  </a:cubicBezTo>
                  <a:cubicBezTo>
                    <a:pt x="3347" y="2157"/>
                    <a:pt x="3347" y="2157"/>
                    <a:pt x="3347" y="2157"/>
                  </a:cubicBezTo>
                  <a:cubicBezTo>
                    <a:pt x="3344" y="2157"/>
                    <a:pt x="3341" y="2159"/>
                    <a:pt x="3340" y="2162"/>
                  </a:cubicBezTo>
                  <a:cubicBezTo>
                    <a:pt x="3339" y="2162"/>
                    <a:pt x="3339" y="2163"/>
                    <a:pt x="3338" y="2164"/>
                  </a:cubicBezTo>
                  <a:cubicBezTo>
                    <a:pt x="3335" y="2164"/>
                    <a:pt x="3335" y="2164"/>
                    <a:pt x="3335" y="2164"/>
                  </a:cubicBezTo>
                  <a:cubicBezTo>
                    <a:pt x="3333" y="2164"/>
                    <a:pt x="3330" y="2166"/>
                    <a:pt x="3329" y="2168"/>
                  </a:cubicBezTo>
                  <a:cubicBezTo>
                    <a:pt x="3326" y="2172"/>
                    <a:pt x="3323" y="2176"/>
                    <a:pt x="3319" y="2180"/>
                  </a:cubicBezTo>
                  <a:cubicBezTo>
                    <a:pt x="3316" y="2180"/>
                    <a:pt x="3316" y="2180"/>
                    <a:pt x="3316" y="2180"/>
                  </a:cubicBezTo>
                  <a:cubicBezTo>
                    <a:pt x="3313" y="2180"/>
                    <a:pt x="3311" y="2181"/>
                    <a:pt x="3309" y="2183"/>
                  </a:cubicBezTo>
                  <a:cubicBezTo>
                    <a:pt x="3306" y="2187"/>
                    <a:pt x="3303" y="2191"/>
                    <a:pt x="3300" y="2195"/>
                  </a:cubicBezTo>
                  <a:cubicBezTo>
                    <a:pt x="3296" y="2195"/>
                    <a:pt x="3296" y="2195"/>
                    <a:pt x="3296" y="2195"/>
                  </a:cubicBezTo>
                  <a:cubicBezTo>
                    <a:pt x="3293" y="2195"/>
                    <a:pt x="3290" y="2197"/>
                    <a:pt x="3288" y="2200"/>
                  </a:cubicBezTo>
                  <a:cubicBezTo>
                    <a:pt x="3288" y="2201"/>
                    <a:pt x="3287" y="2202"/>
                    <a:pt x="3287" y="2203"/>
                  </a:cubicBezTo>
                  <a:cubicBezTo>
                    <a:pt x="3284" y="2203"/>
                    <a:pt x="3282" y="2205"/>
                    <a:pt x="3281" y="2207"/>
                  </a:cubicBezTo>
                  <a:cubicBezTo>
                    <a:pt x="3280" y="2208"/>
                    <a:pt x="3280" y="2209"/>
                    <a:pt x="3279" y="2210"/>
                  </a:cubicBezTo>
                  <a:cubicBezTo>
                    <a:pt x="3272" y="2210"/>
                    <a:pt x="3272" y="2210"/>
                    <a:pt x="3272" y="2210"/>
                  </a:cubicBezTo>
                  <a:cubicBezTo>
                    <a:pt x="3271" y="2210"/>
                    <a:pt x="3270" y="2210"/>
                    <a:pt x="3269" y="2211"/>
                  </a:cubicBezTo>
                  <a:cubicBezTo>
                    <a:pt x="3241" y="2222"/>
                    <a:pt x="3210" y="2229"/>
                    <a:pt x="3170" y="2229"/>
                  </a:cubicBezTo>
                  <a:cubicBezTo>
                    <a:pt x="3167" y="2229"/>
                    <a:pt x="3165" y="2231"/>
                    <a:pt x="3163" y="2233"/>
                  </a:cubicBezTo>
                  <a:cubicBezTo>
                    <a:pt x="3161" y="2236"/>
                    <a:pt x="3160" y="2238"/>
                    <a:pt x="3158" y="2241"/>
                  </a:cubicBezTo>
                  <a:cubicBezTo>
                    <a:pt x="3154" y="2241"/>
                    <a:pt x="3151" y="2244"/>
                    <a:pt x="3150" y="2247"/>
                  </a:cubicBezTo>
                  <a:cubicBezTo>
                    <a:pt x="3148" y="2257"/>
                    <a:pt x="3148" y="2257"/>
                    <a:pt x="3148" y="2257"/>
                  </a:cubicBezTo>
                  <a:cubicBezTo>
                    <a:pt x="3147" y="2257"/>
                    <a:pt x="3146" y="2258"/>
                    <a:pt x="3145" y="2259"/>
                  </a:cubicBezTo>
                  <a:cubicBezTo>
                    <a:pt x="3143" y="2260"/>
                    <a:pt x="3142" y="2262"/>
                    <a:pt x="3142" y="2264"/>
                  </a:cubicBezTo>
                  <a:cubicBezTo>
                    <a:pt x="3142" y="2265"/>
                    <a:pt x="3142" y="2265"/>
                    <a:pt x="3142" y="2265"/>
                  </a:cubicBezTo>
                  <a:cubicBezTo>
                    <a:pt x="3142" y="2265"/>
                    <a:pt x="3141" y="2266"/>
                    <a:pt x="3141" y="2266"/>
                  </a:cubicBezTo>
                  <a:cubicBezTo>
                    <a:pt x="3139" y="2268"/>
                    <a:pt x="3138" y="2270"/>
                    <a:pt x="3138" y="2272"/>
                  </a:cubicBezTo>
                  <a:cubicBezTo>
                    <a:pt x="3138" y="2273"/>
                    <a:pt x="3138" y="2273"/>
                    <a:pt x="3138" y="2273"/>
                  </a:cubicBezTo>
                  <a:cubicBezTo>
                    <a:pt x="3138" y="2273"/>
                    <a:pt x="3137" y="2273"/>
                    <a:pt x="3137" y="2274"/>
                  </a:cubicBezTo>
                  <a:cubicBezTo>
                    <a:pt x="3135" y="2275"/>
                    <a:pt x="3134" y="2278"/>
                    <a:pt x="3134" y="2280"/>
                  </a:cubicBezTo>
                  <a:cubicBezTo>
                    <a:pt x="3134" y="2280"/>
                    <a:pt x="3134" y="2280"/>
                    <a:pt x="3134" y="2280"/>
                  </a:cubicBezTo>
                  <a:cubicBezTo>
                    <a:pt x="3134" y="2281"/>
                    <a:pt x="3133" y="2281"/>
                    <a:pt x="3133" y="2281"/>
                  </a:cubicBezTo>
                  <a:cubicBezTo>
                    <a:pt x="3131" y="2283"/>
                    <a:pt x="3130" y="2285"/>
                    <a:pt x="3130" y="2287"/>
                  </a:cubicBezTo>
                  <a:cubicBezTo>
                    <a:pt x="3130" y="2288"/>
                    <a:pt x="3130" y="2288"/>
                    <a:pt x="3130" y="2288"/>
                  </a:cubicBezTo>
                  <a:cubicBezTo>
                    <a:pt x="3130" y="2288"/>
                    <a:pt x="3129" y="2289"/>
                    <a:pt x="3129" y="2289"/>
                  </a:cubicBezTo>
                  <a:cubicBezTo>
                    <a:pt x="3127" y="2291"/>
                    <a:pt x="3126" y="2293"/>
                    <a:pt x="3126" y="2295"/>
                  </a:cubicBezTo>
                  <a:cubicBezTo>
                    <a:pt x="3126" y="2296"/>
                    <a:pt x="3126" y="2296"/>
                    <a:pt x="3126" y="2296"/>
                  </a:cubicBezTo>
                  <a:cubicBezTo>
                    <a:pt x="3125" y="2296"/>
                    <a:pt x="3125" y="2297"/>
                    <a:pt x="3124" y="2298"/>
                  </a:cubicBezTo>
                  <a:cubicBezTo>
                    <a:pt x="3122" y="2301"/>
                    <a:pt x="3121" y="2303"/>
                    <a:pt x="3121" y="2305"/>
                  </a:cubicBezTo>
                  <a:cubicBezTo>
                    <a:pt x="3121" y="2305"/>
                    <a:pt x="3121" y="2305"/>
                    <a:pt x="3121" y="2305"/>
                  </a:cubicBezTo>
                  <a:cubicBezTo>
                    <a:pt x="3120" y="2305"/>
                    <a:pt x="3118" y="2306"/>
                    <a:pt x="3117" y="2306"/>
                  </a:cubicBezTo>
                  <a:cubicBezTo>
                    <a:pt x="3115" y="2307"/>
                    <a:pt x="3114" y="2307"/>
                    <a:pt x="3113" y="2309"/>
                  </a:cubicBezTo>
                  <a:cubicBezTo>
                    <a:pt x="3112" y="2309"/>
                    <a:pt x="3111" y="2310"/>
                    <a:pt x="3109" y="2311"/>
                  </a:cubicBezTo>
                  <a:cubicBezTo>
                    <a:pt x="3106" y="2312"/>
                    <a:pt x="3101" y="2314"/>
                    <a:pt x="3095" y="2314"/>
                  </a:cubicBezTo>
                  <a:cubicBezTo>
                    <a:pt x="3089" y="2315"/>
                    <a:pt x="3083" y="2315"/>
                    <a:pt x="3076" y="2315"/>
                  </a:cubicBezTo>
                  <a:cubicBezTo>
                    <a:pt x="3076" y="2315"/>
                    <a:pt x="3076" y="2315"/>
                    <a:pt x="3076" y="2315"/>
                  </a:cubicBezTo>
                  <a:cubicBezTo>
                    <a:pt x="3075" y="2315"/>
                    <a:pt x="3075" y="2315"/>
                    <a:pt x="3075" y="2315"/>
                  </a:cubicBezTo>
                  <a:cubicBezTo>
                    <a:pt x="3059" y="2315"/>
                    <a:pt x="3041" y="2314"/>
                    <a:pt x="3029" y="2314"/>
                  </a:cubicBezTo>
                  <a:cubicBezTo>
                    <a:pt x="3029" y="2314"/>
                    <a:pt x="3029" y="2314"/>
                    <a:pt x="3029" y="2314"/>
                  </a:cubicBezTo>
                  <a:cubicBezTo>
                    <a:pt x="3026" y="2314"/>
                    <a:pt x="3024" y="2315"/>
                    <a:pt x="3022" y="2316"/>
                  </a:cubicBezTo>
                  <a:cubicBezTo>
                    <a:pt x="3016" y="2323"/>
                    <a:pt x="3011" y="2330"/>
                    <a:pt x="3005" y="2337"/>
                  </a:cubicBezTo>
                  <a:cubicBezTo>
                    <a:pt x="3005" y="2337"/>
                    <a:pt x="3005" y="2337"/>
                    <a:pt x="3005" y="2337"/>
                  </a:cubicBezTo>
                  <a:cubicBezTo>
                    <a:pt x="3003" y="2337"/>
                    <a:pt x="3001" y="2337"/>
                    <a:pt x="2999" y="2339"/>
                  </a:cubicBezTo>
                  <a:cubicBezTo>
                    <a:pt x="2998" y="2341"/>
                    <a:pt x="2997" y="2343"/>
                    <a:pt x="2997" y="2345"/>
                  </a:cubicBezTo>
                  <a:cubicBezTo>
                    <a:pt x="2997" y="2347"/>
                    <a:pt x="2997" y="2347"/>
                    <a:pt x="2997" y="2347"/>
                  </a:cubicBezTo>
                  <a:cubicBezTo>
                    <a:pt x="2996" y="2348"/>
                    <a:pt x="2994" y="2348"/>
                    <a:pt x="2993" y="2349"/>
                  </a:cubicBezTo>
                  <a:cubicBezTo>
                    <a:pt x="2991" y="2350"/>
                    <a:pt x="2989" y="2353"/>
                    <a:pt x="2989" y="2355"/>
                  </a:cubicBezTo>
                  <a:cubicBezTo>
                    <a:pt x="2988" y="2356"/>
                    <a:pt x="2987" y="2356"/>
                    <a:pt x="2986" y="2357"/>
                  </a:cubicBezTo>
                  <a:cubicBezTo>
                    <a:pt x="2985" y="2357"/>
                    <a:pt x="2983" y="2358"/>
                    <a:pt x="2982" y="2359"/>
                  </a:cubicBezTo>
                  <a:cubicBezTo>
                    <a:pt x="2970" y="2359"/>
                    <a:pt x="2961" y="2357"/>
                    <a:pt x="2952" y="2354"/>
                  </a:cubicBezTo>
                  <a:cubicBezTo>
                    <a:pt x="2944" y="2351"/>
                    <a:pt x="2935" y="2348"/>
                    <a:pt x="2925" y="2345"/>
                  </a:cubicBezTo>
                  <a:cubicBezTo>
                    <a:pt x="2924" y="2342"/>
                    <a:pt x="2924" y="2339"/>
                    <a:pt x="2923" y="2335"/>
                  </a:cubicBezTo>
                  <a:cubicBezTo>
                    <a:pt x="2923" y="2331"/>
                    <a:pt x="2923" y="2326"/>
                    <a:pt x="2923" y="2321"/>
                  </a:cubicBezTo>
                  <a:cubicBezTo>
                    <a:pt x="2925" y="2320"/>
                    <a:pt x="2926" y="2318"/>
                    <a:pt x="2926" y="2316"/>
                  </a:cubicBezTo>
                  <a:cubicBezTo>
                    <a:pt x="2927" y="2312"/>
                    <a:pt x="2928" y="2307"/>
                    <a:pt x="2929" y="2303"/>
                  </a:cubicBezTo>
                  <a:cubicBezTo>
                    <a:pt x="2930" y="2302"/>
                    <a:pt x="2931" y="2302"/>
                    <a:pt x="2932" y="2301"/>
                  </a:cubicBezTo>
                  <a:cubicBezTo>
                    <a:pt x="2934" y="2299"/>
                    <a:pt x="2935" y="2297"/>
                    <a:pt x="2935" y="2295"/>
                  </a:cubicBezTo>
                  <a:cubicBezTo>
                    <a:pt x="2935" y="2294"/>
                    <a:pt x="2935" y="2294"/>
                    <a:pt x="2935" y="2294"/>
                  </a:cubicBezTo>
                  <a:cubicBezTo>
                    <a:pt x="2935" y="2294"/>
                    <a:pt x="2936" y="2294"/>
                    <a:pt x="2936" y="2293"/>
                  </a:cubicBezTo>
                  <a:cubicBezTo>
                    <a:pt x="2938" y="2292"/>
                    <a:pt x="2939" y="2290"/>
                    <a:pt x="2939" y="2287"/>
                  </a:cubicBezTo>
                  <a:cubicBezTo>
                    <a:pt x="2939" y="2284"/>
                    <a:pt x="2939" y="2284"/>
                    <a:pt x="2939" y="2284"/>
                  </a:cubicBezTo>
                  <a:cubicBezTo>
                    <a:pt x="2941" y="2283"/>
                    <a:pt x="2944" y="2281"/>
                    <a:pt x="2946" y="2279"/>
                  </a:cubicBezTo>
                  <a:cubicBezTo>
                    <a:pt x="2948" y="2279"/>
                    <a:pt x="2948" y="2278"/>
                    <a:pt x="2949" y="2276"/>
                  </a:cubicBezTo>
                  <a:cubicBezTo>
                    <a:pt x="2950" y="2276"/>
                    <a:pt x="2950" y="2276"/>
                    <a:pt x="2950" y="2276"/>
                  </a:cubicBezTo>
                  <a:cubicBezTo>
                    <a:pt x="2953" y="2276"/>
                    <a:pt x="2956" y="2275"/>
                    <a:pt x="2957" y="2272"/>
                  </a:cubicBezTo>
                  <a:cubicBezTo>
                    <a:pt x="2958" y="2271"/>
                    <a:pt x="2958" y="2270"/>
                    <a:pt x="2959" y="2269"/>
                  </a:cubicBezTo>
                  <a:cubicBezTo>
                    <a:pt x="2962" y="2269"/>
                    <a:pt x="2962" y="2269"/>
                    <a:pt x="2962" y="2269"/>
                  </a:cubicBezTo>
                  <a:cubicBezTo>
                    <a:pt x="2965" y="2269"/>
                    <a:pt x="2967" y="2268"/>
                    <a:pt x="2969" y="2265"/>
                  </a:cubicBezTo>
                  <a:cubicBezTo>
                    <a:pt x="2971" y="2262"/>
                    <a:pt x="2973" y="2258"/>
                    <a:pt x="2976" y="2255"/>
                  </a:cubicBezTo>
                  <a:cubicBezTo>
                    <a:pt x="2983" y="2249"/>
                    <a:pt x="2990" y="2244"/>
                    <a:pt x="2997" y="2238"/>
                  </a:cubicBezTo>
                  <a:cubicBezTo>
                    <a:pt x="3004" y="2237"/>
                    <a:pt x="3011" y="2236"/>
                    <a:pt x="3018" y="2235"/>
                  </a:cubicBezTo>
                  <a:cubicBezTo>
                    <a:pt x="3018" y="2236"/>
                    <a:pt x="3019" y="2236"/>
                    <a:pt x="3019" y="2236"/>
                  </a:cubicBezTo>
                  <a:cubicBezTo>
                    <a:pt x="3020" y="2238"/>
                    <a:pt x="3022" y="2239"/>
                    <a:pt x="3025" y="2239"/>
                  </a:cubicBezTo>
                  <a:cubicBezTo>
                    <a:pt x="3026" y="2239"/>
                    <a:pt x="3026" y="2239"/>
                    <a:pt x="3026" y="2239"/>
                  </a:cubicBezTo>
                  <a:cubicBezTo>
                    <a:pt x="3026" y="2240"/>
                    <a:pt x="3028" y="2241"/>
                    <a:pt x="3029" y="2242"/>
                  </a:cubicBezTo>
                  <a:cubicBezTo>
                    <a:pt x="3030" y="2242"/>
                    <a:pt x="3031" y="2242"/>
                    <a:pt x="3032" y="2242"/>
                  </a:cubicBezTo>
                  <a:cubicBezTo>
                    <a:pt x="3032" y="2243"/>
                    <a:pt x="3033" y="2243"/>
                    <a:pt x="3035" y="2243"/>
                  </a:cubicBezTo>
                  <a:cubicBezTo>
                    <a:pt x="3035" y="2243"/>
                    <a:pt x="3035" y="2243"/>
                    <a:pt x="3035" y="2243"/>
                  </a:cubicBezTo>
                  <a:cubicBezTo>
                    <a:pt x="3036" y="2243"/>
                    <a:pt x="3038" y="2243"/>
                    <a:pt x="3039" y="2242"/>
                  </a:cubicBezTo>
                  <a:cubicBezTo>
                    <a:pt x="3041" y="2241"/>
                    <a:pt x="3042" y="2239"/>
                    <a:pt x="3043" y="2238"/>
                  </a:cubicBezTo>
                  <a:cubicBezTo>
                    <a:pt x="3043" y="2238"/>
                    <a:pt x="3043" y="2237"/>
                    <a:pt x="3043" y="2237"/>
                  </a:cubicBezTo>
                  <a:cubicBezTo>
                    <a:pt x="3050" y="2235"/>
                    <a:pt x="3055" y="2233"/>
                    <a:pt x="3060" y="2231"/>
                  </a:cubicBezTo>
                  <a:cubicBezTo>
                    <a:pt x="3064" y="2228"/>
                    <a:pt x="3068" y="2225"/>
                    <a:pt x="3070" y="2222"/>
                  </a:cubicBezTo>
                  <a:cubicBezTo>
                    <a:pt x="3074" y="2217"/>
                    <a:pt x="3077" y="2211"/>
                    <a:pt x="3079" y="2206"/>
                  </a:cubicBezTo>
                  <a:cubicBezTo>
                    <a:pt x="3081" y="2201"/>
                    <a:pt x="3082" y="2197"/>
                    <a:pt x="3085" y="2192"/>
                  </a:cubicBezTo>
                  <a:cubicBezTo>
                    <a:pt x="3087" y="2192"/>
                    <a:pt x="3088" y="2191"/>
                    <a:pt x="3090" y="2190"/>
                  </a:cubicBezTo>
                  <a:cubicBezTo>
                    <a:pt x="3091" y="2188"/>
                    <a:pt x="3092" y="2186"/>
                    <a:pt x="3092" y="2184"/>
                  </a:cubicBezTo>
                  <a:cubicBezTo>
                    <a:pt x="3092" y="2182"/>
                    <a:pt x="3092" y="2182"/>
                    <a:pt x="3092" y="2182"/>
                  </a:cubicBezTo>
                  <a:cubicBezTo>
                    <a:pt x="3093" y="2181"/>
                    <a:pt x="3094" y="2181"/>
                    <a:pt x="3095" y="2180"/>
                  </a:cubicBezTo>
                  <a:cubicBezTo>
                    <a:pt x="3097" y="2179"/>
                    <a:pt x="3099" y="2178"/>
                    <a:pt x="3099" y="2176"/>
                  </a:cubicBezTo>
                  <a:cubicBezTo>
                    <a:pt x="3100" y="2174"/>
                    <a:pt x="3101" y="2172"/>
                    <a:pt x="3101" y="2170"/>
                  </a:cubicBezTo>
                  <a:cubicBezTo>
                    <a:pt x="3103" y="2170"/>
                    <a:pt x="3103" y="2170"/>
                    <a:pt x="3103" y="2170"/>
                  </a:cubicBezTo>
                  <a:cubicBezTo>
                    <a:pt x="3106" y="2170"/>
                    <a:pt x="3109" y="2168"/>
                    <a:pt x="3111" y="2165"/>
                  </a:cubicBezTo>
                  <a:cubicBezTo>
                    <a:pt x="3111" y="2164"/>
                    <a:pt x="3112" y="2163"/>
                    <a:pt x="3112" y="2162"/>
                  </a:cubicBezTo>
                  <a:cubicBezTo>
                    <a:pt x="3115" y="2162"/>
                    <a:pt x="3115" y="2162"/>
                    <a:pt x="3115" y="2162"/>
                  </a:cubicBezTo>
                  <a:cubicBezTo>
                    <a:pt x="3117" y="2162"/>
                    <a:pt x="3119" y="2161"/>
                    <a:pt x="3121" y="2159"/>
                  </a:cubicBezTo>
                  <a:cubicBezTo>
                    <a:pt x="3121" y="2159"/>
                    <a:pt x="3122" y="2159"/>
                    <a:pt x="3122" y="2158"/>
                  </a:cubicBezTo>
                  <a:cubicBezTo>
                    <a:pt x="3123" y="2158"/>
                    <a:pt x="3123" y="2158"/>
                    <a:pt x="3123" y="2158"/>
                  </a:cubicBezTo>
                  <a:cubicBezTo>
                    <a:pt x="3126" y="2158"/>
                    <a:pt x="3129" y="2156"/>
                    <a:pt x="3131" y="2153"/>
                  </a:cubicBezTo>
                  <a:cubicBezTo>
                    <a:pt x="3131" y="2152"/>
                    <a:pt x="3132" y="2151"/>
                    <a:pt x="3132" y="2150"/>
                  </a:cubicBezTo>
                  <a:cubicBezTo>
                    <a:pt x="3159" y="2147"/>
                    <a:pt x="3159" y="2147"/>
                    <a:pt x="3159" y="2147"/>
                  </a:cubicBezTo>
                  <a:cubicBezTo>
                    <a:pt x="3162" y="2146"/>
                    <a:pt x="3164" y="2144"/>
                    <a:pt x="3166" y="2142"/>
                  </a:cubicBezTo>
                  <a:cubicBezTo>
                    <a:pt x="3206" y="2139"/>
                    <a:pt x="3206" y="2139"/>
                    <a:pt x="3206" y="2139"/>
                  </a:cubicBezTo>
                  <a:cubicBezTo>
                    <a:pt x="3207" y="2139"/>
                    <a:pt x="3208" y="2139"/>
                    <a:pt x="3209" y="2138"/>
                  </a:cubicBezTo>
                  <a:cubicBezTo>
                    <a:pt x="3213" y="2136"/>
                    <a:pt x="3218" y="2133"/>
                    <a:pt x="3223" y="2130"/>
                  </a:cubicBezTo>
                  <a:cubicBezTo>
                    <a:pt x="3230" y="2125"/>
                    <a:pt x="3238" y="2118"/>
                    <a:pt x="3245" y="2111"/>
                  </a:cubicBezTo>
                  <a:cubicBezTo>
                    <a:pt x="3252" y="2105"/>
                    <a:pt x="3258" y="2099"/>
                    <a:pt x="3262" y="2095"/>
                  </a:cubicBezTo>
                  <a:cubicBezTo>
                    <a:pt x="3263" y="2094"/>
                    <a:pt x="3263" y="2094"/>
                    <a:pt x="3264" y="2093"/>
                  </a:cubicBezTo>
                  <a:cubicBezTo>
                    <a:pt x="3265" y="2091"/>
                    <a:pt x="3267" y="2088"/>
                    <a:pt x="3269" y="2085"/>
                  </a:cubicBezTo>
                  <a:cubicBezTo>
                    <a:pt x="3272" y="2085"/>
                    <a:pt x="3272" y="2085"/>
                    <a:pt x="3272" y="2085"/>
                  </a:cubicBezTo>
                  <a:cubicBezTo>
                    <a:pt x="3276" y="2085"/>
                    <a:pt x="3278" y="2084"/>
                    <a:pt x="3280" y="2081"/>
                  </a:cubicBezTo>
                  <a:cubicBezTo>
                    <a:pt x="3280" y="2080"/>
                    <a:pt x="3281" y="2079"/>
                    <a:pt x="3281" y="2078"/>
                  </a:cubicBezTo>
                  <a:cubicBezTo>
                    <a:pt x="3284" y="2078"/>
                    <a:pt x="3284" y="2078"/>
                    <a:pt x="3284" y="2078"/>
                  </a:cubicBezTo>
                  <a:cubicBezTo>
                    <a:pt x="3287" y="2078"/>
                    <a:pt x="3290" y="2076"/>
                    <a:pt x="3291" y="2073"/>
                  </a:cubicBezTo>
                  <a:cubicBezTo>
                    <a:pt x="3292" y="2072"/>
                    <a:pt x="3293" y="2071"/>
                    <a:pt x="3293" y="2070"/>
                  </a:cubicBezTo>
                  <a:cubicBezTo>
                    <a:pt x="3296" y="2070"/>
                    <a:pt x="3296" y="2070"/>
                    <a:pt x="3296" y="2070"/>
                  </a:cubicBezTo>
                  <a:cubicBezTo>
                    <a:pt x="3299" y="2070"/>
                    <a:pt x="3302" y="2069"/>
                    <a:pt x="3303" y="2066"/>
                  </a:cubicBezTo>
                  <a:cubicBezTo>
                    <a:pt x="3304" y="2065"/>
                    <a:pt x="3304" y="2064"/>
                    <a:pt x="3305" y="2063"/>
                  </a:cubicBezTo>
                  <a:cubicBezTo>
                    <a:pt x="3308" y="2063"/>
                    <a:pt x="3308" y="2063"/>
                    <a:pt x="3308" y="2063"/>
                  </a:cubicBezTo>
                  <a:cubicBezTo>
                    <a:pt x="3310" y="2063"/>
                    <a:pt x="3312" y="2062"/>
                    <a:pt x="3313" y="2061"/>
                  </a:cubicBezTo>
                  <a:cubicBezTo>
                    <a:pt x="3313" y="2060"/>
                    <a:pt x="3314" y="2060"/>
                    <a:pt x="3314" y="2060"/>
                  </a:cubicBezTo>
                  <a:cubicBezTo>
                    <a:pt x="3280" y="2060"/>
                    <a:pt x="3280" y="2060"/>
                    <a:pt x="3280" y="2060"/>
                  </a:cubicBezTo>
                  <a:cubicBezTo>
                    <a:pt x="3280" y="2060"/>
                    <a:pt x="3279" y="2061"/>
                    <a:pt x="3279" y="2061"/>
                  </a:cubicBezTo>
                  <a:cubicBezTo>
                    <a:pt x="3276" y="2061"/>
                    <a:pt x="3276" y="2061"/>
                    <a:pt x="3276" y="2061"/>
                  </a:cubicBezTo>
                  <a:cubicBezTo>
                    <a:pt x="3273" y="2061"/>
                    <a:pt x="3270" y="2063"/>
                    <a:pt x="3269" y="2066"/>
                  </a:cubicBezTo>
                  <a:cubicBezTo>
                    <a:pt x="3268" y="2067"/>
                    <a:pt x="3268" y="2068"/>
                    <a:pt x="3267" y="2069"/>
                  </a:cubicBezTo>
                  <a:cubicBezTo>
                    <a:pt x="3265" y="2069"/>
                    <a:pt x="3265" y="2069"/>
                    <a:pt x="3265" y="2069"/>
                  </a:cubicBezTo>
                  <a:cubicBezTo>
                    <a:pt x="3262" y="2069"/>
                    <a:pt x="3259" y="2070"/>
                    <a:pt x="3258" y="2072"/>
                  </a:cubicBezTo>
                  <a:cubicBezTo>
                    <a:pt x="3255" y="2076"/>
                    <a:pt x="3253" y="2080"/>
                    <a:pt x="3250" y="2083"/>
                  </a:cubicBezTo>
                  <a:cubicBezTo>
                    <a:pt x="3244" y="2089"/>
                    <a:pt x="3236" y="2098"/>
                    <a:pt x="3227" y="2105"/>
                  </a:cubicBezTo>
                  <a:cubicBezTo>
                    <a:pt x="3222" y="2110"/>
                    <a:pt x="3218" y="2113"/>
                    <a:pt x="3213" y="2117"/>
                  </a:cubicBezTo>
                  <a:cubicBezTo>
                    <a:pt x="3210" y="2119"/>
                    <a:pt x="3206" y="2121"/>
                    <a:pt x="3204" y="2122"/>
                  </a:cubicBezTo>
                  <a:cubicBezTo>
                    <a:pt x="3158" y="2126"/>
                    <a:pt x="3158" y="2126"/>
                    <a:pt x="3158" y="2126"/>
                  </a:cubicBezTo>
                  <a:cubicBezTo>
                    <a:pt x="3155" y="2126"/>
                    <a:pt x="3152" y="2128"/>
                    <a:pt x="3151" y="2131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23" y="2134"/>
                    <a:pt x="3121" y="2136"/>
                    <a:pt x="3120" y="2138"/>
                  </a:cubicBezTo>
                  <a:cubicBezTo>
                    <a:pt x="3119" y="2139"/>
                    <a:pt x="3118" y="2140"/>
                    <a:pt x="3118" y="2142"/>
                  </a:cubicBezTo>
                  <a:cubicBezTo>
                    <a:pt x="3115" y="2142"/>
                    <a:pt x="3115" y="2142"/>
                    <a:pt x="3115" y="2142"/>
                  </a:cubicBezTo>
                  <a:cubicBezTo>
                    <a:pt x="3113" y="2142"/>
                    <a:pt x="3111" y="2142"/>
                    <a:pt x="3109" y="2144"/>
                  </a:cubicBezTo>
                  <a:cubicBezTo>
                    <a:pt x="3109" y="2144"/>
                    <a:pt x="3108" y="2145"/>
                    <a:pt x="3108" y="2145"/>
                  </a:cubicBezTo>
                  <a:cubicBezTo>
                    <a:pt x="3107" y="2145"/>
                    <a:pt x="3107" y="2145"/>
                    <a:pt x="3107" y="2145"/>
                  </a:cubicBezTo>
                  <a:cubicBezTo>
                    <a:pt x="3104" y="2145"/>
                    <a:pt x="3101" y="2147"/>
                    <a:pt x="3100" y="2150"/>
                  </a:cubicBezTo>
                  <a:cubicBezTo>
                    <a:pt x="3099" y="2151"/>
                    <a:pt x="3099" y="2152"/>
                    <a:pt x="3098" y="2153"/>
                  </a:cubicBezTo>
                  <a:cubicBezTo>
                    <a:pt x="3095" y="2153"/>
                    <a:pt x="3095" y="2153"/>
                    <a:pt x="3095" y="2153"/>
                  </a:cubicBezTo>
                  <a:cubicBezTo>
                    <a:pt x="3092" y="2153"/>
                    <a:pt x="3089" y="2155"/>
                    <a:pt x="3088" y="2159"/>
                  </a:cubicBezTo>
                  <a:cubicBezTo>
                    <a:pt x="3087" y="2161"/>
                    <a:pt x="3086" y="2164"/>
                    <a:pt x="3085" y="2167"/>
                  </a:cubicBezTo>
                  <a:cubicBezTo>
                    <a:pt x="3083" y="2168"/>
                    <a:pt x="3081" y="2168"/>
                    <a:pt x="3080" y="2169"/>
                  </a:cubicBezTo>
                  <a:cubicBezTo>
                    <a:pt x="3077" y="2171"/>
                    <a:pt x="3075" y="2173"/>
                    <a:pt x="3075" y="2177"/>
                  </a:cubicBezTo>
                  <a:cubicBezTo>
                    <a:pt x="3075" y="2177"/>
                    <a:pt x="3075" y="2177"/>
                    <a:pt x="3075" y="2177"/>
                  </a:cubicBezTo>
                  <a:cubicBezTo>
                    <a:pt x="3074" y="2178"/>
                    <a:pt x="3073" y="2179"/>
                    <a:pt x="3072" y="2180"/>
                  </a:cubicBezTo>
                  <a:cubicBezTo>
                    <a:pt x="3069" y="2187"/>
                    <a:pt x="3066" y="2193"/>
                    <a:pt x="3064" y="2198"/>
                  </a:cubicBezTo>
                  <a:cubicBezTo>
                    <a:pt x="3063" y="2201"/>
                    <a:pt x="3061" y="2204"/>
                    <a:pt x="3060" y="2207"/>
                  </a:cubicBezTo>
                  <a:cubicBezTo>
                    <a:pt x="3058" y="2211"/>
                    <a:pt x="3056" y="2213"/>
                    <a:pt x="3053" y="2216"/>
                  </a:cubicBezTo>
                  <a:cubicBezTo>
                    <a:pt x="3049" y="2218"/>
                    <a:pt x="3044" y="2220"/>
                    <a:pt x="3035" y="2222"/>
                  </a:cubicBezTo>
                  <a:cubicBezTo>
                    <a:pt x="3035" y="2222"/>
                    <a:pt x="3035" y="2222"/>
                    <a:pt x="3034" y="2222"/>
                  </a:cubicBezTo>
                  <a:cubicBezTo>
                    <a:pt x="3034" y="2222"/>
                    <a:pt x="3033" y="2222"/>
                    <a:pt x="3032" y="2222"/>
                  </a:cubicBezTo>
                  <a:cubicBezTo>
                    <a:pt x="3032" y="2222"/>
                    <a:pt x="3032" y="2222"/>
                    <a:pt x="3032" y="2222"/>
                  </a:cubicBezTo>
                  <a:cubicBezTo>
                    <a:pt x="3031" y="2221"/>
                    <a:pt x="3031" y="2221"/>
                    <a:pt x="3030" y="2220"/>
                  </a:cubicBezTo>
                  <a:cubicBezTo>
                    <a:pt x="3029" y="2219"/>
                    <a:pt x="3027" y="2218"/>
                    <a:pt x="3025" y="2218"/>
                  </a:cubicBezTo>
                  <a:cubicBezTo>
                    <a:pt x="3024" y="2218"/>
                    <a:pt x="3024" y="2218"/>
                    <a:pt x="3024" y="2218"/>
                  </a:cubicBezTo>
                  <a:cubicBezTo>
                    <a:pt x="3013" y="2219"/>
                    <a:pt x="3003" y="2221"/>
                    <a:pt x="2992" y="2222"/>
                  </a:cubicBezTo>
                  <a:cubicBezTo>
                    <a:pt x="2991" y="2222"/>
                    <a:pt x="2989" y="2223"/>
                    <a:pt x="2988" y="2224"/>
                  </a:cubicBezTo>
                  <a:cubicBezTo>
                    <a:pt x="2980" y="2230"/>
                    <a:pt x="2972" y="2236"/>
                    <a:pt x="2964" y="2243"/>
                  </a:cubicBezTo>
                  <a:cubicBezTo>
                    <a:pt x="2964" y="2243"/>
                    <a:pt x="2963" y="2244"/>
                    <a:pt x="2963" y="2244"/>
                  </a:cubicBezTo>
                  <a:cubicBezTo>
                    <a:pt x="2961" y="2247"/>
                    <a:pt x="2959" y="2250"/>
                    <a:pt x="2957" y="2252"/>
                  </a:cubicBezTo>
                  <a:cubicBezTo>
                    <a:pt x="2954" y="2252"/>
                    <a:pt x="2954" y="2252"/>
                    <a:pt x="2954" y="2252"/>
                  </a:cubicBezTo>
                  <a:cubicBezTo>
                    <a:pt x="2951" y="2252"/>
                    <a:pt x="2948" y="2254"/>
                    <a:pt x="2947" y="2257"/>
                  </a:cubicBezTo>
                  <a:cubicBezTo>
                    <a:pt x="2946" y="2258"/>
                    <a:pt x="2945" y="2259"/>
                    <a:pt x="2945" y="2260"/>
                  </a:cubicBezTo>
                  <a:cubicBezTo>
                    <a:pt x="2942" y="2260"/>
                    <a:pt x="2942" y="2260"/>
                    <a:pt x="2942" y="2260"/>
                  </a:cubicBezTo>
                  <a:cubicBezTo>
                    <a:pt x="2940" y="2260"/>
                    <a:pt x="2938" y="2261"/>
                    <a:pt x="2936" y="2262"/>
                  </a:cubicBezTo>
                  <a:cubicBezTo>
                    <a:pt x="2935" y="2264"/>
                    <a:pt x="2934" y="2266"/>
                    <a:pt x="2934" y="2268"/>
                  </a:cubicBezTo>
                  <a:cubicBezTo>
                    <a:pt x="2931" y="2269"/>
                    <a:pt x="2928" y="2271"/>
                    <a:pt x="2926" y="2273"/>
                  </a:cubicBezTo>
                  <a:cubicBezTo>
                    <a:pt x="2923" y="2274"/>
                    <a:pt x="2922" y="2277"/>
                    <a:pt x="2922" y="2280"/>
                  </a:cubicBezTo>
                  <a:cubicBezTo>
                    <a:pt x="2922" y="2280"/>
                    <a:pt x="2922" y="2280"/>
                    <a:pt x="2922" y="2280"/>
                  </a:cubicBezTo>
                  <a:cubicBezTo>
                    <a:pt x="2921" y="2281"/>
                    <a:pt x="2921" y="2281"/>
                    <a:pt x="2920" y="2281"/>
                  </a:cubicBezTo>
                  <a:cubicBezTo>
                    <a:pt x="2919" y="2283"/>
                    <a:pt x="2918" y="2285"/>
                    <a:pt x="2918" y="2287"/>
                  </a:cubicBezTo>
                  <a:cubicBezTo>
                    <a:pt x="2918" y="2288"/>
                    <a:pt x="2918" y="2288"/>
                    <a:pt x="2918" y="2288"/>
                  </a:cubicBezTo>
                  <a:cubicBezTo>
                    <a:pt x="2916" y="2289"/>
                    <a:pt x="2915" y="2291"/>
                    <a:pt x="2914" y="2293"/>
                  </a:cubicBezTo>
                  <a:cubicBezTo>
                    <a:pt x="2913" y="2298"/>
                    <a:pt x="2912" y="2302"/>
                    <a:pt x="2912" y="2306"/>
                  </a:cubicBezTo>
                  <a:cubicBezTo>
                    <a:pt x="2908" y="2308"/>
                    <a:pt x="2906" y="2311"/>
                    <a:pt x="2906" y="2314"/>
                  </a:cubicBezTo>
                  <a:cubicBezTo>
                    <a:pt x="2906" y="2315"/>
                    <a:pt x="2906" y="2315"/>
                    <a:pt x="2906" y="2316"/>
                  </a:cubicBezTo>
                  <a:cubicBezTo>
                    <a:pt x="2906" y="2323"/>
                    <a:pt x="2906" y="2330"/>
                    <a:pt x="2907" y="2337"/>
                  </a:cubicBezTo>
                  <a:cubicBezTo>
                    <a:pt x="2907" y="2343"/>
                    <a:pt x="2908" y="2350"/>
                    <a:pt x="2911" y="2355"/>
                  </a:cubicBezTo>
                  <a:cubicBezTo>
                    <a:pt x="2912" y="2358"/>
                    <a:pt x="2914" y="2360"/>
                    <a:pt x="2917" y="2360"/>
                  </a:cubicBezTo>
                  <a:cubicBezTo>
                    <a:pt x="2928" y="2363"/>
                    <a:pt x="2936" y="2366"/>
                    <a:pt x="2947" y="2370"/>
                  </a:cubicBezTo>
                  <a:cubicBezTo>
                    <a:pt x="2957" y="2373"/>
                    <a:pt x="2969" y="2376"/>
                    <a:pt x="2984" y="2376"/>
                  </a:cubicBezTo>
                  <a:cubicBezTo>
                    <a:pt x="2984" y="2376"/>
                    <a:pt x="2984" y="2376"/>
                    <a:pt x="2985" y="2376"/>
                  </a:cubicBezTo>
                  <a:cubicBezTo>
                    <a:pt x="2985" y="2376"/>
                    <a:pt x="2985" y="2376"/>
                    <a:pt x="2985" y="2376"/>
                  </a:cubicBezTo>
                  <a:cubicBezTo>
                    <a:pt x="2988" y="2376"/>
                    <a:pt x="2990" y="2375"/>
                    <a:pt x="2992" y="2373"/>
                  </a:cubicBezTo>
                  <a:cubicBezTo>
                    <a:pt x="2992" y="2372"/>
                    <a:pt x="2993" y="2372"/>
                    <a:pt x="2993" y="2372"/>
                  </a:cubicBezTo>
                  <a:cubicBezTo>
                    <a:pt x="2993" y="2372"/>
                    <a:pt x="2994" y="2371"/>
                    <a:pt x="2996" y="2370"/>
                  </a:cubicBezTo>
                  <a:cubicBezTo>
                    <a:pt x="2998" y="2370"/>
                    <a:pt x="3000" y="2368"/>
                    <a:pt x="3003" y="2366"/>
                  </a:cubicBezTo>
                  <a:cubicBezTo>
                    <a:pt x="3004" y="2365"/>
                    <a:pt x="3005" y="2363"/>
                    <a:pt x="3005" y="2361"/>
                  </a:cubicBezTo>
                  <a:cubicBezTo>
                    <a:pt x="3006" y="2361"/>
                    <a:pt x="3008" y="2360"/>
                    <a:pt x="3009" y="2360"/>
                  </a:cubicBezTo>
                  <a:cubicBezTo>
                    <a:pt x="3012" y="2358"/>
                    <a:pt x="3013" y="2355"/>
                    <a:pt x="3013" y="2352"/>
                  </a:cubicBezTo>
                  <a:cubicBezTo>
                    <a:pt x="3013" y="2352"/>
                    <a:pt x="3013" y="2352"/>
                    <a:pt x="3013" y="2352"/>
                  </a:cubicBezTo>
                  <a:cubicBezTo>
                    <a:pt x="3014" y="2352"/>
                    <a:pt x="3015" y="2351"/>
                    <a:pt x="3015" y="2350"/>
                  </a:cubicBezTo>
                  <a:cubicBezTo>
                    <a:pt x="3021" y="2344"/>
                    <a:pt x="3027" y="2337"/>
                    <a:pt x="3032" y="2330"/>
                  </a:cubicBezTo>
                  <a:cubicBezTo>
                    <a:pt x="3044" y="2331"/>
                    <a:pt x="3060" y="2332"/>
                    <a:pt x="3076" y="2332"/>
                  </a:cubicBezTo>
                  <a:cubicBezTo>
                    <a:pt x="3085" y="2332"/>
                    <a:pt x="3095" y="2331"/>
                    <a:pt x="3103" y="2330"/>
                  </a:cubicBezTo>
                  <a:cubicBezTo>
                    <a:pt x="3108" y="2329"/>
                    <a:pt x="3112" y="2328"/>
                    <a:pt x="3115" y="2326"/>
                  </a:cubicBezTo>
                  <a:cubicBezTo>
                    <a:pt x="3118" y="2325"/>
                    <a:pt x="3121" y="2324"/>
                    <a:pt x="3123" y="2322"/>
                  </a:cubicBezTo>
                  <a:cubicBezTo>
                    <a:pt x="3125" y="2321"/>
                    <a:pt x="3126" y="2321"/>
                    <a:pt x="3126" y="2321"/>
                  </a:cubicBezTo>
                  <a:cubicBezTo>
                    <a:pt x="3127" y="2320"/>
                    <a:pt x="3128" y="2320"/>
                    <a:pt x="3129" y="2320"/>
                  </a:cubicBezTo>
                  <a:cubicBezTo>
                    <a:pt x="3130" y="2320"/>
                    <a:pt x="3130" y="2319"/>
                    <a:pt x="3131" y="2319"/>
                  </a:cubicBezTo>
                  <a:cubicBezTo>
                    <a:pt x="3132" y="2319"/>
                    <a:pt x="3133" y="2318"/>
                    <a:pt x="3133" y="2318"/>
                  </a:cubicBezTo>
                  <a:cubicBezTo>
                    <a:pt x="3134" y="2317"/>
                    <a:pt x="3136" y="2315"/>
                    <a:pt x="3136" y="2313"/>
                  </a:cubicBezTo>
                  <a:cubicBezTo>
                    <a:pt x="3136" y="2312"/>
                    <a:pt x="3136" y="2311"/>
                    <a:pt x="3137" y="2311"/>
                  </a:cubicBezTo>
                  <a:cubicBezTo>
                    <a:pt x="3138" y="2311"/>
                    <a:pt x="3139" y="2310"/>
                    <a:pt x="3141" y="2309"/>
                  </a:cubicBezTo>
                  <a:cubicBezTo>
                    <a:pt x="3142" y="2307"/>
                    <a:pt x="3143" y="2305"/>
                    <a:pt x="3143" y="2303"/>
                  </a:cubicBezTo>
                  <a:cubicBezTo>
                    <a:pt x="3143" y="2302"/>
                    <a:pt x="3143" y="2302"/>
                    <a:pt x="3143" y="2302"/>
                  </a:cubicBezTo>
                  <a:cubicBezTo>
                    <a:pt x="3144" y="2302"/>
                    <a:pt x="3144" y="2301"/>
                    <a:pt x="3145" y="2301"/>
                  </a:cubicBezTo>
                  <a:cubicBezTo>
                    <a:pt x="3146" y="2299"/>
                    <a:pt x="3147" y="2297"/>
                    <a:pt x="3147" y="2295"/>
                  </a:cubicBezTo>
                  <a:cubicBezTo>
                    <a:pt x="3147" y="2294"/>
                    <a:pt x="3147" y="2294"/>
                    <a:pt x="3147" y="2294"/>
                  </a:cubicBezTo>
                  <a:cubicBezTo>
                    <a:pt x="3147" y="2294"/>
                    <a:pt x="3148" y="2294"/>
                    <a:pt x="3148" y="2293"/>
                  </a:cubicBezTo>
                  <a:cubicBezTo>
                    <a:pt x="3150" y="2292"/>
                    <a:pt x="3151" y="2290"/>
                    <a:pt x="3151" y="2287"/>
                  </a:cubicBezTo>
                  <a:cubicBezTo>
                    <a:pt x="3151" y="2287"/>
                    <a:pt x="3151" y="2287"/>
                    <a:pt x="3151" y="2287"/>
                  </a:cubicBezTo>
                  <a:cubicBezTo>
                    <a:pt x="3151" y="2286"/>
                    <a:pt x="3152" y="2286"/>
                    <a:pt x="3152" y="2286"/>
                  </a:cubicBezTo>
                  <a:cubicBezTo>
                    <a:pt x="3154" y="2284"/>
                    <a:pt x="3155" y="2282"/>
                    <a:pt x="3155" y="2280"/>
                  </a:cubicBezTo>
                  <a:cubicBezTo>
                    <a:pt x="3155" y="2279"/>
                    <a:pt x="3155" y="2279"/>
                    <a:pt x="3155" y="2279"/>
                  </a:cubicBezTo>
                  <a:cubicBezTo>
                    <a:pt x="3155" y="2279"/>
                    <a:pt x="3156" y="2279"/>
                    <a:pt x="3156" y="2278"/>
                  </a:cubicBezTo>
                  <a:cubicBezTo>
                    <a:pt x="3158" y="2277"/>
                    <a:pt x="3159" y="2274"/>
                    <a:pt x="3159" y="2272"/>
                  </a:cubicBezTo>
                  <a:cubicBezTo>
                    <a:pt x="3159" y="2271"/>
                    <a:pt x="3159" y="2271"/>
                    <a:pt x="3159" y="2271"/>
                  </a:cubicBezTo>
                  <a:cubicBezTo>
                    <a:pt x="3161" y="2270"/>
                    <a:pt x="3162" y="2269"/>
                    <a:pt x="3162" y="2266"/>
                  </a:cubicBezTo>
                  <a:cubicBezTo>
                    <a:pt x="3165" y="2257"/>
                    <a:pt x="3165" y="2257"/>
                    <a:pt x="3165" y="2257"/>
                  </a:cubicBezTo>
                  <a:cubicBezTo>
                    <a:pt x="3167" y="2257"/>
                    <a:pt x="3168" y="2255"/>
                    <a:pt x="3169" y="2254"/>
                  </a:cubicBezTo>
                  <a:cubicBezTo>
                    <a:pt x="3171" y="2251"/>
                    <a:pt x="3173" y="2249"/>
                    <a:pt x="3175" y="2246"/>
                  </a:cubicBezTo>
                  <a:cubicBezTo>
                    <a:pt x="3213" y="2245"/>
                    <a:pt x="3246" y="2238"/>
                    <a:pt x="3274" y="2227"/>
                  </a:cubicBezTo>
                  <a:cubicBezTo>
                    <a:pt x="3284" y="2227"/>
                    <a:pt x="3284" y="2227"/>
                    <a:pt x="3284" y="2227"/>
                  </a:cubicBezTo>
                  <a:cubicBezTo>
                    <a:pt x="3287" y="2227"/>
                    <a:pt x="3290" y="2225"/>
                    <a:pt x="3291" y="2222"/>
                  </a:cubicBezTo>
                  <a:cubicBezTo>
                    <a:pt x="3292" y="2221"/>
                    <a:pt x="3293" y="2220"/>
                    <a:pt x="3293" y="2219"/>
                  </a:cubicBezTo>
                  <a:cubicBezTo>
                    <a:pt x="3296" y="2219"/>
                    <a:pt x="3298" y="2217"/>
                    <a:pt x="3300" y="2215"/>
                  </a:cubicBezTo>
                  <a:cubicBezTo>
                    <a:pt x="3300" y="2214"/>
                    <a:pt x="3301" y="2213"/>
                    <a:pt x="3301" y="2212"/>
                  </a:cubicBezTo>
                  <a:cubicBezTo>
                    <a:pt x="3304" y="2212"/>
                    <a:pt x="3304" y="2212"/>
                    <a:pt x="3304" y="2212"/>
                  </a:cubicBezTo>
                  <a:cubicBezTo>
                    <a:pt x="3306" y="2212"/>
                    <a:pt x="3309" y="2210"/>
                    <a:pt x="3310" y="2208"/>
                  </a:cubicBezTo>
                  <a:cubicBezTo>
                    <a:pt x="3313" y="2204"/>
                    <a:pt x="3317" y="2200"/>
                    <a:pt x="3320" y="2196"/>
                  </a:cubicBezTo>
                  <a:cubicBezTo>
                    <a:pt x="3324" y="2196"/>
                    <a:pt x="3324" y="2196"/>
                    <a:pt x="3324" y="2196"/>
                  </a:cubicBezTo>
                  <a:cubicBezTo>
                    <a:pt x="3326" y="2196"/>
                    <a:pt x="3328" y="2195"/>
                    <a:pt x="3330" y="2193"/>
                  </a:cubicBezTo>
                  <a:cubicBezTo>
                    <a:pt x="3333" y="2189"/>
                    <a:pt x="3336" y="2185"/>
                    <a:pt x="3339" y="2181"/>
                  </a:cubicBezTo>
                  <a:cubicBezTo>
                    <a:pt x="3343" y="2181"/>
                    <a:pt x="3343" y="2181"/>
                    <a:pt x="3343" y="2181"/>
                  </a:cubicBezTo>
                  <a:cubicBezTo>
                    <a:pt x="3346" y="2181"/>
                    <a:pt x="3349" y="2179"/>
                    <a:pt x="3351" y="2176"/>
                  </a:cubicBezTo>
                  <a:cubicBezTo>
                    <a:pt x="3351" y="2175"/>
                    <a:pt x="3352" y="2174"/>
                    <a:pt x="3352" y="2173"/>
                  </a:cubicBezTo>
                  <a:cubicBezTo>
                    <a:pt x="3359" y="2173"/>
                    <a:pt x="3359" y="2173"/>
                    <a:pt x="3359" y="2173"/>
                  </a:cubicBezTo>
                  <a:cubicBezTo>
                    <a:pt x="3362" y="2173"/>
                    <a:pt x="3364" y="2172"/>
                    <a:pt x="3366" y="2170"/>
                  </a:cubicBezTo>
                  <a:cubicBezTo>
                    <a:pt x="3368" y="2167"/>
                    <a:pt x="3369" y="2164"/>
                    <a:pt x="3371" y="2162"/>
                  </a:cubicBezTo>
                  <a:cubicBezTo>
                    <a:pt x="3373" y="2162"/>
                    <a:pt x="3375" y="2161"/>
                    <a:pt x="3377" y="2159"/>
                  </a:cubicBezTo>
                  <a:cubicBezTo>
                    <a:pt x="3378" y="2158"/>
                    <a:pt x="3379" y="2156"/>
                    <a:pt x="3379" y="2154"/>
                  </a:cubicBezTo>
                  <a:cubicBezTo>
                    <a:pt x="3379" y="2151"/>
                    <a:pt x="3379" y="2151"/>
                    <a:pt x="3379" y="2151"/>
                  </a:cubicBezTo>
                  <a:cubicBezTo>
                    <a:pt x="3380" y="2151"/>
                    <a:pt x="3381" y="2150"/>
                    <a:pt x="3382" y="2149"/>
                  </a:cubicBezTo>
                  <a:cubicBezTo>
                    <a:pt x="3383" y="2149"/>
                    <a:pt x="3384" y="2149"/>
                    <a:pt x="3384" y="2148"/>
                  </a:cubicBezTo>
                  <a:cubicBezTo>
                    <a:pt x="3388" y="2145"/>
                    <a:pt x="3390" y="2142"/>
                    <a:pt x="3393" y="2140"/>
                  </a:cubicBezTo>
                  <a:cubicBezTo>
                    <a:pt x="3396" y="2136"/>
                    <a:pt x="3399" y="2134"/>
                    <a:pt x="3403" y="2132"/>
                  </a:cubicBezTo>
                  <a:cubicBezTo>
                    <a:pt x="3406" y="2130"/>
                    <a:pt x="3411" y="2129"/>
                    <a:pt x="3419" y="2127"/>
                  </a:cubicBezTo>
                  <a:cubicBezTo>
                    <a:pt x="3423" y="2127"/>
                    <a:pt x="3426" y="2123"/>
                    <a:pt x="3426" y="2119"/>
                  </a:cubicBezTo>
                  <a:cubicBezTo>
                    <a:pt x="3426" y="2103"/>
                    <a:pt x="3426" y="2103"/>
                    <a:pt x="3426" y="2103"/>
                  </a:cubicBezTo>
                  <a:cubicBezTo>
                    <a:pt x="3432" y="2095"/>
                    <a:pt x="3437" y="2088"/>
                    <a:pt x="3443" y="2080"/>
                  </a:cubicBezTo>
                  <a:cubicBezTo>
                    <a:pt x="3454" y="2077"/>
                    <a:pt x="3466" y="2074"/>
                    <a:pt x="3478" y="2070"/>
                  </a:cubicBezTo>
                  <a:cubicBezTo>
                    <a:pt x="3524" y="2070"/>
                    <a:pt x="3524" y="2070"/>
                    <a:pt x="3524" y="2070"/>
                  </a:cubicBezTo>
                  <a:cubicBezTo>
                    <a:pt x="3526" y="2070"/>
                    <a:pt x="3528" y="2069"/>
                    <a:pt x="3530" y="2068"/>
                  </a:cubicBezTo>
                  <a:cubicBezTo>
                    <a:pt x="3531" y="2067"/>
                    <a:pt x="3532" y="2066"/>
                    <a:pt x="3532" y="2064"/>
                  </a:cubicBezTo>
                  <a:cubicBezTo>
                    <a:pt x="3534" y="2063"/>
                    <a:pt x="3536" y="2063"/>
                    <a:pt x="3538" y="2062"/>
                  </a:cubicBezTo>
                  <a:cubicBezTo>
                    <a:pt x="3540" y="2062"/>
                    <a:pt x="3541" y="2061"/>
                    <a:pt x="3542" y="2060"/>
                  </a:cubicBezTo>
                  <a:moveTo>
                    <a:pt x="3618" y="2060"/>
                  </a:moveTo>
                  <a:cubicBezTo>
                    <a:pt x="3594" y="2060"/>
                    <a:pt x="3594" y="2060"/>
                    <a:pt x="3594" y="2060"/>
                  </a:cubicBezTo>
                  <a:cubicBezTo>
                    <a:pt x="3591" y="2062"/>
                    <a:pt x="3588" y="2065"/>
                    <a:pt x="3585" y="2067"/>
                  </a:cubicBezTo>
                  <a:cubicBezTo>
                    <a:pt x="3585" y="2068"/>
                    <a:pt x="3585" y="2068"/>
                    <a:pt x="3585" y="2068"/>
                  </a:cubicBezTo>
                  <a:cubicBezTo>
                    <a:pt x="3573" y="2081"/>
                    <a:pt x="3560" y="2094"/>
                    <a:pt x="3548" y="2107"/>
                  </a:cubicBezTo>
                  <a:cubicBezTo>
                    <a:pt x="3544" y="2107"/>
                    <a:pt x="3544" y="2107"/>
                    <a:pt x="3544" y="2107"/>
                  </a:cubicBezTo>
                  <a:cubicBezTo>
                    <a:pt x="3541" y="2107"/>
                    <a:pt x="3538" y="2109"/>
                    <a:pt x="3536" y="2111"/>
                  </a:cubicBezTo>
                  <a:cubicBezTo>
                    <a:pt x="3536" y="2113"/>
                    <a:pt x="3535" y="2114"/>
                    <a:pt x="3534" y="2116"/>
                  </a:cubicBezTo>
                  <a:cubicBezTo>
                    <a:pt x="3529" y="2117"/>
                    <a:pt x="3524" y="2118"/>
                    <a:pt x="3518" y="2119"/>
                  </a:cubicBezTo>
                  <a:cubicBezTo>
                    <a:pt x="3516" y="2119"/>
                    <a:pt x="3514" y="2121"/>
                    <a:pt x="3513" y="2123"/>
                  </a:cubicBezTo>
                  <a:cubicBezTo>
                    <a:pt x="3504" y="2124"/>
                    <a:pt x="3496" y="2125"/>
                    <a:pt x="3488" y="2126"/>
                  </a:cubicBezTo>
                  <a:cubicBezTo>
                    <a:pt x="3485" y="2126"/>
                    <a:pt x="3482" y="2129"/>
                    <a:pt x="3481" y="2132"/>
                  </a:cubicBezTo>
                  <a:cubicBezTo>
                    <a:pt x="3478" y="2132"/>
                    <a:pt x="3474" y="2133"/>
                    <a:pt x="3471" y="2134"/>
                  </a:cubicBezTo>
                  <a:cubicBezTo>
                    <a:pt x="3468" y="2135"/>
                    <a:pt x="3466" y="2137"/>
                    <a:pt x="3465" y="2139"/>
                  </a:cubicBezTo>
                  <a:cubicBezTo>
                    <a:pt x="3462" y="2140"/>
                    <a:pt x="3458" y="2141"/>
                    <a:pt x="3455" y="2142"/>
                  </a:cubicBezTo>
                  <a:cubicBezTo>
                    <a:pt x="3453" y="2142"/>
                    <a:pt x="3451" y="2144"/>
                    <a:pt x="3450" y="2146"/>
                  </a:cubicBezTo>
                  <a:cubicBezTo>
                    <a:pt x="3449" y="2147"/>
                    <a:pt x="3449" y="2148"/>
                    <a:pt x="3448" y="2149"/>
                  </a:cubicBezTo>
                  <a:cubicBezTo>
                    <a:pt x="3445" y="2149"/>
                    <a:pt x="3445" y="2149"/>
                    <a:pt x="3445" y="2149"/>
                  </a:cubicBezTo>
                  <a:cubicBezTo>
                    <a:pt x="3443" y="2149"/>
                    <a:pt x="3440" y="2150"/>
                    <a:pt x="3438" y="2153"/>
                  </a:cubicBezTo>
                  <a:cubicBezTo>
                    <a:pt x="3437" y="2155"/>
                    <a:pt x="3435" y="2158"/>
                    <a:pt x="3433" y="2161"/>
                  </a:cubicBezTo>
                  <a:cubicBezTo>
                    <a:pt x="3430" y="2161"/>
                    <a:pt x="3430" y="2161"/>
                    <a:pt x="3430" y="2161"/>
                  </a:cubicBezTo>
                  <a:cubicBezTo>
                    <a:pt x="3427" y="2161"/>
                    <a:pt x="3425" y="2162"/>
                    <a:pt x="3424" y="2163"/>
                  </a:cubicBezTo>
                  <a:cubicBezTo>
                    <a:pt x="3423" y="2164"/>
                    <a:pt x="3422" y="2165"/>
                    <a:pt x="3422" y="2167"/>
                  </a:cubicBezTo>
                  <a:cubicBezTo>
                    <a:pt x="3416" y="2169"/>
                    <a:pt x="3410" y="2171"/>
                    <a:pt x="3404" y="2173"/>
                  </a:cubicBezTo>
                  <a:cubicBezTo>
                    <a:pt x="3402" y="2173"/>
                    <a:pt x="3400" y="2174"/>
                    <a:pt x="3399" y="2176"/>
                  </a:cubicBezTo>
                  <a:cubicBezTo>
                    <a:pt x="3394" y="2176"/>
                    <a:pt x="3394" y="2176"/>
                    <a:pt x="3394" y="2176"/>
                  </a:cubicBezTo>
                  <a:cubicBezTo>
                    <a:pt x="3392" y="2176"/>
                    <a:pt x="3390" y="2177"/>
                    <a:pt x="3388" y="2178"/>
                  </a:cubicBezTo>
                  <a:cubicBezTo>
                    <a:pt x="3388" y="2179"/>
                    <a:pt x="3388" y="2179"/>
                    <a:pt x="3387" y="2180"/>
                  </a:cubicBezTo>
                  <a:cubicBezTo>
                    <a:pt x="3386" y="2180"/>
                    <a:pt x="3386" y="2180"/>
                    <a:pt x="3386" y="2180"/>
                  </a:cubicBezTo>
                  <a:cubicBezTo>
                    <a:pt x="3384" y="2180"/>
                    <a:pt x="3382" y="2181"/>
                    <a:pt x="3381" y="2182"/>
                  </a:cubicBezTo>
                  <a:cubicBezTo>
                    <a:pt x="3380" y="2183"/>
                    <a:pt x="3380" y="2183"/>
                    <a:pt x="3379" y="2184"/>
                  </a:cubicBezTo>
                  <a:cubicBezTo>
                    <a:pt x="3375" y="2184"/>
                    <a:pt x="3375" y="2184"/>
                    <a:pt x="3375" y="2184"/>
                  </a:cubicBezTo>
                  <a:cubicBezTo>
                    <a:pt x="3372" y="2184"/>
                    <a:pt x="3370" y="2184"/>
                    <a:pt x="3369" y="2186"/>
                  </a:cubicBezTo>
                  <a:cubicBezTo>
                    <a:pt x="3367" y="2187"/>
                    <a:pt x="3366" y="2190"/>
                    <a:pt x="3366" y="2192"/>
                  </a:cubicBezTo>
                  <a:cubicBezTo>
                    <a:pt x="3366" y="2192"/>
                    <a:pt x="3366" y="2192"/>
                    <a:pt x="3366" y="2192"/>
                  </a:cubicBezTo>
                  <a:cubicBezTo>
                    <a:pt x="3365" y="2194"/>
                    <a:pt x="3364" y="2195"/>
                    <a:pt x="3363" y="2197"/>
                  </a:cubicBezTo>
                  <a:cubicBezTo>
                    <a:pt x="3362" y="2198"/>
                    <a:pt x="3361" y="2201"/>
                    <a:pt x="3361" y="2202"/>
                  </a:cubicBezTo>
                  <a:cubicBezTo>
                    <a:pt x="3361" y="2204"/>
                    <a:pt x="3361" y="2205"/>
                    <a:pt x="3361" y="2205"/>
                  </a:cubicBezTo>
                  <a:cubicBezTo>
                    <a:pt x="3361" y="2206"/>
                    <a:pt x="3361" y="2206"/>
                    <a:pt x="3361" y="2207"/>
                  </a:cubicBezTo>
                  <a:cubicBezTo>
                    <a:pt x="3359" y="2207"/>
                    <a:pt x="3358" y="2208"/>
                    <a:pt x="3357" y="2209"/>
                  </a:cubicBezTo>
                  <a:cubicBezTo>
                    <a:pt x="3355" y="2210"/>
                    <a:pt x="3355" y="2213"/>
                    <a:pt x="3355" y="2215"/>
                  </a:cubicBezTo>
                  <a:cubicBezTo>
                    <a:pt x="3355" y="2216"/>
                    <a:pt x="3355" y="2216"/>
                    <a:pt x="3355" y="2216"/>
                  </a:cubicBezTo>
                  <a:cubicBezTo>
                    <a:pt x="3354" y="2216"/>
                    <a:pt x="3354" y="2216"/>
                    <a:pt x="3353" y="2217"/>
                  </a:cubicBezTo>
                  <a:cubicBezTo>
                    <a:pt x="3352" y="2218"/>
                    <a:pt x="3351" y="2220"/>
                    <a:pt x="3351" y="2223"/>
                  </a:cubicBezTo>
                  <a:cubicBezTo>
                    <a:pt x="3351" y="2223"/>
                    <a:pt x="3351" y="2223"/>
                    <a:pt x="3351" y="2223"/>
                  </a:cubicBezTo>
                  <a:cubicBezTo>
                    <a:pt x="3350" y="2223"/>
                    <a:pt x="3350" y="2224"/>
                    <a:pt x="3349" y="2224"/>
                  </a:cubicBezTo>
                  <a:cubicBezTo>
                    <a:pt x="3348" y="2226"/>
                    <a:pt x="3347" y="2228"/>
                    <a:pt x="3347" y="2230"/>
                  </a:cubicBezTo>
                  <a:cubicBezTo>
                    <a:pt x="3347" y="2231"/>
                    <a:pt x="3347" y="2231"/>
                    <a:pt x="3347" y="2231"/>
                  </a:cubicBezTo>
                  <a:cubicBezTo>
                    <a:pt x="3346" y="2231"/>
                    <a:pt x="3346" y="2231"/>
                    <a:pt x="3345" y="2232"/>
                  </a:cubicBezTo>
                  <a:cubicBezTo>
                    <a:pt x="3344" y="2233"/>
                    <a:pt x="3343" y="2236"/>
                    <a:pt x="3343" y="2238"/>
                  </a:cubicBezTo>
                  <a:cubicBezTo>
                    <a:pt x="3343" y="2243"/>
                    <a:pt x="3343" y="2243"/>
                    <a:pt x="3343" y="2243"/>
                  </a:cubicBezTo>
                  <a:cubicBezTo>
                    <a:pt x="3336" y="2251"/>
                    <a:pt x="3329" y="2260"/>
                    <a:pt x="3322" y="2269"/>
                  </a:cubicBezTo>
                  <a:cubicBezTo>
                    <a:pt x="3315" y="2271"/>
                    <a:pt x="3309" y="2273"/>
                    <a:pt x="3301" y="2276"/>
                  </a:cubicBezTo>
                  <a:cubicBezTo>
                    <a:pt x="3299" y="2276"/>
                    <a:pt x="3298" y="2277"/>
                    <a:pt x="3297" y="2279"/>
                  </a:cubicBezTo>
                  <a:cubicBezTo>
                    <a:pt x="3296" y="2279"/>
                    <a:pt x="3296" y="2279"/>
                    <a:pt x="3296" y="2279"/>
                  </a:cubicBezTo>
                  <a:cubicBezTo>
                    <a:pt x="3294" y="2279"/>
                    <a:pt x="3292" y="2280"/>
                    <a:pt x="3290" y="2281"/>
                  </a:cubicBezTo>
                  <a:cubicBezTo>
                    <a:pt x="3290" y="2282"/>
                    <a:pt x="3289" y="2282"/>
                    <a:pt x="3289" y="2283"/>
                  </a:cubicBezTo>
                  <a:cubicBezTo>
                    <a:pt x="3288" y="2283"/>
                    <a:pt x="3288" y="2283"/>
                    <a:pt x="3288" y="2283"/>
                  </a:cubicBezTo>
                  <a:cubicBezTo>
                    <a:pt x="3286" y="2283"/>
                    <a:pt x="3284" y="2284"/>
                    <a:pt x="3282" y="2285"/>
                  </a:cubicBezTo>
                  <a:cubicBezTo>
                    <a:pt x="3282" y="2286"/>
                    <a:pt x="3281" y="2286"/>
                    <a:pt x="3281" y="2287"/>
                  </a:cubicBezTo>
                  <a:cubicBezTo>
                    <a:pt x="3280" y="2287"/>
                    <a:pt x="3280" y="2287"/>
                    <a:pt x="3280" y="2287"/>
                  </a:cubicBezTo>
                  <a:cubicBezTo>
                    <a:pt x="3278" y="2287"/>
                    <a:pt x="3276" y="2288"/>
                    <a:pt x="3274" y="2289"/>
                  </a:cubicBezTo>
                  <a:cubicBezTo>
                    <a:pt x="3274" y="2290"/>
                    <a:pt x="3273" y="2290"/>
                    <a:pt x="3273" y="2291"/>
                  </a:cubicBezTo>
                  <a:cubicBezTo>
                    <a:pt x="3272" y="2291"/>
                    <a:pt x="3272" y="2291"/>
                    <a:pt x="3272" y="2291"/>
                  </a:cubicBezTo>
                  <a:cubicBezTo>
                    <a:pt x="3269" y="2291"/>
                    <a:pt x="3266" y="2292"/>
                    <a:pt x="3265" y="2295"/>
                  </a:cubicBezTo>
                  <a:cubicBezTo>
                    <a:pt x="3264" y="2297"/>
                    <a:pt x="3263" y="2298"/>
                    <a:pt x="3263" y="2300"/>
                  </a:cubicBezTo>
                  <a:cubicBezTo>
                    <a:pt x="3256" y="2302"/>
                    <a:pt x="3249" y="2304"/>
                    <a:pt x="3242" y="2306"/>
                  </a:cubicBezTo>
                  <a:cubicBezTo>
                    <a:pt x="3240" y="2307"/>
                    <a:pt x="3238" y="2309"/>
                    <a:pt x="3237" y="2311"/>
                  </a:cubicBezTo>
                  <a:cubicBezTo>
                    <a:pt x="3237" y="2312"/>
                    <a:pt x="3236" y="2313"/>
                    <a:pt x="3235" y="2315"/>
                  </a:cubicBezTo>
                  <a:cubicBezTo>
                    <a:pt x="3231" y="2316"/>
                    <a:pt x="3227" y="2317"/>
                    <a:pt x="3224" y="2317"/>
                  </a:cubicBezTo>
                  <a:cubicBezTo>
                    <a:pt x="3221" y="2318"/>
                    <a:pt x="3219" y="2320"/>
                    <a:pt x="3218" y="2322"/>
                  </a:cubicBezTo>
                  <a:cubicBezTo>
                    <a:pt x="3217" y="2323"/>
                    <a:pt x="3217" y="2324"/>
                    <a:pt x="3216" y="2325"/>
                  </a:cubicBezTo>
                  <a:cubicBezTo>
                    <a:pt x="3213" y="2325"/>
                    <a:pt x="3213" y="2325"/>
                    <a:pt x="3213" y="2325"/>
                  </a:cubicBezTo>
                  <a:cubicBezTo>
                    <a:pt x="3210" y="2325"/>
                    <a:pt x="3207" y="2327"/>
                    <a:pt x="3206" y="2330"/>
                  </a:cubicBezTo>
                  <a:cubicBezTo>
                    <a:pt x="3206" y="2331"/>
                    <a:pt x="3205" y="2331"/>
                    <a:pt x="3204" y="2333"/>
                  </a:cubicBezTo>
                  <a:cubicBezTo>
                    <a:pt x="3202" y="2333"/>
                    <a:pt x="3202" y="2333"/>
                    <a:pt x="3202" y="2333"/>
                  </a:cubicBezTo>
                  <a:cubicBezTo>
                    <a:pt x="3199" y="2333"/>
                    <a:pt x="3196" y="2334"/>
                    <a:pt x="3194" y="2336"/>
                  </a:cubicBezTo>
                  <a:cubicBezTo>
                    <a:pt x="3193" y="2339"/>
                    <a:pt x="3191" y="2341"/>
                    <a:pt x="3189" y="2344"/>
                  </a:cubicBezTo>
                  <a:cubicBezTo>
                    <a:pt x="3186" y="2344"/>
                    <a:pt x="3186" y="2344"/>
                    <a:pt x="3186" y="2344"/>
                  </a:cubicBezTo>
                  <a:cubicBezTo>
                    <a:pt x="3183" y="2344"/>
                    <a:pt x="3181" y="2345"/>
                    <a:pt x="3180" y="2347"/>
                  </a:cubicBezTo>
                  <a:cubicBezTo>
                    <a:pt x="3171" y="2356"/>
                    <a:pt x="3163" y="2366"/>
                    <a:pt x="3155" y="2375"/>
                  </a:cubicBezTo>
                  <a:cubicBezTo>
                    <a:pt x="3151" y="2375"/>
                    <a:pt x="3151" y="2375"/>
                    <a:pt x="3151" y="2375"/>
                  </a:cubicBezTo>
                  <a:cubicBezTo>
                    <a:pt x="3148" y="2375"/>
                    <a:pt x="3145" y="2376"/>
                    <a:pt x="3143" y="2379"/>
                  </a:cubicBezTo>
                  <a:cubicBezTo>
                    <a:pt x="3143" y="2380"/>
                    <a:pt x="3142" y="2381"/>
                    <a:pt x="3141" y="2382"/>
                  </a:cubicBezTo>
                  <a:cubicBezTo>
                    <a:pt x="3139" y="2382"/>
                    <a:pt x="3139" y="2382"/>
                    <a:pt x="3139" y="2382"/>
                  </a:cubicBezTo>
                  <a:cubicBezTo>
                    <a:pt x="3136" y="2382"/>
                    <a:pt x="3133" y="2384"/>
                    <a:pt x="3132" y="2386"/>
                  </a:cubicBezTo>
                  <a:cubicBezTo>
                    <a:pt x="3130" y="2389"/>
                    <a:pt x="3128" y="2391"/>
                    <a:pt x="3126" y="2394"/>
                  </a:cubicBezTo>
                  <a:cubicBezTo>
                    <a:pt x="3123" y="2394"/>
                    <a:pt x="3123" y="2394"/>
                    <a:pt x="3123" y="2394"/>
                  </a:cubicBezTo>
                  <a:cubicBezTo>
                    <a:pt x="3120" y="2394"/>
                    <a:pt x="3117" y="2396"/>
                    <a:pt x="3116" y="2398"/>
                  </a:cubicBezTo>
                  <a:cubicBezTo>
                    <a:pt x="3115" y="2400"/>
                    <a:pt x="3114" y="2401"/>
                    <a:pt x="3113" y="2403"/>
                  </a:cubicBezTo>
                  <a:cubicBezTo>
                    <a:pt x="3110" y="2404"/>
                    <a:pt x="3108" y="2405"/>
                    <a:pt x="3105" y="2406"/>
                  </a:cubicBezTo>
                  <a:cubicBezTo>
                    <a:pt x="3103" y="2406"/>
                    <a:pt x="3101" y="2407"/>
                    <a:pt x="3100" y="2409"/>
                  </a:cubicBezTo>
                  <a:cubicBezTo>
                    <a:pt x="3099" y="2409"/>
                    <a:pt x="3099" y="2409"/>
                    <a:pt x="3099" y="2409"/>
                  </a:cubicBezTo>
                  <a:cubicBezTo>
                    <a:pt x="3096" y="2409"/>
                    <a:pt x="3094" y="2411"/>
                    <a:pt x="3092" y="2413"/>
                  </a:cubicBezTo>
                  <a:cubicBezTo>
                    <a:pt x="3091" y="2415"/>
                    <a:pt x="3091" y="2416"/>
                    <a:pt x="3090" y="2417"/>
                  </a:cubicBezTo>
                  <a:cubicBezTo>
                    <a:pt x="3088" y="2417"/>
                    <a:pt x="3088" y="2417"/>
                    <a:pt x="3088" y="2417"/>
                  </a:cubicBezTo>
                  <a:cubicBezTo>
                    <a:pt x="3085" y="2417"/>
                    <a:pt x="3082" y="2418"/>
                    <a:pt x="3081" y="2420"/>
                  </a:cubicBezTo>
                  <a:cubicBezTo>
                    <a:pt x="3079" y="2423"/>
                    <a:pt x="3077" y="2426"/>
                    <a:pt x="3075" y="2428"/>
                  </a:cubicBezTo>
                  <a:cubicBezTo>
                    <a:pt x="3072" y="2428"/>
                    <a:pt x="3072" y="2428"/>
                    <a:pt x="3072" y="2428"/>
                  </a:cubicBezTo>
                  <a:cubicBezTo>
                    <a:pt x="3069" y="2428"/>
                    <a:pt x="3066" y="2430"/>
                    <a:pt x="3064" y="2433"/>
                  </a:cubicBezTo>
                  <a:cubicBezTo>
                    <a:pt x="3064" y="2434"/>
                    <a:pt x="3063" y="2436"/>
                    <a:pt x="3062" y="2437"/>
                  </a:cubicBezTo>
                  <a:cubicBezTo>
                    <a:pt x="3059" y="2438"/>
                    <a:pt x="3056" y="2439"/>
                    <a:pt x="3054" y="2440"/>
                  </a:cubicBezTo>
                  <a:cubicBezTo>
                    <a:pt x="3052" y="2441"/>
                    <a:pt x="3050" y="2442"/>
                    <a:pt x="3049" y="2443"/>
                  </a:cubicBezTo>
                  <a:cubicBezTo>
                    <a:pt x="3048" y="2443"/>
                    <a:pt x="3048" y="2443"/>
                    <a:pt x="3048" y="2443"/>
                  </a:cubicBezTo>
                  <a:cubicBezTo>
                    <a:pt x="3045" y="2443"/>
                    <a:pt x="3042" y="2445"/>
                    <a:pt x="3041" y="2448"/>
                  </a:cubicBezTo>
                  <a:cubicBezTo>
                    <a:pt x="3040" y="2449"/>
                    <a:pt x="3040" y="2450"/>
                    <a:pt x="3039" y="2451"/>
                  </a:cubicBezTo>
                  <a:cubicBezTo>
                    <a:pt x="3036" y="2451"/>
                    <a:pt x="3036" y="2451"/>
                    <a:pt x="3036" y="2451"/>
                  </a:cubicBezTo>
                  <a:cubicBezTo>
                    <a:pt x="3033" y="2451"/>
                    <a:pt x="3030" y="2453"/>
                    <a:pt x="3029" y="2456"/>
                  </a:cubicBezTo>
                  <a:cubicBezTo>
                    <a:pt x="3028" y="2457"/>
                    <a:pt x="3027" y="2459"/>
                    <a:pt x="3027" y="2460"/>
                  </a:cubicBezTo>
                  <a:cubicBezTo>
                    <a:pt x="3024" y="2461"/>
                    <a:pt x="3021" y="2462"/>
                    <a:pt x="3018" y="2463"/>
                  </a:cubicBezTo>
                  <a:cubicBezTo>
                    <a:pt x="3016" y="2464"/>
                    <a:pt x="3015" y="2465"/>
                    <a:pt x="3014" y="2467"/>
                  </a:cubicBezTo>
                  <a:cubicBezTo>
                    <a:pt x="3013" y="2467"/>
                    <a:pt x="3013" y="2467"/>
                    <a:pt x="3013" y="2467"/>
                  </a:cubicBezTo>
                  <a:cubicBezTo>
                    <a:pt x="3010" y="2467"/>
                    <a:pt x="3007" y="2468"/>
                    <a:pt x="3005" y="2471"/>
                  </a:cubicBezTo>
                  <a:cubicBezTo>
                    <a:pt x="3005" y="2472"/>
                    <a:pt x="3004" y="2473"/>
                    <a:pt x="3004" y="2474"/>
                  </a:cubicBezTo>
                  <a:cubicBezTo>
                    <a:pt x="3001" y="2474"/>
                    <a:pt x="3001" y="2474"/>
                    <a:pt x="3001" y="2474"/>
                  </a:cubicBezTo>
                  <a:cubicBezTo>
                    <a:pt x="2998" y="2474"/>
                    <a:pt x="2995" y="2476"/>
                    <a:pt x="2994" y="2478"/>
                  </a:cubicBezTo>
                  <a:cubicBezTo>
                    <a:pt x="2993" y="2480"/>
                    <a:pt x="2992" y="2482"/>
                    <a:pt x="2991" y="2483"/>
                  </a:cubicBezTo>
                  <a:cubicBezTo>
                    <a:pt x="2987" y="2484"/>
                    <a:pt x="2983" y="2485"/>
                    <a:pt x="2979" y="2486"/>
                  </a:cubicBezTo>
                  <a:cubicBezTo>
                    <a:pt x="2977" y="2486"/>
                    <a:pt x="2975" y="2488"/>
                    <a:pt x="2974" y="2490"/>
                  </a:cubicBezTo>
                  <a:cubicBezTo>
                    <a:pt x="2973" y="2491"/>
                    <a:pt x="2973" y="2492"/>
                    <a:pt x="2972" y="2493"/>
                  </a:cubicBezTo>
                  <a:cubicBezTo>
                    <a:pt x="2970" y="2493"/>
                    <a:pt x="2970" y="2493"/>
                    <a:pt x="2970" y="2493"/>
                  </a:cubicBezTo>
                  <a:cubicBezTo>
                    <a:pt x="2966" y="2493"/>
                    <a:pt x="2963" y="2495"/>
                    <a:pt x="2962" y="2498"/>
                  </a:cubicBezTo>
                  <a:cubicBezTo>
                    <a:pt x="2962" y="2499"/>
                    <a:pt x="2961" y="2500"/>
                    <a:pt x="2961" y="2501"/>
                  </a:cubicBezTo>
                  <a:cubicBezTo>
                    <a:pt x="2958" y="2501"/>
                    <a:pt x="2958" y="2501"/>
                    <a:pt x="2958" y="2501"/>
                  </a:cubicBezTo>
                  <a:cubicBezTo>
                    <a:pt x="2955" y="2501"/>
                    <a:pt x="2952" y="2503"/>
                    <a:pt x="2950" y="2505"/>
                  </a:cubicBezTo>
                  <a:cubicBezTo>
                    <a:pt x="2950" y="2507"/>
                    <a:pt x="2949" y="2508"/>
                    <a:pt x="2948" y="2510"/>
                  </a:cubicBezTo>
                  <a:cubicBezTo>
                    <a:pt x="2944" y="2511"/>
                    <a:pt x="2940" y="2512"/>
                    <a:pt x="2936" y="2512"/>
                  </a:cubicBezTo>
                  <a:cubicBezTo>
                    <a:pt x="2934" y="2513"/>
                    <a:pt x="2932" y="2515"/>
                    <a:pt x="2931" y="2517"/>
                  </a:cubicBezTo>
                  <a:cubicBezTo>
                    <a:pt x="2930" y="2518"/>
                    <a:pt x="2929" y="2520"/>
                    <a:pt x="2928" y="2521"/>
                  </a:cubicBezTo>
                  <a:cubicBezTo>
                    <a:pt x="2925" y="2522"/>
                    <a:pt x="2923" y="2523"/>
                    <a:pt x="2920" y="2524"/>
                  </a:cubicBezTo>
                  <a:cubicBezTo>
                    <a:pt x="2918" y="2525"/>
                    <a:pt x="2916" y="2527"/>
                    <a:pt x="2915" y="2529"/>
                  </a:cubicBezTo>
                  <a:cubicBezTo>
                    <a:pt x="2911" y="2530"/>
                    <a:pt x="2908" y="2531"/>
                    <a:pt x="2904" y="2532"/>
                  </a:cubicBezTo>
                  <a:cubicBezTo>
                    <a:pt x="2902" y="2532"/>
                    <a:pt x="2900" y="2534"/>
                    <a:pt x="2899" y="2536"/>
                  </a:cubicBezTo>
                  <a:cubicBezTo>
                    <a:pt x="2899" y="2537"/>
                    <a:pt x="2898" y="2538"/>
                    <a:pt x="2898" y="2539"/>
                  </a:cubicBezTo>
                  <a:cubicBezTo>
                    <a:pt x="2895" y="2539"/>
                    <a:pt x="2895" y="2539"/>
                    <a:pt x="2895" y="2539"/>
                  </a:cubicBezTo>
                  <a:cubicBezTo>
                    <a:pt x="2892" y="2539"/>
                    <a:pt x="2889" y="2541"/>
                    <a:pt x="2888" y="2544"/>
                  </a:cubicBezTo>
                  <a:cubicBezTo>
                    <a:pt x="2887" y="2545"/>
                    <a:pt x="2886" y="2546"/>
                    <a:pt x="2885" y="2548"/>
                  </a:cubicBezTo>
                  <a:cubicBezTo>
                    <a:pt x="2882" y="2549"/>
                    <a:pt x="2880" y="2549"/>
                    <a:pt x="2877" y="2550"/>
                  </a:cubicBezTo>
                  <a:cubicBezTo>
                    <a:pt x="2877" y="2573"/>
                    <a:pt x="2877" y="2573"/>
                    <a:pt x="2877" y="2573"/>
                  </a:cubicBezTo>
                  <a:cubicBezTo>
                    <a:pt x="2877" y="2572"/>
                    <a:pt x="2878" y="2571"/>
                    <a:pt x="2878" y="2571"/>
                  </a:cubicBezTo>
                  <a:cubicBezTo>
                    <a:pt x="2879" y="2569"/>
                    <a:pt x="2880" y="2568"/>
                    <a:pt x="2881" y="2566"/>
                  </a:cubicBezTo>
                  <a:cubicBezTo>
                    <a:pt x="2885" y="2565"/>
                    <a:pt x="2889" y="2564"/>
                    <a:pt x="2893" y="2563"/>
                  </a:cubicBezTo>
                  <a:cubicBezTo>
                    <a:pt x="2895" y="2562"/>
                    <a:pt x="2897" y="2561"/>
                    <a:pt x="2898" y="2559"/>
                  </a:cubicBezTo>
                  <a:cubicBezTo>
                    <a:pt x="2899" y="2558"/>
                    <a:pt x="2899" y="2557"/>
                    <a:pt x="2900" y="2556"/>
                  </a:cubicBezTo>
                  <a:cubicBezTo>
                    <a:pt x="2903" y="2556"/>
                    <a:pt x="2903" y="2556"/>
                    <a:pt x="2903" y="2556"/>
                  </a:cubicBezTo>
                  <a:cubicBezTo>
                    <a:pt x="2906" y="2556"/>
                    <a:pt x="2909" y="2554"/>
                    <a:pt x="2910" y="2551"/>
                  </a:cubicBezTo>
                  <a:cubicBezTo>
                    <a:pt x="2911" y="2550"/>
                    <a:pt x="2912" y="2548"/>
                    <a:pt x="2912" y="2547"/>
                  </a:cubicBezTo>
                  <a:cubicBezTo>
                    <a:pt x="2916" y="2546"/>
                    <a:pt x="2920" y="2545"/>
                    <a:pt x="2924" y="2544"/>
                  </a:cubicBezTo>
                  <a:cubicBezTo>
                    <a:pt x="2927" y="2543"/>
                    <a:pt x="2930" y="2541"/>
                    <a:pt x="2930" y="2538"/>
                  </a:cubicBezTo>
                  <a:cubicBezTo>
                    <a:pt x="2933" y="2538"/>
                    <a:pt x="2935" y="2537"/>
                    <a:pt x="2937" y="2536"/>
                  </a:cubicBezTo>
                  <a:cubicBezTo>
                    <a:pt x="2939" y="2535"/>
                    <a:pt x="2941" y="2534"/>
                    <a:pt x="2942" y="2532"/>
                  </a:cubicBezTo>
                  <a:cubicBezTo>
                    <a:pt x="2942" y="2531"/>
                    <a:pt x="2943" y="2529"/>
                    <a:pt x="2944" y="2528"/>
                  </a:cubicBezTo>
                  <a:cubicBezTo>
                    <a:pt x="2948" y="2527"/>
                    <a:pt x="2952" y="2526"/>
                    <a:pt x="2956" y="2525"/>
                  </a:cubicBezTo>
                  <a:cubicBezTo>
                    <a:pt x="2958" y="2524"/>
                    <a:pt x="2960" y="2523"/>
                    <a:pt x="2961" y="2520"/>
                  </a:cubicBezTo>
                  <a:cubicBezTo>
                    <a:pt x="2962" y="2519"/>
                    <a:pt x="2962" y="2518"/>
                    <a:pt x="2963" y="2517"/>
                  </a:cubicBezTo>
                  <a:cubicBezTo>
                    <a:pt x="2966" y="2517"/>
                    <a:pt x="2966" y="2517"/>
                    <a:pt x="2966" y="2517"/>
                  </a:cubicBezTo>
                  <a:cubicBezTo>
                    <a:pt x="2969" y="2517"/>
                    <a:pt x="2972" y="2516"/>
                    <a:pt x="2973" y="2513"/>
                  </a:cubicBezTo>
                  <a:cubicBezTo>
                    <a:pt x="2974" y="2512"/>
                    <a:pt x="2974" y="2511"/>
                    <a:pt x="2975" y="2510"/>
                  </a:cubicBezTo>
                  <a:cubicBezTo>
                    <a:pt x="2977" y="2510"/>
                    <a:pt x="2977" y="2510"/>
                    <a:pt x="2977" y="2510"/>
                  </a:cubicBezTo>
                  <a:cubicBezTo>
                    <a:pt x="2980" y="2510"/>
                    <a:pt x="2983" y="2508"/>
                    <a:pt x="2985" y="2506"/>
                  </a:cubicBezTo>
                  <a:cubicBezTo>
                    <a:pt x="2986" y="2504"/>
                    <a:pt x="2986" y="2502"/>
                    <a:pt x="2987" y="2501"/>
                  </a:cubicBezTo>
                  <a:cubicBezTo>
                    <a:pt x="2991" y="2500"/>
                    <a:pt x="2995" y="2499"/>
                    <a:pt x="2999" y="2498"/>
                  </a:cubicBezTo>
                  <a:cubicBezTo>
                    <a:pt x="3001" y="2498"/>
                    <a:pt x="3003" y="2496"/>
                    <a:pt x="3004" y="2494"/>
                  </a:cubicBezTo>
                  <a:cubicBezTo>
                    <a:pt x="3005" y="2493"/>
                    <a:pt x="3006" y="2492"/>
                    <a:pt x="3006" y="2491"/>
                  </a:cubicBezTo>
                  <a:cubicBezTo>
                    <a:pt x="3009" y="2491"/>
                    <a:pt x="3009" y="2491"/>
                    <a:pt x="3009" y="2491"/>
                  </a:cubicBezTo>
                  <a:cubicBezTo>
                    <a:pt x="3012" y="2491"/>
                    <a:pt x="3015" y="2489"/>
                    <a:pt x="3016" y="2486"/>
                  </a:cubicBezTo>
                  <a:cubicBezTo>
                    <a:pt x="3017" y="2485"/>
                    <a:pt x="3017" y="2484"/>
                    <a:pt x="3018" y="2483"/>
                  </a:cubicBezTo>
                  <a:cubicBezTo>
                    <a:pt x="3021" y="2483"/>
                    <a:pt x="3021" y="2483"/>
                    <a:pt x="3021" y="2483"/>
                  </a:cubicBezTo>
                  <a:cubicBezTo>
                    <a:pt x="3023" y="2483"/>
                    <a:pt x="3025" y="2482"/>
                    <a:pt x="3027" y="2481"/>
                  </a:cubicBezTo>
                  <a:cubicBezTo>
                    <a:pt x="3028" y="2480"/>
                    <a:pt x="3028" y="2478"/>
                    <a:pt x="3029" y="2477"/>
                  </a:cubicBezTo>
                  <a:cubicBezTo>
                    <a:pt x="3031" y="2476"/>
                    <a:pt x="3033" y="2476"/>
                    <a:pt x="3035" y="2475"/>
                  </a:cubicBezTo>
                  <a:cubicBezTo>
                    <a:pt x="3037" y="2474"/>
                    <a:pt x="3039" y="2473"/>
                    <a:pt x="3040" y="2471"/>
                  </a:cubicBezTo>
                  <a:cubicBezTo>
                    <a:pt x="3040" y="2470"/>
                    <a:pt x="3041" y="2469"/>
                    <a:pt x="3042" y="2468"/>
                  </a:cubicBezTo>
                  <a:cubicBezTo>
                    <a:pt x="3044" y="2468"/>
                    <a:pt x="3044" y="2468"/>
                    <a:pt x="3044" y="2468"/>
                  </a:cubicBezTo>
                  <a:cubicBezTo>
                    <a:pt x="3047" y="2468"/>
                    <a:pt x="3050" y="2466"/>
                    <a:pt x="3051" y="2464"/>
                  </a:cubicBezTo>
                  <a:cubicBezTo>
                    <a:pt x="3052" y="2462"/>
                    <a:pt x="3053" y="2461"/>
                    <a:pt x="3053" y="2460"/>
                  </a:cubicBezTo>
                  <a:cubicBezTo>
                    <a:pt x="3056" y="2460"/>
                    <a:pt x="3056" y="2460"/>
                    <a:pt x="3056" y="2460"/>
                  </a:cubicBezTo>
                  <a:cubicBezTo>
                    <a:pt x="3058" y="2460"/>
                    <a:pt x="3060" y="2459"/>
                    <a:pt x="3062" y="2458"/>
                  </a:cubicBezTo>
                  <a:cubicBezTo>
                    <a:pt x="3063" y="2457"/>
                    <a:pt x="3064" y="2455"/>
                    <a:pt x="3064" y="2454"/>
                  </a:cubicBezTo>
                  <a:cubicBezTo>
                    <a:pt x="3066" y="2454"/>
                    <a:pt x="3068" y="2453"/>
                    <a:pt x="3071" y="2452"/>
                  </a:cubicBezTo>
                  <a:cubicBezTo>
                    <a:pt x="3073" y="2451"/>
                    <a:pt x="3075" y="2450"/>
                    <a:pt x="3076" y="2448"/>
                  </a:cubicBezTo>
                  <a:cubicBezTo>
                    <a:pt x="3076" y="2447"/>
                    <a:pt x="3076" y="2446"/>
                    <a:pt x="3077" y="2445"/>
                  </a:cubicBezTo>
                  <a:cubicBezTo>
                    <a:pt x="3080" y="2445"/>
                    <a:pt x="3080" y="2445"/>
                    <a:pt x="3080" y="2445"/>
                  </a:cubicBezTo>
                  <a:cubicBezTo>
                    <a:pt x="3082" y="2445"/>
                    <a:pt x="3085" y="2443"/>
                    <a:pt x="3086" y="2441"/>
                  </a:cubicBezTo>
                  <a:cubicBezTo>
                    <a:pt x="3088" y="2439"/>
                    <a:pt x="3090" y="2436"/>
                    <a:pt x="3092" y="2433"/>
                  </a:cubicBezTo>
                  <a:cubicBezTo>
                    <a:pt x="3095" y="2433"/>
                    <a:pt x="3095" y="2433"/>
                    <a:pt x="3095" y="2433"/>
                  </a:cubicBezTo>
                  <a:cubicBezTo>
                    <a:pt x="3098" y="2433"/>
                    <a:pt x="3101" y="2432"/>
                    <a:pt x="3103" y="2429"/>
                  </a:cubicBezTo>
                  <a:cubicBezTo>
                    <a:pt x="3103" y="2428"/>
                    <a:pt x="3104" y="2427"/>
                    <a:pt x="3104" y="2426"/>
                  </a:cubicBezTo>
                  <a:cubicBezTo>
                    <a:pt x="3107" y="2426"/>
                    <a:pt x="3107" y="2426"/>
                    <a:pt x="3107" y="2426"/>
                  </a:cubicBezTo>
                  <a:cubicBezTo>
                    <a:pt x="3109" y="2426"/>
                    <a:pt x="3111" y="2425"/>
                    <a:pt x="3113" y="2423"/>
                  </a:cubicBezTo>
                  <a:cubicBezTo>
                    <a:pt x="3114" y="2422"/>
                    <a:pt x="3115" y="2421"/>
                    <a:pt x="3115" y="2420"/>
                  </a:cubicBezTo>
                  <a:cubicBezTo>
                    <a:pt x="3117" y="2419"/>
                    <a:pt x="3119" y="2418"/>
                    <a:pt x="3121" y="2418"/>
                  </a:cubicBezTo>
                  <a:cubicBezTo>
                    <a:pt x="3124" y="2417"/>
                    <a:pt x="3125" y="2416"/>
                    <a:pt x="3126" y="2414"/>
                  </a:cubicBezTo>
                  <a:cubicBezTo>
                    <a:pt x="3127" y="2412"/>
                    <a:pt x="3128" y="2411"/>
                    <a:pt x="3128" y="2410"/>
                  </a:cubicBezTo>
                  <a:cubicBezTo>
                    <a:pt x="3131" y="2410"/>
                    <a:pt x="3131" y="2410"/>
                    <a:pt x="3131" y="2410"/>
                  </a:cubicBezTo>
                  <a:cubicBezTo>
                    <a:pt x="3134" y="2410"/>
                    <a:pt x="3136" y="2409"/>
                    <a:pt x="3138" y="2407"/>
                  </a:cubicBezTo>
                  <a:cubicBezTo>
                    <a:pt x="3139" y="2404"/>
                    <a:pt x="3141" y="2402"/>
                    <a:pt x="3143" y="2399"/>
                  </a:cubicBezTo>
                  <a:cubicBezTo>
                    <a:pt x="3146" y="2399"/>
                    <a:pt x="3146" y="2399"/>
                    <a:pt x="3146" y="2399"/>
                  </a:cubicBezTo>
                  <a:cubicBezTo>
                    <a:pt x="3150" y="2399"/>
                    <a:pt x="3152" y="2397"/>
                    <a:pt x="3154" y="2395"/>
                  </a:cubicBezTo>
                  <a:cubicBezTo>
                    <a:pt x="3154" y="2394"/>
                    <a:pt x="3155" y="2392"/>
                    <a:pt x="3156" y="2391"/>
                  </a:cubicBezTo>
                  <a:cubicBezTo>
                    <a:pt x="3158" y="2391"/>
                    <a:pt x="3158" y="2391"/>
                    <a:pt x="3158" y="2391"/>
                  </a:cubicBezTo>
                  <a:cubicBezTo>
                    <a:pt x="3161" y="2391"/>
                    <a:pt x="3163" y="2390"/>
                    <a:pt x="3164" y="2389"/>
                  </a:cubicBezTo>
                  <a:cubicBezTo>
                    <a:pt x="3173" y="2379"/>
                    <a:pt x="3181" y="2370"/>
                    <a:pt x="3190" y="2361"/>
                  </a:cubicBezTo>
                  <a:cubicBezTo>
                    <a:pt x="3194" y="2361"/>
                    <a:pt x="3194" y="2361"/>
                    <a:pt x="3194" y="2361"/>
                  </a:cubicBezTo>
                  <a:cubicBezTo>
                    <a:pt x="3196" y="2361"/>
                    <a:pt x="3199" y="2359"/>
                    <a:pt x="3201" y="2357"/>
                  </a:cubicBezTo>
                  <a:cubicBezTo>
                    <a:pt x="3202" y="2355"/>
                    <a:pt x="3204" y="2352"/>
                    <a:pt x="3206" y="2349"/>
                  </a:cubicBezTo>
                  <a:cubicBezTo>
                    <a:pt x="3209" y="2349"/>
                    <a:pt x="3209" y="2349"/>
                    <a:pt x="3209" y="2349"/>
                  </a:cubicBezTo>
                  <a:cubicBezTo>
                    <a:pt x="3213" y="2349"/>
                    <a:pt x="3215" y="2347"/>
                    <a:pt x="3217" y="2345"/>
                  </a:cubicBezTo>
                  <a:cubicBezTo>
                    <a:pt x="3217" y="2344"/>
                    <a:pt x="3218" y="2343"/>
                    <a:pt x="3218" y="2342"/>
                  </a:cubicBezTo>
                  <a:cubicBezTo>
                    <a:pt x="3221" y="2342"/>
                    <a:pt x="3221" y="2342"/>
                    <a:pt x="3221" y="2342"/>
                  </a:cubicBezTo>
                  <a:cubicBezTo>
                    <a:pt x="3224" y="2342"/>
                    <a:pt x="3227" y="2340"/>
                    <a:pt x="3229" y="2337"/>
                  </a:cubicBezTo>
                  <a:cubicBezTo>
                    <a:pt x="3229" y="2336"/>
                    <a:pt x="3230" y="2334"/>
                    <a:pt x="3231" y="2333"/>
                  </a:cubicBezTo>
                  <a:cubicBezTo>
                    <a:pt x="3235" y="2332"/>
                    <a:pt x="3239" y="2331"/>
                    <a:pt x="3243" y="2330"/>
                  </a:cubicBezTo>
                  <a:cubicBezTo>
                    <a:pt x="3245" y="2329"/>
                    <a:pt x="3247" y="2328"/>
                    <a:pt x="3248" y="2326"/>
                  </a:cubicBezTo>
                  <a:cubicBezTo>
                    <a:pt x="3249" y="2324"/>
                    <a:pt x="3250" y="2323"/>
                    <a:pt x="3251" y="2321"/>
                  </a:cubicBezTo>
                  <a:cubicBezTo>
                    <a:pt x="3257" y="2319"/>
                    <a:pt x="3264" y="2317"/>
                    <a:pt x="3271" y="2314"/>
                  </a:cubicBezTo>
                  <a:cubicBezTo>
                    <a:pt x="3273" y="2314"/>
                    <a:pt x="3275" y="2312"/>
                    <a:pt x="3276" y="2311"/>
                  </a:cubicBezTo>
                  <a:cubicBezTo>
                    <a:pt x="3276" y="2309"/>
                    <a:pt x="3277" y="2308"/>
                    <a:pt x="3277" y="2307"/>
                  </a:cubicBezTo>
                  <a:cubicBezTo>
                    <a:pt x="3280" y="2307"/>
                    <a:pt x="3280" y="2307"/>
                    <a:pt x="3280" y="2307"/>
                  </a:cubicBezTo>
                  <a:cubicBezTo>
                    <a:pt x="3282" y="2307"/>
                    <a:pt x="3284" y="2306"/>
                    <a:pt x="3286" y="2305"/>
                  </a:cubicBezTo>
                  <a:cubicBezTo>
                    <a:pt x="3286" y="2304"/>
                    <a:pt x="3287" y="2304"/>
                    <a:pt x="3287" y="2303"/>
                  </a:cubicBezTo>
                  <a:cubicBezTo>
                    <a:pt x="3288" y="2303"/>
                    <a:pt x="3288" y="2303"/>
                    <a:pt x="3288" y="2303"/>
                  </a:cubicBezTo>
                  <a:cubicBezTo>
                    <a:pt x="3290" y="2303"/>
                    <a:pt x="3292" y="2303"/>
                    <a:pt x="3294" y="2301"/>
                  </a:cubicBezTo>
                  <a:cubicBezTo>
                    <a:pt x="3294" y="2301"/>
                    <a:pt x="3295" y="2300"/>
                    <a:pt x="3295" y="2299"/>
                  </a:cubicBezTo>
                  <a:cubicBezTo>
                    <a:pt x="3296" y="2299"/>
                    <a:pt x="3296" y="2299"/>
                    <a:pt x="3296" y="2299"/>
                  </a:cubicBezTo>
                  <a:cubicBezTo>
                    <a:pt x="3298" y="2299"/>
                    <a:pt x="3300" y="2299"/>
                    <a:pt x="3302" y="2297"/>
                  </a:cubicBezTo>
                  <a:cubicBezTo>
                    <a:pt x="3302" y="2297"/>
                    <a:pt x="3303" y="2296"/>
                    <a:pt x="3303" y="2296"/>
                  </a:cubicBezTo>
                  <a:cubicBezTo>
                    <a:pt x="3304" y="2296"/>
                    <a:pt x="3304" y="2296"/>
                    <a:pt x="3304" y="2296"/>
                  </a:cubicBezTo>
                  <a:cubicBezTo>
                    <a:pt x="3306" y="2296"/>
                    <a:pt x="3308" y="2295"/>
                    <a:pt x="3310" y="2293"/>
                  </a:cubicBezTo>
                  <a:cubicBezTo>
                    <a:pt x="3311" y="2292"/>
                    <a:pt x="3311" y="2291"/>
                    <a:pt x="3312" y="2290"/>
                  </a:cubicBezTo>
                  <a:cubicBezTo>
                    <a:pt x="3318" y="2288"/>
                    <a:pt x="3324" y="2286"/>
                    <a:pt x="3330" y="2284"/>
                  </a:cubicBezTo>
                  <a:cubicBezTo>
                    <a:pt x="3332" y="2283"/>
                    <a:pt x="3333" y="2282"/>
                    <a:pt x="3334" y="2281"/>
                  </a:cubicBezTo>
                  <a:cubicBezTo>
                    <a:pt x="3342" y="2271"/>
                    <a:pt x="3350" y="2261"/>
                    <a:pt x="3358" y="2251"/>
                  </a:cubicBezTo>
                  <a:cubicBezTo>
                    <a:pt x="3359" y="2249"/>
                    <a:pt x="3359" y="2247"/>
                    <a:pt x="3359" y="2245"/>
                  </a:cubicBezTo>
                  <a:cubicBezTo>
                    <a:pt x="3359" y="2245"/>
                    <a:pt x="3359" y="2245"/>
                    <a:pt x="3359" y="2245"/>
                  </a:cubicBezTo>
                  <a:cubicBezTo>
                    <a:pt x="3360" y="2244"/>
                    <a:pt x="3360" y="2244"/>
                    <a:pt x="3361" y="2244"/>
                  </a:cubicBezTo>
                  <a:cubicBezTo>
                    <a:pt x="3362" y="2242"/>
                    <a:pt x="3363" y="2240"/>
                    <a:pt x="3363" y="2238"/>
                  </a:cubicBezTo>
                  <a:cubicBezTo>
                    <a:pt x="3363" y="2237"/>
                    <a:pt x="3363" y="2237"/>
                    <a:pt x="3363" y="2237"/>
                  </a:cubicBezTo>
                  <a:cubicBezTo>
                    <a:pt x="3364" y="2237"/>
                    <a:pt x="3364" y="2237"/>
                    <a:pt x="3365" y="2236"/>
                  </a:cubicBezTo>
                  <a:cubicBezTo>
                    <a:pt x="3366" y="2235"/>
                    <a:pt x="3367" y="2232"/>
                    <a:pt x="3367" y="2230"/>
                  </a:cubicBezTo>
                  <a:cubicBezTo>
                    <a:pt x="3367" y="2230"/>
                    <a:pt x="3367" y="2230"/>
                    <a:pt x="3367" y="2230"/>
                  </a:cubicBezTo>
                  <a:cubicBezTo>
                    <a:pt x="3368" y="2229"/>
                    <a:pt x="3368" y="2229"/>
                    <a:pt x="3369" y="2228"/>
                  </a:cubicBezTo>
                  <a:cubicBezTo>
                    <a:pt x="3370" y="2227"/>
                    <a:pt x="3371" y="2225"/>
                    <a:pt x="3371" y="2223"/>
                  </a:cubicBezTo>
                  <a:cubicBezTo>
                    <a:pt x="3371" y="2222"/>
                    <a:pt x="3371" y="2222"/>
                    <a:pt x="3371" y="2222"/>
                  </a:cubicBezTo>
                  <a:cubicBezTo>
                    <a:pt x="3372" y="2221"/>
                    <a:pt x="3374" y="2220"/>
                    <a:pt x="3374" y="2218"/>
                  </a:cubicBezTo>
                  <a:cubicBezTo>
                    <a:pt x="3376" y="2215"/>
                    <a:pt x="3377" y="2212"/>
                    <a:pt x="3377" y="2210"/>
                  </a:cubicBezTo>
                  <a:cubicBezTo>
                    <a:pt x="3377" y="2208"/>
                    <a:pt x="3377" y="2206"/>
                    <a:pt x="3377" y="2206"/>
                  </a:cubicBezTo>
                  <a:cubicBezTo>
                    <a:pt x="3377" y="2205"/>
                    <a:pt x="3377" y="2205"/>
                    <a:pt x="3377" y="2205"/>
                  </a:cubicBezTo>
                  <a:cubicBezTo>
                    <a:pt x="3377" y="2205"/>
                    <a:pt x="3377" y="2205"/>
                    <a:pt x="3378" y="2204"/>
                  </a:cubicBezTo>
                  <a:cubicBezTo>
                    <a:pt x="3378" y="2204"/>
                    <a:pt x="3379" y="2203"/>
                    <a:pt x="3380" y="2202"/>
                  </a:cubicBezTo>
                  <a:cubicBezTo>
                    <a:pt x="3381" y="2201"/>
                    <a:pt x="3381" y="2201"/>
                    <a:pt x="3382" y="2200"/>
                  </a:cubicBezTo>
                  <a:cubicBezTo>
                    <a:pt x="3386" y="2200"/>
                    <a:pt x="3386" y="2200"/>
                    <a:pt x="3386" y="2200"/>
                  </a:cubicBezTo>
                  <a:cubicBezTo>
                    <a:pt x="3389" y="2200"/>
                    <a:pt x="3391" y="2199"/>
                    <a:pt x="3392" y="2198"/>
                  </a:cubicBezTo>
                  <a:cubicBezTo>
                    <a:pt x="3393" y="2197"/>
                    <a:pt x="3393" y="2197"/>
                    <a:pt x="3393" y="2196"/>
                  </a:cubicBezTo>
                  <a:cubicBezTo>
                    <a:pt x="3394" y="2196"/>
                    <a:pt x="3394" y="2196"/>
                    <a:pt x="3394" y="2196"/>
                  </a:cubicBezTo>
                  <a:cubicBezTo>
                    <a:pt x="3397" y="2196"/>
                    <a:pt x="3399" y="2195"/>
                    <a:pt x="3400" y="2194"/>
                  </a:cubicBezTo>
                  <a:cubicBezTo>
                    <a:pt x="3401" y="2193"/>
                    <a:pt x="3401" y="2193"/>
                    <a:pt x="3401" y="2192"/>
                  </a:cubicBezTo>
                  <a:cubicBezTo>
                    <a:pt x="3406" y="2192"/>
                    <a:pt x="3406" y="2192"/>
                    <a:pt x="3406" y="2192"/>
                  </a:cubicBezTo>
                  <a:cubicBezTo>
                    <a:pt x="3408" y="2192"/>
                    <a:pt x="3410" y="2191"/>
                    <a:pt x="3412" y="2190"/>
                  </a:cubicBezTo>
                  <a:cubicBezTo>
                    <a:pt x="3413" y="2189"/>
                    <a:pt x="3414" y="2188"/>
                    <a:pt x="3414" y="2187"/>
                  </a:cubicBezTo>
                  <a:cubicBezTo>
                    <a:pt x="3420" y="2185"/>
                    <a:pt x="3426" y="2183"/>
                    <a:pt x="3432" y="2181"/>
                  </a:cubicBezTo>
                  <a:cubicBezTo>
                    <a:pt x="3434" y="2180"/>
                    <a:pt x="3436" y="2179"/>
                    <a:pt x="3437" y="2177"/>
                  </a:cubicBezTo>
                  <a:cubicBezTo>
                    <a:pt x="3438" y="2177"/>
                    <a:pt x="3438" y="2177"/>
                    <a:pt x="3438" y="2177"/>
                  </a:cubicBezTo>
                  <a:cubicBezTo>
                    <a:pt x="3440" y="2177"/>
                    <a:pt x="3443" y="2176"/>
                    <a:pt x="3445" y="2174"/>
                  </a:cubicBezTo>
                  <a:cubicBezTo>
                    <a:pt x="3446" y="2171"/>
                    <a:pt x="3448" y="2168"/>
                    <a:pt x="3450" y="2166"/>
                  </a:cubicBezTo>
                  <a:cubicBezTo>
                    <a:pt x="3453" y="2166"/>
                    <a:pt x="3453" y="2166"/>
                    <a:pt x="3453" y="2166"/>
                  </a:cubicBezTo>
                  <a:cubicBezTo>
                    <a:pt x="3456" y="2166"/>
                    <a:pt x="3459" y="2164"/>
                    <a:pt x="3461" y="2161"/>
                  </a:cubicBezTo>
                  <a:cubicBezTo>
                    <a:pt x="3461" y="2160"/>
                    <a:pt x="3462" y="2158"/>
                    <a:pt x="3463" y="2157"/>
                  </a:cubicBezTo>
                  <a:cubicBezTo>
                    <a:pt x="3467" y="2156"/>
                    <a:pt x="3471" y="2155"/>
                    <a:pt x="3475" y="2154"/>
                  </a:cubicBezTo>
                  <a:cubicBezTo>
                    <a:pt x="3478" y="2154"/>
                    <a:pt x="3480" y="2151"/>
                    <a:pt x="3481" y="2149"/>
                  </a:cubicBezTo>
                  <a:cubicBezTo>
                    <a:pt x="3484" y="2148"/>
                    <a:pt x="3487" y="2147"/>
                    <a:pt x="3491" y="2146"/>
                  </a:cubicBezTo>
                  <a:cubicBezTo>
                    <a:pt x="3493" y="2146"/>
                    <a:pt x="3495" y="2144"/>
                    <a:pt x="3496" y="2142"/>
                  </a:cubicBezTo>
                  <a:cubicBezTo>
                    <a:pt x="3504" y="2141"/>
                    <a:pt x="3513" y="2140"/>
                    <a:pt x="3521" y="2139"/>
                  </a:cubicBezTo>
                  <a:cubicBezTo>
                    <a:pt x="3524" y="2139"/>
                    <a:pt x="3527" y="2137"/>
                    <a:pt x="3528" y="2134"/>
                  </a:cubicBezTo>
                  <a:cubicBezTo>
                    <a:pt x="3532" y="2133"/>
                    <a:pt x="3537" y="2132"/>
                    <a:pt x="3541" y="2131"/>
                  </a:cubicBezTo>
                  <a:cubicBezTo>
                    <a:pt x="3544" y="2131"/>
                    <a:pt x="3546" y="2129"/>
                    <a:pt x="3547" y="2127"/>
                  </a:cubicBezTo>
                  <a:cubicBezTo>
                    <a:pt x="3548" y="2126"/>
                    <a:pt x="3548" y="2125"/>
                    <a:pt x="3549" y="2124"/>
                  </a:cubicBezTo>
                  <a:cubicBezTo>
                    <a:pt x="3552" y="2124"/>
                    <a:pt x="3552" y="2124"/>
                    <a:pt x="3552" y="2124"/>
                  </a:cubicBezTo>
                  <a:cubicBezTo>
                    <a:pt x="3554" y="2124"/>
                    <a:pt x="3556" y="2123"/>
                    <a:pt x="3558" y="2121"/>
                  </a:cubicBezTo>
                  <a:cubicBezTo>
                    <a:pt x="3571" y="2107"/>
                    <a:pt x="3584" y="2093"/>
                    <a:pt x="3597" y="2079"/>
                  </a:cubicBezTo>
                  <a:cubicBezTo>
                    <a:pt x="3604" y="2073"/>
                    <a:pt x="3611" y="2066"/>
                    <a:pt x="3618" y="2060"/>
                  </a:cubicBezTo>
                  <a:moveTo>
                    <a:pt x="2877" y="1827"/>
                  </a:moveTo>
                  <a:cubicBezTo>
                    <a:pt x="2877" y="1827"/>
                    <a:pt x="2876" y="1827"/>
                    <a:pt x="2876" y="1828"/>
                  </a:cubicBezTo>
                  <a:cubicBezTo>
                    <a:pt x="2875" y="1828"/>
                    <a:pt x="2875" y="1828"/>
                    <a:pt x="2875" y="1828"/>
                  </a:cubicBezTo>
                  <a:cubicBezTo>
                    <a:pt x="2873" y="1828"/>
                    <a:pt x="2871" y="1829"/>
                    <a:pt x="2869" y="1830"/>
                  </a:cubicBezTo>
                  <a:cubicBezTo>
                    <a:pt x="2868" y="1831"/>
                    <a:pt x="2868" y="1832"/>
                    <a:pt x="2867" y="1833"/>
                  </a:cubicBezTo>
                  <a:cubicBezTo>
                    <a:pt x="2864" y="1834"/>
                    <a:pt x="2861" y="1835"/>
                    <a:pt x="2858" y="1836"/>
                  </a:cubicBezTo>
                  <a:cubicBezTo>
                    <a:pt x="2855" y="1836"/>
                    <a:pt x="2853" y="1838"/>
                    <a:pt x="2852" y="1840"/>
                  </a:cubicBezTo>
                  <a:cubicBezTo>
                    <a:pt x="2852" y="1841"/>
                    <a:pt x="2851" y="1842"/>
                    <a:pt x="2851" y="1843"/>
                  </a:cubicBezTo>
                  <a:cubicBezTo>
                    <a:pt x="2848" y="1843"/>
                    <a:pt x="2848" y="1843"/>
                    <a:pt x="2848" y="1843"/>
                  </a:cubicBezTo>
                  <a:cubicBezTo>
                    <a:pt x="2845" y="1843"/>
                    <a:pt x="2843" y="1844"/>
                    <a:pt x="2842" y="1846"/>
                  </a:cubicBezTo>
                  <a:cubicBezTo>
                    <a:pt x="2841" y="1846"/>
                    <a:pt x="2841" y="1847"/>
                    <a:pt x="2840" y="1847"/>
                  </a:cubicBezTo>
                  <a:cubicBezTo>
                    <a:pt x="2840" y="1847"/>
                    <a:pt x="2840" y="1847"/>
                    <a:pt x="2840" y="1847"/>
                  </a:cubicBezTo>
                  <a:cubicBezTo>
                    <a:pt x="2838" y="1847"/>
                    <a:pt x="2835" y="1848"/>
                    <a:pt x="2834" y="1849"/>
                  </a:cubicBezTo>
                  <a:cubicBezTo>
                    <a:pt x="2833" y="1850"/>
                    <a:pt x="2833" y="1850"/>
                    <a:pt x="2833" y="1851"/>
                  </a:cubicBezTo>
                  <a:cubicBezTo>
                    <a:pt x="2832" y="1851"/>
                    <a:pt x="2832" y="1851"/>
                    <a:pt x="2832" y="1851"/>
                  </a:cubicBezTo>
                  <a:cubicBezTo>
                    <a:pt x="2830" y="1851"/>
                    <a:pt x="2828" y="1852"/>
                    <a:pt x="2826" y="1853"/>
                  </a:cubicBezTo>
                  <a:cubicBezTo>
                    <a:pt x="2826" y="1854"/>
                    <a:pt x="2825" y="1854"/>
                    <a:pt x="2825" y="1855"/>
                  </a:cubicBezTo>
                  <a:cubicBezTo>
                    <a:pt x="2824" y="1855"/>
                    <a:pt x="2824" y="1855"/>
                    <a:pt x="2824" y="1855"/>
                  </a:cubicBezTo>
                  <a:cubicBezTo>
                    <a:pt x="2821" y="1855"/>
                    <a:pt x="2818" y="1856"/>
                    <a:pt x="2817" y="1859"/>
                  </a:cubicBezTo>
                  <a:cubicBezTo>
                    <a:pt x="2816" y="1861"/>
                    <a:pt x="2815" y="1862"/>
                    <a:pt x="2814" y="1864"/>
                  </a:cubicBezTo>
                  <a:cubicBezTo>
                    <a:pt x="2811" y="1864"/>
                    <a:pt x="2807" y="1865"/>
                    <a:pt x="2802" y="1866"/>
                  </a:cubicBezTo>
                  <a:cubicBezTo>
                    <a:pt x="2800" y="1867"/>
                    <a:pt x="2799" y="1868"/>
                    <a:pt x="2798" y="1870"/>
                  </a:cubicBezTo>
                  <a:cubicBezTo>
                    <a:pt x="2796" y="1872"/>
                    <a:pt x="2794" y="1875"/>
                    <a:pt x="2792" y="1878"/>
                  </a:cubicBezTo>
                  <a:cubicBezTo>
                    <a:pt x="2789" y="1878"/>
                    <a:pt x="2789" y="1878"/>
                    <a:pt x="2789" y="1878"/>
                  </a:cubicBezTo>
                  <a:cubicBezTo>
                    <a:pt x="2786" y="1878"/>
                    <a:pt x="2783" y="1879"/>
                    <a:pt x="2782" y="1881"/>
                  </a:cubicBezTo>
                  <a:cubicBezTo>
                    <a:pt x="2780" y="1884"/>
                    <a:pt x="2778" y="1886"/>
                    <a:pt x="2776" y="1889"/>
                  </a:cubicBezTo>
                  <a:cubicBezTo>
                    <a:pt x="2769" y="1889"/>
                    <a:pt x="2769" y="1889"/>
                    <a:pt x="2769" y="1889"/>
                  </a:cubicBezTo>
                  <a:cubicBezTo>
                    <a:pt x="2767" y="1889"/>
                    <a:pt x="2765" y="1890"/>
                    <a:pt x="2763" y="1891"/>
                  </a:cubicBezTo>
                  <a:cubicBezTo>
                    <a:pt x="2763" y="1892"/>
                    <a:pt x="2762" y="1892"/>
                    <a:pt x="2762" y="1893"/>
                  </a:cubicBezTo>
                  <a:cubicBezTo>
                    <a:pt x="2761" y="1893"/>
                    <a:pt x="2761" y="1893"/>
                    <a:pt x="2761" y="1893"/>
                  </a:cubicBezTo>
                  <a:cubicBezTo>
                    <a:pt x="2759" y="1893"/>
                    <a:pt x="2757" y="1894"/>
                    <a:pt x="2755" y="1895"/>
                  </a:cubicBezTo>
                  <a:cubicBezTo>
                    <a:pt x="2754" y="1896"/>
                    <a:pt x="2754" y="1897"/>
                    <a:pt x="2753" y="1898"/>
                  </a:cubicBezTo>
                  <a:cubicBezTo>
                    <a:pt x="2728" y="1904"/>
                    <a:pt x="2702" y="1910"/>
                    <a:pt x="2677" y="1916"/>
                  </a:cubicBezTo>
                  <a:cubicBezTo>
                    <a:pt x="2674" y="1917"/>
                    <a:pt x="2672" y="1919"/>
                    <a:pt x="2671" y="1921"/>
                  </a:cubicBezTo>
                  <a:cubicBezTo>
                    <a:pt x="2667" y="1922"/>
                    <a:pt x="2664" y="1923"/>
                    <a:pt x="2661" y="1924"/>
                  </a:cubicBezTo>
                  <a:cubicBezTo>
                    <a:pt x="2659" y="1924"/>
                    <a:pt x="2657" y="1926"/>
                    <a:pt x="2656" y="1927"/>
                  </a:cubicBezTo>
                  <a:cubicBezTo>
                    <a:pt x="2655" y="1927"/>
                    <a:pt x="2655" y="1927"/>
                    <a:pt x="2655" y="1927"/>
                  </a:cubicBezTo>
                  <a:cubicBezTo>
                    <a:pt x="2652" y="1927"/>
                    <a:pt x="2650" y="1928"/>
                    <a:pt x="2649" y="1930"/>
                  </a:cubicBezTo>
                  <a:cubicBezTo>
                    <a:pt x="2644" y="1936"/>
                    <a:pt x="2640" y="1941"/>
                    <a:pt x="2635" y="1946"/>
                  </a:cubicBezTo>
                  <a:cubicBezTo>
                    <a:pt x="2631" y="1946"/>
                    <a:pt x="2631" y="1946"/>
                    <a:pt x="2631" y="1946"/>
                  </a:cubicBezTo>
                  <a:cubicBezTo>
                    <a:pt x="2628" y="1946"/>
                    <a:pt x="2625" y="1948"/>
                    <a:pt x="2624" y="1951"/>
                  </a:cubicBezTo>
                  <a:cubicBezTo>
                    <a:pt x="2623" y="1952"/>
                    <a:pt x="2622" y="1954"/>
                    <a:pt x="2622" y="1956"/>
                  </a:cubicBezTo>
                  <a:cubicBezTo>
                    <a:pt x="2619" y="1956"/>
                    <a:pt x="2616" y="1957"/>
                    <a:pt x="2613" y="1958"/>
                  </a:cubicBezTo>
                  <a:cubicBezTo>
                    <a:pt x="2611" y="1959"/>
                    <a:pt x="2609" y="1961"/>
                    <a:pt x="2608" y="1963"/>
                  </a:cubicBezTo>
                  <a:cubicBezTo>
                    <a:pt x="2604" y="1964"/>
                    <a:pt x="2601" y="1965"/>
                    <a:pt x="2598" y="1966"/>
                  </a:cubicBezTo>
                  <a:cubicBezTo>
                    <a:pt x="2596" y="1966"/>
                    <a:pt x="2594" y="1968"/>
                    <a:pt x="2593" y="1969"/>
                  </a:cubicBezTo>
                  <a:cubicBezTo>
                    <a:pt x="2592" y="1969"/>
                    <a:pt x="2592" y="1969"/>
                    <a:pt x="2592" y="1969"/>
                  </a:cubicBezTo>
                  <a:cubicBezTo>
                    <a:pt x="2590" y="1969"/>
                    <a:pt x="2588" y="1970"/>
                    <a:pt x="2586" y="1972"/>
                  </a:cubicBezTo>
                  <a:cubicBezTo>
                    <a:pt x="2585" y="1973"/>
                    <a:pt x="2585" y="1974"/>
                    <a:pt x="2584" y="1975"/>
                  </a:cubicBezTo>
                  <a:cubicBezTo>
                    <a:pt x="2572" y="1977"/>
                    <a:pt x="2560" y="1979"/>
                    <a:pt x="2547" y="1981"/>
                  </a:cubicBezTo>
                  <a:cubicBezTo>
                    <a:pt x="2544" y="1982"/>
                    <a:pt x="2542" y="1984"/>
                    <a:pt x="2541" y="1986"/>
                  </a:cubicBezTo>
                  <a:cubicBezTo>
                    <a:pt x="2537" y="1987"/>
                    <a:pt x="2532" y="1988"/>
                    <a:pt x="2528" y="1989"/>
                  </a:cubicBezTo>
                  <a:cubicBezTo>
                    <a:pt x="2525" y="1989"/>
                    <a:pt x="2522" y="1991"/>
                    <a:pt x="2521" y="1994"/>
                  </a:cubicBezTo>
                  <a:cubicBezTo>
                    <a:pt x="2518" y="1995"/>
                    <a:pt x="2515" y="1996"/>
                    <a:pt x="2511" y="1996"/>
                  </a:cubicBezTo>
                  <a:cubicBezTo>
                    <a:pt x="2509" y="1997"/>
                    <a:pt x="2507" y="1998"/>
                    <a:pt x="2506" y="2000"/>
                  </a:cubicBezTo>
                  <a:cubicBezTo>
                    <a:pt x="2502" y="2000"/>
                    <a:pt x="2502" y="2000"/>
                    <a:pt x="2502" y="2000"/>
                  </a:cubicBezTo>
                  <a:cubicBezTo>
                    <a:pt x="2499" y="2000"/>
                    <a:pt x="2497" y="2001"/>
                    <a:pt x="2496" y="2002"/>
                  </a:cubicBezTo>
                  <a:cubicBezTo>
                    <a:pt x="2495" y="2003"/>
                    <a:pt x="2495" y="2003"/>
                    <a:pt x="2495" y="2004"/>
                  </a:cubicBezTo>
                  <a:cubicBezTo>
                    <a:pt x="2494" y="2004"/>
                    <a:pt x="2494" y="2004"/>
                    <a:pt x="2494" y="2004"/>
                  </a:cubicBezTo>
                  <a:cubicBezTo>
                    <a:pt x="2492" y="2004"/>
                    <a:pt x="2489" y="2005"/>
                    <a:pt x="2488" y="2006"/>
                  </a:cubicBezTo>
                  <a:cubicBezTo>
                    <a:pt x="2487" y="2007"/>
                    <a:pt x="2486" y="2008"/>
                    <a:pt x="2486" y="2009"/>
                  </a:cubicBezTo>
                  <a:cubicBezTo>
                    <a:pt x="2482" y="2010"/>
                    <a:pt x="2477" y="2011"/>
                    <a:pt x="2472" y="2012"/>
                  </a:cubicBezTo>
                  <a:cubicBezTo>
                    <a:pt x="2470" y="2012"/>
                    <a:pt x="2468" y="2013"/>
                    <a:pt x="2467" y="2015"/>
                  </a:cubicBezTo>
                  <a:cubicBezTo>
                    <a:pt x="2462" y="2015"/>
                    <a:pt x="2462" y="2015"/>
                    <a:pt x="2462" y="2015"/>
                  </a:cubicBezTo>
                  <a:cubicBezTo>
                    <a:pt x="2460" y="2015"/>
                    <a:pt x="2458" y="2016"/>
                    <a:pt x="2456" y="2018"/>
                  </a:cubicBezTo>
                  <a:cubicBezTo>
                    <a:pt x="2455" y="2019"/>
                    <a:pt x="2455" y="2020"/>
                    <a:pt x="2454" y="2021"/>
                  </a:cubicBezTo>
                  <a:cubicBezTo>
                    <a:pt x="2451" y="2022"/>
                    <a:pt x="2448" y="2022"/>
                    <a:pt x="2444" y="2023"/>
                  </a:cubicBezTo>
                  <a:cubicBezTo>
                    <a:pt x="2442" y="2024"/>
                    <a:pt x="2441" y="2025"/>
                    <a:pt x="2439" y="2027"/>
                  </a:cubicBezTo>
                  <a:cubicBezTo>
                    <a:pt x="2435" y="2027"/>
                    <a:pt x="2435" y="2027"/>
                    <a:pt x="2435" y="2027"/>
                  </a:cubicBezTo>
                  <a:cubicBezTo>
                    <a:pt x="2433" y="2027"/>
                    <a:pt x="2430" y="2028"/>
                    <a:pt x="2429" y="2029"/>
                  </a:cubicBezTo>
                  <a:cubicBezTo>
                    <a:pt x="2428" y="2030"/>
                    <a:pt x="2428" y="2030"/>
                    <a:pt x="2428" y="2031"/>
                  </a:cubicBezTo>
                  <a:cubicBezTo>
                    <a:pt x="2427" y="2031"/>
                    <a:pt x="2427" y="2031"/>
                    <a:pt x="2427" y="2031"/>
                  </a:cubicBezTo>
                  <a:cubicBezTo>
                    <a:pt x="2425" y="2031"/>
                    <a:pt x="2422" y="2031"/>
                    <a:pt x="2421" y="2033"/>
                  </a:cubicBezTo>
                  <a:cubicBezTo>
                    <a:pt x="2420" y="2034"/>
                    <a:pt x="2420" y="2035"/>
                    <a:pt x="2419" y="2036"/>
                  </a:cubicBezTo>
                  <a:cubicBezTo>
                    <a:pt x="2415" y="2037"/>
                    <a:pt x="2410" y="2038"/>
                    <a:pt x="2406" y="2038"/>
                  </a:cubicBezTo>
                  <a:cubicBezTo>
                    <a:pt x="2403" y="2039"/>
                    <a:pt x="2401" y="2040"/>
                    <a:pt x="2400" y="2042"/>
                  </a:cubicBezTo>
                  <a:cubicBezTo>
                    <a:pt x="2395" y="2042"/>
                    <a:pt x="2395" y="2042"/>
                    <a:pt x="2395" y="2042"/>
                  </a:cubicBezTo>
                  <a:cubicBezTo>
                    <a:pt x="2393" y="2042"/>
                    <a:pt x="2391" y="2043"/>
                    <a:pt x="2389" y="2045"/>
                  </a:cubicBezTo>
                  <a:cubicBezTo>
                    <a:pt x="2389" y="2045"/>
                    <a:pt x="2389" y="2045"/>
                    <a:pt x="2388" y="2046"/>
                  </a:cubicBezTo>
                  <a:cubicBezTo>
                    <a:pt x="2388" y="2046"/>
                    <a:pt x="2388" y="2046"/>
                    <a:pt x="2388" y="2046"/>
                  </a:cubicBezTo>
                  <a:cubicBezTo>
                    <a:pt x="2385" y="2046"/>
                    <a:pt x="2383" y="2047"/>
                    <a:pt x="2382" y="2048"/>
                  </a:cubicBezTo>
                  <a:cubicBezTo>
                    <a:pt x="2381" y="2049"/>
                    <a:pt x="2380" y="2050"/>
                    <a:pt x="2380" y="2051"/>
                  </a:cubicBezTo>
                  <a:cubicBezTo>
                    <a:pt x="2374" y="2052"/>
                    <a:pt x="2368" y="2053"/>
                    <a:pt x="2362" y="2054"/>
                  </a:cubicBezTo>
                  <a:cubicBezTo>
                    <a:pt x="2360" y="2054"/>
                    <a:pt x="2358" y="2055"/>
                    <a:pt x="2357" y="2057"/>
                  </a:cubicBezTo>
                  <a:cubicBezTo>
                    <a:pt x="2356" y="2057"/>
                    <a:pt x="2356" y="2057"/>
                    <a:pt x="2356" y="2057"/>
                  </a:cubicBezTo>
                  <a:cubicBezTo>
                    <a:pt x="2354" y="2057"/>
                    <a:pt x="2352" y="2058"/>
                    <a:pt x="2350" y="2060"/>
                  </a:cubicBezTo>
                  <a:cubicBezTo>
                    <a:pt x="2402" y="2060"/>
                    <a:pt x="2402" y="2060"/>
                    <a:pt x="2402" y="2060"/>
                  </a:cubicBezTo>
                  <a:cubicBezTo>
                    <a:pt x="2402" y="2059"/>
                    <a:pt x="2402" y="2059"/>
                    <a:pt x="2402" y="2059"/>
                  </a:cubicBezTo>
                  <a:cubicBezTo>
                    <a:pt x="2407" y="2059"/>
                    <a:pt x="2407" y="2059"/>
                    <a:pt x="2407" y="2059"/>
                  </a:cubicBezTo>
                  <a:cubicBezTo>
                    <a:pt x="2409" y="2059"/>
                    <a:pt x="2412" y="2058"/>
                    <a:pt x="2413" y="2056"/>
                  </a:cubicBezTo>
                  <a:cubicBezTo>
                    <a:pt x="2414" y="2056"/>
                    <a:pt x="2414" y="2055"/>
                    <a:pt x="2415" y="2054"/>
                  </a:cubicBezTo>
                  <a:cubicBezTo>
                    <a:pt x="2419" y="2053"/>
                    <a:pt x="2424" y="2052"/>
                    <a:pt x="2428" y="2051"/>
                  </a:cubicBezTo>
                  <a:cubicBezTo>
                    <a:pt x="2431" y="2051"/>
                    <a:pt x="2433" y="2049"/>
                    <a:pt x="2434" y="2047"/>
                  </a:cubicBezTo>
                  <a:cubicBezTo>
                    <a:pt x="2435" y="2047"/>
                    <a:pt x="2435" y="2047"/>
                    <a:pt x="2435" y="2047"/>
                  </a:cubicBezTo>
                  <a:cubicBezTo>
                    <a:pt x="2437" y="2047"/>
                    <a:pt x="2439" y="2046"/>
                    <a:pt x="2441" y="2045"/>
                  </a:cubicBezTo>
                  <a:cubicBezTo>
                    <a:pt x="2441" y="2044"/>
                    <a:pt x="2441" y="2044"/>
                    <a:pt x="2442" y="2043"/>
                  </a:cubicBezTo>
                  <a:cubicBezTo>
                    <a:pt x="2446" y="2043"/>
                    <a:pt x="2446" y="2043"/>
                    <a:pt x="2446" y="2043"/>
                  </a:cubicBezTo>
                  <a:cubicBezTo>
                    <a:pt x="2449" y="2043"/>
                    <a:pt x="2451" y="2042"/>
                    <a:pt x="2452" y="2041"/>
                  </a:cubicBezTo>
                  <a:cubicBezTo>
                    <a:pt x="2453" y="2040"/>
                    <a:pt x="2454" y="2039"/>
                    <a:pt x="2454" y="2038"/>
                  </a:cubicBezTo>
                  <a:cubicBezTo>
                    <a:pt x="2458" y="2037"/>
                    <a:pt x="2461" y="2036"/>
                    <a:pt x="2464" y="2035"/>
                  </a:cubicBezTo>
                  <a:cubicBezTo>
                    <a:pt x="2466" y="2035"/>
                    <a:pt x="2468" y="2034"/>
                    <a:pt x="2469" y="2032"/>
                  </a:cubicBezTo>
                  <a:cubicBezTo>
                    <a:pt x="2474" y="2032"/>
                    <a:pt x="2474" y="2032"/>
                    <a:pt x="2474" y="2032"/>
                  </a:cubicBezTo>
                  <a:cubicBezTo>
                    <a:pt x="2476" y="2032"/>
                    <a:pt x="2478" y="2031"/>
                    <a:pt x="2480" y="2029"/>
                  </a:cubicBezTo>
                  <a:cubicBezTo>
                    <a:pt x="2481" y="2029"/>
                    <a:pt x="2481" y="2028"/>
                    <a:pt x="2482" y="2027"/>
                  </a:cubicBezTo>
                  <a:cubicBezTo>
                    <a:pt x="2486" y="2026"/>
                    <a:pt x="2491" y="2025"/>
                    <a:pt x="2495" y="2024"/>
                  </a:cubicBezTo>
                  <a:cubicBezTo>
                    <a:pt x="2498" y="2024"/>
                    <a:pt x="2500" y="2022"/>
                    <a:pt x="2501" y="2020"/>
                  </a:cubicBezTo>
                  <a:cubicBezTo>
                    <a:pt x="2502" y="2020"/>
                    <a:pt x="2502" y="2020"/>
                    <a:pt x="2502" y="2020"/>
                  </a:cubicBezTo>
                  <a:cubicBezTo>
                    <a:pt x="2504" y="2020"/>
                    <a:pt x="2506" y="2020"/>
                    <a:pt x="2507" y="2018"/>
                  </a:cubicBezTo>
                  <a:cubicBezTo>
                    <a:pt x="2508" y="2018"/>
                    <a:pt x="2508" y="2017"/>
                    <a:pt x="2509" y="2017"/>
                  </a:cubicBezTo>
                  <a:cubicBezTo>
                    <a:pt x="2513" y="2017"/>
                    <a:pt x="2513" y="2017"/>
                    <a:pt x="2513" y="2017"/>
                  </a:cubicBezTo>
                  <a:cubicBezTo>
                    <a:pt x="2516" y="2017"/>
                    <a:pt x="2518" y="2016"/>
                    <a:pt x="2519" y="2014"/>
                  </a:cubicBezTo>
                  <a:cubicBezTo>
                    <a:pt x="2520" y="2013"/>
                    <a:pt x="2521" y="2012"/>
                    <a:pt x="2521" y="2011"/>
                  </a:cubicBezTo>
                  <a:cubicBezTo>
                    <a:pt x="2524" y="2010"/>
                    <a:pt x="2528" y="2010"/>
                    <a:pt x="2531" y="2009"/>
                  </a:cubicBezTo>
                  <a:cubicBezTo>
                    <a:pt x="2534" y="2008"/>
                    <a:pt x="2536" y="2006"/>
                    <a:pt x="2537" y="2004"/>
                  </a:cubicBezTo>
                  <a:cubicBezTo>
                    <a:pt x="2541" y="2003"/>
                    <a:pt x="2546" y="2002"/>
                    <a:pt x="2550" y="2001"/>
                  </a:cubicBezTo>
                  <a:cubicBezTo>
                    <a:pt x="2553" y="2001"/>
                    <a:pt x="2555" y="1999"/>
                    <a:pt x="2556" y="1996"/>
                  </a:cubicBezTo>
                  <a:cubicBezTo>
                    <a:pt x="2569" y="1994"/>
                    <a:pt x="2581" y="1992"/>
                    <a:pt x="2593" y="1990"/>
                  </a:cubicBezTo>
                  <a:cubicBezTo>
                    <a:pt x="2596" y="1989"/>
                    <a:pt x="2598" y="1988"/>
                    <a:pt x="2599" y="1986"/>
                  </a:cubicBezTo>
                  <a:cubicBezTo>
                    <a:pt x="2600" y="1986"/>
                    <a:pt x="2600" y="1986"/>
                    <a:pt x="2600" y="1986"/>
                  </a:cubicBezTo>
                  <a:cubicBezTo>
                    <a:pt x="2602" y="1986"/>
                    <a:pt x="2604" y="1985"/>
                    <a:pt x="2606" y="1984"/>
                  </a:cubicBezTo>
                  <a:cubicBezTo>
                    <a:pt x="2607" y="1983"/>
                    <a:pt x="2607" y="1982"/>
                    <a:pt x="2608" y="1981"/>
                  </a:cubicBezTo>
                  <a:cubicBezTo>
                    <a:pt x="2611" y="1980"/>
                    <a:pt x="2614" y="1979"/>
                    <a:pt x="2618" y="1978"/>
                  </a:cubicBezTo>
                  <a:cubicBezTo>
                    <a:pt x="2620" y="1977"/>
                    <a:pt x="2623" y="1975"/>
                    <a:pt x="2624" y="1972"/>
                  </a:cubicBezTo>
                  <a:cubicBezTo>
                    <a:pt x="2626" y="1972"/>
                    <a:pt x="2628" y="1971"/>
                    <a:pt x="2630" y="1970"/>
                  </a:cubicBezTo>
                  <a:cubicBezTo>
                    <a:pt x="2632" y="1970"/>
                    <a:pt x="2634" y="1968"/>
                    <a:pt x="2635" y="1966"/>
                  </a:cubicBezTo>
                  <a:cubicBezTo>
                    <a:pt x="2635" y="1965"/>
                    <a:pt x="2636" y="1964"/>
                    <a:pt x="2636" y="1963"/>
                  </a:cubicBezTo>
                  <a:cubicBezTo>
                    <a:pt x="2639" y="1963"/>
                    <a:pt x="2639" y="1963"/>
                    <a:pt x="2639" y="1963"/>
                  </a:cubicBezTo>
                  <a:cubicBezTo>
                    <a:pt x="2642" y="1963"/>
                    <a:pt x="2644" y="1962"/>
                    <a:pt x="2646" y="1960"/>
                  </a:cubicBezTo>
                  <a:cubicBezTo>
                    <a:pt x="2650" y="1955"/>
                    <a:pt x="2654" y="1949"/>
                    <a:pt x="2659" y="1944"/>
                  </a:cubicBezTo>
                  <a:cubicBezTo>
                    <a:pt x="2663" y="1944"/>
                    <a:pt x="2663" y="1944"/>
                    <a:pt x="2663" y="1944"/>
                  </a:cubicBezTo>
                  <a:cubicBezTo>
                    <a:pt x="2665" y="1944"/>
                    <a:pt x="2667" y="1943"/>
                    <a:pt x="2669" y="1942"/>
                  </a:cubicBezTo>
                  <a:cubicBezTo>
                    <a:pt x="2670" y="1941"/>
                    <a:pt x="2670" y="1940"/>
                    <a:pt x="2671" y="1938"/>
                  </a:cubicBezTo>
                  <a:cubicBezTo>
                    <a:pt x="2674" y="1938"/>
                    <a:pt x="2677" y="1937"/>
                    <a:pt x="2680" y="1936"/>
                  </a:cubicBezTo>
                  <a:cubicBezTo>
                    <a:pt x="2683" y="1935"/>
                    <a:pt x="2685" y="1933"/>
                    <a:pt x="2686" y="1931"/>
                  </a:cubicBezTo>
                  <a:cubicBezTo>
                    <a:pt x="2712" y="1925"/>
                    <a:pt x="2737" y="1919"/>
                    <a:pt x="2763" y="1913"/>
                  </a:cubicBezTo>
                  <a:cubicBezTo>
                    <a:pt x="2765" y="1913"/>
                    <a:pt x="2767" y="1911"/>
                    <a:pt x="2768" y="1909"/>
                  </a:cubicBezTo>
                  <a:cubicBezTo>
                    <a:pt x="2769" y="1909"/>
                    <a:pt x="2769" y="1909"/>
                    <a:pt x="2769" y="1909"/>
                  </a:cubicBezTo>
                  <a:cubicBezTo>
                    <a:pt x="2771" y="1909"/>
                    <a:pt x="2773" y="1909"/>
                    <a:pt x="2775" y="1907"/>
                  </a:cubicBezTo>
                  <a:cubicBezTo>
                    <a:pt x="2775" y="1907"/>
                    <a:pt x="2776" y="1906"/>
                    <a:pt x="2776" y="1906"/>
                  </a:cubicBezTo>
                  <a:cubicBezTo>
                    <a:pt x="2781" y="1906"/>
                    <a:pt x="2781" y="1906"/>
                    <a:pt x="2781" y="1906"/>
                  </a:cubicBezTo>
                  <a:cubicBezTo>
                    <a:pt x="2783" y="1906"/>
                    <a:pt x="2786" y="1904"/>
                    <a:pt x="2787" y="1902"/>
                  </a:cubicBezTo>
                  <a:cubicBezTo>
                    <a:pt x="2789" y="1900"/>
                    <a:pt x="2791" y="1897"/>
                    <a:pt x="2793" y="1894"/>
                  </a:cubicBezTo>
                  <a:cubicBezTo>
                    <a:pt x="2797" y="1894"/>
                    <a:pt x="2797" y="1894"/>
                    <a:pt x="2797" y="1894"/>
                  </a:cubicBezTo>
                  <a:cubicBezTo>
                    <a:pt x="2799" y="1894"/>
                    <a:pt x="2802" y="1893"/>
                    <a:pt x="2803" y="1891"/>
                  </a:cubicBezTo>
                  <a:cubicBezTo>
                    <a:pt x="2805" y="1888"/>
                    <a:pt x="2807" y="1885"/>
                    <a:pt x="2809" y="1882"/>
                  </a:cubicBezTo>
                  <a:cubicBezTo>
                    <a:pt x="2814" y="1881"/>
                    <a:pt x="2818" y="1880"/>
                    <a:pt x="2822" y="1879"/>
                  </a:cubicBezTo>
                  <a:cubicBezTo>
                    <a:pt x="2824" y="1878"/>
                    <a:pt x="2826" y="1877"/>
                    <a:pt x="2827" y="1875"/>
                  </a:cubicBezTo>
                  <a:cubicBezTo>
                    <a:pt x="2828" y="1873"/>
                    <a:pt x="2829" y="1872"/>
                    <a:pt x="2829" y="1871"/>
                  </a:cubicBezTo>
                  <a:cubicBezTo>
                    <a:pt x="2832" y="1871"/>
                    <a:pt x="2832" y="1871"/>
                    <a:pt x="2832" y="1871"/>
                  </a:cubicBezTo>
                  <a:cubicBezTo>
                    <a:pt x="2834" y="1871"/>
                    <a:pt x="2836" y="1870"/>
                    <a:pt x="2838" y="1869"/>
                  </a:cubicBezTo>
                  <a:cubicBezTo>
                    <a:pt x="2838" y="1868"/>
                    <a:pt x="2839" y="1868"/>
                    <a:pt x="2839" y="1868"/>
                  </a:cubicBezTo>
                  <a:cubicBezTo>
                    <a:pt x="2840" y="1868"/>
                    <a:pt x="2840" y="1868"/>
                    <a:pt x="2840" y="1868"/>
                  </a:cubicBezTo>
                  <a:cubicBezTo>
                    <a:pt x="2842" y="1868"/>
                    <a:pt x="2844" y="1867"/>
                    <a:pt x="2846" y="1865"/>
                  </a:cubicBezTo>
                  <a:cubicBezTo>
                    <a:pt x="2846" y="1865"/>
                    <a:pt x="2846" y="1864"/>
                    <a:pt x="2847" y="1864"/>
                  </a:cubicBezTo>
                  <a:cubicBezTo>
                    <a:pt x="2848" y="1864"/>
                    <a:pt x="2848" y="1864"/>
                    <a:pt x="2848" y="1864"/>
                  </a:cubicBezTo>
                  <a:cubicBezTo>
                    <a:pt x="2850" y="1864"/>
                    <a:pt x="2852" y="1863"/>
                    <a:pt x="2853" y="1861"/>
                  </a:cubicBezTo>
                  <a:cubicBezTo>
                    <a:pt x="2854" y="1861"/>
                    <a:pt x="2854" y="1860"/>
                    <a:pt x="2855" y="1860"/>
                  </a:cubicBezTo>
                  <a:cubicBezTo>
                    <a:pt x="2856" y="1860"/>
                    <a:pt x="2856" y="1860"/>
                    <a:pt x="2856" y="1860"/>
                  </a:cubicBezTo>
                  <a:cubicBezTo>
                    <a:pt x="2859" y="1860"/>
                    <a:pt x="2862" y="1858"/>
                    <a:pt x="2863" y="1855"/>
                  </a:cubicBezTo>
                  <a:cubicBezTo>
                    <a:pt x="2864" y="1854"/>
                    <a:pt x="2864" y="1853"/>
                    <a:pt x="2865" y="1851"/>
                  </a:cubicBezTo>
                  <a:cubicBezTo>
                    <a:pt x="2869" y="1850"/>
                    <a:pt x="2873" y="1849"/>
                    <a:pt x="2877" y="1848"/>
                  </a:cubicBezTo>
                  <a:cubicBezTo>
                    <a:pt x="2877" y="1827"/>
                    <a:pt x="2877" y="1827"/>
                    <a:pt x="2877" y="1827"/>
                  </a:cubicBezTo>
                  <a:moveTo>
                    <a:pt x="4295" y="919"/>
                  </a:moveTo>
                  <a:cubicBezTo>
                    <a:pt x="4303" y="919"/>
                    <a:pt x="4303" y="919"/>
                    <a:pt x="4303" y="919"/>
                  </a:cubicBezTo>
                  <a:cubicBezTo>
                    <a:pt x="4295" y="919"/>
                    <a:pt x="4295" y="919"/>
                    <a:pt x="4295" y="919"/>
                  </a:cubicBezTo>
                  <a:moveTo>
                    <a:pt x="4303" y="910"/>
                  </a:moveTo>
                  <a:cubicBezTo>
                    <a:pt x="4301" y="910"/>
                    <a:pt x="4299" y="911"/>
                    <a:pt x="4298" y="912"/>
                  </a:cubicBezTo>
                  <a:cubicBezTo>
                    <a:pt x="4292" y="916"/>
                    <a:pt x="4285" y="922"/>
                    <a:pt x="4280" y="930"/>
                  </a:cubicBezTo>
                  <a:cubicBezTo>
                    <a:pt x="4280" y="930"/>
                    <a:pt x="4279" y="931"/>
                    <a:pt x="4279" y="931"/>
                  </a:cubicBezTo>
                  <a:cubicBezTo>
                    <a:pt x="4278" y="934"/>
                    <a:pt x="4278" y="936"/>
                    <a:pt x="4277" y="938"/>
                  </a:cubicBezTo>
                  <a:cubicBezTo>
                    <a:pt x="4272" y="939"/>
                    <a:pt x="4267" y="940"/>
                    <a:pt x="4262" y="941"/>
                  </a:cubicBezTo>
                  <a:cubicBezTo>
                    <a:pt x="4259" y="941"/>
                    <a:pt x="4257" y="943"/>
                    <a:pt x="4256" y="946"/>
                  </a:cubicBezTo>
                  <a:cubicBezTo>
                    <a:pt x="4255" y="947"/>
                    <a:pt x="4254" y="948"/>
                    <a:pt x="4254" y="950"/>
                  </a:cubicBezTo>
                  <a:cubicBezTo>
                    <a:pt x="4250" y="951"/>
                    <a:pt x="4246" y="952"/>
                    <a:pt x="4242" y="953"/>
                  </a:cubicBezTo>
                  <a:cubicBezTo>
                    <a:pt x="4239" y="953"/>
                    <a:pt x="4237" y="956"/>
                    <a:pt x="4236" y="958"/>
                  </a:cubicBezTo>
                  <a:cubicBezTo>
                    <a:pt x="4234" y="959"/>
                    <a:pt x="4231" y="960"/>
                    <a:pt x="4229" y="961"/>
                  </a:cubicBezTo>
                  <a:cubicBezTo>
                    <a:pt x="4227" y="961"/>
                    <a:pt x="4226" y="963"/>
                    <a:pt x="4225" y="965"/>
                  </a:cubicBezTo>
                  <a:cubicBezTo>
                    <a:pt x="4224" y="966"/>
                    <a:pt x="4223" y="967"/>
                    <a:pt x="4222" y="969"/>
                  </a:cubicBezTo>
                  <a:cubicBezTo>
                    <a:pt x="4218" y="970"/>
                    <a:pt x="4214" y="971"/>
                    <a:pt x="4210" y="972"/>
                  </a:cubicBezTo>
                  <a:cubicBezTo>
                    <a:pt x="4208" y="972"/>
                    <a:pt x="4206" y="974"/>
                    <a:pt x="4205" y="976"/>
                  </a:cubicBezTo>
                  <a:cubicBezTo>
                    <a:pt x="4204" y="977"/>
                    <a:pt x="4204" y="978"/>
                    <a:pt x="4203" y="979"/>
                  </a:cubicBezTo>
                  <a:cubicBezTo>
                    <a:pt x="4201" y="979"/>
                    <a:pt x="4201" y="979"/>
                    <a:pt x="4201" y="979"/>
                  </a:cubicBezTo>
                  <a:cubicBezTo>
                    <a:pt x="4197" y="979"/>
                    <a:pt x="4194" y="981"/>
                    <a:pt x="4193" y="984"/>
                  </a:cubicBezTo>
                  <a:cubicBezTo>
                    <a:pt x="4193" y="985"/>
                    <a:pt x="4192" y="986"/>
                    <a:pt x="4191" y="987"/>
                  </a:cubicBezTo>
                  <a:cubicBezTo>
                    <a:pt x="4189" y="987"/>
                    <a:pt x="4189" y="987"/>
                    <a:pt x="4189" y="987"/>
                  </a:cubicBezTo>
                  <a:cubicBezTo>
                    <a:pt x="4186" y="987"/>
                    <a:pt x="4183" y="988"/>
                    <a:pt x="4182" y="990"/>
                  </a:cubicBezTo>
                  <a:cubicBezTo>
                    <a:pt x="4180" y="993"/>
                    <a:pt x="4178" y="996"/>
                    <a:pt x="4176" y="998"/>
                  </a:cubicBezTo>
                  <a:cubicBezTo>
                    <a:pt x="4173" y="998"/>
                    <a:pt x="4173" y="998"/>
                    <a:pt x="4173" y="998"/>
                  </a:cubicBezTo>
                  <a:cubicBezTo>
                    <a:pt x="4171" y="998"/>
                    <a:pt x="4170" y="999"/>
                    <a:pt x="4168" y="1000"/>
                  </a:cubicBezTo>
                  <a:cubicBezTo>
                    <a:pt x="4160" y="1005"/>
                    <a:pt x="4153" y="1011"/>
                    <a:pt x="4146" y="1017"/>
                  </a:cubicBezTo>
                  <a:cubicBezTo>
                    <a:pt x="4140" y="1022"/>
                    <a:pt x="4133" y="1026"/>
                    <a:pt x="4126" y="1028"/>
                  </a:cubicBezTo>
                  <a:cubicBezTo>
                    <a:pt x="4158" y="1028"/>
                    <a:pt x="4158" y="1028"/>
                    <a:pt x="4158" y="1028"/>
                  </a:cubicBezTo>
                  <a:cubicBezTo>
                    <a:pt x="4165" y="1024"/>
                    <a:pt x="4170" y="1019"/>
                    <a:pt x="4175" y="1015"/>
                  </a:cubicBezTo>
                  <a:cubicBezTo>
                    <a:pt x="4181" y="1015"/>
                    <a:pt x="4181" y="1015"/>
                    <a:pt x="4181" y="1015"/>
                  </a:cubicBezTo>
                  <a:cubicBezTo>
                    <a:pt x="4184" y="1015"/>
                    <a:pt x="4186" y="1013"/>
                    <a:pt x="4188" y="1011"/>
                  </a:cubicBezTo>
                  <a:cubicBezTo>
                    <a:pt x="4189" y="1009"/>
                    <a:pt x="4191" y="1006"/>
                    <a:pt x="4193" y="1003"/>
                  </a:cubicBezTo>
                  <a:cubicBezTo>
                    <a:pt x="4197" y="1003"/>
                    <a:pt x="4197" y="1003"/>
                    <a:pt x="4197" y="1003"/>
                  </a:cubicBezTo>
                  <a:cubicBezTo>
                    <a:pt x="4200" y="1003"/>
                    <a:pt x="4203" y="1002"/>
                    <a:pt x="4204" y="999"/>
                  </a:cubicBezTo>
                  <a:cubicBezTo>
                    <a:pt x="4205" y="998"/>
                    <a:pt x="4205" y="997"/>
                    <a:pt x="4206" y="996"/>
                  </a:cubicBezTo>
                  <a:cubicBezTo>
                    <a:pt x="4208" y="996"/>
                    <a:pt x="4208" y="996"/>
                    <a:pt x="4208" y="996"/>
                  </a:cubicBezTo>
                  <a:cubicBezTo>
                    <a:pt x="4211" y="996"/>
                    <a:pt x="4214" y="994"/>
                    <a:pt x="4216" y="991"/>
                  </a:cubicBezTo>
                  <a:cubicBezTo>
                    <a:pt x="4216" y="990"/>
                    <a:pt x="4217" y="988"/>
                    <a:pt x="4218" y="987"/>
                  </a:cubicBezTo>
                  <a:cubicBezTo>
                    <a:pt x="4222" y="986"/>
                    <a:pt x="4226" y="985"/>
                    <a:pt x="4230" y="984"/>
                  </a:cubicBezTo>
                  <a:cubicBezTo>
                    <a:pt x="4232" y="983"/>
                    <a:pt x="4234" y="982"/>
                    <a:pt x="4235" y="980"/>
                  </a:cubicBezTo>
                  <a:cubicBezTo>
                    <a:pt x="4236" y="978"/>
                    <a:pt x="4237" y="977"/>
                    <a:pt x="4238" y="975"/>
                  </a:cubicBezTo>
                  <a:cubicBezTo>
                    <a:pt x="4241" y="974"/>
                    <a:pt x="4243" y="973"/>
                    <a:pt x="4246" y="972"/>
                  </a:cubicBezTo>
                  <a:cubicBezTo>
                    <a:pt x="4249" y="972"/>
                    <a:pt x="4251" y="970"/>
                    <a:pt x="4252" y="967"/>
                  </a:cubicBezTo>
                  <a:cubicBezTo>
                    <a:pt x="4255" y="967"/>
                    <a:pt x="4258" y="966"/>
                    <a:pt x="4261" y="965"/>
                  </a:cubicBezTo>
                  <a:cubicBezTo>
                    <a:pt x="4264" y="964"/>
                    <a:pt x="4266" y="963"/>
                    <a:pt x="4267" y="961"/>
                  </a:cubicBezTo>
                  <a:cubicBezTo>
                    <a:pt x="4268" y="959"/>
                    <a:pt x="4268" y="958"/>
                    <a:pt x="4269" y="957"/>
                  </a:cubicBezTo>
                  <a:cubicBezTo>
                    <a:pt x="4274" y="956"/>
                    <a:pt x="4280" y="955"/>
                    <a:pt x="4285" y="954"/>
                  </a:cubicBezTo>
                  <a:cubicBezTo>
                    <a:pt x="4288" y="953"/>
                    <a:pt x="4290" y="951"/>
                    <a:pt x="4291" y="948"/>
                  </a:cubicBezTo>
                  <a:cubicBezTo>
                    <a:pt x="4292" y="945"/>
                    <a:pt x="4293" y="941"/>
                    <a:pt x="4294" y="938"/>
                  </a:cubicBezTo>
                  <a:cubicBezTo>
                    <a:pt x="4295" y="937"/>
                    <a:pt x="4295" y="937"/>
                    <a:pt x="4295" y="936"/>
                  </a:cubicBezTo>
                  <a:cubicBezTo>
                    <a:pt x="4296" y="940"/>
                    <a:pt x="4296" y="944"/>
                    <a:pt x="4296" y="948"/>
                  </a:cubicBezTo>
                  <a:cubicBezTo>
                    <a:pt x="4290" y="951"/>
                    <a:pt x="4285" y="954"/>
                    <a:pt x="4279" y="957"/>
                  </a:cubicBezTo>
                  <a:cubicBezTo>
                    <a:pt x="4276" y="959"/>
                    <a:pt x="4275" y="961"/>
                    <a:pt x="4275" y="964"/>
                  </a:cubicBezTo>
                  <a:cubicBezTo>
                    <a:pt x="4275" y="967"/>
                    <a:pt x="4275" y="967"/>
                    <a:pt x="4275" y="967"/>
                  </a:cubicBezTo>
                  <a:cubicBezTo>
                    <a:pt x="4274" y="967"/>
                    <a:pt x="4273" y="968"/>
                    <a:pt x="4272" y="968"/>
                  </a:cubicBezTo>
                  <a:cubicBezTo>
                    <a:pt x="4271" y="969"/>
                    <a:pt x="4269" y="970"/>
                    <a:pt x="4269" y="971"/>
                  </a:cubicBezTo>
                  <a:cubicBezTo>
                    <a:pt x="4266" y="975"/>
                    <a:pt x="4262" y="979"/>
                    <a:pt x="4259" y="983"/>
                  </a:cubicBezTo>
                  <a:cubicBezTo>
                    <a:pt x="4256" y="983"/>
                    <a:pt x="4256" y="983"/>
                    <a:pt x="4256" y="983"/>
                  </a:cubicBezTo>
                  <a:cubicBezTo>
                    <a:pt x="4253" y="983"/>
                    <a:pt x="4250" y="985"/>
                    <a:pt x="4248" y="987"/>
                  </a:cubicBezTo>
                  <a:cubicBezTo>
                    <a:pt x="4248" y="988"/>
                    <a:pt x="4247" y="990"/>
                    <a:pt x="4247" y="991"/>
                  </a:cubicBezTo>
                  <a:cubicBezTo>
                    <a:pt x="4244" y="991"/>
                    <a:pt x="4244" y="991"/>
                    <a:pt x="4244" y="991"/>
                  </a:cubicBezTo>
                  <a:cubicBezTo>
                    <a:pt x="4241" y="991"/>
                    <a:pt x="4238" y="992"/>
                    <a:pt x="4237" y="995"/>
                  </a:cubicBezTo>
                  <a:cubicBezTo>
                    <a:pt x="4236" y="997"/>
                    <a:pt x="4235" y="998"/>
                    <a:pt x="4234" y="999"/>
                  </a:cubicBezTo>
                  <a:cubicBezTo>
                    <a:pt x="4230" y="1000"/>
                    <a:pt x="4226" y="1001"/>
                    <a:pt x="4222" y="1002"/>
                  </a:cubicBezTo>
                  <a:cubicBezTo>
                    <a:pt x="4220" y="1003"/>
                    <a:pt x="4218" y="1005"/>
                    <a:pt x="4216" y="1007"/>
                  </a:cubicBezTo>
                  <a:cubicBezTo>
                    <a:pt x="4216" y="1008"/>
                    <a:pt x="4216" y="1009"/>
                    <a:pt x="4215" y="1010"/>
                  </a:cubicBezTo>
                  <a:cubicBezTo>
                    <a:pt x="4212" y="1010"/>
                    <a:pt x="4212" y="1010"/>
                    <a:pt x="4212" y="1010"/>
                  </a:cubicBezTo>
                  <a:cubicBezTo>
                    <a:pt x="4210" y="1010"/>
                    <a:pt x="4208" y="1011"/>
                    <a:pt x="4206" y="1012"/>
                  </a:cubicBezTo>
                  <a:cubicBezTo>
                    <a:pt x="4201" y="1018"/>
                    <a:pt x="4196" y="1023"/>
                    <a:pt x="4190" y="1028"/>
                  </a:cubicBezTo>
                  <a:cubicBezTo>
                    <a:pt x="4214" y="1028"/>
                    <a:pt x="4214" y="1028"/>
                    <a:pt x="4214" y="1028"/>
                  </a:cubicBezTo>
                  <a:cubicBezTo>
                    <a:pt x="4214" y="1028"/>
                    <a:pt x="4215" y="1027"/>
                    <a:pt x="4216" y="1026"/>
                  </a:cubicBezTo>
                  <a:cubicBezTo>
                    <a:pt x="4220" y="1026"/>
                    <a:pt x="4220" y="1026"/>
                    <a:pt x="4220" y="1026"/>
                  </a:cubicBezTo>
                  <a:cubicBezTo>
                    <a:pt x="4223" y="1026"/>
                    <a:pt x="4226" y="1025"/>
                    <a:pt x="4227" y="1022"/>
                  </a:cubicBezTo>
                  <a:cubicBezTo>
                    <a:pt x="4228" y="1021"/>
                    <a:pt x="4229" y="1019"/>
                    <a:pt x="4230" y="1018"/>
                  </a:cubicBezTo>
                  <a:cubicBezTo>
                    <a:pt x="4234" y="1017"/>
                    <a:pt x="4238" y="1016"/>
                    <a:pt x="4242" y="1015"/>
                  </a:cubicBezTo>
                  <a:cubicBezTo>
                    <a:pt x="4244" y="1014"/>
                    <a:pt x="4246" y="1013"/>
                    <a:pt x="4247" y="1011"/>
                  </a:cubicBezTo>
                  <a:cubicBezTo>
                    <a:pt x="4248" y="1010"/>
                    <a:pt x="4248" y="1008"/>
                    <a:pt x="4249" y="1007"/>
                  </a:cubicBezTo>
                  <a:cubicBezTo>
                    <a:pt x="4252" y="1007"/>
                    <a:pt x="4252" y="1007"/>
                    <a:pt x="4252" y="1007"/>
                  </a:cubicBezTo>
                  <a:cubicBezTo>
                    <a:pt x="4255" y="1007"/>
                    <a:pt x="4258" y="1006"/>
                    <a:pt x="4259" y="1003"/>
                  </a:cubicBezTo>
                  <a:cubicBezTo>
                    <a:pt x="4260" y="1002"/>
                    <a:pt x="4260" y="1001"/>
                    <a:pt x="4261" y="1000"/>
                  </a:cubicBezTo>
                  <a:cubicBezTo>
                    <a:pt x="4263" y="1000"/>
                    <a:pt x="4263" y="1000"/>
                    <a:pt x="4263" y="1000"/>
                  </a:cubicBezTo>
                  <a:cubicBezTo>
                    <a:pt x="4266" y="1000"/>
                    <a:pt x="4268" y="998"/>
                    <a:pt x="4270" y="996"/>
                  </a:cubicBezTo>
                  <a:cubicBezTo>
                    <a:pt x="4273" y="992"/>
                    <a:pt x="4277" y="987"/>
                    <a:pt x="4281" y="983"/>
                  </a:cubicBezTo>
                  <a:cubicBezTo>
                    <a:pt x="4283" y="982"/>
                    <a:pt x="4285" y="981"/>
                    <a:pt x="4287" y="980"/>
                  </a:cubicBezTo>
                  <a:cubicBezTo>
                    <a:pt x="4290" y="978"/>
                    <a:pt x="4291" y="975"/>
                    <a:pt x="4291" y="972"/>
                  </a:cubicBezTo>
                  <a:cubicBezTo>
                    <a:pt x="4291" y="969"/>
                    <a:pt x="4291" y="969"/>
                    <a:pt x="4291" y="969"/>
                  </a:cubicBezTo>
                  <a:cubicBezTo>
                    <a:pt x="4297" y="966"/>
                    <a:pt x="4303" y="963"/>
                    <a:pt x="4309" y="960"/>
                  </a:cubicBezTo>
                  <a:cubicBezTo>
                    <a:pt x="4311" y="958"/>
                    <a:pt x="4313" y="955"/>
                    <a:pt x="4313" y="952"/>
                  </a:cubicBezTo>
                  <a:cubicBezTo>
                    <a:pt x="4312" y="941"/>
                    <a:pt x="4312" y="930"/>
                    <a:pt x="4311" y="918"/>
                  </a:cubicBezTo>
                  <a:cubicBezTo>
                    <a:pt x="4311" y="915"/>
                    <a:pt x="4309" y="912"/>
                    <a:pt x="4306" y="911"/>
                  </a:cubicBezTo>
                  <a:cubicBezTo>
                    <a:pt x="4305" y="910"/>
                    <a:pt x="4304" y="910"/>
                    <a:pt x="4303" y="910"/>
                  </a:cubicBezTo>
                  <a:moveTo>
                    <a:pt x="1405" y="45"/>
                  </a:moveTo>
                  <a:cubicBezTo>
                    <a:pt x="1405" y="44"/>
                    <a:pt x="1405" y="44"/>
                    <a:pt x="1405" y="44"/>
                  </a:cubicBezTo>
                  <a:cubicBezTo>
                    <a:pt x="1406" y="44"/>
                    <a:pt x="1406" y="44"/>
                    <a:pt x="1406" y="44"/>
                  </a:cubicBezTo>
                  <a:cubicBezTo>
                    <a:pt x="1406" y="44"/>
                    <a:pt x="1405" y="44"/>
                    <a:pt x="1405" y="45"/>
                  </a:cubicBezTo>
                  <a:moveTo>
                    <a:pt x="1436" y="5"/>
                  </a:moveTo>
                  <a:cubicBezTo>
                    <a:pt x="1435" y="6"/>
                    <a:pt x="1433" y="7"/>
                    <a:pt x="1432" y="9"/>
                  </a:cubicBezTo>
                  <a:cubicBezTo>
                    <a:pt x="1432" y="10"/>
                    <a:pt x="1431" y="11"/>
                    <a:pt x="1431" y="12"/>
                  </a:cubicBezTo>
                  <a:cubicBezTo>
                    <a:pt x="1428" y="12"/>
                    <a:pt x="1428" y="12"/>
                    <a:pt x="1428" y="12"/>
                  </a:cubicBezTo>
                  <a:cubicBezTo>
                    <a:pt x="1426" y="12"/>
                    <a:pt x="1424" y="13"/>
                    <a:pt x="1422" y="14"/>
                  </a:cubicBezTo>
                  <a:cubicBezTo>
                    <a:pt x="1422" y="15"/>
                    <a:pt x="1421" y="15"/>
                    <a:pt x="1421" y="16"/>
                  </a:cubicBezTo>
                  <a:cubicBezTo>
                    <a:pt x="1420" y="16"/>
                    <a:pt x="1420" y="16"/>
                    <a:pt x="1420" y="16"/>
                  </a:cubicBezTo>
                  <a:cubicBezTo>
                    <a:pt x="1417" y="16"/>
                    <a:pt x="1414" y="17"/>
                    <a:pt x="1413" y="20"/>
                  </a:cubicBezTo>
                  <a:cubicBezTo>
                    <a:pt x="1412" y="21"/>
                    <a:pt x="1412" y="22"/>
                    <a:pt x="1411" y="23"/>
                  </a:cubicBezTo>
                  <a:cubicBezTo>
                    <a:pt x="1408" y="23"/>
                    <a:pt x="1408" y="23"/>
                    <a:pt x="1408" y="23"/>
                  </a:cubicBezTo>
                  <a:cubicBezTo>
                    <a:pt x="1406" y="23"/>
                    <a:pt x="1404" y="24"/>
                    <a:pt x="1402" y="26"/>
                  </a:cubicBezTo>
                  <a:cubicBezTo>
                    <a:pt x="1402" y="26"/>
                    <a:pt x="1402" y="27"/>
                    <a:pt x="1401" y="27"/>
                  </a:cubicBezTo>
                  <a:cubicBezTo>
                    <a:pt x="1400" y="27"/>
                    <a:pt x="1400" y="27"/>
                    <a:pt x="1400" y="27"/>
                  </a:cubicBezTo>
                  <a:cubicBezTo>
                    <a:pt x="1397" y="27"/>
                    <a:pt x="1395" y="29"/>
                    <a:pt x="1393" y="32"/>
                  </a:cubicBezTo>
                  <a:cubicBezTo>
                    <a:pt x="1392" y="33"/>
                    <a:pt x="1392" y="34"/>
                    <a:pt x="1391" y="36"/>
                  </a:cubicBezTo>
                  <a:cubicBezTo>
                    <a:pt x="1387" y="37"/>
                    <a:pt x="1383" y="38"/>
                    <a:pt x="1379" y="39"/>
                  </a:cubicBezTo>
                  <a:cubicBezTo>
                    <a:pt x="1376" y="39"/>
                    <a:pt x="1374" y="41"/>
                    <a:pt x="1373" y="43"/>
                  </a:cubicBezTo>
                  <a:cubicBezTo>
                    <a:pt x="1373" y="44"/>
                    <a:pt x="1372" y="45"/>
                    <a:pt x="1372" y="46"/>
                  </a:cubicBezTo>
                  <a:cubicBezTo>
                    <a:pt x="1369" y="46"/>
                    <a:pt x="1369" y="46"/>
                    <a:pt x="1369" y="46"/>
                  </a:cubicBezTo>
                  <a:cubicBezTo>
                    <a:pt x="1367" y="46"/>
                    <a:pt x="1365" y="47"/>
                    <a:pt x="1363" y="49"/>
                  </a:cubicBezTo>
                  <a:cubicBezTo>
                    <a:pt x="1362" y="50"/>
                    <a:pt x="1361" y="51"/>
                    <a:pt x="1361" y="52"/>
                  </a:cubicBezTo>
                  <a:cubicBezTo>
                    <a:pt x="1359" y="53"/>
                    <a:pt x="1357" y="54"/>
                    <a:pt x="1355" y="54"/>
                  </a:cubicBezTo>
                  <a:cubicBezTo>
                    <a:pt x="1353" y="55"/>
                    <a:pt x="1351" y="56"/>
                    <a:pt x="1350" y="58"/>
                  </a:cubicBezTo>
                  <a:cubicBezTo>
                    <a:pt x="1349" y="59"/>
                    <a:pt x="1349" y="60"/>
                    <a:pt x="1348" y="62"/>
                  </a:cubicBezTo>
                  <a:cubicBezTo>
                    <a:pt x="1345" y="62"/>
                    <a:pt x="1345" y="62"/>
                    <a:pt x="1345" y="62"/>
                  </a:cubicBezTo>
                  <a:cubicBezTo>
                    <a:pt x="1342" y="62"/>
                    <a:pt x="1340" y="63"/>
                    <a:pt x="1338" y="66"/>
                  </a:cubicBezTo>
                  <a:cubicBezTo>
                    <a:pt x="1337" y="67"/>
                    <a:pt x="1336" y="69"/>
                    <a:pt x="1336" y="71"/>
                  </a:cubicBezTo>
                  <a:cubicBezTo>
                    <a:pt x="1333" y="72"/>
                    <a:pt x="1330" y="72"/>
                    <a:pt x="1327" y="73"/>
                  </a:cubicBezTo>
                  <a:cubicBezTo>
                    <a:pt x="1325" y="74"/>
                    <a:pt x="1323" y="76"/>
                    <a:pt x="1322" y="79"/>
                  </a:cubicBezTo>
                  <a:cubicBezTo>
                    <a:pt x="1319" y="79"/>
                    <a:pt x="1315" y="80"/>
                    <a:pt x="1312" y="81"/>
                  </a:cubicBezTo>
                  <a:cubicBezTo>
                    <a:pt x="1310" y="81"/>
                    <a:pt x="1308" y="82"/>
                    <a:pt x="1307" y="84"/>
                  </a:cubicBezTo>
                  <a:cubicBezTo>
                    <a:pt x="1305" y="87"/>
                    <a:pt x="1303" y="89"/>
                    <a:pt x="1302" y="92"/>
                  </a:cubicBezTo>
                  <a:cubicBezTo>
                    <a:pt x="1298" y="92"/>
                    <a:pt x="1298" y="92"/>
                    <a:pt x="1298" y="92"/>
                  </a:cubicBezTo>
                  <a:cubicBezTo>
                    <a:pt x="1295" y="92"/>
                    <a:pt x="1292" y="94"/>
                    <a:pt x="1291" y="96"/>
                  </a:cubicBezTo>
                  <a:cubicBezTo>
                    <a:pt x="1290" y="98"/>
                    <a:pt x="1290" y="99"/>
                    <a:pt x="1289" y="100"/>
                  </a:cubicBezTo>
                  <a:cubicBezTo>
                    <a:pt x="1286" y="100"/>
                    <a:pt x="1286" y="100"/>
                    <a:pt x="1286" y="100"/>
                  </a:cubicBezTo>
                  <a:cubicBezTo>
                    <a:pt x="1284" y="100"/>
                    <a:pt x="1282" y="100"/>
                    <a:pt x="1280" y="102"/>
                  </a:cubicBezTo>
                  <a:cubicBezTo>
                    <a:pt x="1279" y="103"/>
                    <a:pt x="1279" y="104"/>
                    <a:pt x="1278" y="106"/>
                  </a:cubicBezTo>
                  <a:cubicBezTo>
                    <a:pt x="1276" y="106"/>
                    <a:pt x="1274" y="107"/>
                    <a:pt x="1272" y="108"/>
                  </a:cubicBezTo>
                  <a:cubicBezTo>
                    <a:pt x="1270" y="109"/>
                    <a:pt x="1268" y="110"/>
                    <a:pt x="1267" y="112"/>
                  </a:cubicBezTo>
                  <a:cubicBezTo>
                    <a:pt x="1267" y="113"/>
                    <a:pt x="1266" y="114"/>
                    <a:pt x="1266" y="115"/>
                  </a:cubicBezTo>
                  <a:cubicBezTo>
                    <a:pt x="1263" y="115"/>
                    <a:pt x="1263" y="115"/>
                    <a:pt x="1263" y="115"/>
                  </a:cubicBezTo>
                  <a:cubicBezTo>
                    <a:pt x="1260" y="115"/>
                    <a:pt x="1257" y="116"/>
                    <a:pt x="1256" y="119"/>
                  </a:cubicBezTo>
                  <a:cubicBezTo>
                    <a:pt x="1254" y="121"/>
                    <a:pt x="1252" y="124"/>
                    <a:pt x="1251" y="127"/>
                  </a:cubicBezTo>
                  <a:cubicBezTo>
                    <a:pt x="1247" y="127"/>
                    <a:pt x="1247" y="127"/>
                    <a:pt x="1247" y="127"/>
                  </a:cubicBezTo>
                  <a:cubicBezTo>
                    <a:pt x="1244" y="127"/>
                    <a:pt x="1241" y="128"/>
                    <a:pt x="1240" y="131"/>
                  </a:cubicBezTo>
                  <a:cubicBezTo>
                    <a:pt x="1239" y="132"/>
                    <a:pt x="1239" y="133"/>
                    <a:pt x="1238" y="134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33" y="134"/>
                    <a:pt x="1230" y="135"/>
                    <a:pt x="1228" y="138"/>
                  </a:cubicBezTo>
                  <a:cubicBezTo>
                    <a:pt x="1227" y="140"/>
                    <a:pt x="1225" y="143"/>
                    <a:pt x="1223" y="146"/>
                  </a:cubicBezTo>
                  <a:cubicBezTo>
                    <a:pt x="1219" y="146"/>
                    <a:pt x="1219" y="146"/>
                    <a:pt x="1219" y="146"/>
                  </a:cubicBezTo>
                  <a:cubicBezTo>
                    <a:pt x="1216" y="146"/>
                    <a:pt x="1213" y="148"/>
                    <a:pt x="1212" y="151"/>
                  </a:cubicBezTo>
                  <a:cubicBezTo>
                    <a:pt x="1211" y="151"/>
                    <a:pt x="1211" y="152"/>
                    <a:pt x="1211" y="153"/>
                  </a:cubicBezTo>
                  <a:cubicBezTo>
                    <a:pt x="1208" y="153"/>
                    <a:pt x="1208" y="153"/>
                    <a:pt x="1208" y="153"/>
                  </a:cubicBezTo>
                  <a:cubicBezTo>
                    <a:pt x="1205" y="153"/>
                    <a:pt x="1202" y="155"/>
                    <a:pt x="1201" y="157"/>
                  </a:cubicBezTo>
                  <a:cubicBezTo>
                    <a:pt x="1199" y="160"/>
                    <a:pt x="1197" y="162"/>
                    <a:pt x="1196" y="165"/>
                  </a:cubicBezTo>
                  <a:cubicBezTo>
                    <a:pt x="1192" y="165"/>
                    <a:pt x="1192" y="165"/>
                    <a:pt x="1192" y="165"/>
                  </a:cubicBezTo>
                  <a:cubicBezTo>
                    <a:pt x="1189" y="165"/>
                    <a:pt x="1187" y="166"/>
                    <a:pt x="1185" y="168"/>
                  </a:cubicBezTo>
                  <a:cubicBezTo>
                    <a:pt x="1183" y="171"/>
                    <a:pt x="1182" y="174"/>
                    <a:pt x="1180" y="176"/>
                  </a:cubicBezTo>
                  <a:cubicBezTo>
                    <a:pt x="1176" y="176"/>
                    <a:pt x="1176" y="176"/>
                    <a:pt x="1176" y="176"/>
                  </a:cubicBezTo>
                  <a:cubicBezTo>
                    <a:pt x="1173" y="176"/>
                    <a:pt x="1171" y="178"/>
                    <a:pt x="1169" y="180"/>
                  </a:cubicBezTo>
                  <a:cubicBezTo>
                    <a:pt x="1168" y="183"/>
                    <a:pt x="1166" y="185"/>
                    <a:pt x="1164" y="188"/>
                  </a:cubicBezTo>
                  <a:cubicBezTo>
                    <a:pt x="1161" y="188"/>
                    <a:pt x="1161" y="188"/>
                    <a:pt x="1161" y="188"/>
                  </a:cubicBezTo>
                  <a:cubicBezTo>
                    <a:pt x="1158" y="188"/>
                    <a:pt x="1155" y="189"/>
                    <a:pt x="1154" y="191"/>
                  </a:cubicBezTo>
                  <a:cubicBezTo>
                    <a:pt x="1152" y="194"/>
                    <a:pt x="1150" y="197"/>
                    <a:pt x="1148" y="199"/>
                  </a:cubicBezTo>
                  <a:cubicBezTo>
                    <a:pt x="1145" y="199"/>
                    <a:pt x="1145" y="199"/>
                    <a:pt x="1145" y="199"/>
                  </a:cubicBezTo>
                  <a:cubicBezTo>
                    <a:pt x="1142" y="199"/>
                    <a:pt x="1139" y="201"/>
                    <a:pt x="1137" y="204"/>
                  </a:cubicBezTo>
                  <a:cubicBezTo>
                    <a:pt x="1137" y="205"/>
                    <a:pt x="1136" y="206"/>
                    <a:pt x="1136" y="207"/>
                  </a:cubicBezTo>
                  <a:cubicBezTo>
                    <a:pt x="1133" y="207"/>
                    <a:pt x="1131" y="209"/>
                    <a:pt x="1130" y="211"/>
                  </a:cubicBezTo>
                  <a:cubicBezTo>
                    <a:pt x="1129" y="212"/>
                    <a:pt x="1128" y="213"/>
                    <a:pt x="1128" y="215"/>
                  </a:cubicBezTo>
                  <a:cubicBezTo>
                    <a:pt x="1125" y="215"/>
                    <a:pt x="1125" y="215"/>
                    <a:pt x="1125" y="215"/>
                  </a:cubicBezTo>
                  <a:cubicBezTo>
                    <a:pt x="1123" y="215"/>
                    <a:pt x="1120" y="216"/>
                    <a:pt x="1119" y="218"/>
                  </a:cubicBezTo>
                  <a:cubicBezTo>
                    <a:pt x="1115" y="222"/>
                    <a:pt x="1112" y="226"/>
                    <a:pt x="1109" y="230"/>
                  </a:cubicBezTo>
                  <a:cubicBezTo>
                    <a:pt x="1105" y="230"/>
                    <a:pt x="1105" y="230"/>
                    <a:pt x="1105" y="230"/>
                  </a:cubicBezTo>
                  <a:cubicBezTo>
                    <a:pt x="1103" y="230"/>
                    <a:pt x="1101" y="231"/>
                    <a:pt x="1099" y="233"/>
                  </a:cubicBezTo>
                  <a:cubicBezTo>
                    <a:pt x="1096" y="237"/>
                    <a:pt x="1093" y="241"/>
                    <a:pt x="1090" y="245"/>
                  </a:cubicBezTo>
                  <a:cubicBezTo>
                    <a:pt x="1086" y="245"/>
                    <a:pt x="1086" y="245"/>
                    <a:pt x="1086" y="245"/>
                  </a:cubicBezTo>
                  <a:cubicBezTo>
                    <a:pt x="1083" y="245"/>
                    <a:pt x="1081" y="246"/>
                    <a:pt x="1079" y="248"/>
                  </a:cubicBezTo>
                  <a:cubicBezTo>
                    <a:pt x="1076" y="252"/>
                    <a:pt x="1073" y="256"/>
                    <a:pt x="1070" y="260"/>
                  </a:cubicBezTo>
                  <a:cubicBezTo>
                    <a:pt x="1066" y="260"/>
                    <a:pt x="1066" y="260"/>
                    <a:pt x="1066" y="260"/>
                  </a:cubicBezTo>
                  <a:cubicBezTo>
                    <a:pt x="1064" y="260"/>
                    <a:pt x="1061" y="261"/>
                    <a:pt x="1060" y="263"/>
                  </a:cubicBezTo>
                  <a:cubicBezTo>
                    <a:pt x="1055" y="269"/>
                    <a:pt x="1051" y="274"/>
                    <a:pt x="1046" y="279"/>
                  </a:cubicBezTo>
                  <a:cubicBezTo>
                    <a:pt x="1042" y="279"/>
                    <a:pt x="1042" y="279"/>
                    <a:pt x="1042" y="279"/>
                  </a:cubicBezTo>
                  <a:cubicBezTo>
                    <a:pt x="1040" y="279"/>
                    <a:pt x="1038" y="281"/>
                    <a:pt x="1036" y="282"/>
                  </a:cubicBezTo>
                  <a:cubicBezTo>
                    <a:pt x="1031" y="289"/>
                    <a:pt x="1025" y="296"/>
                    <a:pt x="1019" y="302"/>
                  </a:cubicBezTo>
                  <a:cubicBezTo>
                    <a:pt x="1015" y="302"/>
                    <a:pt x="1015" y="302"/>
                    <a:pt x="1015" y="302"/>
                  </a:cubicBezTo>
                  <a:cubicBezTo>
                    <a:pt x="1013" y="302"/>
                    <a:pt x="1010" y="304"/>
                    <a:pt x="1009" y="305"/>
                  </a:cubicBezTo>
                  <a:cubicBezTo>
                    <a:pt x="1003" y="312"/>
                    <a:pt x="997" y="319"/>
                    <a:pt x="992" y="325"/>
                  </a:cubicBezTo>
                  <a:cubicBezTo>
                    <a:pt x="987" y="325"/>
                    <a:pt x="987" y="325"/>
                    <a:pt x="987" y="325"/>
                  </a:cubicBezTo>
                  <a:cubicBezTo>
                    <a:pt x="985" y="325"/>
                    <a:pt x="982" y="327"/>
                    <a:pt x="981" y="329"/>
                  </a:cubicBezTo>
                  <a:cubicBezTo>
                    <a:pt x="977" y="333"/>
                    <a:pt x="974" y="338"/>
                    <a:pt x="970" y="343"/>
                  </a:cubicBezTo>
                  <a:cubicBezTo>
                    <a:pt x="966" y="345"/>
                    <a:pt x="963" y="347"/>
                    <a:pt x="959" y="350"/>
                  </a:cubicBezTo>
                  <a:cubicBezTo>
                    <a:pt x="958" y="350"/>
                    <a:pt x="958" y="351"/>
                    <a:pt x="957" y="352"/>
                  </a:cubicBezTo>
                  <a:cubicBezTo>
                    <a:pt x="956" y="352"/>
                    <a:pt x="956" y="352"/>
                    <a:pt x="956" y="352"/>
                  </a:cubicBezTo>
                  <a:cubicBezTo>
                    <a:pt x="954" y="352"/>
                    <a:pt x="951" y="353"/>
                    <a:pt x="950" y="355"/>
                  </a:cubicBezTo>
                  <a:cubicBezTo>
                    <a:pt x="937" y="369"/>
                    <a:pt x="924" y="382"/>
                    <a:pt x="911" y="396"/>
                  </a:cubicBezTo>
                  <a:cubicBezTo>
                    <a:pt x="876" y="422"/>
                    <a:pt x="850" y="452"/>
                    <a:pt x="820" y="481"/>
                  </a:cubicBezTo>
                  <a:cubicBezTo>
                    <a:pt x="820" y="481"/>
                    <a:pt x="820" y="481"/>
                    <a:pt x="820" y="481"/>
                  </a:cubicBezTo>
                  <a:cubicBezTo>
                    <a:pt x="792" y="508"/>
                    <a:pt x="762" y="532"/>
                    <a:pt x="738" y="565"/>
                  </a:cubicBezTo>
                  <a:cubicBezTo>
                    <a:pt x="723" y="578"/>
                    <a:pt x="709" y="590"/>
                    <a:pt x="695" y="603"/>
                  </a:cubicBezTo>
                  <a:cubicBezTo>
                    <a:pt x="693" y="604"/>
                    <a:pt x="692" y="606"/>
                    <a:pt x="692" y="609"/>
                  </a:cubicBezTo>
                  <a:cubicBezTo>
                    <a:pt x="692" y="613"/>
                    <a:pt x="692" y="613"/>
                    <a:pt x="692" y="613"/>
                  </a:cubicBezTo>
                  <a:cubicBezTo>
                    <a:pt x="684" y="620"/>
                    <a:pt x="676" y="626"/>
                    <a:pt x="668" y="633"/>
                  </a:cubicBezTo>
                  <a:cubicBezTo>
                    <a:pt x="666" y="635"/>
                    <a:pt x="665" y="637"/>
                    <a:pt x="665" y="640"/>
                  </a:cubicBezTo>
                  <a:cubicBezTo>
                    <a:pt x="665" y="643"/>
                    <a:pt x="665" y="643"/>
                    <a:pt x="665" y="643"/>
                  </a:cubicBezTo>
                  <a:cubicBezTo>
                    <a:pt x="658" y="649"/>
                    <a:pt x="651" y="654"/>
                    <a:pt x="644" y="660"/>
                  </a:cubicBezTo>
                  <a:cubicBezTo>
                    <a:pt x="642" y="662"/>
                    <a:pt x="641" y="664"/>
                    <a:pt x="641" y="666"/>
                  </a:cubicBezTo>
                  <a:cubicBezTo>
                    <a:pt x="641" y="670"/>
                    <a:pt x="641" y="670"/>
                    <a:pt x="641" y="670"/>
                  </a:cubicBezTo>
                  <a:cubicBezTo>
                    <a:pt x="636" y="674"/>
                    <a:pt x="630" y="678"/>
                    <a:pt x="624" y="683"/>
                  </a:cubicBezTo>
                  <a:cubicBezTo>
                    <a:pt x="622" y="684"/>
                    <a:pt x="621" y="687"/>
                    <a:pt x="621" y="689"/>
                  </a:cubicBezTo>
                  <a:cubicBezTo>
                    <a:pt x="621" y="693"/>
                    <a:pt x="621" y="693"/>
                    <a:pt x="621" y="693"/>
                  </a:cubicBezTo>
                  <a:cubicBezTo>
                    <a:pt x="616" y="697"/>
                    <a:pt x="610" y="701"/>
                    <a:pt x="605" y="706"/>
                  </a:cubicBezTo>
                  <a:cubicBezTo>
                    <a:pt x="603" y="707"/>
                    <a:pt x="602" y="710"/>
                    <a:pt x="602" y="712"/>
                  </a:cubicBezTo>
                  <a:cubicBezTo>
                    <a:pt x="602" y="716"/>
                    <a:pt x="602" y="716"/>
                    <a:pt x="602" y="716"/>
                  </a:cubicBezTo>
                  <a:cubicBezTo>
                    <a:pt x="598" y="719"/>
                    <a:pt x="593" y="722"/>
                    <a:pt x="589" y="725"/>
                  </a:cubicBezTo>
                  <a:cubicBezTo>
                    <a:pt x="587" y="726"/>
                    <a:pt x="586" y="729"/>
                    <a:pt x="586" y="731"/>
                  </a:cubicBezTo>
                  <a:cubicBezTo>
                    <a:pt x="586" y="735"/>
                    <a:pt x="586" y="735"/>
                    <a:pt x="586" y="735"/>
                  </a:cubicBezTo>
                  <a:cubicBezTo>
                    <a:pt x="582" y="738"/>
                    <a:pt x="578" y="741"/>
                    <a:pt x="574" y="744"/>
                  </a:cubicBezTo>
                  <a:cubicBezTo>
                    <a:pt x="571" y="745"/>
                    <a:pt x="570" y="748"/>
                    <a:pt x="570" y="750"/>
                  </a:cubicBezTo>
                  <a:cubicBezTo>
                    <a:pt x="570" y="754"/>
                    <a:pt x="570" y="754"/>
                    <a:pt x="570" y="754"/>
                  </a:cubicBezTo>
                  <a:cubicBezTo>
                    <a:pt x="566" y="757"/>
                    <a:pt x="562" y="760"/>
                    <a:pt x="558" y="763"/>
                  </a:cubicBezTo>
                  <a:cubicBezTo>
                    <a:pt x="556" y="765"/>
                    <a:pt x="554" y="767"/>
                    <a:pt x="554" y="770"/>
                  </a:cubicBezTo>
                  <a:cubicBezTo>
                    <a:pt x="554" y="773"/>
                    <a:pt x="554" y="773"/>
                    <a:pt x="554" y="773"/>
                  </a:cubicBezTo>
                  <a:cubicBezTo>
                    <a:pt x="552" y="774"/>
                    <a:pt x="549" y="776"/>
                    <a:pt x="547" y="778"/>
                  </a:cubicBezTo>
                  <a:cubicBezTo>
                    <a:pt x="544" y="779"/>
                    <a:pt x="543" y="782"/>
                    <a:pt x="543" y="785"/>
                  </a:cubicBezTo>
                  <a:cubicBezTo>
                    <a:pt x="543" y="788"/>
                    <a:pt x="543" y="788"/>
                    <a:pt x="543" y="788"/>
                  </a:cubicBezTo>
                  <a:cubicBezTo>
                    <a:pt x="540" y="790"/>
                    <a:pt x="537" y="791"/>
                    <a:pt x="535" y="793"/>
                  </a:cubicBezTo>
                  <a:cubicBezTo>
                    <a:pt x="532" y="795"/>
                    <a:pt x="531" y="797"/>
                    <a:pt x="531" y="800"/>
                  </a:cubicBezTo>
                  <a:cubicBezTo>
                    <a:pt x="531" y="803"/>
                    <a:pt x="531" y="803"/>
                    <a:pt x="531" y="803"/>
                  </a:cubicBezTo>
                  <a:cubicBezTo>
                    <a:pt x="528" y="805"/>
                    <a:pt x="525" y="807"/>
                    <a:pt x="523" y="809"/>
                  </a:cubicBezTo>
                  <a:cubicBezTo>
                    <a:pt x="520" y="810"/>
                    <a:pt x="519" y="813"/>
                    <a:pt x="519" y="815"/>
                  </a:cubicBezTo>
                  <a:cubicBezTo>
                    <a:pt x="519" y="819"/>
                    <a:pt x="519" y="819"/>
                    <a:pt x="519" y="819"/>
                  </a:cubicBezTo>
                  <a:cubicBezTo>
                    <a:pt x="516" y="820"/>
                    <a:pt x="514" y="822"/>
                    <a:pt x="511" y="824"/>
                  </a:cubicBezTo>
                  <a:cubicBezTo>
                    <a:pt x="509" y="825"/>
                    <a:pt x="508" y="826"/>
                    <a:pt x="508" y="828"/>
                  </a:cubicBezTo>
                  <a:cubicBezTo>
                    <a:pt x="507" y="831"/>
                    <a:pt x="506" y="834"/>
                    <a:pt x="505" y="836"/>
                  </a:cubicBezTo>
                  <a:cubicBezTo>
                    <a:pt x="500" y="839"/>
                    <a:pt x="500" y="839"/>
                    <a:pt x="500" y="839"/>
                  </a:cubicBezTo>
                  <a:cubicBezTo>
                    <a:pt x="497" y="840"/>
                    <a:pt x="496" y="843"/>
                    <a:pt x="496" y="846"/>
                  </a:cubicBezTo>
                  <a:cubicBezTo>
                    <a:pt x="496" y="848"/>
                    <a:pt x="496" y="848"/>
                    <a:pt x="496" y="848"/>
                  </a:cubicBezTo>
                  <a:cubicBezTo>
                    <a:pt x="494" y="849"/>
                    <a:pt x="493" y="849"/>
                    <a:pt x="492" y="850"/>
                  </a:cubicBezTo>
                  <a:cubicBezTo>
                    <a:pt x="489" y="851"/>
                    <a:pt x="487" y="854"/>
                    <a:pt x="487" y="857"/>
                  </a:cubicBezTo>
                  <a:cubicBezTo>
                    <a:pt x="487" y="861"/>
                    <a:pt x="487" y="861"/>
                    <a:pt x="487" y="861"/>
                  </a:cubicBezTo>
                  <a:cubicBezTo>
                    <a:pt x="485" y="862"/>
                    <a:pt x="482" y="864"/>
                    <a:pt x="479" y="866"/>
                  </a:cubicBezTo>
                  <a:cubicBezTo>
                    <a:pt x="477" y="868"/>
                    <a:pt x="476" y="870"/>
                    <a:pt x="476" y="873"/>
                  </a:cubicBezTo>
                  <a:cubicBezTo>
                    <a:pt x="476" y="875"/>
                    <a:pt x="476" y="875"/>
                    <a:pt x="476" y="875"/>
                  </a:cubicBezTo>
                  <a:cubicBezTo>
                    <a:pt x="475" y="876"/>
                    <a:pt x="474" y="876"/>
                    <a:pt x="473" y="877"/>
                  </a:cubicBezTo>
                  <a:cubicBezTo>
                    <a:pt x="470" y="878"/>
                    <a:pt x="468" y="881"/>
                    <a:pt x="468" y="884"/>
                  </a:cubicBezTo>
                  <a:cubicBezTo>
                    <a:pt x="468" y="887"/>
                    <a:pt x="468" y="887"/>
                    <a:pt x="468" y="887"/>
                  </a:cubicBezTo>
                  <a:cubicBezTo>
                    <a:pt x="465" y="889"/>
                    <a:pt x="463" y="891"/>
                    <a:pt x="460" y="892"/>
                  </a:cubicBezTo>
                  <a:cubicBezTo>
                    <a:pt x="458" y="894"/>
                    <a:pt x="456" y="897"/>
                    <a:pt x="456" y="900"/>
                  </a:cubicBezTo>
                  <a:cubicBezTo>
                    <a:pt x="456" y="902"/>
                    <a:pt x="456" y="902"/>
                    <a:pt x="456" y="902"/>
                  </a:cubicBezTo>
                  <a:cubicBezTo>
                    <a:pt x="455" y="903"/>
                    <a:pt x="454" y="903"/>
                    <a:pt x="453" y="903"/>
                  </a:cubicBezTo>
                  <a:cubicBezTo>
                    <a:pt x="451" y="904"/>
                    <a:pt x="450" y="906"/>
                    <a:pt x="449" y="908"/>
                  </a:cubicBezTo>
                  <a:cubicBezTo>
                    <a:pt x="448" y="910"/>
                    <a:pt x="447" y="912"/>
                    <a:pt x="447" y="914"/>
                  </a:cubicBezTo>
                  <a:cubicBezTo>
                    <a:pt x="445" y="915"/>
                    <a:pt x="444" y="915"/>
                    <a:pt x="443" y="917"/>
                  </a:cubicBezTo>
                  <a:cubicBezTo>
                    <a:pt x="441" y="918"/>
                    <a:pt x="440" y="920"/>
                    <a:pt x="440" y="922"/>
                  </a:cubicBezTo>
                  <a:cubicBezTo>
                    <a:pt x="440" y="925"/>
                    <a:pt x="440" y="925"/>
                    <a:pt x="440" y="925"/>
                  </a:cubicBezTo>
                  <a:cubicBezTo>
                    <a:pt x="439" y="925"/>
                    <a:pt x="438" y="926"/>
                    <a:pt x="437" y="927"/>
                  </a:cubicBezTo>
                  <a:cubicBezTo>
                    <a:pt x="434" y="928"/>
                    <a:pt x="432" y="931"/>
                    <a:pt x="432" y="934"/>
                  </a:cubicBezTo>
                  <a:cubicBezTo>
                    <a:pt x="432" y="936"/>
                    <a:pt x="432" y="936"/>
                    <a:pt x="432" y="936"/>
                  </a:cubicBezTo>
                  <a:cubicBezTo>
                    <a:pt x="431" y="937"/>
                    <a:pt x="430" y="937"/>
                    <a:pt x="429" y="938"/>
                  </a:cubicBezTo>
                  <a:cubicBezTo>
                    <a:pt x="426" y="939"/>
                    <a:pt x="425" y="942"/>
                    <a:pt x="425" y="945"/>
                  </a:cubicBezTo>
                  <a:cubicBezTo>
                    <a:pt x="425" y="948"/>
                    <a:pt x="425" y="948"/>
                    <a:pt x="425" y="948"/>
                  </a:cubicBezTo>
                  <a:cubicBezTo>
                    <a:pt x="424" y="948"/>
                    <a:pt x="422" y="949"/>
                    <a:pt x="421" y="950"/>
                  </a:cubicBezTo>
                  <a:cubicBezTo>
                    <a:pt x="419" y="951"/>
                    <a:pt x="417" y="954"/>
                    <a:pt x="417" y="957"/>
                  </a:cubicBezTo>
                  <a:cubicBezTo>
                    <a:pt x="417" y="959"/>
                    <a:pt x="417" y="959"/>
                    <a:pt x="417" y="959"/>
                  </a:cubicBezTo>
                  <a:cubicBezTo>
                    <a:pt x="416" y="960"/>
                    <a:pt x="415" y="960"/>
                    <a:pt x="413" y="961"/>
                  </a:cubicBezTo>
                  <a:cubicBezTo>
                    <a:pt x="411" y="963"/>
                    <a:pt x="409" y="965"/>
                    <a:pt x="409" y="968"/>
                  </a:cubicBezTo>
                  <a:cubicBezTo>
                    <a:pt x="409" y="971"/>
                    <a:pt x="409" y="971"/>
                    <a:pt x="409" y="971"/>
                  </a:cubicBezTo>
                  <a:cubicBezTo>
                    <a:pt x="408" y="971"/>
                    <a:pt x="407" y="972"/>
                    <a:pt x="406" y="972"/>
                  </a:cubicBezTo>
                  <a:cubicBezTo>
                    <a:pt x="404" y="973"/>
                    <a:pt x="402" y="975"/>
                    <a:pt x="401" y="978"/>
                  </a:cubicBezTo>
                  <a:cubicBezTo>
                    <a:pt x="401" y="981"/>
                    <a:pt x="400" y="984"/>
                    <a:pt x="399" y="987"/>
                  </a:cubicBezTo>
                  <a:cubicBezTo>
                    <a:pt x="396" y="988"/>
                    <a:pt x="394" y="990"/>
                    <a:pt x="394" y="992"/>
                  </a:cubicBezTo>
                  <a:cubicBezTo>
                    <a:pt x="393" y="995"/>
                    <a:pt x="392" y="998"/>
                    <a:pt x="391" y="1001"/>
                  </a:cubicBezTo>
                  <a:cubicBezTo>
                    <a:pt x="389" y="1001"/>
                    <a:pt x="388" y="1002"/>
                    <a:pt x="386" y="1003"/>
                  </a:cubicBezTo>
                  <a:cubicBezTo>
                    <a:pt x="384" y="1004"/>
                    <a:pt x="382" y="1006"/>
                    <a:pt x="382" y="1008"/>
                  </a:cubicBezTo>
                  <a:cubicBezTo>
                    <a:pt x="381" y="1011"/>
                    <a:pt x="380" y="1015"/>
                    <a:pt x="379" y="1018"/>
                  </a:cubicBezTo>
                  <a:cubicBezTo>
                    <a:pt x="377" y="1019"/>
                    <a:pt x="375" y="1020"/>
                    <a:pt x="374" y="1023"/>
                  </a:cubicBezTo>
                  <a:cubicBezTo>
                    <a:pt x="373" y="1025"/>
                    <a:pt x="373" y="1027"/>
                    <a:pt x="372" y="1028"/>
                  </a:cubicBezTo>
                  <a:cubicBezTo>
                    <a:pt x="394" y="1028"/>
                    <a:pt x="394" y="1028"/>
                    <a:pt x="394" y="1028"/>
                  </a:cubicBezTo>
                  <a:cubicBezTo>
                    <a:pt x="394" y="1028"/>
                    <a:pt x="394" y="1028"/>
                    <a:pt x="394" y="1028"/>
                  </a:cubicBezTo>
                  <a:cubicBezTo>
                    <a:pt x="395" y="1024"/>
                    <a:pt x="396" y="1020"/>
                    <a:pt x="397" y="1016"/>
                  </a:cubicBezTo>
                  <a:cubicBezTo>
                    <a:pt x="398" y="1015"/>
                    <a:pt x="400" y="1015"/>
                    <a:pt x="401" y="1014"/>
                  </a:cubicBezTo>
                  <a:cubicBezTo>
                    <a:pt x="403" y="1013"/>
                    <a:pt x="405" y="1011"/>
                    <a:pt x="405" y="1010"/>
                  </a:cubicBezTo>
                  <a:cubicBezTo>
                    <a:pt x="406" y="1007"/>
                    <a:pt x="407" y="1005"/>
                    <a:pt x="408" y="1003"/>
                  </a:cubicBezTo>
                  <a:cubicBezTo>
                    <a:pt x="410" y="1002"/>
                    <a:pt x="413" y="1000"/>
                    <a:pt x="414" y="997"/>
                  </a:cubicBezTo>
                  <a:cubicBezTo>
                    <a:pt x="415" y="993"/>
                    <a:pt x="415" y="989"/>
                    <a:pt x="416" y="986"/>
                  </a:cubicBezTo>
                  <a:cubicBezTo>
                    <a:pt x="418" y="985"/>
                    <a:pt x="420" y="984"/>
                    <a:pt x="421" y="983"/>
                  </a:cubicBezTo>
                  <a:cubicBezTo>
                    <a:pt x="424" y="982"/>
                    <a:pt x="426" y="979"/>
                    <a:pt x="426" y="976"/>
                  </a:cubicBezTo>
                  <a:cubicBezTo>
                    <a:pt x="426" y="974"/>
                    <a:pt x="426" y="974"/>
                    <a:pt x="426" y="974"/>
                  </a:cubicBezTo>
                  <a:cubicBezTo>
                    <a:pt x="427" y="973"/>
                    <a:pt x="428" y="972"/>
                    <a:pt x="429" y="972"/>
                  </a:cubicBezTo>
                  <a:cubicBezTo>
                    <a:pt x="432" y="970"/>
                    <a:pt x="433" y="968"/>
                    <a:pt x="433" y="964"/>
                  </a:cubicBezTo>
                  <a:cubicBezTo>
                    <a:pt x="433" y="962"/>
                    <a:pt x="433" y="962"/>
                    <a:pt x="433" y="962"/>
                  </a:cubicBezTo>
                  <a:cubicBezTo>
                    <a:pt x="435" y="962"/>
                    <a:pt x="436" y="961"/>
                    <a:pt x="437" y="960"/>
                  </a:cubicBezTo>
                  <a:cubicBezTo>
                    <a:pt x="439" y="959"/>
                    <a:pt x="441" y="956"/>
                    <a:pt x="441" y="953"/>
                  </a:cubicBezTo>
                  <a:cubicBezTo>
                    <a:pt x="441" y="951"/>
                    <a:pt x="441" y="951"/>
                    <a:pt x="441" y="951"/>
                  </a:cubicBezTo>
                  <a:cubicBezTo>
                    <a:pt x="442" y="950"/>
                    <a:pt x="443" y="950"/>
                    <a:pt x="444" y="949"/>
                  </a:cubicBezTo>
                  <a:cubicBezTo>
                    <a:pt x="447" y="948"/>
                    <a:pt x="449" y="945"/>
                    <a:pt x="449" y="942"/>
                  </a:cubicBezTo>
                  <a:cubicBezTo>
                    <a:pt x="449" y="939"/>
                    <a:pt x="449" y="939"/>
                    <a:pt x="449" y="939"/>
                  </a:cubicBezTo>
                  <a:cubicBezTo>
                    <a:pt x="450" y="939"/>
                    <a:pt x="451" y="938"/>
                    <a:pt x="452" y="938"/>
                  </a:cubicBezTo>
                  <a:cubicBezTo>
                    <a:pt x="455" y="936"/>
                    <a:pt x="457" y="933"/>
                    <a:pt x="457" y="930"/>
                  </a:cubicBezTo>
                  <a:cubicBezTo>
                    <a:pt x="457" y="930"/>
                    <a:pt x="457" y="930"/>
                    <a:pt x="457" y="930"/>
                  </a:cubicBezTo>
                  <a:cubicBezTo>
                    <a:pt x="458" y="929"/>
                    <a:pt x="460" y="927"/>
                    <a:pt x="460" y="925"/>
                  </a:cubicBezTo>
                  <a:cubicBezTo>
                    <a:pt x="461" y="922"/>
                    <a:pt x="462" y="920"/>
                    <a:pt x="463" y="917"/>
                  </a:cubicBezTo>
                  <a:cubicBezTo>
                    <a:pt x="465" y="916"/>
                    <a:pt x="466" y="915"/>
                    <a:pt x="468" y="915"/>
                  </a:cubicBezTo>
                  <a:cubicBezTo>
                    <a:pt x="471" y="913"/>
                    <a:pt x="473" y="910"/>
                    <a:pt x="473" y="907"/>
                  </a:cubicBezTo>
                  <a:cubicBezTo>
                    <a:pt x="473" y="904"/>
                    <a:pt x="473" y="904"/>
                    <a:pt x="473" y="904"/>
                  </a:cubicBezTo>
                  <a:cubicBezTo>
                    <a:pt x="475" y="902"/>
                    <a:pt x="478" y="900"/>
                    <a:pt x="481" y="899"/>
                  </a:cubicBezTo>
                  <a:cubicBezTo>
                    <a:pt x="483" y="897"/>
                    <a:pt x="485" y="895"/>
                    <a:pt x="485" y="892"/>
                  </a:cubicBezTo>
                  <a:cubicBezTo>
                    <a:pt x="485" y="889"/>
                    <a:pt x="485" y="889"/>
                    <a:pt x="485" y="889"/>
                  </a:cubicBezTo>
                  <a:cubicBezTo>
                    <a:pt x="486" y="889"/>
                    <a:pt x="487" y="888"/>
                    <a:pt x="488" y="888"/>
                  </a:cubicBezTo>
                  <a:cubicBezTo>
                    <a:pt x="491" y="887"/>
                    <a:pt x="492" y="884"/>
                    <a:pt x="492" y="880"/>
                  </a:cubicBezTo>
                  <a:cubicBezTo>
                    <a:pt x="492" y="877"/>
                    <a:pt x="492" y="877"/>
                    <a:pt x="492" y="877"/>
                  </a:cubicBezTo>
                  <a:cubicBezTo>
                    <a:pt x="495" y="876"/>
                    <a:pt x="498" y="874"/>
                    <a:pt x="500" y="872"/>
                  </a:cubicBezTo>
                  <a:cubicBezTo>
                    <a:pt x="503" y="870"/>
                    <a:pt x="504" y="868"/>
                    <a:pt x="504" y="865"/>
                  </a:cubicBezTo>
                  <a:cubicBezTo>
                    <a:pt x="504" y="863"/>
                    <a:pt x="504" y="863"/>
                    <a:pt x="504" y="863"/>
                  </a:cubicBezTo>
                  <a:cubicBezTo>
                    <a:pt x="505" y="862"/>
                    <a:pt x="506" y="862"/>
                    <a:pt x="507" y="861"/>
                  </a:cubicBezTo>
                  <a:cubicBezTo>
                    <a:pt x="510" y="860"/>
                    <a:pt x="512" y="857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5" y="850"/>
                    <a:pt x="515" y="850"/>
                    <a:pt x="515" y="850"/>
                  </a:cubicBezTo>
                  <a:cubicBezTo>
                    <a:pt x="517" y="849"/>
                    <a:pt x="519" y="847"/>
                    <a:pt x="519" y="845"/>
                  </a:cubicBezTo>
                  <a:cubicBezTo>
                    <a:pt x="521" y="842"/>
                    <a:pt x="522" y="839"/>
                    <a:pt x="523" y="836"/>
                  </a:cubicBezTo>
                  <a:cubicBezTo>
                    <a:pt x="526" y="834"/>
                    <a:pt x="529" y="832"/>
                    <a:pt x="532" y="830"/>
                  </a:cubicBezTo>
                  <a:cubicBezTo>
                    <a:pt x="534" y="829"/>
                    <a:pt x="536" y="826"/>
                    <a:pt x="536" y="823"/>
                  </a:cubicBezTo>
                  <a:cubicBezTo>
                    <a:pt x="536" y="820"/>
                    <a:pt x="536" y="820"/>
                    <a:pt x="536" y="820"/>
                  </a:cubicBezTo>
                  <a:cubicBezTo>
                    <a:pt x="538" y="818"/>
                    <a:pt x="541" y="816"/>
                    <a:pt x="544" y="815"/>
                  </a:cubicBezTo>
                  <a:cubicBezTo>
                    <a:pt x="546" y="813"/>
                    <a:pt x="547" y="811"/>
                    <a:pt x="547" y="808"/>
                  </a:cubicBezTo>
                  <a:cubicBezTo>
                    <a:pt x="547" y="805"/>
                    <a:pt x="547" y="805"/>
                    <a:pt x="547" y="805"/>
                  </a:cubicBezTo>
                  <a:cubicBezTo>
                    <a:pt x="550" y="803"/>
                    <a:pt x="553" y="801"/>
                    <a:pt x="556" y="799"/>
                  </a:cubicBezTo>
                  <a:cubicBezTo>
                    <a:pt x="558" y="798"/>
                    <a:pt x="559" y="795"/>
                    <a:pt x="559" y="792"/>
                  </a:cubicBezTo>
                  <a:cubicBezTo>
                    <a:pt x="559" y="789"/>
                    <a:pt x="559" y="789"/>
                    <a:pt x="559" y="789"/>
                  </a:cubicBezTo>
                  <a:cubicBezTo>
                    <a:pt x="562" y="788"/>
                    <a:pt x="565" y="786"/>
                    <a:pt x="567" y="784"/>
                  </a:cubicBezTo>
                  <a:cubicBezTo>
                    <a:pt x="570" y="782"/>
                    <a:pt x="571" y="780"/>
                    <a:pt x="571" y="777"/>
                  </a:cubicBezTo>
                  <a:cubicBezTo>
                    <a:pt x="571" y="774"/>
                    <a:pt x="571" y="774"/>
                    <a:pt x="571" y="774"/>
                  </a:cubicBezTo>
                  <a:cubicBezTo>
                    <a:pt x="575" y="771"/>
                    <a:pt x="579" y="768"/>
                    <a:pt x="583" y="765"/>
                  </a:cubicBezTo>
                  <a:cubicBezTo>
                    <a:pt x="586" y="763"/>
                    <a:pt x="587" y="761"/>
                    <a:pt x="587" y="758"/>
                  </a:cubicBezTo>
                  <a:cubicBezTo>
                    <a:pt x="587" y="755"/>
                    <a:pt x="587" y="755"/>
                    <a:pt x="587" y="755"/>
                  </a:cubicBezTo>
                  <a:cubicBezTo>
                    <a:pt x="591" y="752"/>
                    <a:pt x="595" y="749"/>
                    <a:pt x="599" y="746"/>
                  </a:cubicBezTo>
                  <a:cubicBezTo>
                    <a:pt x="601" y="744"/>
                    <a:pt x="603" y="742"/>
                    <a:pt x="603" y="739"/>
                  </a:cubicBezTo>
                  <a:cubicBezTo>
                    <a:pt x="603" y="736"/>
                    <a:pt x="603" y="736"/>
                    <a:pt x="603" y="736"/>
                  </a:cubicBezTo>
                  <a:cubicBezTo>
                    <a:pt x="607" y="733"/>
                    <a:pt x="611" y="730"/>
                    <a:pt x="615" y="726"/>
                  </a:cubicBezTo>
                  <a:cubicBezTo>
                    <a:pt x="617" y="725"/>
                    <a:pt x="618" y="722"/>
                    <a:pt x="618" y="720"/>
                  </a:cubicBezTo>
                  <a:cubicBezTo>
                    <a:pt x="618" y="716"/>
                    <a:pt x="618" y="716"/>
                    <a:pt x="618" y="716"/>
                  </a:cubicBezTo>
                  <a:cubicBezTo>
                    <a:pt x="624" y="712"/>
                    <a:pt x="629" y="708"/>
                    <a:pt x="635" y="703"/>
                  </a:cubicBezTo>
                  <a:cubicBezTo>
                    <a:pt x="637" y="702"/>
                    <a:pt x="638" y="699"/>
                    <a:pt x="638" y="697"/>
                  </a:cubicBezTo>
                  <a:cubicBezTo>
                    <a:pt x="638" y="693"/>
                    <a:pt x="638" y="693"/>
                    <a:pt x="638" y="693"/>
                  </a:cubicBezTo>
                  <a:cubicBezTo>
                    <a:pt x="643" y="689"/>
                    <a:pt x="649" y="685"/>
                    <a:pt x="654" y="680"/>
                  </a:cubicBezTo>
                  <a:cubicBezTo>
                    <a:pt x="656" y="679"/>
                    <a:pt x="658" y="677"/>
                    <a:pt x="658" y="674"/>
                  </a:cubicBezTo>
                  <a:cubicBezTo>
                    <a:pt x="658" y="670"/>
                    <a:pt x="658" y="670"/>
                    <a:pt x="658" y="670"/>
                  </a:cubicBezTo>
                  <a:cubicBezTo>
                    <a:pt x="664" y="665"/>
                    <a:pt x="671" y="659"/>
                    <a:pt x="678" y="654"/>
                  </a:cubicBezTo>
                  <a:cubicBezTo>
                    <a:pt x="680" y="652"/>
                    <a:pt x="681" y="650"/>
                    <a:pt x="681" y="647"/>
                  </a:cubicBezTo>
                  <a:cubicBezTo>
                    <a:pt x="681" y="644"/>
                    <a:pt x="681" y="644"/>
                    <a:pt x="681" y="644"/>
                  </a:cubicBezTo>
                  <a:cubicBezTo>
                    <a:pt x="689" y="637"/>
                    <a:pt x="698" y="630"/>
                    <a:pt x="706" y="623"/>
                  </a:cubicBezTo>
                  <a:cubicBezTo>
                    <a:pt x="708" y="621"/>
                    <a:pt x="709" y="619"/>
                    <a:pt x="709" y="617"/>
                  </a:cubicBezTo>
                  <a:cubicBezTo>
                    <a:pt x="709" y="613"/>
                    <a:pt x="709" y="613"/>
                    <a:pt x="709" y="613"/>
                  </a:cubicBezTo>
                  <a:cubicBezTo>
                    <a:pt x="722" y="601"/>
                    <a:pt x="736" y="589"/>
                    <a:pt x="749" y="577"/>
                  </a:cubicBezTo>
                  <a:cubicBezTo>
                    <a:pt x="750" y="576"/>
                    <a:pt x="750" y="576"/>
                    <a:pt x="750" y="576"/>
                  </a:cubicBezTo>
                  <a:cubicBezTo>
                    <a:pt x="774" y="544"/>
                    <a:pt x="803" y="521"/>
                    <a:pt x="832" y="492"/>
                  </a:cubicBezTo>
                  <a:cubicBezTo>
                    <a:pt x="832" y="493"/>
                    <a:pt x="832" y="493"/>
                    <a:pt x="832" y="493"/>
                  </a:cubicBezTo>
                  <a:cubicBezTo>
                    <a:pt x="862" y="463"/>
                    <a:pt x="888" y="433"/>
                    <a:pt x="921" y="409"/>
                  </a:cubicBezTo>
                  <a:cubicBezTo>
                    <a:pt x="922" y="409"/>
                    <a:pt x="922" y="408"/>
                    <a:pt x="923" y="408"/>
                  </a:cubicBezTo>
                  <a:cubicBezTo>
                    <a:pt x="935" y="395"/>
                    <a:pt x="947" y="382"/>
                    <a:pt x="960" y="369"/>
                  </a:cubicBezTo>
                  <a:cubicBezTo>
                    <a:pt x="964" y="369"/>
                    <a:pt x="964" y="369"/>
                    <a:pt x="964" y="369"/>
                  </a:cubicBezTo>
                  <a:cubicBezTo>
                    <a:pt x="966" y="369"/>
                    <a:pt x="968" y="368"/>
                    <a:pt x="970" y="366"/>
                  </a:cubicBezTo>
                  <a:cubicBezTo>
                    <a:pt x="971" y="365"/>
                    <a:pt x="972" y="363"/>
                    <a:pt x="972" y="361"/>
                  </a:cubicBezTo>
                  <a:cubicBezTo>
                    <a:pt x="975" y="359"/>
                    <a:pt x="978" y="358"/>
                    <a:pt x="980" y="356"/>
                  </a:cubicBezTo>
                  <a:cubicBezTo>
                    <a:pt x="981" y="355"/>
                    <a:pt x="982" y="355"/>
                    <a:pt x="982" y="354"/>
                  </a:cubicBezTo>
                  <a:cubicBezTo>
                    <a:pt x="985" y="350"/>
                    <a:pt x="988" y="346"/>
                    <a:pt x="992" y="342"/>
                  </a:cubicBezTo>
                  <a:cubicBezTo>
                    <a:pt x="995" y="342"/>
                    <a:pt x="995" y="342"/>
                    <a:pt x="995" y="342"/>
                  </a:cubicBezTo>
                  <a:cubicBezTo>
                    <a:pt x="998" y="342"/>
                    <a:pt x="1000" y="341"/>
                    <a:pt x="1002" y="339"/>
                  </a:cubicBezTo>
                  <a:cubicBezTo>
                    <a:pt x="1007" y="332"/>
                    <a:pt x="1013" y="326"/>
                    <a:pt x="1019" y="319"/>
                  </a:cubicBezTo>
                  <a:cubicBezTo>
                    <a:pt x="1023" y="319"/>
                    <a:pt x="1023" y="319"/>
                    <a:pt x="1023" y="319"/>
                  </a:cubicBezTo>
                  <a:cubicBezTo>
                    <a:pt x="1025" y="319"/>
                    <a:pt x="1028" y="318"/>
                    <a:pt x="1029" y="316"/>
                  </a:cubicBezTo>
                  <a:cubicBezTo>
                    <a:pt x="1035" y="309"/>
                    <a:pt x="1041" y="303"/>
                    <a:pt x="1046" y="296"/>
                  </a:cubicBezTo>
                  <a:cubicBezTo>
                    <a:pt x="1050" y="296"/>
                    <a:pt x="1050" y="296"/>
                    <a:pt x="1050" y="296"/>
                  </a:cubicBezTo>
                  <a:cubicBezTo>
                    <a:pt x="1053" y="296"/>
                    <a:pt x="1055" y="295"/>
                    <a:pt x="1057" y="293"/>
                  </a:cubicBezTo>
                  <a:cubicBezTo>
                    <a:pt x="1061" y="288"/>
                    <a:pt x="1066" y="282"/>
                    <a:pt x="1070" y="277"/>
                  </a:cubicBezTo>
                  <a:cubicBezTo>
                    <a:pt x="1074" y="277"/>
                    <a:pt x="1074" y="277"/>
                    <a:pt x="1074" y="277"/>
                  </a:cubicBezTo>
                  <a:cubicBezTo>
                    <a:pt x="1077" y="277"/>
                    <a:pt x="1079" y="276"/>
                    <a:pt x="1081" y="274"/>
                  </a:cubicBezTo>
                  <a:cubicBezTo>
                    <a:pt x="1084" y="270"/>
                    <a:pt x="1087" y="266"/>
                    <a:pt x="1090" y="262"/>
                  </a:cubicBezTo>
                  <a:cubicBezTo>
                    <a:pt x="1094" y="262"/>
                    <a:pt x="1094" y="262"/>
                    <a:pt x="1094" y="262"/>
                  </a:cubicBezTo>
                  <a:cubicBezTo>
                    <a:pt x="1096" y="262"/>
                    <a:pt x="1099" y="260"/>
                    <a:pt x="1100" y="258"/>
                  </a:cubicBezTo>
                  <a:cubicBezTo>
                    <a:pt x="1103" y="254"/>
                    <a:pt x="1106" y="250"/>
                    <a:pt x="1110" y="246"/>
                  </a:cubicBezTo>
                  <a:cubicBezTo>
                    <a:pt x="1113" y="246"/>
                    <a:pt x="1113" y="246"/>
                    <a:pt x="1113" y="246"/>
                  </a:cubicBezTo>
                  <a:cubicBezTo>
                    <a:pt x="1116" y="246"/>
                    <a:pt x="1118" y="245"/>
                    <a:pt x="1120" y="243"/>
                  </a:cubicBezTo>
                  <a:cubicBezTo>
                    <a:pt x="1123" y="239"/>
                    <a:pt x="1126" y="235"/>
                    <a:pt x="1129" y="231"/>
                  </a:cubicBezTo>
                  <a:cubicBezTo>
                    <a:pt x="1133" y="231"/>
                    <a:pt x="1133" y="231"/>
                    <a:pt x="1133" y="231"/>
                  </a:cubicBezTo>
                  <a:cubicBezTo>
                    <a:pt x="1136" y="231"/>
                    <a:pt x="1139" y="229"/>
                    <a:pt x="1140" y="227"/>
                  </a:cubicBezTo>
                  <a:cubicBezTo>
                    <a:pt x="1141" y="226"/>
                    <a:pt x="1142" y="224"/>
                    <a:pt x="1142" y="223"/>
                  </a:cubicBezTo>
                  <a:cubicBezTo>
                    <a:pt x="1145" y="223"/>
                    <a:pt x="1147" y="221"/>
                    <a:pt x="1148" y="219"/>
                  </a:cubicBezTo>
                  <a:cubicBezTo>
                    <a:pt x="1149" y="218"/>
                    <a:pt x="1149" y="217"/>
                    <a:pt x="1150" y="216"/>
                  </a:cubicBezTo>
                  <a:cubicBezTo>
                    <a:pt x="1153" y="216"/>
                    <a:pt x="1153" y="216"/>
                    <a:pt x="1153" y="216"/>
                  </a:cubicBezTo>
                  <a:cubicBezTo>
                    <a:pt x="1155" y="216"/>
                    <a:pt x="1158" y="214"/>
                    <a:pt x="1159" y="212"/>
                  </a:cubicBezTo>
                  <a:cubicBezTo>
                    <a:pt x="1161" y="210"/>
                    <a:pt x="1163" y="207"/>
                    <a:pt x="1165" y="204"/>
                  </a:cubicBezTo>
                  <a:cubicBezTo>
                    <a:pt x="1168" y="204"/>
                    <a:pt x="1168" y="204"/>
                    <a:pt x="1168" y="204"/>
                  </a:cubicBezTo>
                  <a:cubicBezTo>
                    <a:pt x="1171" y="204"/>
                    <a:pt x="1174" y="203"/>
                    <a:pt x="1175" y="201"/>
                  </a:cubicBezTo>
                  <a:cubicBezTo>
                    <a:pt x="1177" y="198"/>
                    <a:pt x="1179" y="196"/>
                    <a:pt x="1181" y="193"/>
                  </a:cubicBezTo>
                  <a:cubicBezTo>
                    <a:pt x="1184" y="193"/>
                    <a:pt x="1184" y="193"/>
                    <a:pt x="1184" y="193"/>
                  </a:cubicBezTo>
                  <a:cubicBezTo>
                    <a:pt x="1187" y="193"/>
                    <a:pt x="1189" y="191"/>
                    <a:pt x="1191" y="189"/>
                  </a:cubicBezTo>
                  <a:cubicBezTo>
                    <a:pt x="1193" y="187"/>
                    <a:pt x="1195" y="184"/>
                    <a:pt x="1196" y="181"/>
                  </a:cubicBezTo>
                  <a:cubicBezTo>
                    <a:pt x="1200" y="181"/>
                    <a:pt x="1200" y="181"/>
                    <a:pt x="1200" y="181"/>
                  </a:cubicBezTo>
                  <a:cubicBezTo>
                    <a:pt x="1203" y="181"/>
                    <a:pt x="1205" y="180"/>
                    <a:pt x="1207" y="178"/>
                  </a:cubicBezTo>
                  <a:cubicBezTo>
                    <a:pt x="1209" y="175"/>
                    <a:pt x="1210" y="173"/>
                    <a:pt x="1212" y="170"/>
                  </a:cubicBezTo>
                  <a:cubicBezTo>
                    <a:pt x="1216" y="170"/>
                    <a:pt x="1216" y="170"/>
                    <a:pt x="1216" y="170"/>
                  </a:cubicBezTo>
                  <a:cubicBezTo>
                    <a:pt x="1219" y="170"/>
                    <a:pt x="1222" y="168"/>
                    <a:pt x="1223" y="165"/>
                  </a:cubicBezTo>
                  <a:cubicBezTo>
                    <a:pt x="1224" y="164"/>
                    <a:pt x="1224" y="163"/>
                    <a:pt x="1225" y="162"/>
                  </a:cubicBezTo>
                  <a:cubicBezTo>
                    <a:pt x="1227" y="162"/>
                    <a:pt x="1227" y="162"/>
                    <a:pt x="1227" y="162"/>
                  </a:cubicBezTo>
                  <a:cubicBezTo>
                    <a:pt x="1230" y="162"/>
                    <a:pt x="1233" y="161"/>
                    <a:pt x="1234" y="159"/>
                  </a:cubicBezTo>
                  <a:cubicBezTo>
                    <a:pt x="1236" y="156"/>
                    <a:pt x="1238" y="153"/>
                    <a:pt x="1240" y="151"/>
                  </a:cubicBezTo>
                  <a:cubicBezTo>
                    <a:pt x="1243" y="151"/>
                    <a:pt x="1243" y="151"/>
                    <a:pt x="1243" y="151"/>
                  </a:cubicBezTo>
                  <a:cubicBezTo>
                    <a:pt x="1246" y="151"/>
                    <a:pt x="1249" y="149"/>
                    <a:pt x="1251" y="146"/>
                  </a:cubicBezTo>
                  <a:cubicBezTo>
                    <a:pt x="1251" y="145"/>
                    <a:pt x="1252" y="144"/>
                    <a:pt x="1252" y="143"/>
                  </a:cubicBezTo>
                  <a:cubicBezTo>
                    <a:pt x="1255" y="143"/>
                    <a:pt x="1255" y="143"/>
                    <a:pt x="1255" y="143"/>
                  </a:cubicBezTo>
                  <a:cubicBezTo>
                    <a:pt x="1258" y="143"/>
                    <a:pt x="1260" y="142"/>
                    <a:pt x="1262" y="140"/>
                  </a:cubicBezTo>
                  <a:cubicBezTo>
                    <a:pt x="1264" y="137"/>
                    <a:pt x="1265" y="134"/>
                    <a:pt x="1267" y="132"/>
                  </a:cubicBezTo>
                  <a:cubicBezTo>
                    <a:pt x="1271" y="132"/>
                    <a:pt x="1271" y="132"/>
                    <a:pt x="1271" y="132"/>
                  </a:cubicBezTo>
                  <a:cubicBezTo>
                    <a:pt x="1274" y="132"/>
                    <a:pt x="1277" y="130"/>
                    <a:pt x="1278" y="127"/>
                  </a:cubicBezTo>
                  <a:cubicBezTo>
                    <a:pt x="1279" y="126"/>
                    <a:pt x="1280" y="124"/>
                    <a:pt x="1280" y="123"/>
                  </a:cubicBezTo>
                  <a:cubicBezTo>
                    <a:pt x="1283" y="122"/>
                    <a:pt x="1286" y="121"/>
                    <a:pt x="1289" y="120"/>
                  </a:cubicBezTo>
                  <a:cubicBezTo>
                    <a:pt x="1291" y="119"/>
                    <a:pt x="1292" y="118"/>
                    <a:pt x="1293" y="116"/>
                  </a:cubicBezTo>
                  <a:cubicBezTo>
                    <a:pt x="1294" y="116"/>
                    <a:pt x="1294" y="116"/>
                    <a:pt x="1294" y="116"/>
                  </a:cubicBezTo>
                  <a:cubicBezTo>
                    <a:pt x="1297" y="116"/>
                    <a:pt x="1300" y="115"/>
                    <a:pt x="1302" y="112"/>
                  </a:cubicBezTo>
                  <a:cubicBezTo>
                    <a:pt x="1302" y="111"/>
                    <a:pt x="1303" y="110"/>
                    <a:pt x="1303" y="109"/>
                  </a:cubicBezTo>
                  <a:cubicBezTo>
                    <a:pt x="1306" y="109"/>
                    <a:pt x="1306" y="109"/>
                    <a:pt x="1306" y="109"/>
                  </a:cubicBezTo>
                  <a:cubicBezTo>
                    <a:pt x="1309" y="109"/>
                    <a:pt x="1311" y="107"/>
                    <a:pt x="1313" y="105"/>
                  </a:cubicBezTo>
                  <a:cubicBezTo>
                    <a:pt x="1315" y="102"/>
                    <a:pt x="1317" y="99"/>
                    <a:pt x="1319" y="96"/>
                  </a:cubicBezTo>
                  <a:cubicBezTo>
                    <a:pt x="1323" y="95"/>
                    <a:pt x="1327" y="94"/>
                    <a:pt x="1332" y="93"/>
                  </a:cubicBezTo>
                  <a:cubicBezTo>
                    <a:pt x="1335" y="92"/>
                    <a:pt x="1337" y="90"/>
                    <a:pt x="1338" y="87"/>
                  </a:cubicBezTo>
                  <a:cubicBezTo>
                    <a:pt x="1340" y="87"/>
                    <a:pt x="1342" y="86"/>
                    <a:pt x="1344" y="85"/>
                  </a:cubicBezTo>
                  <a:cubicBezTo>
                    <a:pt x="1346" y="85"/>
                    <a:pt x="1348" y="83"/>
                    <a:pt x="1349" y="81"/>
                  </a:cubicBezTo>
                  <a:cubicBezTo>
                    <a:pt x="1349" y="80"/>
                    <a:pt x="1350" y="79"/>
                    <a:pt x="1350" y="78"/>
                  </a:cubicBezTo>
                  <a:cubicBezTo>
                    <a:pt x="1353" y="78"/>
                    <a:pt x="1353" y="78"/>
                    <a:pt x="1353" y="78"/>
                  </a:cubicBezTo>
                  <a:cubicBezTo>
                    <a:pt x="1356" y="78"/>
                    <a:pt x="1359" y="76"/>
                    <a:pt x="1361" y="74"/>
                  </a:cubicBezTo>
                  <a:cubicBezTo>
                    <a:pt x="1361" y="72"/>
                    <a:pt x="1362" y="71"/>
                    <a:pt x="1363" y="69"/>
                  </a:cubicBezTo>
                  <a:cubicBezTo>
                    <a:pt x="1366" y="68"/>
                    <a:pt x="1369" y="67"/>
                    <a:pt x="1371" y="66"/>
                  </a:cubicBezTo>
                  <a:cubicBezTo>
                    <a:pt x="1373" y="66"/>
                    <a:pt x="1375" y="65"/>
                    <a:pt x="1376" y="63"/>
                  </a:cubicBezTo>
                  <a:cubicBezTo>
                    <a:pt x="1377" y="63"/>
                    <a:pt x="1377" y="63"/>
                    <a:pt x="1377" y="63"/>
                  </a:cubicBezTo>
                  <a:cubicBezTo>
                    <a:pt x="1380" y="63"/>
                    <a:pt x="1383" y="61"/>
                    <a:pt x="1384" y="58"/>
                  </a:cubicBezTo>
                  <a:cubicBezTo>
                    <a:pt x="1385" y="57"/>
                    <a:pt x="1386" y="55"/>
                    <a:pt x="1386" y="54"/>
                  </a:cubicBezTo>
                  <a:cubicBezTo>
                    <a:pt x="1390" y="53"/>
                    <a:pt x="1394" y="52"/>
                    <a:pt x="1398" y="51"/>
                  </a:cubicBezTo>
                  <a:cubicBezTo>
                    <a:pt x="1399" y="51"/>
                    <a:pt x="1399" y="51"/>
                    <a:pt x="1399" y="51"/>
                  </a:cubicBezTo>
                  <a:cubicBezTo>
                    <a:pt x="1394" y="56"/>
                    <a:pt x="1389" y="62"/>
                    <a:pt x="1383" y="67"/>
                  </a:cubicBezTo>
                  <a:cubicBezTo>
                    <a:pt x="1380" y="70"/>
                    <a:pt x="1376" y="72"/>
                    <a:pt x="1372" y="74"/>
                  </a:cubicBezTo>
                  <a:cubicBezTo>
                    <a:pt x="1370" y="76"/>
                    <a:pt x="1369" y="78"/>
                    <a:pt x="1369" y="81"/>
                  </a:cubicBezTo>
                  <a:cubicBezTo>
                    <a:pt x="1369" y="85"/>
                    <a:pt x="1369" y="85"/>
                    <a:pt x="1369" y="85"/>
                  </a:cubicBezTo>
                  <a:cubicBezTo>
                    <a:pt x="1347" y="105"/>
                    <a:pt x="1326" y="124"/>
                    <a:pt x="1304" y="144"/>
                  </a:cubicBezTo>
                  <a:cubicBezTo>
                    <a:pt x="1303" y="146"/>
                    <a:pt x="1302" y="148"/>
                    <a:pt x="1302" y="150"/>
                  </a:cubicBezTo>
                  <a:cubicBezTo>
                    <a:pt x="1302" y="154"/>
                    <a:pt x="1302" y="154"/>
                    <a:pt x="1302" y="154"/>
                  </a:cubicBezTo>
                  <a:cubicBezTo>
                    <a:pt x="1288" y="166"/>
                    <a:pt x="1275" y="178"/>
                    <a:pt x="1261" y="190"/>
                  </a:cubicBezTo>
                  <a:cubicBezTo>
                    <a:pt x="1259" y="191"/>
                    <a:pt x="1258" y="194"/>
                    <a:pt x="1258" y="196"/>
                  </a:cubicBezTo>
                  <a:cubicBezTo>
                    <a:pt x="1258" y="200"/>
                    <a:pt x="1258" y="200"/>
                    <a:pt x="1258" y="200"/>
                  </a:cubicBezTo>
                  <a:cubicBezTo>
                    <a:pt x="1249" y="208"/>
                    <a:pt x="1239" y="216"/>
                    <a:pt x="1230" y="224"/>
                  </a:cubicBezTo>
                  <a:cubicBezTo>
                    <a:pt x="1228" y="226"/>
                    <a:pt x="1227" y="228"/>
                    <a:pt x="1227" y="230"/>
                  </a:cubicBezTo>
                  <a:cubicBezTo>
                    <a:pt x="1227" y="234"/>
                    <a:pt x="1227" y="234"/>
                    <a:pt x="1227" y="234"/>
                  </a:cubicBezTo>
                  <a:cubicBezTo>
                    <a:pt x="1219" y="241"/>
                    <a:pt x="1211" y="248"/>
                    <a:pt x="1202" y="255"/>
                  </a:cubicBezTo>
                  <a:cubicBezTo>
                    <a:pt x="1201" y="256"/>
                    <a:pt x="1199" y="259"/>
                    <a:pt x="1199" y="261"/>
                  </a:cubicBezTo>
                  <a:cubicBezTo>
                    <a:pt x="1199" y="265"/>
                    <a:pt x="1199" y="265"/>
                    <a:pt x="1199" y="265"/>
                  </a:cubicBezTo>
                  <a:cubicBezTo>
                    <a:pt x="1193" y="270"/>
                    <a:pt x="1186" y="276"/>
                    <a:pt x="1179" y="281"/>
                  </a:cubicBezTo>
                  <a:cubicBezTo>
                    <a:pt x="1177" y="283"/>
                    <a:pt x="1176" y="285"/>
                    <a:pt x="1176" y="288"/>
                  </a:cubicBezTo>
                  <a:cubicBezTo>
                    <a:pt x="1176" y="291"/>
                    <a:pt x="1176" y="291"/>
                    <a:pt x="1176" y="291"/>
                  </a:cubicBezTo>
                  <a:cubicBezTo>
                    <a:pt x="1169" y="297"/>
                    <a:pt x="1162" y="303"/>
                    <a:pt x="1155" y="308"/>
                  </a:cubicBezTo>
                  <a:cubicBezTo>
                    <a:pt x="1153" y="310"/>
                    <a:pt x="1152" y="312"/>
                    <a:pt x="1152" y="315"/>
                  </a:cubicBezTo>
                  <a:cubicBezTo>
                    <a:pt x="1152" y="318"/>
                    <a:pt x="1152" y="318"/>
                    <a:pt x="1152" y="318"/>
                  </a:cubicBezTo>
                  <a:cubicBezTo>
                    <a:pt x="1147" y="322"/>
                    <a:pt x="1141" y="327"/>
                    <a:pt x="1136" y="331"/>
                  </a:cubicBezTo>
                  <a:cubicBezTo>
                    <a:pt x="1134" y="332"/>
                    <a:pt x="1133" y="335"/>
                    <a:pt x="1133" y="337"/>
                  </a:cubicBezTo>
                  <a:cubicBezTo>
                    <a:pt x="1133" y="341"/>
                    <a:pt x="1133" y="341"/>
                    <a:pt x="1133" y="341"/>
                  </a:cubicBezTo>
                  <a:cubicBezTo>
                    <a:pt x="1128" y="344"/>
                    <a:pt x="1124" y="347"/>
                    <a:pt x="1120" y="350"/>
                  </a:cubicBezTo>
                  <a:cubicBezTo>
                    <a:pt x="1118" y="351"/>
                    <a:pt x="1117" y="354"/>
                    <a:pt x="1117" y="357"/>
                  </a:cubicBezTo>
                  <a:cubicBezTo>
                    <a:pt x="1117" y="360"/>
                    <a:pt x="1117" y="360"/>
                    <a:pt x="1117" y="360"/>
                  </a:cubicBezTo>
                  <a:cubicBezTo>
                    <a:pt x="1113" y="363"/>
                    <a:pt x="1109" y="366"/>
                    <a:pt x="1105" y="369"/>
                  </a:cubicBezTo>
                  <a:cubicBezTo>
                    <a:pt x="1102" y="370"/>
                    <a:pt x="1101" y="373"/>
                    <a:pt x="1101" y="376"/>
                  </a:cubicBezTo>
                  <a:cubicBezTo>
                    <a:pt x="1101" y="379"/>
                    <a:pt x="1101" y="379"/>
                    <a:pt x="1101" y="379"/>
                  </a:cubicBezTo>
                  <a:cubicBezTo>
                    <a:pt x="1097" y="382"/>
                    <a:pt x="1093" y="385"/>
                    <a:pt x="1089" y="388"/>
                  </a:cubicBezTo>
                  <a:cubicBezTo>
                    <a:pt x="1087" y="390"/>
                    <a:pt x="1085" y="392"/>
                    <a:pt x="1085" y="395"/>
                  </a:cubicBezTo>
                  <a:cubicBezTo>
                    <a:pt x="1085" y="398"/>
                    <a:pt x="1085" y="398"/>
                    <a:pt x="1085" y="398"/>
                  </a:cubicBezTo>
                  <a:cubicBezTo>
                    <a:pt x="1081" y="401"/>
                    <a:pt x="1077" y="404"/>
                    <a:pt x="1073" y="407"/>
                  </a:cubicBezTo>
                  <a:cubicBezTo>
                    <a:pt x="1071" y="409"/>
                    <a:pt x="1070" y="411"/>
                    <a:pt x="1070" y="414"/>
                  </a:cubicBezTo>
                  <a:cubicBezTo>
                    <a:pt x="1070" y="416"/>
                    <a:pt x="1070" y="416"/>
                    <a:pt x="1070" y="416"/>
                  </a:cubicBezTo>
                  <a:cubicBezTo>
                    <a:pt x="1068" y="417"/>
                    <a:pt x="1067" y="418"/>
                    <a:pt x="1066" y="418"/>
                  </a:cubicBezTo>
                  <a:cubicBezTo>
                    <a:pt x="1064" y="419"/>
                    <a:pt x="1062" y="421"/>
                    <a:pt x="1062" y="424"/>
                  </a:cubicBezTo>
                  <a:cubicBezTo>
                    <a:pt x="1061" y="425"/>
                    <a:pt x="1060" y="425"/>
                    <a:pt x="1058" y="426"/>
                  </a:cubicBezTo>
                  <a:cubicBezTo>
                    <a:pt x="1056" y="427"/>
                    <a:pt x="1054" y="430"/>
                    <a:pt x="1054" y="433"/>
                  </a:cubicBezTo>
                  <a:cubicBezTo>
                    <a:pt x="1054" y="436"/>
                    <a:pt x="1054" y="436"/>
                    <a:pt x="1054" y="436"/>
                  </a:cubicBezTo>
                  <a:cubicBezTo>
                    <a:pt x="1051" y="438"/>
                    <a:pt x="1049" y="440"/>
                    <a:pt x="1046" y="441"/>
                  </a:cubicBezTo>
                  <a:cubicBezTo>
                    <a:pt x="1044" y="443"/>
                    <a:pt x="1042" y="446"/>
                    <a:pt x="1042" y="448"/>
                  </a:cubicBezTo>
                  <a:cubicBezTo>
                    <a:pt x="1042" y="451"/>
                    <a:pt x="1042" y="451"/>
                    <a:pt x="1042" y="451"/>
                  </a:cubicBezTo>
                  <a:cubicBezTo>
                    <a:pt x="1039" y="453"/>
                    <a:pt x="1037" y="455"/>
                    <a:pt x="1034" y="457"/>
                  </a:cubicBezTo>
                  <a:cubicBezTo>
                    <a:pt x="1032" y="458"/>
                    <a:pt x="1030" y="461"/>
                    <a:pt x="1030" y="464"/>
                  </a:cubicBezTo>
                  <a:cubicBezTo>
                    <a:pt x="1030" y="467"/>
                    <a:pt x="1030" y="467"/>
                    <a:pt x="1030" y="467"/>
                  </a:cubicBezTo>
                  <a:cubicBezTo>
                    <a:pt x="1028" y="468"/>
                    <a:pt x="1025" y="470"/>
                    <a:pt x="1022" y="472"/>
                  </a:cubicBezTo>
                  <a:cubicBezTo>
                    <a:pt x="1020" y="473"/>
                    <a:pt x="1019" y="476"/>
                    <a:pt x="1019" y="479"/>
                  </a:cubicBezTo>
                  <a:cubicBezTo>
                    <a:pt x="1019" y="482"/>
                    <a:pt x="1019" y="482"/>
                    <a:pt x="1019" y="482"/>
                  </a:cubicBezTo>
                  <a:cubicBezTo>
                    <a:pt x="1016" y="484"/>
                    <a:pt x="1013" y="486"/>
                    <a:pt x="1010" y="487"/>
                  </a:cubicBezTo>
                  <a:cubicBezTo>
                    <a:pt x="1009" y="488"/>
                    <a:pt x="1008" y="490"/>
                    <a:pt x="1007" y="492"/>
                  </a:cubicBezTo>
                  <a:cubicBezTo>
                    <a:pt x="1006" y="494"/>
                    <a:pt x="1005" y="497"/>
                    <a:pt x="1004" y="500"/>
                  </a:cubicBezTo>
                  <a:cubicBezTo>
                    <a:pt x="1003" y="500"/>
                    <a:pt x="1001" y="501"/>
                    <a:pt x="999" y="502"/>
                  </a:cubicBezTo>
                  <a:cubicBezTo>
                    <a:pt x="997" y="504"/>
                    <a:pt x="995" y="507"/>
                    <a:pt x="995" y="510"/>
                  </a:cubicBezTo>
                  <a:cubicBezTo>
                    <a:pt x="995" y="512"/>
                    <a:pt x="995" y="512"/>
                    <a:pt x="995" y="512"/>
                  </a:cubicBezTo>
                  <a:cubicBezTo>
                    <a:pt x="994" y="512"/>
                    <a:pt x="993" y="513"/>
                    <a:pt x="991" y="514"/>
                  </a:cubicBezTo>
                  <a:cubicBezTo>
                    <a:pt x="989" y="515"/>
                    <a:pt x="987" y="518"/>
                    <a:pt x="987" y="521"/>
                  </a:cubicBezTo>
                  <a:cubicBezTo>
                    <a:pt x="987" y="524"/>
                    <a:pt x="987" y="524"/>
                    <a:pt x="987" y="524"/>
                  </a:cubicBezTo>
                  <a:cubicBezTo>
                    <a:pt x="984" y="526"/>
                    <a:pt x="982" y="528"/>
                    <a:pt x="979" y="529"/>
                  </a:cubicBezTo>
                  <a:cubicBezTo>
                    <a:pt x="977" y="531"/>
                    <a:pt x="975" y="533"/>
                    <a:pt x="975" y="536"/>
                  </a:cubicBezTo>
                  <a:cubicBezTo>
                    <a:pt x="975" y="539"/>
                    <a:pt x="975" y="539"/>
                    <a:pt x="975" y="539"/>
                  </a:cubicBezTo>
                  <a:cubicBezTo>
                    <a:pt x="974" y="539"/>
                    <a:pt x="973" y="540"/>
                    <a:pt x="972" y="540"/>
                  </a:cubicBezTo>
                  <a:cubicBezTo>
                    <a:pt x="969" y="542"/>
                    <a:pt x="967" y="545"/>
                    <a:pt x="967" y="548"/>
                  </a:cubicBezTo>
                  <a:cubicBezTo>
                    <a:pt x="967" y="551"/>
                    <a:pt x="967" y="551"/>
                    <a:pt x="967" y="551"/>
                  </a:cubicBezTo>
                  <a:cubicBezTo>
                    <a:pt x="965" y="553"/>
                    <a:pt x="962" y="554"/>
                    <a:pt x="959" y="556"/>
                  </a:cubicBezTo>
                  <a:cubicBezTo>
                    <a:pt x="957" y="558"/>
                    <a:pt x="956" y="560"/>
                    <a:pt x="956" y="563"/>
                  </a:cubicBezTo>
                  <a:cubicBezTo>
                    <a:pt x="956" y="566"/>
                    <a:pt x="956" y="566"/>
                    <a:pt x="956" y="566"/>
                  </a:cubicBezTo>
                  <a:cubicBezTo>
                    <a:pt x="955" y="566"/>
                    <a:pt x="954" y="566"/>
                    <a:pt x="953" y="567"/>
                  </a:cubicBezTo>
                  <a:cubicBezTo>
                    <a:pt x="951" y="568"/>
                    <a:pt x="949" y="570"/>
                    <a:pt x="948" y="572"/>
                  </a:cubicBezTo>
                  <a:cubicBezTo>
                    <a:pt x="947" y="574"/>
                    <a:pt x="947" y="576"/>
                    <a:pt x="946" y="578"/>
                  </a:cubicBezTo>
                  <a:cubicBezTo>
                    <a:pt x="945" y="578"/>
                    <a:pt x="943" y="579"/>
                    <a:pt x="942" y="580"/>
                  </a:cubicBezTo>
                  <a:cubicBezTo>
                    <a:pt x="941" y="582"/>
                    <a:pt x="940" y="584"/>
                    <a:pt x="940" y="586"/>
                  </a:cubicBezTo>
                  <a:cubicBezTo>
                    <a:pt x="940" y="588"/>
                    <a:pt x="940" y="588"/>
                    <a:pt x="940" y="588"/>
                  </a:cubicBezTo>
                  <a:cubicBezTo>
                    <a:pt x="939" y="589"/>
                    <a:pt x="938" y="589"/>
                    <a:pt x="937" y="590"/>
                  </a:cubicBezTo>
                  <a:cubicBezTo>
                    <a:pt x="935" y="591"/>
                    <a:pt x="933" y="593"/>
                    <a:pt x="932" y="595"/>
                  </a:cubicBezTo>
                  <a:cubicBezTo>
                    <a:pt x="932" y="597"/>
                    <a:pt x="931" y="599"/>
                    <a:pt x="930" y="601"/>
                  </a:cubicBezTo>
                  <a:cubicBezTo>
                    <a:pt x="929" y="601"/>
                    <a:pt x="928" y="602"/>
                    <a:pt x="927" y="603"/>
                  </a:cubicBezTo>
                  <a:cubicBezTo>
                    <a:pt x="925" y="604"/>
                    <a:pt x="924" y="607"/>
                    <a:pt x="924" y="609"/>
                  </a:cubicBezTo>
                  <a:cubicBezTo>
                    <a:pt x="924" y="611"/>
                    <a:pt x="924" y="611"/>
                    <a:pt x="924" y="611"/>
                  </a:cubicBezTo>
                  <a:cubicBezTo>
                    <a:pt x="923" y="612"/>
                    <a:pt x="922" y="612"/>
                    <a:pt x="921" y="613"/>
                  </a:cubicBezTo>
                  <a:cubicBezTo>
                    <a:pt x="918" y="614"/>
                    <a:pt x="916" y="617"/>
                    <a:pt x="916" y="620"/>
                  </a:cubicBezTo>
                  <a:cubicBezTo>
                    <a:pt x="916" y="623"/>
                    <a:pt x="916" y="623"/>
                    <a:pt x="916" y="623"/>
                  </a:cubicBezTo>
                  <a:cubicBezTo>
                    <a:pt x="915" y="623"/>
                    <a:pt x="914" y="624"/>
                    <a:pt x="913" y="624"/>
                  </a:cubicBezTo>
                  <a:cubicBezTo>
                    <a:pt x="910" y="626"/>
                    <a:pt x="908" y="629"/>
                    <a:pt x="908" y="632"/>
                  </a:cubicBezTo>
                  <a:cubicBezTo>
                    <a:pt x="908" y="634"/>
                    <a:pt x="908" y="634"/>
                    <a:pt x="908" y="634"/>
                  </a:cubicBezTo>
                  <a:cubicBezTo>
                    <a:pt x="907" y="635"/>
                    <a:pt x="906" y="635"/>
                    <a:pt x="905" y="636"/>
                  </a:cubicBezTo>
                  <a:cubicBezTo>
                    <a:pt x="902" y="637"/>
                    <a:pt x="900" y="640"/>
                    <a:pt x="900" y="643"/>
                  </a:cubicBezTo>
                  <a:cubicBezTo>
                    <a:pt x="900" y="646"/>
                    <a:pt x="900" y="646"/>
                    <a:pt x="900" y="646"/>
                  </a:cubicBezTo>
                  <a:cubicBezTo>
                    <a:pt x="899" y="646"/>
                    <a:pt x="898" y="647"/>
                    <a:pt x="897" y="647"/>
                  </a:cubicBezTo>
                  <a:cubicBezTo>
                    <a:pt x="894" y="649"/>
                    <a:pt x="893" y="652"/>
                    <a:pt x="893" y="655"/>
                  </a:cubicBezTo>
                  <a:cubicBezTo>
                    <a:pt x="893" y="657"/>
                    <a:pt x="893" y="657"/>
                    <a:pt x="893" y="657"/>
                  </a:cubicBezTo>
                  <a:cubicBezTo>
                    <a:pt x="892" y="658"/>
                    <a:pt x="890" y="658"/>
                    <a:pt x="889" y="659"/>
                  </a:cubicBezTo>
                  <a:cubicBezTo>
                    <a:pt x="887" y="660"/>
                    <a:pt x="885" y="663"/>
                    <a:pt x="885" y="666"/>
                  </a:cubicBezTo>
                  <a:cubicBezTo>
                    <a:pt x="885" y="669"/>
                    <a:pt x="885" y="669"/>
                    <a:pt x="885" y="669"/>
                  </a:cubicBezTo>
                  <a:cubicBezTo>
                    <a:pt x="884" y="669"/>
                    <a:pt x="882" y="670"/>
                    <a:pt x="881" y="670"/>
                  </a:cubicBezTo>
                  <a:cubicBezTo>
                    <a:pt x="879" y="672"/>
                    <a:pt x="878" y="674"/>
                    <a:pt x="877" y="676"/>
                  </a:cubicBezTo>
                  <a:cubicBezTo>
                    <a:pt x="876" y="680"/>
                    <a:pt x="875" y="684"/>
                    <a:pt x="874" y="687"/>
                  </a:cubicBezTo>
                  <a:cubicBezTo>
                    <a:pt x="873" y="688"/>
                    <a:pt x="871" y="689"/>
                    <a:pt x="870" y="689"/>
                  </a:cubicBezTo>
                  <a:cubicBezTo>
                    <a:pt x="868" y="690"/>
                    <a:pt x="866" y="692"/>
                    <a:pt x="866" y="695"/>
                  </a:cubicBezTo>
                  <a:cubicBezTo>
                    <a:pt x="864" y="699"/>
                    <a:pt x="863" y="703"/>
                    <a:pt x="862" y="706"/>
                  </a:cubicBezTo>
                  <a:cubicBezTo>
                    <a:pt x="861" y="707"/>
                    <a:pt x="859" y="708"/>
                    <a:pt x="858" y="709"/>
                  </a:cubicBezTo>
                  <a:cubicBezTo>
                    <a:pt x="856" y="709"/>
                    <a:pt x="855" y="711"/>
                    <a:pt x="854" y="713"/>
                  </a:cubicBezTo>
                  <a:cubicBezTo>
                    <a:pt x="853" y="715"/>
                    <a:pt x="852" y="717"/>
                    <a:pt x="852" y="719"/>
                  </a:cubicBezTo>
                  <a:cubicBezTo>
                    <a:pt x="849" y="720"/>
                    <a:pt x="847" y="722"/>
                    <a:pt x="846" y="725"/>
                  </a:cubicBezTo>
                  <a:cubicBezTo>
                    <a:pt x="844" y="731"/>
                    <a:pt x="841" y="738"/>
                    <a:pt x="839" y="745"/>
                  </a:cubicBezTo>
                  <a:cubicBezTo>
                    <a:pt x="838" y="745"/>
                    <a:pt x="836" y="746"/>
                    <a:pt x="835" y="747"/>
                  </a:cubicBezTo>
                  <a:cubicBezTo>
                    <a:pt x="832" y="748"/>
                    <a:pt x="830" y="751"/>
                    <a:pt x="830" y="754"/>
                  </a:cubicBezTo>
                  <a:cubicBezTo>
                    <a:pt x="830" y="755"/>
                    <a:pt x="830" y="755"/>
                    <a:pt x="830" y="755"/>
                  </a:cubicBezTo>
                  <a:cubicBezTo>
                    <a:pt x="829" y="755"/>
                    <a:pt x="829" y="756"/>
                    <a:pt x="828" y="756"/>
                  </a:cubicBezTo>
                  <a:cubicBezTo>
                    <a:pt x="827" y="758"/>
                    <a:pt x="826" y="760"/>
                    <a:pt x="826" y="762"/>
                  </a:cubicBezTo>
                  <a:cubicBezTo>
                    <a:pt x="826" y="764"/>
                    <a:pt x="826" y="764"/>
                    <a:pt x="826" y="764"/>
                  </a:cubicBezTo>
                  <a:cubicBezTo>
                    <a:pt x="825" y="765"/>
                    <a:pt x="823" y="765"/>
                    <a:pt x="822" y="766"/>
                  </a:cubicBezTo>
                  <a:cubicBezTo>
                    <a:pt x="820" y="768"/>
                    <a:pt x="818" y="770"/>
                    <a:pt x="818" y="773"/>
                  </a:cubicBezTo>
                  <a:cubicBezTo>
                    <a:pt x="818" y="774"/>
                    <a:pt x="818" y="774"/>
                    <a:pt x="818" y="774"/>
                  </a:cubicBezTo>
                  <a:cubicBezTo>
                    <a:pt x="817" y="774"/>
                    <a:pt x="817" y="775"/>
                    <a:pt x="816" y="775"/>
                  </a:cubicBezTo>
                  <a:cubicBezTo>
                    <a:pt x="815" y="777"/>
                    <a:pt x="814" y="779"/>
                    <a:pt x="814" y="781"/>
                  </a:cubicBezTo>
                  <a:cubicBezTo>
                    <a:pt x="814" y="781"/>
                    <a:pt x="814" y="781"/>
                    <a:pt x="814" y="781"/>
                  </a:cubicBezTo>
                  <a:cubicBezTo>
                    <a:pt x="813" y="782"/>
                    <a:pt x="813" y="782"/>
                    <a:pt x="812" y="783"/>
                  </a:cubicBezTo>
                  <a:cubicBezTo>
                    <a:pt x="811" y="784"/>
                    <a:pt x="810" y="786"/>
                    <a:pt x="810" y="789"/>
                  </a:cubicBezTo>
                  <a:cubicBezTo>
                    <a:pt x="810" y="789"/>
                    <a:pt x="810" y="789"/>
                    <a:pt x="810" y="789"/>
                  </a:cubicBezTo>
                  <a:cubicBezTo>
                    <a:pt x="809" y="790"/>
                    <a:pt x="809" y="790"/>
                    <a:pt x="809" y="790"/>
                  </a:cubicBezTo>
                  <a:cubicBezTo>
                    <a:pt x="807" y="792"/>
                    <a:pt x="806" y="794"/>
                    <a:pt x="806" y="796"/>
                  </a:cubicBezTo>
                  <a:cubicBezTo>
                    <a:pt x="806" y="799"/>
                    <a:pt x="806" y="799"/>
                    <a:pt x="806" y="799"/>
                  </a:cubicBezTo>
                  <a:cubicBezTo>
                    <a:pt x="805" y="799"/>
                    <a:pt x="804" y="800"/>
                    <a:pt x="803" y="800"/>
                  </a:cubicBezTo>
                  <a:cubicBezTo>
                    <a:pt x="801" y="802"/>
                    <a:pt x="799" y="803"/>
                    <a:pt x="799" y="806"/>
                  </a:cubicBezTo>
                  <a:cubicBezTo>
                    <a:pt x="798" y="809"/>
                    <a:pt x="797" y="812"/>
                    <a:pt x="796" y="815"/>
                  </a:cubicBezTo>
                  <a:cubicBezTo>
                    <a:pt x="795" y="816"/>
                    <a:pt x="794" y="816"/>
                    <a:pt x="793" y="817"/>
                  </a:cubicBezTo>
                  <a:cubicBezTo>
                    <a:pt x="791" y="819"/>
                    <a:pt x="790" y="821"/>
                    <a:pt x="790" y="823"/>
                  </a:cubicBezTo>
                  <a:cubicBezTo>
                    <a:pt x="790" y="824"/>
                    <a:pt x="790" y="824"/>
                    <a:pt x="790" y="824"/>
                  </a:cubicBezTo>
                  <a:cubicBezTo>
                    <a:pt x="790" y="824"/>
                    <a:pt x="789" y="824"/>
                    <a:pt x="789" y="825"/>
                  </a:cubicBezTo>
                  <a:cubicBezTo>
                    <a:pt x="787" y="826"/>
                    <a:pt x="787" y="828"/>
                    <a:pt x="787" y="831"/>
                  </a:cubicBezTo>
                  <a:cubicBezTo>
                    <a:pt x="787" y="831"/>
                    <a:pt x="787" y="831"/>
                    <a:pt x="787" y="831"/>
                  </a:cubicBezTo>
                  <a:cubicBezTo>
                    <a:pt x="786" y="832"/>
                    <a:pt x="785" y="832"/>
                    <a:pt x="785" y="833"/>
                  </a:cubicBezTo>
                  <a:cubicBezTo>
                    <a:pt x="783" y="834"/>
                    <a:pt x="782" y="836"/>
                    <a:pt x="782" y="838"/>
                  </a:cubicBezTo>
                  <a:cubicBezTo>
                    <a:pt x="782" y="839"/>
                    <a:pt x="782" y="839"/>
                    <a:pt x="782" y="839"/>
                  </a:cubicBezTo>
                  <a:cubicBezTo>
                    <a:pt x="782" y="839"/>
                    <a:pt x="781" y="840"/>
                    <a:pt x="781" y="840"/>
                  </a:cubicBezTo>
                  <a:cubicBezTo>
                    <a:pt x="779" y="842"/>
                    <a:pt x="779" y="844"/>
                    <a:pt x="779" y="846"/>
                  </a:cubicBezTo>
                  <a:cubicBezTo>
                    <a:pt x="779" y="847"/>
                    <a:pt x="779" y="847"/>
                    <a:pt x="779" y="847"/>
                  </a:cubicBezTo>
                  <a:cubicBezTo>
                    <a:pt x="778" y="847"/>
                    <a:pt x="778" y="847"/>
                    <a:pt x="777" y="848"/>
                  </a:cubicBezTo>
                  <a:cubicBezTo>
                    <a:pt x="776" y="849"/>
                    <a:pt x="775" y="851"/>
                    <a:pt x="775" y="854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774" y="857"/>
                    <a:pt x="773" y="857"/>
                    <a:pt x="771" y="858"/>
                  </a:cubicBezTo>
                  <a:cubicBezTo>
                    <a:pt x="769" y="859"/>
                    <a:pt x="767" y="862"/>
                    <a:pt x="767" y="865"/>
                  </a:cubicBezTo>
                  <a:cubicBezTo>
                    <a:pt x="767" y="866"/>
                    <a:pt x="767" y="866"/>
                    <a:pt x="767" y="866"/>
                  </a:cubicBezTo>
                  <a:cubicBezTo>
                    <a:pt x="765" y="867"/>
                    <a:pt x="764" y="868"/>
                    <a:pt x="763" y="870"/>
                  </a:cubicBezTo>
                  <a:cubicBezTo>
                    <a:pt x="761" y="876"/>
                    <a:pt x="759" y="882"/>
                    <a:pt x="757" y="888"/>
                  </a:cubicBezTo>
                  <a:cubicBezTo>
                    <a:pt x="754" y="888"/>
                    <a:pt x="752" y="891"/>
                    <a:pt x="751" y="894"/>
                  </a:cubicBezTo>
                  <a:cubicBezTo>
                    <a:pt x="750" y="898"/>
                    <a:pt x="749" y="903"/>
                    <a:pt x="749" y="907"/>
                  </a:cubicBezTo>
                  <a:cubicBezTo>
                    <a:pt x="747" y="907"/>
                    <a:pt x="746" y="908"/>
                    <a:pt x="746" y="909"/>
                  </a:cubicBezTo>
                  <a:cubicBezTo>
                    <a:pt x="744" y="910"/>
                    <a:pt x="743" y="913"/>
                    <a:pt x="743" y="915"/>
                  </a:cubicBezTo>
                  <a:cubicBezTo>
                    <a:pt x="743" y="915"/>
                    <a:pt x="743" y="915"/>
                    <a:pt x="743" y="915"/>
                  </a:cubicBezTo>
                  <a:cubicBezTo>
                    <a:pt x="743" y="916"/>
                    <a:pt x="742" y="916"/>
                    <a:pt x="742" y="917"/>
                  </a:cubicBezTo>
                  <a:cubicBezTo>
                    <a:pt x="740" y="918"/>
                    <a:pt x="739" y="920"/>
                    <a:pt x="739" y="922"/>
                  </a:cubicBezTo>
                  <a:cubicBezTo>
                    <a:pt x="739" y="923"/>
                    <a:pt x="739" y="923"/>
                    <a:pt x="739" y="923"/>
                  </a:cubicBezTo>
                  <a:cubicBezTo>
                    <a:pt x="738" y="924"/>
                    <a:pt x="736" y="926"/>
                    <a:pt x="736" y="927"/>
                  </a:cubicBezTo>
                  <a:cubicBezTo>
                    <a:pt x="730" y="945"/>
                    <a:pt x="730" y="945"/>
                    <a:pt x="730" y="945"/>
                  </a:cubicBezTo>
                  <a:cubicBezTo>
                    <a:pt x="728" y="945"/>
                    <a:pt x="727" y="946"/>
                    <a:pt x="726" y="947"/>
                  </a:cubicBezTo>
                  <a:cubicBezTo>
                    <a:pt x="724" y="949"/>
                    <a:pt x="724" y="951"/>
                    <a:pt x="724" y="953"/>
                  </a:cubicBezTo>
                  <a:cubicBezTo>
                    <a:pt x="724" y="957"/>
                    <a:pt x="724" y="957"/>
                    <a:pt x="724" y="957"/>
                  </a:cubicBezTo>
                  <a:cubicBezTo>
                    <a:pt x="723" y="958"/>
                    <a:pt x="723" y="958"/>
                    <a:pt x="722" y="959"/>
                  </a:cubicBezTo>
                  <a:cubicBezTo>
                    <a:pt x="721" y="960"/>
                    <a:pt x="720" y="962"/>
                    <a:pt x="720" y="964"/>
                  </a:cubicBezTo>
                  <a:cubicBezTo>
                    <a:pt x="720" y="965"/>
                    <a:pt x="720" y="965"/>
                    <a:pt x="720" y="965"/>
                  </a:cubicBezTo>
                  <a:cubicBezTo>
                    <a:pt x="718" y="966"/>
                    <a:pt x="716" y="968"/>
                    <a:pt x="716" y="970"/>
                  </a:cubicBezTo>
                  <a:cubicBezTo>
                    <a:pt x="715" y="973"/>
                    <a:pt x="714" y="976"/>
                    <a:pt x="714" y="980"/>
                  </a:cubicBezTo>
                  <a:cubicBezTo>
                    <a:pt x="712" y="980"/>
                    <a:pt x="711" y="981"/>
                    <a:pt x="710" y="982"/>
                  </a:cubicBezTo>
                  <a:cubicBezTo>
                    <a:pt x="709" y="983"/>
                    <a:pt x="708" y="985"/>
                    <a:pt x="708" y="987"/>
                  </a:cubicBezTo>
                  <a:cubicBezTo>
                    <a:pt x="708" y="992"/>
                    <a:pt x="708" y="992"/>
                    <a:pt x="708" y="992"/>
                  </a:cubicBezTo>
                  <a:cubicBezTo>
                    <a:pt x="707" y="992"/>
                    <a:pt x="707" y="993"/>
                    <a:pt x="706" y="993"/>
                  </a:cubicBezTo>
                  <a:cubicBezTo>
                    <a:pt x="705" y="995"/>
                    <a:pt x="704" y="997"/>
                    <a:pt x="704" y="999"/>
                  </a:cubicBezTo>
                  <a:cubicBezTo>
                    <a:pt x="704" y="999"/>
                    <a:pt x="704" y="999"/>
                    <a:pt x="704" y="999"/>
                  </a:cubicBezTo>
                  <a:cubicBezTo>
                    <a:pt x="703" y="1000"/>
                    <a:pt x="703" y="1000"/>
                    <a:pt x="702" y="1001"/>
                  </a:cubicBezTo>
                  <a:cubicBezTo>
                    <a:pt x="701" y="1002"/>
                    <a:pt x="700" y="1004"/>
                    <a:pt x="700" y="1007"/>
                  </a:cubicBezTo>
                  <a:cubicBezTo>
                    <a:pt x="700" y="1011"/>
                    <a:pt x="700" y="1011"/>
                    <a:pt x="700" y="1011"/>
                  </a:cubicBezTo>
                  <a:cubicBezTo>
                    <a:pt x="699" y="1011"/>
                    <a:pt x="699" y="1012"/>
                    <a:pt x="698" y="1012"/>
                  </a:cubicBezTo>
                  <a:cubicBezTo>
                    <a:pt x="697" y="1014"/>
                    <a:pt x="696" y="1016"/>
                    <a:pt x="696" y="1018"/>
                  </a:cubicBezTo>
                  <a:cubicBezTo>
                    <a:pt x="696" y="1019"/>
                    <a:pt x="696" y="1019"/>
                    <a:pt x="696" y="1019"/>
                  </a:cubicBezTo>
                  <a:cubicBezTo>
                    <a:pt x="696" y="1019"/>
                    <a:pt x="695" y="1019"/>
                    <a:pt x="695" y="1020"/>
                  </a:cubicBezTo>
                  <a:cubicBezTo>
                    <a:pt x="693" y="1021"/>
                    <a:pt x="692" y="1023"/>
                    <a:pt x="692" y="1026"/>
                  </a:cubicBezTo>
                  <a:cubicBezTo>
                    <a:pt x="692" y="1028"/>
                    <a:pt x="692" y="1028"/>
                    <a:pt x="692" y="1028"/>
                  </a:cubicBezTo>
                  <a:cubicBezTo>
                    <a:pt x="712" y="1028"/>
                    <a:pt x="712" y="1028"/>
                    <a:pt x="712" y="1028"/>
                  </a:cubicBezTo>
                  <a:cubicBezTo>
                    <a:pt x="712" y="1028"/>
                    <a:pt x="713" y="1027"/>
                    <a:pt x="713" y="1026"/>
                  </a:cubicBezTo>
                  <a:cubicBezTo>
                    <a:pt x="713" y="1025"/>
                    <a:pt x="713" y="1025"/>
                    <a:pt x="713" y="1025"/>
                  </a:cubicBezTo>
                  <a:cubicBezTo>
                    <a:pt x="713" y="1025"/>
                    <a:pt x="714" y="1024"/>
                    <a:pt x="714" y="1024"/>
                  </a:cubicBezTo>
                  <a:cubicBezTo>
                    <a:pt x="716" y="1022"/>
                    <a:pt x="717" y="1020"/>
                    <a:pt x="717" y="1018"/>
                  </a:cubicBezTo>
                  <a:cubicBezTo>
                    <a:pt x="717" y="1014"/>
                    <a:pt x="717" y="1014"/>
                    <a:pt x="717" y="1014"/>
                  </a:cubicBezTo>
                  <a:cubicBezTo>
                    <a:pt x="717" y="1013"/>
                    <a:pt x="718" y="1013"/>
                    <a:pt x="718" y="1012"/>
                  </a:cubicBezTo>
                  <a:cubicBezTo>
                    <a:pt x="720" y="1011"/>
                    <a:pt x="721" y="1009"/>
                    <a:pt x="721" y="1007"/>
                  </a:cubicBezTo>
                  <a:cubicBezTo>
                    <a:pt x="721" y="1006"/>
                    <a:pt x="721" y="1006"/>
                    <a:pt x="721" y="1006"/>
                  </a:cubicBezTo>
                  <a:cubicBezTo>
                    <a:pt x="721" y="1006"/>
                    <a:pt x="722" y="1005"/>
                    <a:pt x="722" y="1005"/>
                  </a:cubicBezTo>
                  <a:cubicBezTo>
                    <a:pt x="724" y="1003"/>
                    <a:pt x="724" y="1001"/>
                    <a:pt x="724" y="999"/>
                  </a:cubicBezTo>
                  <a:cubicBezTo>
                    <a:pt x="724" y="994"/>
                    <a:pt x="724" y="994"/>
                    <a:pt x="724" y="994"/>
                  </a:cubicBezTo>
                  <a:cubicBezTo>
                    <a:pt x="726" y="993"/>
                    <a:pt x="727" y="992"/>
                    <a:pt x="728" y="990"/>
                  </a:cubicBezTo>
                  <a:cubicBezTo>
                    <a:pt x="729" y="986"/>
                    <a:pt x="730" y="983"/>
                    <a:pt x="731" y="980"/>
                  </a:cubicBezTo>
                  <a:cubicBezTo>
                    <a:pt x="732" y="980"/>
                    <a:pt x="733" y="979"/>
                    <a:pt x="734" y="978"/>
                  </a:cubicBezTo>
                  <a:cubicBezTo>
                    <a:pt x="735" y="977"/>
                    <a:pt x="736" y="974"/>
                    <a:pt x="736" y="972"/>
                  </a:cubicBezTo>
                  <a:cubicBezTo>
                    <a:pt x="736" y="972"/>
                    <a:pt x="736" y="972"/>
                    <a:pt x="736" y="972"/>
                  </a:cubicBezTo>
                  <a:cubicBezTo>
                    <a:pt x="737" y="971"/>
                    <a:pt x="737" y="971"/>
                    <a:pt x="738" y="970"/>
                  </a:cubicBezTo>
                  <a:cubicBezTo>
                    <a:pt x="739" y="969"/>
                    <a:pt x="740" y="967"/>
                    <a:pt x="740" y="964"/>
                  </a:cubicBezTo>
                  <a:cubicBezTo>
                    <a:pt x="740" y="960"/>
                    <a:pt x="740" y="960"/>
                    <a:pt x="740" y="960"/>
                  </a:cubicBezTo>
                  <a:cubicBezTo>
                    <a:pt x="742" y="959"/>
                    <a:pt x="743" y="958"/>
                    <a:pt x="744" y="956"/>
                  </a:cubicBezTo>
                  <a:cubicBezTo>
                    <a:pt x="750" y="938"/>
                    <a:pt x="750" y="938"/>
                    <a:pt x="750" y="938"/>
                  </a:cubicBezTo>
                  <a:cubicBezTo>
                    <a:pt x="751" y="938"/>
                    <a:pt x="752" y="937"/>
                    <a:pt x="753" y="936"/>
                  </a:cubicBezTo>
                  <a:cubicBezTo>
                    <a:pt x="755" y="934"/>
                    <a:pt x="756" y="932"/>
                    <a:pt x="756" y="930"/>
                  </a:cubicBezTo>
                  <a:cubicBezTo>
                    <a:pt x="756" y="930"/>
                    <a:pt x="756" y="930"/>
                    <a:pt x="756" y="930"/>
                  </a:cubicBezTo>
                  <a:cubicBezTo>
                    <a:pt x="756" y="929"/>
                    <a:pt x="757" y="929"/>
                    <a:pt x="757" y="928"/>
                  </a:cubicBezTo>
                  <a:cubicBezTo>
                    <a:pt x="759" y="927"/>
                    <a:pt x="760" y="925"/>
                    <a:pt x="760" y="922"/>
                  </a:cubicBezTo>
                  <a:cubicBezTo>
                    <a:pt x="760" y="922"/>
                    <a:pt x="760" y="922"/>
                    <a:pt x="760" y="922"/>
                  </a:cubicBezTo>
                  <a:cubicBezTo>
                    <a:pt x="762" y="921"/>
                    <a:pt x="763" y="919"/>
                    <a:pt x="764" y="916"/>
                  </a:cubicBezTo>
                  <a:cubicBezTo>
                    <a:pt x="764" y="912"/>
                    <a:pt x="765" y="908"/>
                    <a:pt x="766" y="903"/>
                  </a:cubicBezTo>
                  <a:cubicBezTo>
                    <a:pt x="769" y="903"/>
                    <a:pt x="770" y="901"/>
                    <a:pt x="771" y="898"/>
                  </a:cubicBezTo>
                  <a:cubicBezTo>
                    <a:pt x="773" y="893"/>
                    <a:pt x="775" y="887"/>
                    <a:pt x="777" y="881"/>
                  </a:cubicBezTo>
                  <a:cubicBezTo>
                    <a:pt x="779" y="880"/>
                    <a:pt x="780" y="880"/>
                    <a:pt x="781" y="879"/>
                  </a:cubicBezTo>
                  <a:cubicBezTo>
                    <a:pt x="783" y="877"/>
                    <a:pt x="783" y="875"/>
                    <a:pt x="783" y="873"/>
                  </a:cubicBezTo>
                  <a:cubicBezTo>
                    <a:pt x="783" y="870"/>
                    <a:pt x="783" y="870"/>
                    <a:pt x="783" y="870"/>
                  </a:cubicBezTo>
                  <a:cubicBezTo>
                    <a:pt x="784" y="870"/>
                    <a:pt x="785" y="869"/>
                    <a:pt x="786" y="869"/>
                  </a:cubicBezTo>
                  <a:cubicBezTo>
                    <a:pt x="789" y="868"/>
                    <a:pt x="791" y="865"/>
                    <a:pt x="791" y="861"/>
                  </a:cubicBezTo>
                  <a:cubicBezTo>
                    <a:pt x="791" y="861"/>
                    <a:pt x="791" y="861"/>
                    <a:pt x="791" y="861"/>
                  </a:cubicBezTo>
                  <a:cubicBezTo>
                    <a:pt x="792" y="860"/>
                    <a:pt x="792" y="860"/>
                    <a:pt x="793" y="860"/>
                  </a:cubicBezTo>
                  <a:cubicBezTo>
                    <a:pt x="794" y="858"/>
                    <a:pt x="795" y="856"/>
                    <a:pt x="795" y="854"/>
                  </a:cubicBezTo>
                  <a:cubicBezTo>
                    <a:pt x="795" y="853"/>
                    <a:pt x="795" y="853"/>
                    <a:pt x="795" y="853"/>
                  </a:cubicBezTo>
                  <a:cubicBezTo>
                    <a:pt x="796" y="853"/>
                    <a:pt x="796" y="852"/>
                    <a:pt x="797" y="852"/>
                  </a:cubicBezTo>
                  <a:cubicBezTo>
                    <a:pt x="798" y="850"/>
                    <a:pt x="799" y="848"/>
                    <a:pt x="799" y="846"/>
                  </a:cubicBezTo>
                  <a:cubicBezTo>
                    <a:pt x="799" y="846"/>
                    <a:pt x="799" y="846"/>
                    <a:pt x="799" y="846"/>
                  </a:cubicBezTo>
                  <a:cubicBezTo>
                    <a:pt x="800" y="845"/>
                    <a:pt x="800" y="845"/>
                    <a:pt x="801" y="844"/>
                  </a:cubicBezTo>
                  <a:cubicBezTo>
                    <a:pt x="802" y="843"/>
                    <a:pt x="803" y="841"/>
                    <a:pt x="803" y="838"/>
                  </a:cubicBezTo>
                  <a:cubicBezTo>
                    <a:pt x="803" y="838"/>
                    <a:pt x="803" y="838"/>
                    <a:pt x="803" y="838"/>
                  </a:cubicBezTo>
                  <a:cubicBezTo>
                    <a:pt x="804" y="837"/>
                    <a:pt x="804" y="837"/>
                    <a:pt x="805" y="837"/>
                  </a:cubicBezTo>
                  <a:cubicBezTo>
                    <a:pt x="806" y="835"/>
                    <a:pt x="807" y="833"/>
                    <a:pt x="807" y="831"/>
                  </a:cubicBezTo>
                  <a:cubicBezTo>
                    <a:pt x="807" y="830"/>
                    <a:pt x="807" y="830"/>
                    <a:pt x="807" y="830"/>
                  </a:cubicBezTo>
                  <a:cubicBezTo>
                    <a:pt x="809" y="829"/>
                    <a:pt x="810" y="827"/>
                    <a:pt x="811" y="825"/>
                  </a:cubicBezTo>
                  <a:cubicBezTo>
                    <a:pt x="812" y="821"/>
                    <a:pt x="813" y="817"/>
                    <a:pt x="814" y="814"/>
                  </a:cubicBezTo>
                  <a:cubicBezTo>
                    <a:pt x="815" y="813"/>
                    <a:pt x="817" y="812"/>
                    <a:pt x="818" y="811"/>
                  </a:cubicBezTo>
                  <a:cubicBezTo>
                    <a:pt x="821" y="810"/>
                    <a:pt x="823" y="807"/>
                    <a:pt x="823" y="804"/>
                  </a:cubicBezTo>
                  <a:cubicBezTo>
                    <a:pt x="823" y="803"/>
                    <a:pt x="823" y="803"/>
                    <a:pt x="823" y="803"/>
                  </a:cubicBezTo>
                  <a:cubicBezTo>
                    <a:pt x="823" y="803"/>
                    <a:pt x="824" y="803"/>
                    <a:pt x="824" y="802"/>
                  </a:cubicBezTo>
                  <a:cubicBezTo>
                    <a:pt x="826" y="801"/>
                    <a:pt x="827" y="799"/>
                    <a:pt x="827" y="796"/>
                  </a:cubicBezTo>
                  <a:cubicBezTo>
                    <a:pt x="827" y="796"/>
                    <a:pt x="827" y="796"/>
                    <a:pt x="827" y="796"/>
                  </a:cubicBezTo>
                  <a:cubicBezTo>
                    <a:pt x="827" y="795"/>
                    <a:pt x="828" y="795"/>
                    <a:pt x="828" y="794"/>
                  </a:cubicBezTo>
                  <a:cubicBezTo>
                    <a:pt x="830" y="793"/>
                    <a:pt x="831" y="791"/>
                    <a:pt x="831" y="789"/>
                  </a:cubicBezTo>
                  <a:cubicBezTo>
                    <a:pt x="831" y="788"/>
                    <a:pt x="831" y="788"/>
                    <a:pt x="831" y="788"/>
                  </a:cubicBezTo>
                  <a:cubicBezTo>
                    <a:pt x="831" y="788"/>
                    <a:pt x="832" y="787"/>
                    <a:pt x="832" y="787"/>
                  </a:cubicBezTo>
                  <a:cubicBezTo>
                    <a:pt x="834" y="785"/>
                    <a:pt x="835" y="783"/>
                    <a:pt x="835" y="781"/>
                  </a:cubicBezTo>
                  <a:cubicBezTo>
                    <a:pt x="835" y="779"/>
                    <a:pt x="835" y="779"/>
                    <a:pt x="835" y="779"/>
                  </a:cubicBezTo>
                  <a:cubicBezTo>
                    <a:pt x="835" y="778"/>
                    <a:pt x="836" y="778"/>
                    <a:pt x="837" y="777"/>
                  </a:cubicBezTo>
                  <a:cubicBezTo>
                    <a:pt x="840" y="776"/>
                    <a:pt x="842" y="773"/>
                    <a:pt x="842" y="770"/>
                  </a:cubicBezTo>
                  <a:cubicBezTo>
                    <a:pt x="842" y="769"/>
                    <a:pt x="842" y="769"/>
                    <a:pt x="842" y="769"/>
                  </a:cubicBezTo>
                  <a:cubicBezTo>
                    <a:pt x="843" y="769"/>
                    <a:pt x="843" y="768"/>
                    <a:pt x="844" y="768"/>
                  </a:cubicBezTo>
                  <a:cubicBezTo>
                    <a:pt x="845" y="766"/>
                    <a:pt x="846" y="764"/>
                    <a:pt x="846" y="762"/>
                  </a:cubicBezTo>
                  <a:cubicBezTo>
                    <a:pt x="846" y="759"/>
                    <a:pt x="846" y="759"/>
                    <a:pt x="846" y="759"/>
                  </a:cubicBezTo>
                  <a:cubicBezTo>
                    <a:pt x="847" y="759"/>
                    <a:pt x="849" y="758"/>
                    <a:pt x="850" y="758"/>
                  </a:cubicBezTo>
                  <a:cubicBezTo>
                    <a:pt x="852" y="757"/>
                    <a:pt x="853" y="755"/>
                    <a:pt x="854" y="753"/>
                  </a:cubicBezTo>
                  <a:cubicBezTo>
                    <a:pt x="856" y="747"/>
                    <a:pt x="858" y="741"/>
                    <a:pt x="860" y="735"/>
                  </a:cubicBezTo>
                  <a:cubicBezTo>
                    <a:pt x="862" y="735"/>
                    <a:pt x="864" y="733"/>
                    <a:pt x="865" y="730"/>
                  </a:cubicBezTo>
                  <a:cubicBezTo>
                    <a:pt x="866" y="727"/>
                    <a:pt x="867" y="725"/>
                    <a:pt x="868" y="722"/>
                  </a:cubicBezTo>
                  <a:cubicBezTo>
                    <a:pt x="870" y="721"/>
                    <a:pt x="871" y="720"/>
                    <a:pt x="873" y="720"/>
                  </a:cubicBezTo>
                  <a:cubicBezTo>
                    <a:pt x="875" y="719"/>
                    <a:pt x="877" y="717"/>
                    <a:pt x="877" y="714"/>
                  </a:cubicBezTo>
                  <a:cubicBezTo>
                    <a:pt x="879" y="710"/>
                    <a:pt x="880" y="707"/>
                    <a:pt x="881" y="703"/>
                  </a:cubicBezTo>
                  <a:cubicBezTo>
                    <a:pt x="882" y="702"/>
                    <a:pt x="884" y="701"/>
                    <a:pt x="885" y="700"/>
                  </a:cubicBezTo>
                  <a:cubicBezTo>
                    <a:pt x="887" y="699"/>
                    <a:pt x="889" y="697"/>
                    <a:pt x="889" y="695"/>
                  </a:cubicBezTo>
                  <a:cubicBezTo>
                    <a:pt x="890" y="691"/>
                    <a:pt x="891" y="687"/>
                    <a:pt x="892" y="683"/>
                  </a:cubicBezTo>
                  <a:cubicBezTo>
                    <a:pt x="894" y="683"/>
                    <a:pt x="895" y="682"/>
                    <a:pt x="896" y="682"/>
                  </a:cubicBezTo>
                  <a:cubicBezTo>
                    <a:pt x="899" y="680"/>
                    <a:pt x="901" y="677"/>
                    <a:pt x="901" y="674"/>
                  </a:cubicBezTo>
                  <a:cubicBezTo>
                    <a:pt x="901" y="671"/>
                    <a:pt x="901" y="671"/>
                    <a:pt x="901" y="671"/>
                  </a:cubicBezTo>
                  <a:cubicBezTo>
                    <a:pt x="902" y="671"/>
                    <a:pt x="904" y="670"/>
                    <a:pt x="905" y="670"/>
                  </a:cubicBezTo>
                  <a:cubicBezTo>
                    <a:pt x="907" y="669"/>
                    <a:pt x="909" y="666"/>
                    <a:pt x="909" y="662"/>
                  </a:cubicBezTo>
                  <a:cubicBezTo>
                    <a:pt x="909" y="660"/>
                    <a:pt x="909" y="660"/>
                    <a:pt x="909" y="660"/>
                  </a:cubicBezTo>
                  <a:cubicBezTo>
                    <a:pt x="910" y="659"/>
                    <a:pt x="911" y="659"/>
                    <a:pt x="913" y="658"/>
                  </a:cubicBezTo>
                  <a:cubicBezTo>
                    <a:pt x="915" y="657"/>
                    <a:pt x="917" y="654"/>
                    <a:pt x="917" y="651"/>
                  </a:cubicBezTo>
                  <a:cubicBezTo>
                    <a:pt x="917" y="649"/>
                    <a:pt x="917" y="649"/>
                    <a:pt x="917" y="649"/>
                  </a:cubicBezTo>
                  <a:cubicBezTo>
                    <a:pt x="918" y="648"/>
                    <a:pt x="919" y="648"/>
                    <a:pt x="920" y="647"/>
                  </a:cubicBezTo>
                  <a:cubicBezTo>
                    <a:pt x="923" y="646"/>
                    <a:pt x="925" y="643"/>
                    <a:pt x="925" y="640"/>
                  </a:cubicBezTo>
                  <a:cubicBezTo>
                    <a:pt x="925" y="637"/>
                    <a:pt x="925" y="637"/>
                    <a:pt x="925" y="637"/>
                  </a:cubicBezTo>
                  <a:cubicBezTo>
                    <a:pt x="926" y="637"/>
                    <a:pt x="927" y="636"/>
                    <a:pt x="928" y="636"/>
                  </a:cubicBezTo>
                  <a:cubicBezTo>
                    <a:pt x="931" y="634"/>
                    <a:pt x="933" y="631"/>
                    <a:pt x="933" y="628"/>
                  </a:cubicBezTo>
                  <a:cubicBezTo>
                    <a:pt x="933" y="626"/>
                    <a:pt x="933" y="626"/>
                    <a:pt x="933" y="626"/>
                  </a:cubicBezTo>
                  <a:cubicBezTo>
                    <a:pt x="934" y="625"/>
                    <a:pt x="935" y="625"/>
                    <a:pt x="936" y="624"/>
                  </a:cubicBezTo>
                  <a:cubicBezTo>
                    <a:pt x="939" y="623"/>
                    <a:pt x="941" y="620"/>
                    <a:pt x="941" y="617"/>
                  </a:cubicBezTo>
                  <a:cubicBezTo>
                    <a:pt x="941" y="616"/>
                    <a:pt x="941" y="616"/>
                    <a:pt x="941" y="616"/>
                  </a:cubicBezTo>
                  <a:cubicBezTo>
                    <a:pt x="942" y="615"/>
                    <a:pt x="943" y="613"/>
                    <a:pt x="944" y="612"/>
                  </a:cubicBezTo>
                  <a:cubicBezTo>
                    <a:pt x="945" y="609"/>
                    <a:pt x="946" y="606"/>
                    <a:pt x="947" y="603"/>
                  </a:cubicBezTo>
                  <a:cubicBezTo>
                    <a:pt x="949" y="603"/>
                    <a:pt x="950" y="602"/>
                    <a:pt x="952" y="601"/>
                  </a:cubicBezTo>
                  <a:cubicBezTo>
                    <a:pt x="955" y="600"/>
                    <a:pt x="956" y="597"/>
                    <a:pt x="956" y="594"/>
                  </a:cubicBezTo>
                  <a:cubicBezTo>
                    <a:pt x="956" y="593"/>
                    <a:pt x="956" y="593"/>
                    <a:pt x="956" y="593"/>
                  </a:cubicBezTo>
                  <a:cubicBezTo>
                    <a:pt x="958" y="592"/>
                    <a:pt x="959" y="591"/>
                    <a:pt x="960" y="589"/>
                  </a:cubicBezTo>
                  <a:cubicBezTo>
                    <a:pt x="961" y="586"/>
                    <a:pt x="962" y="583"/>
                    <a:pt x="963" y="581"/>
                  </a:cubicBezTo>
                  <a:cubicBezTo>
                    <a:pt x="965" y="580"/>
                    <a:pt x="966" y="579"/>
                    <a:pt x="968" y="578"/>
                  </a:cubicBezTo>
                  <a:cubicBezTo>
                    <a:pt x="970" y="577"/>
                    <a:pt x="972" y="574"/>
                    <a:pt x="972" y="571"/>
                  </a:cubicBezTo>
                  <a:cubicBezTo>
                    <a:pt x="972" y="568"/>
                    <a:pt x="972" y="568"/>
                    <a:pt x="972" y="568"/>
                  </a:cubicBezTo>
                  <a:cubicBezTo>
                    <a:pt x="975" y="566"/>
                    <a:pt x="977" y="564"/>
                    <a:pt x="980" y="563"/>
                  </a:cubicBezTo>
                  <a:cubicBezTo>
                    <a:pt x="983" y="561"/>
                    <a:pt x="984" y="558"/>
                    <a:pt x="984" y="555"/>
                  </a:cubicBezTo>
                  <a:cubicBezTo>
                    <a:pt x="984" y="553"/>
                    <a:pt x="984" y="553"/>
                    <a:pt x="984" y="553"/>
                  </a:cubicBezTo>
                  <a:cubicBezTo>
                    <a:pt x="985" y="552"/>
                    <a:pt x="986" y="552"/>
                    <a:pt x="987" y="551"/>
                  </a:cubicBezTo>
                  <a:cubicBezTo>
                    <a:pt x="990" y="550"/>
                    <a:pt x="992" y="547"/>
                    <a:pt x="992" y="544"/>
                  </a:cubicBezTo>
                  <a:cubicBezTo>
                    <a:pt x="992" y="541"/>
                    <a:pt x="992" y="541"/>
                    <a:pt x="992" y="541"/>
                  </a:cubicBezTo>
                  <a:cubicBezTo>
                    <a:pt x="995" y="539"/>
                    <a:pt x="997" y="537"/>
                    <a:pt x="1000" y="536"/>
                  </a:cubicBezTo>
                  <a:cubicBezTo>
                    <a:pt x="1002" y="534"/>
                    <a:pt x="1004" y="531"/>
                    <a:pt x="1004" y="529"/>
                  </a:cubicBezTo>
                  <a:cubicBezTo>
                    <a:pt x="1004" y="526"/>
                    <a:pt x="1004" y="526"/>
                    <a:pt x="1004" y="526"/>
                  </a:cubicBezTo>
                  <a:cubicBezTo>
                    <a:pt x="1005" y="526"/>
                    <a:pt x="1006" y="525"/>
                    <a:pt x="1007" y="525"/>
                  </a:cubicBezTo>
                  <a:cubicBezTo>
                    <a:pt x="1010" y="523"/>
                    <a:pt x="1012" y="520"/>
                    <a:pt x="1012" y="517"/>
                  </a:cubicBezTo>
                  <a:cubicBezTo>
                    <a:pt x="1012" y="515"/>
                    <a:pt x="1012" y="515"/>
                    <a:pt x="1012" y="515"/>
                  </a:cubicBezTo>
                  <a:cubicBezTo>
                    <a:pt x="1013" y="514"/>
                    <a:pt x="1014" y="514"/>
                    <a:pt x="1015" y="513"/>
                  </a:cubicBezTo>
                  <a:cubicBezTo>
                    <a:pt x="1017" y="512"/>
                    <a:pt x="1018" y="510"/>
                    <a:pt x="1019" y="509"/>
                  </a:cubicBezTo>
                  <a:cubicBezTo>
                    <a:pt x="1020" y="506"/>
                    <a:pt x="1021" y="503"/>
                    <a:pt x="1022" y="500"/>
                  </a:cubicBezTo>
                  <a:cubicBezTo>
                    <a:pt x="1025" y="498"/>
                    <a:pt x="1028" y="496"/>
                    <a:pt x="1031" y="493"/>
                  </a:cubicBezTo>
                  <a:cubicBezTo>
                    <a:pt x="1034" y="492"/>
                    <a:pt x="1035" y="489"/>
                    <a:pt x="1035" y="487"/>
                  </a:cubicBezTo>
                  <a:cubicBezTo>
                    <a:pt x="1035" y="483"/>
                    <a:pt x="1035" y="483"/>
                    <a:pt x="1035" y="483"/>
                  </a:cubicBezTo>
                  <a:cubicBezTo>
                    <a:pt x="1038" y="482"/>
                    <a:pt x="1041" y="480"/>
                    <a:pt x="1043" y="478"/>
                  </a:cubicBezTo>
                  <a:cubicBezTo>
                    <a:pt x="1046" y="476"/>
                    <a:pt x="1047" y="474"/>
                    <a:pt x="1047" y="471"/>
                  </a:cubicBezTo>
                  <a:cubicBezTo>
                    <a:pt x="1047" y="468"/>
                    <a:pt x="1047" y="468"/>
                    <a:pt x="1047" y="468"/>
                  </a:cubicBezTo>
                  <a:cubicBezTo>
                    <a:pt x="1050" y="466"/>
                    <a:pt x="1052" y="465"/>
                    <a:pt x="1055" y="463"/>
                  </a:cubicBezTo>
                  <a:cubicBezTo>
                    <a:pt x="1057" y="462"/>
                    <a:pt x="1059" y="459"/>
                    <a:pt x="1059" y="456"/>
                  </a:cubicBezTo>
                  <a:cubicBezTo>
                    <a:pt x="1059" y="453"/>
                    <a:pt x="1059" y="453"/>
                    <a:pt x="1059" y="453"/>
                  </a:cubicBezTo>
                  <a:cubicBezTo>
                    <a:pt x="1061" y="451"/>
                    <a:pt x="1064" y="449"/>
                    <a:pt x="1067" y="448"/>
                  </a:cubicBezTo>
                  <a:cubicBezTo>
                    <a:pt x="1069" y="446"/>
                    <a:pt x="1071" y="443"/>
                    <a:pt x="1071" y="441"/>
                  </a:cubicBezTo>
                  <a:cubicBezTo>
                    <a:pt x="1071" y="438"/>
                    <a:pt x="1071" y="438"/>
                    <a:pt x="1071" y="438"/>
                  </a:cubicBezTo>
                  <a:cubicBezTo>
                    <a:pt x="1072" y="438"/>
                    <a:pt x="1072" y="437"/>
                    <a:pt x="1073" y="437"/>
                  </a:cubicBezTo>
                  <a:cubicBezTo>
                    <a:pt x="1076" y="436"/>
                    <a:pt x="1078" y="433"/>
                    <a:pt x="1078" y="431"/>
                  </a:cubicBezTo>
                  <a:cubicBezTo>
                    <a:pt x="1079" y="430"/>
                    <a:pt x="1080" y="430"/>
                    <a:pt x="1081" y="429"/>
                  </a:cubicBezTo>
                  <a:cubicBezTo>
                    <a:pt x="1084" y="428"/>
                    <a:pt x="1086" y="425"/>
                    <a:pt x="1086" y="422"/>
                  </a:cubicBezTo>
                  <a:cubicBezTo>
                    <a:pt x="1086" y="418"/>
                    <a:pt x="1086" y="418"/>
                    <a:pt x="1086" y="418"/>
                  </a:cubicBezTo>
                  <a:cubicBezTo>
                    <a:pt x="1090" y="415"/>
                    <a:pt x="1094" y="412"/>
                    <a:pt x="1099" y="409"/>
                  </a:cubicBezTo>
                  <a:cubicBezTo>
                    <a:pt x="1101" y="408"/>
                    <a:pt x="1102" y="405"/>
                    <a:pt x="1102" y="402"/>
                  </a:cubicBezTo>
                  <a:cubicBezTo>
                    <a:pt x="1102" y="399"/>
                    <a:pt x="1102" y="399"/>
                    <a:pt x="1102" y="399"/>
                  </a:cubicBezTo>
                  <a:cubicBezTo>
                    <a:pt x="1106" y="396"/>
                    <a:pt x="1110" y="393"/>
                    <a:pt x="1114" y="390"/>
                  </a:cubicBezTo>
                  <a:cubicBezTo>
                    <a:pt x="1116" y="389"/>
                    <a:pt x="1118" y="386"/>
                    <a:pt x="1118" y="383"/>
                  </a:cubicBezTo>
                  <a:cubicBezTo>
                    <a:pt x="1118" y="380"/>
                    <a:pt x="1118" y="380"/>
                    <a:pt x="1118" y="380"/>
                  </a:cubicBezTo>
                  <a:cubicBezTo>
                    <a:pt x="1122" y="377"/>
                    <a:pt x="1126" y="374"/>
                    <a:pt x="1130" y="371"/>
                  </a:cubicBezTo>
                  <a:cubicBezTo>
                    <a:pt x="1132" y="369"/>
                    <a:pt x="1133" y="367"/>
                    <a:pt x="1133" y="364"/>
                  </a:cubicBezTo>
                  <a:cubicBezTo>
                    <a:pt x="1133" y="361"/>
                    <a:pt x="1133" y="361"/>
                    <a:pt x="1133" y="361"/>
                  </a:cubicBezTo>
                  <a:cubicBezTo>
                    <a:pt x="1138" y="358"/>
                    <a:pt x="1142" y="355"/>
                    <a:pt x="1146" y="352"/>
                  </a:cubicBezTo>
                  <a:cubicBezTo>
                    <a:pt x="1148" y="350"/>
                    <a:pt x="1149" y="348"/>
                    <a:pt x="1149" y="345"/>
                  </a:cubicBezTo>
                  <a:cubicBezTo>
                    <a:pt x="1149" y="342"/>
                    <a:pt x="1149" y="342"/>
                    <a:pt x="1149" y="342"/>
                  </a:cubicBezTo>
                  <a:cubicBezTo>
                    <a:pt x="1155" y="337"/>
                    <a:pt x="1160" y="333"/>
                    <a:pt x="1166" y="329"/>
                  </a:cubicBezTo>
                  <a:cubicBezTo>
                    <a:pt x="1168" y="327"/>
                    <a:pt x="1169" y="325"/>
                    <a:pt x="1169" y="322"/>
                  </a:cubicBezTo>
                  <a:cubicBezTo>
                    <a:pt x="1169" y="318"/>
                    <a:pt x="1169" y="318"/>
                    <a:pt x="1169" y="318"/>
                  </a:cubicBezTo>
                  <a:cubicBezTo>
                    <a:pt x="1176" y="313"/>
                    <a:pt x="1182" y="307"/>
                    <a:pt x="1189" y="302"/>
                  </a:cubicBezTo>
                  <a:cubicBezTo>
                    <a:pt x="1191" y="300"/>
                    <a:pt x="1192" y="298"/>
                    <a:pt x="1192" y="295"/>
                  </a:cubicBezTo>
                  <a:cubicBezTo>
                    <a:pt x="1192" y="292"/>
                    <a:pt x="1192" y="292"/>
                    <a:pt x="1192" y="292"/>
                  </a:cubicBezTo>
                  <a:cubicBezTo>
                    <a:pt x="1199" y="286"/>
                    <a:pt x="1206" y="281"/>
                    <a:pt x="1213" y="275"/>
                  </a:cubicBezTo>
                  <a:cubicBezTo>
                    <a:pt x="1215" y="274"/>
                    <a:pt x="1216" y="271"/>
                    <a:pt x="1216" y="269"/>
                  </a:cubicBezTo>
                  <a:cubicBezTo>
                    <a:pt x="1216" y="265"/>
                    <a:pt x="1216" y="265"/>
                    <a:pt x="1216" y="265"/>
                  </a:cubicBezTo>
                  <a:cubicBezTo>
                    <a:pt x="1224" y="258"/>
                    <a:pt x="1232" y="251"/>
                    <a:pt x="1241" y="244"/>
                  </a:cubicBezTo>
                  <a:cubicBezTo>
                    <a:pt x="1242" y="243"/>
                    <a:pt x="1244" y="240"/>
                    <a:pt x="1244" y="238"/>
                  </a:cubicBezTo>
                  <a:cubicBezTo>
                    <a:pt x="1244" y="234"/>
                    <a:pt x="1244" y="234"/>
                    <a:pt x="1244" y="234"/>
                  </a:cubicBezTo>
                  <a:cubicBezTo>
                    <a:pt x="1253" y="226"/>
                    <a:pt x="1263" y="218"/>
                    <a:pt x="1272" y="210"/>
                  </a:cubicBezTo>
                  <a:cubicBezTo>
                    <a:pt x="1274" y="208"/>
                    <a:pt x="1275" y="206"/>
                    <a:pt x="1275" y="204"/>
                  </a:cubicBezTo>
                  <a:cubicBezTo>
                    <a:pt x="1275" y="200"/>
                    <a:pt x="1275" y="200"/>
                    <a:pt x="1275" y="200"/>
                  </a:cubicBezTo>
                  <a:cubicBezTo>
                    <a:pt x="1289" y="188"/>
                    <a:pt x="1302" y="176"/>
                    <a:pt x="1315" y="164"/>
                  </a:cubicBezTo>
                  <a:cubicBezTo>
                    <a:pt x="1317" y="162"/>
                    <a:pt x="1318" y="160"/>
                    <a:pt x="1318" y="158"/>
                  </a:cubicBezTo>
                  <a:cubicBezTo>
                    <a:pt x="1318" y="154"/>
                    <a:pt x="1318" y="154"/>
                    <a:pt x="1318" y="154"/>
                  </a:cubicBezTo>
                  <a:cubicBezTo>
                    <a:pt x="1340" y="134"/>
                    <a:pt x="1361" y="115"/>
                    <a:pt x="1382" y="95"/>
                  </a:cubicBezTo>
                  <a:cubicBezTo>
                    <a:pt x="1384" y="93"/>
                    <a:pt x="1385" y="91"/>
                    <a:pt x="1385" y="89"/>
                  </a:cubicBezTo>
                  <a:cubicBezTo>
                    <a:pt x="1385" y="86"/>
                    <a:pt x="1385" y="86"/>
                    <a:pt x="1385" y="86"/>
                  </a:cubicBezTo>
                  <a:cubicBezTo>
                    <a:pt x="1388" y="84"/>
                    <a:pt x="1390" y="82"/>
                    <a:pt x="1393" y="81"/>
                  </a:cubicBezTo>
                  <a:cubicBezTo>
                    <a:pt x="1394" y="80"/>
                    <a:pt x="1394" y="80"/>
                    <a:pt x="1395" y="79"/>
                  </a:cubicBezTo>
                  <a:cubicBezTo>
                    <a:pt x="1408" y="65"/>
                    <a:pt x="1422" y="51"/>
                    <a:pt x="1436" y="36"/>
                  </a:cubicBezTo>
                  <a:cubicBezTo>
                    <a:pt x="1436" y="5"/>
                    <a:pt x="1436" y="5"/>
                    <a:pt x="1436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E0C2980-8A86-35EC-9A67-9EA73D4B65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9" y="1987"/>
              <a:ext cx="4772" cy="1169"/>
            </a:xfrm>
            <a:custGeom>
              <a:avLst/>
              <a:gdLst>
                <a:gd name="T0" fmla="*/ 3688 w 4212"/>
                <a:gd name="T1" fmla="*/ 904 h 1032"/>
                <a:gd name="T2" fmla="*/ 3620 w 4212"/>
                <a:gd name="T3" fmla="*/ 984 h 1032"/>
                <a:gd name="T4" fmla="*/ 3774 w 4212"/>
                <a:gd name="T5" fmla="*/ 878 h 1032"/>
                <a:gd name="T6" fmla="*/ 315 w 4212"/>
                <a:gd name="T7" fmla="*/ 87 h 1032"/>
                <a:gd name="T8" fmla="*/ 269 w 4212"/>
                <a:gd name="T9" fmla="*/ 170 h 1032"/>
                <a:gd name="T10" fmla="*/ 226 w 4212"/>
                <a:gd name="T11" fmla="*/ 254 h 1032"/>
                <a:gd name="T12" fmla="*/ 167 w 4212"/>
                <a:gd name="T13" fmla="*/ 384 h 1032"/>
                <a:gd name="T14" fmla="*/ 120 w 4212"/>
                <a:gd name="T15" fmla="*/ 509 h 1032"/>
                <a:gd name="T16" fmla="*/ 3 w 4212"/>
                <a:gd name="T17" fmla="*/ 982 h 1032"/>
                <a:gd name="T18" fmla="*/ 132 w 4212"/>
                <a:gd name="T19" fmla="*/ 522 h 1032"/>
                <a:gd name="T20" fmla="*/ 177 w 4212"/>
                <a:gd name="T21" fmla="*/ 409 h 1032"/>
                <a:gd name="T22" fmla="*/ 235 w 4212"/>
                <a:gd name="T23" fmla="*/ 280 h 1032"/>
                <a:gd name="T24" fmla="*/ 278 w 4212"/>
                <a:gd name="T25" fmla="*/ 192 h 1032"/>
                <a:gd name="T26" fmla="*/ 325 w 4212"/>
                <a:gd name="T27" fmla="*/ 109 h 1032"/>
                <a:gd name="T28" fmla="*/ 690 w 4212"/>
                <a:gd name="T29" fmla="*/ 2 h 1032"/>
                <a:gd name="T30" fmla="*/ 641 w 4212"/>
                <a:gd name="T31" fmla="*/ 137 h 1032"/>
                <a:gd name="T32" fmla="*/ 647 w 4212"/>
                <a:gd name="T33" fmla="*/ 778 h 1032"/>
                <a:gd name="T34" fmla="*/ 730 w 4212"/>
                <a:gd name="T35" fmla="*/ 930 h 1032"/>
                <a:gd name="T36" fmla="*/ 745 w 4212"/>
                <a:gd name="T37" fmla="*/ 919 h 1032"/>
                <a:gd name="T38" fmla="*/ 661 w 4212"/>
                <a:gd name="T39" fmla="*/ 764 h 1032"/>
                <a:gd name="T40" fmla="*/ 656 w 4212"/>
                <a:gd name="T41" fmla="*/ 150 h 1032"/>
                <a:gd name="T42" fmla="*/ 704 w 4212"/>
                <a:gd name="T43" fmla="*/ 15 h 1032"/>
                <a:gd name="T44" fmla="*/ 3990 w 4212"/>
                <a:gd name="T45" fmla="*/ 94 h 1032"/>
                <a:gd name="T46" fmla="*/ 3651 w 4212"/>
                <a:gd name="T47" fmla="*/ 366 h 1032"/>
                <a:gd name="T48" fmla="*/ 3426 w 4212"/>
                <a:gd name="T49" fmla="*/ 474 h 1032"/>
                <a:gd name="T50" fmla="*/ 3162 w 4212"/>
                <a:gd name="T51" fmla="*/ 636 h 1032"/>
                <a:gd name="T52" fmla="*/ 2958 w 4212"/>
                <a:gd name="T53" fmla="*/ 754 h 1032"/>
                <a:gd name="T54" fmla="*/ 2875 w 4212"/>
                <a:gd name="T55" fmla="*/ 799 h 1032"/>
                <a:gd name="T56" fmla="*/ 2954 w 4212"/>
                <a:gd name="T57" fmla="*/ 780 h 1032"/>
                <a:gd name="T58" fmla="*/ 3129 w 4212"/>
                <a:gd name="T59" fmla="*/ 697 h 1032"/>
                <a:gd name="T60" fmla="*/ 3390 w 4212"/>
                <a:gd name="T61" fmla="*/ 498 h 1032"/>
                <a:gd name="T62" fmla="*/ 3567 w 4212"/>
                <a:gd name="T63" fmla="*/ 395 h 1032"/>
                <a:gd name="T64" fmla="*/ 3865 w 4212"/>
                <a:gd name="T65" fmla="*/ 185 h 1032"/>
                <a:gd name="T66" fmla="*/ 4089 w 4212"/>
                <a:gd name="T67" fmla="*/ 61 h 1032"/>
                <a:gd name="T68" fmla="*/ 3721 w 4212"/>
                <a:gd name="T69" fmla="*/ 637 h 1032"/>
                <a:gd name="T70" fmla="*/ 3845 w 4212"/>
                <a:gd name="T71" fmla="*/ 549 h 1032"/>
                <a:gd name="T72" fmla="*/ 3933 w 4212"/>
                <a:gd name="T73" fmla="*/ 508 h 1032"/>
                <a:gd name="T74" fmla="*/ 3772 w 4212"/>
                <a:gd name="T75" fmla="*/ 623 h 1032"/>
                <a:gd name="T76" fmla="*/ 3611 w 4212"/>
                <a:gd name="T77" fmla="*/ 753 h 1032"/>
                <a:gd name="T78" fmla="*/ 4049 w 4212"/>
                <a:gd name="T79" fmla="*/ 144 h 1032"/>
                <a:gd name="T80" fmla="*/ 3868 w 4212"/>
                <a:gd name="T81" fmla="*/ 296 h 1032"/>
                <a:gd name="T82" fmla="*/ 3732 w 4212"/>
                <a:gd name="T83" fmla="*/ 446 h 1032"/>
                <a:gd name="T84" fmla="*/ 3547 w 4212"/>
                <a:gd name="T85" fmla="*/ 571 h 1032"/>
                <a:gd name="T86" fmla="*/ 3331 w 4212"/>
                <a:gd name="T87" fmla="*/ 666 h 1032"/>
                <a:gd name="T88" fmla="*/ 3132 w 4212"/>
                <a:gd name="T89" fmla="*/ 818 h 1032"/>
                <a:gd name="T90" fmla="*/ 2877 w 4212"/>
                <a:gd name="T91" fmla="*/ 1024 h 1032"/>
                <a:gd name="T92" fmla="*/ 3297 w 4212"/>
                <a:gd name="T93" fmla="*/ 871 h 1032"/>
                <a:gd name="T94" fmla="*/ 3433 w 4212"/>
                <a:gd name="T95" fmla="*/ 869 h 1032"/>
                <a:gd name="T96" fmla="*/ 3361 w 4212"/>
                <a:gd name="T97" fmla="*/ 988 h 1032"/>
                <a:gd name="T98" fmla="*/ 3544 w 4212"/>
                <a:gd name="T99" fmla="*/ 780 h 1032"/>
                <a:gd name="T100" fmla="*/ 3739 w 4212"/>
                <a:gd name="T101" fmla="*/ 681 h 1032"/>
                <a:gd name="T102" fmla="*/ 3843 w 4212"/>
                <a:gd name="T103" fmla="*/ 611 h 1032"/>
                <a:gd name="T104" fmla="*/ 3920 w 4212"/>
                <a:gd name="T105" fmla="*/ 486 h 1032"/>
                <a:gd name="T106" fmla="*/ 3770 w 4212"/>
                <a:gd name="T107" fmla="*/ 586 h 1032"/>
                <a:gd name="T108" fmla="*/ 3634 w 4212"/>
                <a:gd name="T109" fmla="*/ 655 h 1032"/>
                <a:gd name="T110" fmla="*/ 3373 w 4212"/>
                <a:gd name="T111" fmla="*/ 800 h 1032"/>
                <a:gd name="T112" fmla="*/ 3023 w 4212"/>
                <a:gd name="T113" fmla="*/ 1011 h 1032"/>
                <a:gd name="T114" fmla="*/ 3099 w 4212"/>
                <a:gd name="T115" fmla="*/ 898 h 1032"/>
                <a:gd name="T116" fmla="*/ 3235 w 4212"/>
                <a:gd name="T117" fmla="*/ 723 h 1032"/>
                <a:gd name="T118" fmla="*/ 3494 w 4212"/>
                <a:gd name="T119" fmla="*/ 645 h 1032"/>
                <a:gd name="T120" fmla="*/ 3616 w 4212"/>
                <a:gd name="T121" fmla="*/ 487 h 1032"/>
                <a:gd name="T122" fmla="*/ 3837 w 4212"/>
                <a:gd name="T123" fmla="*/ 379 h 1032"/>
                <a:gd name="T124" fmla="*/ 4030 w 4212"/>
                <a:gd name="T125" fmla="*/ 208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2" h="1032">
                  <a:moveTo>
                    <a:pt x="3691" y="934"/>
                  </a:moveTo>
                  <a:cubicBezTo>
                    <a:pt x="3692" y="931"/>
                    <a:pt x="3693" y="929"/>
                    <a:pt x="3695" y="927"/>
                  </a:cubicBezTo>
                  <a:cubicBezTo>
                    <a:pt x="3695" y="927"/>
                    <a:pt x="3695" y="927"/>
                    <a:pt x="3695" y="927"/>
                  </a:cubicBezTo>
                  <a:cubicBezTo>
                    <a:pt x="3695" y="931"/>
                    <a:pt x="3695" y="931"/>
                    <a:pt x="3695" y="931"/>
                  </a:cubicBezTo>
                  <a:cubicBezTo>
                    <a:pt x="3693" y="932"/>
                    <a:pt x="3692" y="933"/>
                    <a:pt x="3691" y="934"/>
                  </a:cubicBezTo>
                  <a:moveTo>
                    <a:pt x="3698" y="920"/>
                  </a:moveTo>
                  <a:cubicBezTo>
                    <a:pt x="3699" y="919"/>
                    <a:pt x="3699" y="917"/>
                    <a:pt x="3700" y="916"/>
                  </a:cubicBezTo>
                  <a:cubicBezTo>
                    <a:pt x="3703" y="916"/>
                    <a:pt x="3703" y="916"/>
                    <a:pt x="3703" y="916"/>
                  </a:cubicBezTo>
                  <a:cubicBezTo>
                    <a:pt x="3703" y="916"/>
                    <a:pt x="3704" y="916"/>
                    <a:pt x="3705" y="916"/>
                  </a:cubicBezTo>
                  <a:cubicBezTo>
                    <a:pt x="3702" y="917"/>
                    <a:pt x="3701" y="918"/>
                    <a:pt x="3699" y="920"/>
                  </a:cubicBezTo>
                  <a:cubicBezTo>
                    <a:pt x="3698" y="920"/>
                    <a:pt x="3698" y="920"/>
                    <a:pt x="3698" y="920"/>
                  </a:cubicBezTo>
                  <a:moveTo>
                    <a:pt x="3786" y="846"/>
                  </a:moveTo>
                  <a:cubicBezTo>
                    <a:pt x="3778" y="846"/>
                    <a:pt x="3778" y="846"/>
                    <a:pt x="3778" y="846"/>
                  </a:cubicBezTo>
                  <a:cubicBezTo>
                    <a:pt x="3775" y="846"/>
                    <a:pt x="3773" y="847"/>
                    <a:pt x="3772" y="849"/>
                  </a:cubicBezTo>
                  <a:cubicBezTo>
                    <a:pt x="3768" y="852"/>
                    <a:pt x="3764" y="855"/>
                    <a:pt x="3759" y="857"/>
                  </a:cubicBezTo>
                  <a:cubicBezTo>
                    <a:pt x="3754" y="860"/>
                    <a:pt x="3748" y="862"/>
                    <a:pt x="3742" y="866"/>
                  </a:cubicBezTo>
                  <a:cubicBezTo>
                    <a:pt x="3740" y="867"/>
                    <a:pt x="3739" y="868"/>
                    <a:pt x="3739" y="870"/>
                  </a:cubicBezTo>
                  <a:cubicBezTo>
                    <a:pt x="3738" y="871"/>
                    <a:pt x="3738" y="872"/>
                    <a:pt x="3737" y="873"/>
                  </a:cubicBezTo>
                  <a:cubicBezTo>
                    <a:pt x="3734" y="873"/>
                    <a:pt x="3734" y="873"/>
                    <a:pt x="3734" y="873"/>
                  </a:cubicBezTo>
                  <a:cubicBezTo>
                    <a:pt x="3731" y="873"/>
                    <a:pt x="3728" y="875"/>
                    <a:pt x="3727" y="877"/>
                  </a:cubicBezTo>
                  <a:cubicBezTo>
                    <a:pt x="3726" y="878"/>
                    <a:pt x="3726" y="879"/>
                    <a:pt x="3725" y="880"/>
                  </a:cubicBezTo>
                  <a:cubicBezTo>
                    <a:pt x="3723" y="880"/>
                    <a:pt x="3723" y="880"/>
                    <a:pt x="3723" y="880"/>
                  </a:cubicBezTo>
                  <a:cubicBezTo>
                    <a:pt x="3720" y="880"/>
                    <a:pt x="3717" y="882"/>
                    <a:pt x="3716" y="884"/>
                  </a:cubicBezTo>
                  <a:cubicBezTo>
                    <a:pt x="3714" y="887"/>
                    <a:pt x="3712" y="889"/>
                    <a:pt x="3710" y="892"/>
                  </a:cubicBezTo>
                  <a:cubicBezTo>
                    <a:pt x="3707" y="892"/>
                    <a:pt x="3707" y="892"/>
                    <a:pt x="3707" y="892"/>
                  </a:cubicBezTo>
                  <a:cubicBezTo>
                    <a:pt x="3704" y="892"/>
                    <a:pt x="3701" y="893"/>
                    <a:pt x="3700" y="896"/>
                  </a:cubicBezTo>
                  <a:cubicBezTo>
                    <a:pt x="3699" y="897"/>
                    <a:pt x="3698" y="898"/>
                    <a:pt x="3698" y="899"/>
                  </a:cubicBezTo>
                  <a:cubicBezTo>
                    <a:pt x="3695" y="899"/>
                    <a:pt x="3695" y="899"/>
                    <a:pt x="3695" y="899"/>
                  </a:cubicBezTo>
                  <a:cubicBezTo>
                    <a:pt x="3692" y="899"/>
                    <a:pt x="3689" y="901"/>
                    <a:pt x="3688" y="904"/>
                  </a:cubicBezTo>
                  <a:cubicBezTo>
                    <a:pt x="3680" y="918"/>
                    <a:pt x="3673" y="932"/>
                    <a:pt x="3666" y="947"/>
                  </a:cubicBezTo>
                  <a:cubicBezTo>
                    <a:pt x="3660" y="948"/>
                    <a:pt x="3656" y="951"/>
                    <a:pt x="3652" y="954"/>
                  </a:cubicBezTo>
                  <a:cubicBezTo>
                    <a:pt x="3648" y="956"/>
                    <a:pt x="3645" y="959"/>
                    <a:pt x="3642" y="961"/>
                  </a:cubicBezTo>
                  <a:cubicBezTo>
                    <a:pt x="3636" y="961"/>
                    <a:pt x="3636" y="961"/>
                    <a:pt x="3636" y="961"/>
                  </a:cubicBezTo>
                  <a:cubicBezTo>
                    <a:pt x="3634" y="961"/>
                    <a:pt x="3632" y="961"/>
                    <a:pt x="3630" y="963"/>
                  </a:cubicBezTo>
                  <a:cubicBezTo>
                    <a:pt x="3630" y="964"/>
                    <a:pt x="3629" y="965"/>
                    <a:pt x="3629" y="965"/>
                  </a:cubicBezTo>
                  <a:cubicBezTo>
                    <a:pt x="3623" y="966"/>
                    <a:pt x="3617" y="967"/>
                    <a:pt x="3611" y="968"/>
                  </a:cubicBezTo>
                  <a:cubicBezTo>
                    <a:pt x="3608" y="969"/>
                    <a:pt x="3606" y="970"/>
                    <a:pt x="3605" y="973"/>
                  </a:cubicBezTo>
                  <a:cubicBezTo>
                    <a:pt x="3594" y="974"/>
                    <a:pt x="3583" y="975"/>
                    <a:pt x="3572" y="976"/>
                  </a:cubicBezTo>
                  <a:cubicBezTo>
                    <a:pt x="3570" y="976"/>
                    <a:pt x="3567" y="978"/>
                    <a:pt x="3566" y="980"/>
                  </a:cubicBezTo>
                  <a:cubicBezTo>
                    <a:pt x="3565" y="982"/>
                    <a:pt x="3564" y="985"/>
                    <a:pt x="3563" y="987"/>
                  </a:cubicBezTo>
                  <a:cubicBezTo>
                    <a:pt x="3558" y="991"/>
                    <a:pt x="3554" y="995"/>
                    <a:pt x="3550" y="999"/>
                  </a:cubicBezTo>
                  <a:cubicBezTo>
                    <a:pt x="3545" y="1002"/>
                    <a:pt x="3541" y="1005"/>
                    <a:pt x="3535" y="1007"/>
                  </a:cubicBezTo>
                  <a:cubicBezTo>
                    <a:pt x="3533" y="1008"/>
                    <a:pt x="3531" y="1010"/>
                    <a:pt x="3530" y="1012"/>
                  </a:cubicBezTo>
                  <a:cubicBezTo>
                    <a:pt x="3529" y="1015"/>
                    <a:pt x="3528" y="1017"/>
                    <a:pt x="3527" y="1020"/>
                  </a:cubicBezTo>
                  <a:cubicBezTo>
                    <a:pt x="3525" y="1020"/>
                    <a:pt x="3522" y="1021"/>
                    <a:pt x="3520" y="1022"/>
                  </a:cubicBezTo>
                  <a:cubicBezTo>
                    <a:pt x="3518" y="1023"/>
                    <a:pt x="3516" y="1024"/>
                    <a:pt x="3515" y="1026"/>
                  </a:cubicBezTo>
                  <a:cubicBezTo>
                    <a:pt x="3475" y="1026"/>
                    <a:pt x="3475" y="1026"/>
                    <a:pt x="3475" y="1026"/>
                  </a:cubicBezTo>
                  <a:cubicBezTo>
                    <a:pt x="3474" y="1026"/>
                    <a:pt x="3473" y="1026"/>
                    <a:pt x="3473" y="1026"/>
                  </a:cubicBezTo>
                  <a:cubicBezTo>
                    <a:pt x="3466" y="1028"/>
                    <a:pt x="3459" y="1030"/>
                    <a:pt x="3453" y="1032"/>
                  </a:cubicBezTo>
                  <a:cubicBezTo>
                    <a:pt x="3540" y="1032"/>
                    <a:pt x="3540" y="1032"/>
                    <a:pt x="3540" y="1032"/>
                  </a:cubicBezTo>
                  <a:cubicBezTo>
                    <a:pt x="3541" y="1031"/>
                    <a:pt x="3541" y="1030"/>
                    <a:pt x="3542" y="1029"/>
                  </a:cubicBezTo>
                  <a:cubicBezTo>
                    <a:pt x="3543" y="1027"/>
                    <a:pt x="3543" y="1024"/>
                    <a:pt x="3544" y="1021"/>
                  </a:cubicBezTo>
                  <a:cubicBezTo>
                    <a:pt x="3551" y="1019"/>
                    <a:pt x="3556" y="1015"/>
                    <a:pt x="3561" y="1011"/>
                  </a:cubicBezTo>
                  <a:cubicBezTo>
                    <a:pt x="3566" y="1007"/>
                    <a:pt x="3570" y="1002"/>
                    <a:pt x="3575" y="998"/>
                  </a:cubicBezTo>
                  <a:cubicBezTo>
                    <a:pt x="3576" y="997"/>
                    <a:pt x="3576" y="997"/>
                    <a:pt x="3577" y="996"/>
                  </a:cubicBezTo>
                  <a:cubicBezTo>
                    <a:pt x="3577" y="994"/>
                    <a:pt x="3578" y="993"/>
                    <a:pt x="3578" y="992"/>
                  </a:cubicBezTo>
                  <a:cubicBezTo>
                    <a:pt x="3590" y="991"/>
                    <a:pt x="3602" y="990"/>
                    <a:pt x="3613" y="989"/>
                  </a:cubicBezTo>
                  <a:cubicBezTo>
                    <a:pt x="3616" y="988"/>
                    <a:pt x="3619" y="986"/>
                    <a:pt x="3620" y="984"/>
                  </a:cubicBezTo>
                  <a:cubicBezTo>
                    <a:pt x="3626" y="983"/>
                    <a:pt x="3632" y="982"/>
                    <a:pt x="3637" y="981"/>
                  </a:cubicBezTo>
                  <a:cubicBezTo>
                    <a:pt x="3640" y="981"/>
                    <a:pt x="3642" y="979"/>
                    <a:pt x="3643" y="977"/>
                  </a:cubicBezTo>
                  <a:cubicBezTo>
                    <a:pt x="3644" y="977"/>
                    <a:pt x="3644" y="977"/>
                    <a:pt x="3644" y="977"/>
                  </a:cubicBezTo>
                  <a:cubicBezTo>
                    <a:pt x="3645" y="977"/>
                    <a:pt x="3647" y="977"/>
                    <a:pt x="3648" y="976"/>
                  </a:cubicBezTo>
                  <a:cubicBezTo>
                    <a:pt x="3650" y="975"/>
                    <a:pt x="3652" y="974"/>
                    <a:pt x="3653" y="973"/>
                  </a:cubicBezTo>
                  <a:cubicBezTo>
                    <a:pt x="3653" y="974"/>
                    <a:pt x="3653" y="975"/>
                    <a:pt x="3653" y="976"/>
                  </a:cubicBezTo>
                  <a:cubicBezTo>
                    <a:pt x="3632" y="994"/>
                    <a:pt x="3612" y="1013"/>
                    <a:pt x="3592" y="1032"/>
                  </a:cubicBezTo>
                  <a:cubicBezTo>
                    <a:pt x="3616" y="1032"/>
                    <a:pt x="3616" y="1032"/>
                    <a:pt x="3616" y="1032"/>
                  </a:cubicBezTo>
                  <a:cubicBezTo>
                    <a:pt x="3633" y="1017"/>
                    <a:pt x="3649" y="1001"/>
                    <a:pt x="3665" y="986"/>
                  </a:cubicBezTo>
                  <a:cubicBezTo>
                    <a:pt x="3666" y="985"/>
                    <a:pt x="3667" y="984"/>
                    <a:pt x="3668" y="983"/>
                  </a:cubicBezTo>
                  <a:cubicBezTo>
                    <a:pt x="3669" y="980"/>
                    <a:pt x="3670" y="977"/>
                    <a:pt x="3671" y="974"/>
                  </a:cubicBezTo>
                  <a:cubicBezTo>
                    <a:pt x="3683" y="963"/>
                    <a:pt x="3696" y="952"/>
                    <a:pt x="3708" y="941"/>
                  </a:cubicBezTo>
                  <a:cubicBezTo>
                    <a:pt x="3710" y="939"/>
                    <a:pt x="3711" y="937"/>
                    <a:pt x="3711" y="934"/>
                  </a:cubicBezTo>
                  <a:cubicBezTo>
                    <a:pt x="3711" y="931"/>
                    <a:pt x="3711" y="931"/>
                    <a:pt x="3711" y="931"/>
                  </a:cubicBezTo>
                  <a:cubicBezTo>
                    <a:pt x="3714" y="929"/>
                    <a:pt x="3717" y="928"/>
                    <a:pt x="3719" y="926"/>
                  </a:cubicBezTo>
                  <a:cubicBezTo>
                    <a:pt x="3721" y="925"/>
                    <a:pt x="3722" y="923"/>
                    <a:pt x="3723" y="921"/>
                  </a:cubicBezTo>
                  <a:cubicBezTo>
                    <a:pt x="3724" y="918"/>
                    <a:pt x="3724" y="915"/>
                    <a:pt x="3725" y="912"/>
                  </a:cubicBezTo>
                  <a:cubicBezTo>
                    <a:pt x="3727" y="911"/>
                    <a:pt x="3728" y="910"/>
                    <a:pt x="3729" y="909"/>
                  </a:cubicBezTo>
                  <a:cubicBezTo>
                    <a:pt x="3732" y="905"/>
                    <a:pt x="3735" y="901"/>
                    <a:pt x="3739" y="897"/>
                  </a:cubicBezTo>
                  <a:cubicBezTo>
                    <a:pt x="3742" y="897"/>
                    <a:pt x="3742" y="897"/>
                    <a:pt x="3742" y="897"/>
                  </a:cubicBezTo>
                  <a:cubicBezTo>
                    <a:pt x="3746" y="897"/>
                    <a:pt x="3748" y="895"/>
                    <a:pt x="3750" y="892"/>
                  </a:cubicBezTo>
                  <a:cubicBezTo>
                    <a:pt x="3750" y="891"/>
                    <a:pt x="3751" y="890"/>
                    <a:pt x="3751" y="889"/>
                  </a:cubicBezTo>
                  <a:cubicBezTo>
                    <a:pt x="3754" y="889"/>
                    <a:pt x="3754" y="889"/>
                    <a:pt x="3754" y="889"/>
                  </a:cubicBezTo>
                  <a:cubicBezTo>
                    <a:pt x="3756" y="889"/>
                    <a:pt x="3758" y="888"/>
                    <a:pt x="3760" y="887"/>
                  </a:cubicBezTo>
                  <a:cubicBezTo>
                    <a:pt x="3760" y="886"/>
                    <a:pt x="3761" y="886"/>
                    <a:pt x="3761" y="885"/>
                  </a:cubicBezTo>
                  <a:cubicBezTo>
                    <a:pt x="3762" y="885"/>
                    <a:pt x="3762" y="885"/>
                    <a:pt x="3762" y="885"/>
                  </a:cubicBezTo>
                  <a:cubicBezTo>
                    <a:pt x="3765" y="885"/>
                    <a:pt x="3768" y="884"/>
                    <a:pt x="3769" y="881"/>
                  </a:cubicBezTo>
                  <a:cubicBezTo>
                    <a:pt x="3770" y="880"/>
                    <a:pt x="3770" y="879"/>
                    <a:pt x="3771" y="878"/>
                  </a:cubicBezTo>
                  <a:cubicBezTo>
                    <a:pt x="3774" y="878"/>
                    <a:pt x="3774" y="878"/>
                    <a:pt x="3774" y="878"/>
                  </a:cubicBezTo>
                  <a:cubicBezTo>
                    <a:pt x="3776" y="878"/>
                    <a:pt x="3778" y="877"/>
                    <a:pt x="3780" y="875"/>
                  </a:cubicBezTo>
                  <a:cubicBezTo>
                    <a:pt x="3781" y="874"/>
                    <a:pt x="3782" y="872"/>
                    <a:pt x="3782" y="870"/>
                  </a:cubicBezTo>
                  <a:cubicBezTo>
                    <a:pt x="3785" y="868"/>
                    <a:pt x="3787" y="867"/>
                    <a:pt x="3790" y="865"/>
                  </a:cubicBezTo>
                  <a:cubicBezTo>
                    <a:pt x="3792" y="863"/>
                    <a:pt x="3794" y="861"/>
                    <a:pt x="3794" y="858"/>
                  </a:cubicBezTo>
                  <a:cubicBezTo>
                    <a:pt x="3794" y="854"/>
                    <a:pt x="3794" y="854"/>
                    <a:pt x="3794" y="854"/>
                  </a:cubicBezTo>
                  <a:cubicBezTo>
                    <a:pt x="3794" y="852"/>
                    <a:pt x="3793" y="850"/>
                    <a:pt x="3791" y="848"/>
                  </a:cubicBezTo>
                  <a:cubicBezTo>
                    <a:pt x="3790" y="847"/>
                    <a:pt x="3788" y="846"/>
                    <a:pt x="3786" y="846"/>
                  </a:cubicBezTo>
                  <a:moveTo>
                    <a:pt x="392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70" y="1"/>
                    <a:pt x="369" y="2"/>
                    <a:pt x="369" y="3"/>
                  </a:cubicBezTo>
                  <a:cubicBezTo>
                    <a:pt x="368" y="4"/>
                    <a:pt x="366" y="5"/>
                    <a:pt x="365" y="5"/>
                  </a:cubicBezTo>
                  <a:cubicBezTo>
                    <a:pt x="362" y="7"/>
                    <a:pt x="360" y="10"/>
                    <a:pt x="360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59" y="14"/>
                    <a:pt x="359" y="14"/>
                    <a:pt x="358" y="15"/>
                  </a:cubicBezTo>
                  <a:cubicBezTo>
                    <a:pt x="357" y="16"/>
                    <a:pt x="356" y="18"/>
                    <a:pt x="356" y="21"/>
                  </a:cubicBezTo>
                  <a:cubicBezTo>
                    <a:pt x="356" y="23"/>
                    <a:pt x="356" y="23"/>
                    <a:pt x="356" y="23"/>
                  </a:cubicBezTo>
                  <a:cubicBezTo>
                    <a:pt x="355" y="24"/>
                    <a:pt x="354" y="24"/>
                    <a:pt x="353" y="25"/>
                  </a:cubicBezTo>
                  <a:cubicBezTo>
                    <a:pt x="350" y="26"/>
                    <a:pt x="349" y="28"/>
                    <a:pt x="348" y="30"/>
                  </a:cubicBezTo>
                  <a:cubicBezTo>
                    <a:pt x="347" y="34"/>
                    <a:pt x="346" y="38"/>
                    <a:pt x="345" y="42"/>
                  </a:cubicBezTo>
                  <a:cubicBezTo>
                    <a:pt x="344" y="42"/>
                    <a:pt x="342" y="43"/>
                    <a:pt x="341" y="44"/>
                  </a:cubicBezTo>
                  <a:cubicBezTo>
                    <a:pt x="339" y="45"/>
                    <a:pt x="337" y="46"/>
                    <a:pt x="337" y="49"/>
                  </a:cubicBezTo>
                  <a:cubicBezTo>
                    <a:pt x="334" y="55"/>
                    <a:pt x="332" y="62"/>
                    <a:pt x="330" y="68"/>
                  </a:cubicBezTo>
                  <a:cubicBezTo>
                    <a:pt x="328" y="69"/>
                    <a:pt x="327" y="70"/>
                    <a:pt x="325" y="70"/>
                  </a:cubicBezTo>
                  <a:cubicBezTo>
                    <a:pt x="322" y="72"/>
                    <a:pt x="320" y="75"/>
                    <a:pt x="320" y="78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0" y="79"/>
                    <a:pt x="319" y="79"/>
                    <a:pt x="319" y="80"/>
                  </a:cubicBezTo>
                  <a:cubicBezTo>
                    <a:pt x="317" y="81"/>
                    <a:pt x="316" y="84"/>
                    <a:pt x="316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6" y="87"/>
                    <a:pt x="315" y="87"/>
                    <a:pt x="315" y="87"/>
                  </a:cubicBezTo>
                  <a:cubicBezTo>
                    <a:pt x="314" y="89"/>
                    <a:pt x="313" y="91"/>
                    <a:pt x="313" y="93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2" y="94"/>
                    <a:pt x="312" y="95"/>
                    <a:pt x="311" y="95"/>
                  </a:cubicBezTo>
                  <a:cubicBezTo>
                    <a:pt x="309" y="97"/>
                    <a:pt x="309" y="99"/>
                    <a:pt x="309" y="101"/>
                  </a:cubicBezTo>
                  <a:cubicBezTo>
                    <a:pt x="309" y="103"/>
                    <a:pt x="309" y="103"/>
                    <a:pt x="309" y="103"/>
                  </a:cubicBezTo>
                  <a:cubicBezTo>
                    <a:pt x="308" y="104"/>
                    <a:pt x="307" y="104"/>
                    <a:pt x="306" y="105"/>
                  </a:cubicBezTo>
                  <a:cubicBezTo>
                    <a:pt x="303" y="106"/>
                    <a:pt x="301" y="109"/>
                    <a:pt x="301" y="112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0" y="113"/>
                    <a:pt x="300" y="114"/>
                    <a:pt x="299" y="114"/>
                  </a:cubicBezTo>
                  <a:cubicBezTo>
                    <a:pt x="298" y="116"/>
                    <a:pt x="297" y="118"/>
                    <a:pt x="297" y="120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6" y="121"/>
                    <a:pt x="296" y="121"/>
                    <a:pt x="295" y="122"/>
                  </a:cubicBezTo>
                  <a:cubicBezTo>
                    <a:pt x="294" y="123"/>
                    <a:pt x="293" y="125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2" y="129"/>
                    <a:pt x="292" y="129"/>
                    <a:pt x="291" y="130"/>
                  </a:cubicBezTo>
                  <a:cubicBezTo>
                    <a:pt x="290" y="131"/>
                    <a:pt x="289" y="133"/>
                    <a:pt x="289" y="135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88" y="136"/>
                    <a:pt x="288" y="137"/>
                    <a:pt x="287" y="137"/>
                  </a:cubicBezTo>
                  <a:cubicBezTo>
                    <a:pt x="286" y="139"/>
                    <a:pt x="285" y="141"/>
                    <a:pt x="285" y="143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4" y="146"/>
                    <a:pt x="283" y="146"/>
                    <a:pt x="282" y="147"/>
                  </a:cubicBezTo>
                  <a:cubicBezTo>
                    <a:pt x="279" y="148"/>
                    <a:pt x="277" y="151"/>
                    <a:pt x="277" y="154"/>
                  </a:cubicBezTo>
                  <a:cubicBezTo>
                    <a:pt x="277" y="155"/>
                    <a:pt x="277" y="155"/>
                    <a:pt x="277" y="155"/>
                  </a:cubicBezTo>
                  <a:cubicBezTo>
                    <a:pt x="277" y="155"/>
                    <a:pt x="276" y="156"/>
                    <a:pt x="276" y="156"/>
                  </a:cubicBezTo>
                  <a:cubicBezTo>
                    <a:pt x="274" y="158"/>
                    <a:pt x="273" y="160"/>
                    <a:pt x="273" y="162"/>
                  </a:cubicBezTo>
                  <a:cubicBezTo>
                    <a:pt x="273" y="163"/>
                    <a:pt x="273" y="163"/>
                    <a:pt x="273" y="163"/>
                  </a:cubicBezTo>
                  <a:cubicBezTo>
                    <a:pt x="273" y="163"/>
                    <a:pt x="272" y="163"/>
                    <a:pt x="272" y="164"/>
                  </a:cubicBezTo>
                  <a:cubicBezTo>
                    <a:pt x="270" y="165"/>
                    <a:pt x="269" y="168"/>
                    <a:pt x="269" y="170"/>
                  </a:cubicBezTo>
                  <a:cubicBezTo>
                    <a:pt x="269" y="170"/>
                    <a:pt x="269" y="170"/>
                    <a:pt x="269" y="170"/>
                  </a:cubicBezTo>
                  <a:cubicBezTo>
                    <a:pt x="269" y="171"/>
                    <a:pt x="268" y="171"/>
                    <a:pt x="268" y="171"/>
                  </a:cubicBezTo>
                  <a:cubicBezTo>
                    <a:pt x="266" y="173"/>
                    <a:pt x="265" y="175"/>
                    <a:pt x="265" y="177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5" y="178"/>
                    <a:pt x="264" y="179"/>
                    <a:pt x="264" y="179"/>
                  </a:cubicBezTo>
                  <a:cubicBezTo>
                    <a:pt x="262" y="181"/>
                    <a:pt x="261" y="183"/>
                    <a:pt x="261" y="185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61" y="186"/>
                    <a:pt x="260" y="186"/>
                    <a:pt x="260" y="187"/>
                  </a:cubicBezTo>
                  <a:cubicBezTo>
                    <a:pt x="258" y="188"/>
                    <a:pt x="257" y="191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4"/>
                    <a:pt x="256" y="194"/>
                    <a:pt x="256" y="194"/>
                  </a:cubicBezTo>
                  <a:cubicBezTo>
                    <a:pt x="254" y="196"/>
                    <a:pt x="254" y="198"/>
                    <a:pt x="254" y="200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3" y="201"/>
                    <a:pt x="253" y="202"/>
                    <a:pt x="252" y="202"/>
                  </a:cubicBezTo>
                  <a:cubicBezTo>
                    <a:pt x="251" y="204"/>
                    <a:pt x="250" y="206"/>
                    <a:pt x="250" y="208"/>
                  </a:cubicBezTo>
                  <a:cubicBezTo>
                    <a:pt x="250" y="209"/>
                    <a:pt x="250" y="209"/>
                    <a:pt x="250" y="209"/>
                  </a:cubicBezTo>
                  <a:cubicBezTo>
                    <a:pt x="249" y="209"/>
                    <a:pt x="249" y="209"/>
                    <a:pt x="248" y="210"/>
                  </a:cubicBezTo>
                  <a:cubicBezTo>
                    <a:pt x="247" y="211"/>
                    <a:pt x="246" y="213"/>
                    <a:pt x="246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5" y="217"/>
                    <a:pt x="245" y="217"/>
                    <a:pt x="244" y="217"/>
                  </a:cubicBezTo>
                  <a:cubicBezTo>
                    <a:pt x="243" y="219"/>
                    <a:pt x="242" y="221"/>
                    <a:pt x="242" y="223"/>
                  </a:cubicBezTo>
                  <a:cubicBezTo>
                    <a:pt x="242" y="224"/>
                    <a:pt x="242" y="224"/>
                    <a:pt x="242" y="224"/>
                  </a:cubicBezTo>
                  <a:cubicBezTo>
                    <a:pt x="241" y="224"/>
                    <a:pt x="241" y="225"/>
                    <a:pt x="240" y="225"/>
                  </a:cubicBezTo>
                  <a:cubicBezTo>
                    <a:pt x="239" y="227"/>
                    <a:pt x="238" y="229"/>
                    <a:pt x="238" y="231"/>
                  </a:cubicBezTo>
                  <a:cubicBezTo>
                    <a:pt x="238" y="231"/>
                    <a:pt x="238" y="231"/>
                    <a:pt x="238" y="231"/>
                  </a:cubicBezTo>
                  <a:cubicBezTo>
                    <a:pt x="236" y="233"/>
                    <a:pt x="235" y="234"/>
                    <a:pt x="234" y="236"/>
                  </a:cubicBezTo>
                  <a:cubicBezTo>
                    <a:pt x="233" y="240"/>
                    <a:pt x="233" y="243"/>
                    <a:pt x="232" y="246"/>
                  </a:cubicBezTo>
                  <a:cubicBezTo>
                    <a:pt x="230" y="246"/>
                    <a:pt x="229" y="247"/>
                    <a:pt x="228" y="248"/>
                  </a:cubicBezTo>
                  <a:cubicBezTo>
                    <a:pt x="227" y="250"/>
                    <a:pt x="226" y="252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5" y="255"/>
                    <a:pt x="225" y="255"/>
                    <a:pt x="225" y="256"/>
                  </a:cubicBezTo>
                  <a:cubicBezTo>
                    <a:pt x="223" y="257"/>
                    <a:pt x="222" y="259"/>
                    <a:pt x="222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22" y="266"/>
                    <a:pt x="221" y="267"/>
                    <a:pt x="221" y="267"/>
                  </a:cubicBezTo>
                  <a:cubicBezTo>
                    <a:pt x="219" y="269"/>
                    <a:pt x="218" y="271"/>
                    <a:pt x="218" y="273"/>
                  </a:cubicBezTo>
                  <a:cubicBezTo>
                    <a:pt x="218" y="274"/>
                    <a:pt x="218" y="274"/>
                    <a:pt x="218" y="274"/>
                  </a:cubicBezTo>
                  <a:cubicBezTo>
                    <a:pt x="217" y="275"/>
                    <a:pt x="215" y="276"/>
                    <a:pt x="215" y="278"/>
                  </a:cubicBezTo>
                  <a:cubicBezTo>
                    <a:pt x="213" y="284"/>
                    <a:pt x="211" y="290"/>
                    <a:pt x="209" y="296"/>
                  </a:cubicBezTo>
                  <a:cubicBezTo>
                    <a:pt x="207" y="296"/>
                    <a:pt x="206" y="297"/>
                    <a:pt x="205" y="298"/>
                  </a:cubicBezTo>
                  <a:cubicBezTo>
                    <a:pt x="203" y="299"/>
                    <a:pt x="202" y="301"/>
                    <a:pt x="202" y="304"/>
                  </a:cubicBezTo>
                  <a:cubicBezTo>
                    <a:pt x="202" y="308"/>
                    <a:pt x="202" y="308"/>
                    <a:pt x="202" y="308"/>
                  </a:cubicBezTo>
                  <a:cubicBezTo>
                    <a:pt x="202" y="308"/>
                    <a:pt x="201" y="309"/>
                    <a:pt x="201" y="309"/>
                  </a:cubicBezTo>
                  <a:cubicBezTo>
                    <a:pt x="199" y="311"/>
                    <a:pt x="199" y="313"/>
                    <a:pt x="199" y="315"/>
                  </a:cubicBezTo>
                  <a:cubicBezTo>
                    <a:pt x="199" y="315"/>
                    <a:pt x="199" y="315"/>
                    <a:pt x="199" y="315"/>
                  </a:cubicBezTo>
                  <a:cubicBezTo>
                    <a:pt x="197" y="317"/>
                    <a:pt x="195" y="318"/>
                    <a:pt x="195" y="320"/>
                  </a:cubicBezTo>
                  <a:cubicBezTo>
                    <a:pt x="194" y="324"/>
                    <a:pt x="193" y="327"/>
                    <a:pt x="192" y="330"/>
                  </a:cubicBezTo>
                  <a:cubicBezTo>
                    <a:pt x="191" y="330"/>
                    <a:pt x="190" y="331"/>
                    <a:pt x="189" y="332"/>
                  </a:cubicBezTo>
                  <a:cubicBezTo>
                    <a:pt x="188" y="334"/>
                    <a:pt x="187" y="336"/>
                    <a:pt x="187" y="338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5" y="343"/>
                    <a:pt x="183" y="345"/>
                    <a:pt x="183" y="347"/>
                  </a:cubicBezTo>
                  <a:cubicBezTo>
                    <a:pt x="182" y="351"/>
                    <a:pt x="181" y="354"/>
                    <a:pt x="181" y="357"/>
                  </a:cubicBezTo>
                  <a:cubicBezTo>
                    <a:pt x="179" y="357"/>
                    <a:pt x="178" y="358"/>
                    <a:pt x="177" y="359"/>
                  </a:cubicBezTo>
                  <a:cubicBezTo>
                    <a:pt x="176" y="360"/>
                    <a:pt x="175" y="363"/>
                    <a:pt x="175" y="365"/>
                  </a:cubicBezTo>
                  <a:cubicBezTo>
                    <a:pt x="175" y="369"/>
                    <a:pt x="175" y="369"/>
                    <a:pt x="175" y="369"/>
                  </a:cubicBezTo>
                  <a:cubicBezTo>
                    <a:pt x="174" y="369"/>
                    <a:pt x="174" y="370"/>
                    <a:pt x="173" y="370"/>
                  </a:cubicBezTo>
                  <a:cubicBezTo>
                    <a:pt x="172" y="372"/>
                    <a:pt x="171" y="374"/>
                    <a:pt x="171" y="376"/>
                  </a:cubicBezTo>
                  <a:cubicBezTo>
                    <a:pt x="171" y="377"/>
                    <a:pt x="171" y="377"/>
                    <a:pt x="171" y="377"/>
                  </a:cubicBezTo>
                  <a:cubicBezTo>
                    <a:pt x="170" y="377"/>
                    <a:pt x="170" y="378"/>
                    <a:pt x="170" y="378"/>
                  </a:cubicBezTo>
                  <a:cubicBezTo>
                    <a:pt x="168" y="380"/>
                    <a:pt x="167" y="382"/>
                    <a:pt x="167" y="384"/>
                  </a:cubicBezTo>
                  <a:cubicBezTo>
                    <a:pt x="167" y="388"/>
                    <a:pt x="167" y="388"/>
                    <a:pt x="167" y="388"/>
                  </a:cubicBezTo>
                  <a:cubicBezTo>
                    <a:pt x="167" y="389"/>
                    <a:pt x="166" y="389"/>
                    <a:pt x="166" y="389"/>
                  </a:cubicBezTo>
                  <a:cubicBezTo>
                    <a:pt x="164" y="391"/>
                    <a:pt x="163" y="393"/>
                    <a:pt x="163" y="395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7"/>
                    <a:pt x="160" y="399"/>
                    <a:pt x="159" y="401"/>
                  </a:cubicBezTo>
                  <a:cubicBezTo>
                    <a:pt x="158" y="406"/>
                    <a:pt x="158" y="410"/>
                    <a:pt x="157" y="414"/>
                  </a:cubicBezTo>
                  <a:cubicBezTo>
                    <a:pt x="156" y="415"/>
                    <a:pt x="155" y="415"/>
                    <a:pt x="154" y="416"/>
                  </a:cubicBezTo>
                  <a:cubicBezTo>
                    <a:pt x="152" y="418"/>
                    <a:pt x="151" y="420"/>
                    <a:pt x="151" y="422"/>
                  </a:cubicBezTo>
                  <a:cubicBezTo>
                    <a:pt x="151" y="426"/>
                    <a:pt x="151" y="426"/>
                    <a:pt x="151" y="426"/>
                  </a:cubicBezTo>
                  <a:cubicBezTo>
                    <a:pt x="151" y="427"/>
                    <a:pt x="150" y="427"/>
                    <a:pt x="150" y="428"/>
                  </a:cubicBezTo>
                  <a:cubicBezTo>
                    <a:pt x="148" y="429"/>
                    <a:pt x="147" y="431"/>
                    <a:pt x="147" y="433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45" y="435"/>
                    <a:pt x="144" y="437"/>
                    <a:pt x="144" y="440"/>
                  </a:cubicBezTo>
                  <a:cubicBezTo>
                    <a:pt x="143" y="445"/>
                    <a:pt x="142" y="451"/>
                    <a:pt x="141" y="457"/>
                  </a:cubicBezTo>
                  <a:cubicBezTo>
                    <a:pt x="140" y="457"/>
                    <a:pt x="139" y="458"/>
                    <a:pt x="138" y="458"/>
                  </a:cubicBezTo>
                  <a:cubicBezTo>
                    <a:pt x="137" y="460"/>
                    <a:pt x="136" y="462"/>
                    <a:pt x="136" y="464"/>
                  </a:cubicBezTo>
                  <a:cubicBezTo>
                    <a:pt x="136" y="465"/>
                    <a:pt x="136" y="465"/>
                    <a:pt x="136" y="465"/>
                  </a:cubicBezTo>
                  <a:cubicBezTo>
                    <a:pt x="135" y="465"/>
                    <a:pt x="135" y="465"/>
                    <a:pt x="134" y="466"/>
                  </a:cubicBezTo>
                  <a:cubicBezTo>
                    <a:pt x="133" y="467"/>
                    <a:pt x="132" y="470"/>
                    <a:pt x="132" y="472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1" y="476"/>
                    <a:pt x="131" y="477"/>
                    <a:pt x="130" y="477"/>
                  </a:cubicBezTo>
                  <a:cubicBezTo>
                    <a:pt x="129" y="479"/>
                    <a:pt x="128" y="481"/>
                    <a:pt x="128" y="483"/>
                  </a:cubicBezTo>
                  <a:cubicBezTo>
                    <a:pt x="128" y="488"/>
                    <a:pt x="128" y="488"/>
                    <a:pt x="128" y="488"/>
                  </a:cubicBezTo>
                  <a:cubicBezTo>
                    <a:pt x="127" y="488"/>
                    <a:pt x="127" y="488"/>
                    <a:pt x="126" y="489"/>
                  </a:cubicBezTo>
                  <a:cubicBezTo>
                    <a:pt x="125" y="490"/>
                    <a:pt x="124" y="492"/>
                    <a:pt x="124" y="495"/>
                  </a:cubicBezTo>
                  <a:cubicBezTo>
                    <a:pt x="124" y="499"/>
                    <a:pt x="124" y="499"/>
                    <a:pt x="124" y="499"/>
                  </a:cubicBezTo>
                  <a:cubicBezTo>
                    <a:pt x="123" y="500"/>
                    <a:pt x="123" y="500"/>
                    <a:pt x="122" y="500"/>
                  </a:cubicBezTo>
                  <a:cubicBezTo>
                    <a:pt x="121" y="502"/>
                    <a:pt x="120" y="504"/>
                    <a:pt x="120" y="506"/>
                  </a:cubicBezTo>
                  <a:cubicBezTo>
                    <a:pt x="120" y="509"/>
                    <a:pt x="120" y="509"/>
                    <a:pt x="120" y="509"/>
                  </a:cubicBezTo>
                  <a:cubicBezTo>
                    <a:pt x="120" y="510"/>
                    <a:pt x="119" y="510"/>
                    <a:pt x="119" y="511"/>
                  </a:cubicBezTo>
                  <a:cubicBezTo>
                    <a:pt x="119" y="511"/>
                    <a:pt x="119" y="512"/>
                    <a:pt x="118" y="512"/>
                  </a:cubicBezTo>
                  <a:cubicBezTo>
                    <a:pt x="117" y="513"/>
                    <a:pt x="116" y="515"/>
                    <a:pt x="116" y="518"/>
                  </a:cubicBezTo>
                  <a:cubicBezTo>
                    <a:pt x="116" y="518"/>
                    <a:pt x="116" y="518"/>
                    <a:pt x="116" y="518"/>
                  </a:cubicBezTo>
                  <a:cubicBezTo>
                    <a:pt x="115" y="519"/>
                    <a:pt x="115" y="519"/>
                    <a:pt x="114" y="519"/>
                  </a:cubicBezTo>
                  <a:cubicBezTo>
                    <a:pt x="113" y="521"/>
                    <a:pt x="112" y="523"/>
                    <a:pt x="112" y="525"/>
                  </a:cubicBezTo>
                  <a:cubicBezTo>
                    <a:pt x="112" y="529"/>
                    <a:pt x="112" y="529"/>
                    <a:pt x="112" y="529"/>
                  </a:cubicBezTo>
                  <a:cubicBezTo>
                    <a:pt x="112" y="529"/>
                    <a:pt x="112" y="530"/>
                    <a:pt x="112" y="530"/>
                  </a:cubicBezTo>
                  <a:cubicBezTo>
                    <a:pt x="111" y="530"/>
                    <a:pt x="111" y="531"/>
                    <a:pt x="110" y="531"/>
                  </a:cubicBezTo>
                  <a:cubicBezTo>
                    <a:pt x="109" y="533"/>
                    <a:pt x="108" y="535"/>
                    <a:pt x="108" y="537"/>
                  </a:cubicBezTo>
                  <a:cubicBezTo>
                    <a:pt x="108" y="540"/>
                    <a:pt x="108" y="540"/>
                    <a:pt x="108" y="540"/>
                  </a:cubicBezTo>
                  <a:cubicBezTo>
                    <a:pt x="108" y="540"/>
                    <a:pt x="108" y="541"/>
                    <a:pt x="107" y="542"/>
                  </a:cubicBezTo>
                  <a:cubicBezTo>
                    <a:pt x="107" y="542"/>
                    <a:pt x="107" y="542"/>
                    <a:pt x="106" y="542"/>
                  </a:cubicBezTo>
                  <a:cubicBezTo>
                    <a:pt x="105" y="544"/>
                    <a:pt x="104" y="546"/>
                    <a:pt x="104" y="548"/>
                  </a:cubicBezTo>
                  <a:cubicBezTo>
                    <a:pt x="104" y="550"/>
                    <a:pt x="104" y="550"/>
                    <a:pt x="104" y="550"/>
                  </a:cubicBezTo>
                  <a:cubicBezTo>
                    <a:pt x="104" y="551"/>
                    <a:pt x="103" y="552"/>
                    <a:pt x="103" y="553"/>
                  </a:cubicBezTo>
                  <a:cubicBezTo>
                    <a:pt x="103" y="554"/>
                    <a:pt x="103" y="554"/>
                    <a:pt x="103" y="554"/>
                  </a:cubicBezTo>
                  <a:cubicBezTo>
                    <a:pt x="101" y="555"/>
                    <a:pt x="100" y="557"/>
                    <a:pt x="100" y="560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00" y="562"/>
                    <a:pt x="99" y="564"/>
                    <a:pt x="99" y="565"/>
                  </a:cubicBezTo>
                  <a:cubicBezTo>
                    <a:pt x="99" y="565"/>
                    <a:pt x="99" y="565"/>
                    <a:pt x="99" y="565"/>
                  </a:cubicBezTo>
                  <a:cubicBezTo>
                    <a:pt x="97" y="567"/>
                    <a:pt x="96" y="569"/>
                    <a:pt x="96" y="571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70" y="645"/>
                    <a:pt x="39" y="749"/>
                    <a:pt x="19" y="869"/>
                  </a:cubicBezTo>
                  <a:cubicBezTo>
                    <a:pt x="18" y="870"/>
                    <a:pt x="18" y="871"/>
                    <a:pt x="18" y="872"/>
                  </a:cubicBezTo>
                  <a:cubicBezTo>
                    <a:pt x="17" y="875"/>
                    <a:pt x="17" y="878"/>
                    <a:pt x="17" y="881"/>
                  </a:cubicBezTo>
                  <a:cubicBezTo>
                    <a:pt x="14" y="896"/>
                    <a:pt x="12" y="912"/>
                    <a:pt x="10" y="928"/>
                  </a:cubicBezTo>
                  <a:cubicBezTo>
                    <a:pt x="6" y="943"/>
                    <a:pt x="3" y="960"/>
                    <a:pt x="2" y="978"/>
                  </a:cubicBezTo>
                  <a:cubicBezTo>
                    <a:pt x="2" y="979"/>
                    <a:pt x="2" y="980"/>
                    <a:pt x="3" y="982"/>
                  </a:cubicBezTo>
                  <a:cubicBezTo>
                    <a:pt x="3" y="982"/>
                    <a:pt x="3" y="983"/>
                    <a:pt x="4" y="983"/>
                  </a:cubicBezTo>
                  <a:cubicBezTo>
                    <a:pt x="2" y="999"/>
                    <a:pt x="1" y="1015"/>
                    <a:pt x="0" y="1032"/>
                  </a:cubicBezTo>
                  <a:cubicBezTo>
                    <a:pt x="17" y="1032"/>
                    <a:pt x="17" y="1032"/>
                    <a:pt x="17" y="1032"/>
                  </a:cubicBezTo>
                  <a:cubicBezTo>
                    <a:pt x="18" y="1015"/>
                    <a:pt x="19" y="999"/>
                    <a:pt x="20" y="982"/>
                  </a:cubicBezTo>
                  <a:cubicBezTo>
                    <a:pt x="21" y="981"/>
                    <a:pt x="20" y="980"/>
                    <a:pt x="20" y="978"/>
                  </a:cubicBezTo>
                  <a:cubicBezTo>
                    <a:pt x="19" y="978"/>
                    <a:pt x="19" y="977"/>
                    <a:pt x="19" y="977"/>
                  </a:cubicBezTo>
                  <a:cubicBezTo>
                    <a:pt x="20" y="961"/>
                    <a:pt x="23" y="945"/>
                    <a:pt x="26" y="931"/>
                  </a:cubicBezTo>
                  <a:cubicBezTo>
                    <a:pt x="26" y="930"/>
                    <a:pt x="26" y="930"/>
                    <a:pt x="26" y="930"/>
                  </a:cubicBezTo>
                  <a:cubicBezTo>
                    <a:pt x="28" y="914"/>
                    <a:pt x="31" y="898"/>
                    <a:pt x="33" y="883"/>
                  </a:cubicBezTo>
                  <a:cubicBezTo>
                    <a:pt x="33" y="882"/>
                    <a:pt x="33" y="882"/>
                    <a:pt x="33" y="882"/>
                  </a:cubicBezTo>
                  <a:cubicBezTo>
                    <a:pt x="34" y="881"/>
                    <a:pt x="34" y="879"/>
                    <a:pt x="34" y="877"/>
                  </a:cubicBezTo>
                  <a:cubicBezTo>
                    <a:pt x="34" y="876"/>
                    <a:pt x="35" y="875"/>
                    <a:pt x="35" y="874"/>
                  </a:cubicBezTo>
                  <a:cubicBezTo>
                    <a:pt x="55" y="754"/>
                    <a:pt x="86" y="650"/>
                    <a:pt x="112" y="576"/>
                  </a:cubicBezTo>
                  <a:cubicBezTo>
                    <a:pt x="112" y="576"/>
                    <a:pt x="113" y="576"/>
                    <a:pt x="113" y="575"/>
                  </a:cubicBezTo>
                  <a:cubicBezTo>
                    <a:pt x="113" y="575"/>
                    <a:pt x="113" y="574"/>
                    <a:pt x="113" y="574"/>
                  </a:cubicBezTo>
                  <a:cubicBezTo>
                    <a:pt x="114" y="571"/>
                    <a:pt x="115" y="568"/>
                    <a:pt x="116" y="565"/>
                  </a:cubicBezTo>
                  <a:cubicBezTo>
                    <a:pt x="116" y="565"/>
                    <a:pt x="117" y="564"/>
                    <a:pt x="117" y="564"/>
                  </a:cubicBezTo>
                  <a:cubicBezTo>
                    <a:pt x="117" y="563"/>
                    <a:pt x="117" y="563"/>
                    <a:pt x="117" y="562"/>
                  </a:cubicBezTo>
                  <a:cubicBezTo>
                    <a:pt x="118" y="560"/>
                    <a:pt x="119" y="557"/>
                    <a:pt x="120" y="555"/>
                  </a:cubicBezTo>
                  <a:cubicBezTo>
                    <a:pt x="120" y="554"/>
                    <a:pt x="121" y="553"/>
                    <a:pt x="121" y="553"/>
                  </a:cubicBezTo>
                  <a:cubicBezTo>
                    <a:pt x="121" y="552"/>
                    <a:pt x="121" y="552"/>
                    <a:pt x="121" y="551"/>
                  </a:cubicBezTo>
                  <a:cubicBezTo>
                    <a:pt x="122" y="549"/>
                    <a:pt x="123" y="546"/>
                    <a:pt x="124" y="544"/>
                  </a:cubicBezTo>
                  <a:cubicBezTo>
                    <a:pt x="124" y="543"/>
                    <a:pt x="125" y="543"/>
                    <a:pt x="125" y="542"/>
                  </a:cubicBezTo>
                  <a:cubicBezTo>
                    <a:pt x="125" y="541"/>
                    <a:pt x="125" y="541"/>
                    <a:pt x="126" y="540"/>
                  </a:cubicBezTo>
                  <a:cubicBezTo>
                    <a:pt x="127" y="538"/>
                    <a:pt x="127" y="536"/>
                    <a:pt x="128" y="534"/>
                  </a:cubicBezTo>
                  <a:cubicBezTo>
                    <a:pt x="128" y="533"/>
                    <a:pt x="129" y="532"/>
                    <a:pt x="129" y="531"/>
                  </a:cubicBezTo>
                  <a:cubicBezTo>
                    <a:pt x="129" y="530"/>
                    <a:pt x="130" y="529"/>
                    <a:pt x="130" y="528"/>
                  </a:cubicBezTo>
                  <a:cubicBezTo>
                    <a:pt x="131" y="527"/>
                    <a:pt x="131" y="525"/>
                    <a:pt x="132" y="524"/>
                  </a:cubicBezTo>
                  <a:cubicBezTo>
                    <a:pt x="132" y="523"/>
                    <a:pt x="132" y="523"/>
                    <a:pt x="132" y="522"/>
                  </a:cubicBezTo>
                  <a:cubicBezTo>
                    <a:pt x="133" y="522"/>
                    <a:pt x="133" y="521"/>
                    <a:pt x="133" y="521"/>
                  </a:cubicBezTo>
                  <a:cubicBezTo>
                    <a:pt x="134" y="518"/>
                    <a:pt x="135" y="516"/>
                    <a:pt x="136" y="514"/>
                  </a:cubicBezTo>
                  <a:cubicBezTo>
                    <a:pt x="136" y="513"/>
                    <a:pt x="136" y="512"/>
                    <a:pt x="136" y="511"/>
                  </a:cubicBezTo>
                  <a:cubicBezTo>
                    <a:pt x="137" y="511"/>
                    <a:pt x="137" y="510"/>
                    <a:pt x="138" y="509"/>
                  </a:cubicBezTo>
                  <a:cubicBezTo>
                    <a:pt x="138" y="508"/>
                    <a:pt x="139" y="506"/>
                    <a:pt x="140" y="504"/>
                  </a:cubicBezTo>
                  <a:cubicBezTo>
                    <a:pt x="140" y="503"/>
                    <a:pt x="140" y="502"/>
                    <a:pt x="140" y="501"/>
                  </a:cubicBezTo>
                  <a:cubicBezTo>
                    <a:pt x="140" y="501"/>
                    <a:pt x="140" y="501"/>
                    <a:pt x="140" y="501"/>
                  </a:cubicBezTo>
                  <a:cubicBezTo>
                    <a:pt x="141" y="500"/>
                    <a:pt x="142" y="499"/>
                    <a:pt x="142" y="498"/>
                  </a:cubicBezTo>
                  <a:cubicBezTo>
                    <a:pt x="143" y="497"/>
                    <a:pt x="143" y="496"/>
                    <a:pt x="144" y="495"/>
                  </a:cubicBezTo>
                  <a:cubicBezTo>
                    <a:pt x="144" y="494"/>
                    <a:pt x="144" y="493"/>
                    <a:pt x="144" y="491"/>
                  </a:cubicBezTo>
                  <a:cubicBezTo>
                    <a:pt x="144" y="490"/>
                    <a:pt x="144" y="490"/>
                    <a:pt x="144" y="490"/>
                  </a:cubicBezTo>
                  <a:cubicBezTo>
                    <a:pt x="145" y="489"/>
                    <a:pt x="146" y="488"/>
                    <a:pt x="147" y="487"/>
                  </a:cubicBezTo>
                  <a:cubicBezTo>
                    <a:pt x="147" y="486"/>
                    <a:pt x="147" y="486"/>
                    <a:pt x="148" y="485"/>
                  </a:cubicBezTo>
                  <a:cubicBezTo>
                    <a:pt x="148" y="484"/>
                    <a:pt x="148" y="483"/>
                    <a:pt x="148" y="482"/>
                  </a:cubicBezTo>
                  <a:cubicBezTo>
                    <a:pt x="148" y="479"/>
                    <a:pt x="148" y="479"/>
                    <a:pt x="148" y="479"/>
                  </a:cubicBezTo>
                  <a:cubicBezTo>
                    <a:pt x="149" y="479"/>
                    <a:pt x="149" y="478"/>
                    <a:pt x="150" y="478"/>
                  </a:cubicBezTo>
                  <a:cubicBezTo>
                    <a:pt x="151" y="476"/>
                    <a:pt x="152" y="474"/>
                    <a:pt x="152" y="472"/>
                  </a:cubicBezTo>
                  <a:cubicBezTo>
                    <a:pt x="152" y="471"/>
                    <a:pt x="152" y="471"/>
                    <a:pt x="152" y="471"/>
                  </a:cubicBezTo>
                  <a:cubicBezTo>
                    <a:pt x="154" y="470"/>
                    <a:pt x="156" y="468"/>
                    <a:pt x="156" y="465"/>
                  </a:cubicBezTo>
                  <a:cubicBezTo>
                    <a:pt x="157" y="460"/>
                    <a:pt x="158" y="454"/>
                    <a:pt x="159" y="449"/>
                  </a:cubicBezTo>
                  <a:cubicBezTo>
                    <a:pt x="160" y="449"/>
                    <a:pt x="161" y="448"/>
                    <a:pt x="162" y="447"/>
                  </a:cubicBezTo>
                  <a:cubicBezTo>
                    <a:pt x="163" y="446"/>
                    <a:pt x="164" y="443"/>
                    <a:pt x="164" y="441"/>
                  </a:cubicBezTo>
                  <a:cubicBezTo>
                    <a:pt x="164" y="441"/>
                    <a:pt x="164" y="441"/>
                    <a:pt x="164" y="441"/>
                  </a:cubicBezTo>
                  <a:cubicBezTo>
                    <a:pt x="165" y="440"/>
                    <a:pt x="165" y="440"/>
                    <a:pt x="166" y="439"/>
                  </a:cubicBezTo>
                  <a:cubicBezTo>
                    <a:pt x="167" y="438"/>
                    <a:pt x="168" y="436"/>
                    <a:pt x="168" y="433"/>
                  </a:cubicBezTo>
                  <a:cubicBezTo>
                    <a:pt x="168" y="429"/>
                    <a:pt x="168" y="429"/>
                    <a:pt x="168" y="429"/>
                  </a:cubicBezTo>
                  <a:cubicBezTo>
                    <a:pt x="170" y="428"/>
                    <a:pt x="171" y="426"/>
                    <a:pt x="172" y="424"/>
                  </a:cubicBezTo>
                  <a:cubicBezTo>
                    <a:pt x="173" y="419"/>
                    <a:pt x="173" y="415"/>
                    <a:pt x="174" y="411"/>
                  </a:cubicBezTo>
                  <a:cubicBezTo>
                    <a:pt x="175" y="410"/>
                    <a:pt x="176" y="410"/>
                    <a:pt x="177" y="409"/>
                  </a:cubicBezTo>
                  <a:cubicBezTo>
                    <a:pt x="179" y="407"/>
                    <a:pt x="180" y="405"/>
                    <a:pt x="180" y="403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2"/>
                    <a:pt x="181" y="402"/>
                    <a:pt x="181" y="401"/>
                  </a:cubicBezTo>
                  <a:cubicBezTo>
                    <a:pt x="183" y="400"/>
                    <a:pt x="184" y="397"/>
                    <a:pt x="184" y="395"/>
                  </a:cubicBezTo>
                  <a:cubicBezTo>
                    <a:pt x="184" y="391"/>
                    <a:pt x="184" y="391"/>
                    <a:pt x="184" y="391"/>
                  </a:cubicBezTo>
                  <a:cubicBezTo>
                    <a:pt x="184" y="390"/>
                    <a:pt x="185" y="390"/>
                    <a:pt x="185" y="390"/>
                  </a:cubicBezTo>
                  <a:cubicBezTo>
                    <a:pt x="187" y="388"/>
                    <a:pt x="188" y="386"/>
                    <a:pt x="188" y="384"/>
                  </a:cubicBezTo>
                  <a:cubicBezTo>
                    <a:pt x="188" y="383"/>
                    <a:pt x="188" y="383"/>
                    <a:pt x="188" y="383"/>
                  </a:cubicBezTo>
                  <a:cubicBezTo>
                    <a:pt x="188" y="383"/>
                    <a:pt x="189" y="382"/>
                    <a:pt x="189" y="382"/>
                  </a:cubicBezTo>
                  <a:cubicBezTo>
                    <a:pt x="191" y="380"/>
                    <a:pt x="192" y="378"/>
                    <a:pt x="192" y="376"/>
                  </a:cubicBezTo>
                  <a:cubicBezTo>
                    <a:pt x="192" y="372"/>
                    <a:pt x="192" y="372"/>
                    <a:pt x="192" y="372"/>
                  </a:cubicBezTo>
                  <a:cubicBezTo>
                    <a:pt x="193" y="371"/>
                    <a:pt x="195" y="369"/>
                    <a:pt x="195" y="367"/>
                  </a:cubicBezTo>
                  <a:cubicBezTo>
                    <a:pt x="196" y="363"/>
                    <a:pt x="197" y="360"/>
                    <a:pt x="198" y="357"/>
                  </a:cubicBezTo>
                  <a:cubicBezTo>
                    <a:pt x="199" y="357"/>
                    <a:pt x="200" y="356"/>
                    <a:pt x="201" y="355"/>
                  </a:cubicBezTo>
                  <a:cubicBezTo>
                    <a:pt x="202" y="354"/>
                    <a:pt x="203" y="352"/>
                    <a:pt x="203" y="349"/>
                  </a:cubicBezTo>
                  <a:cubicBezTo>
                    <a:pt x="203" y="345"/>
                    <a:pt x="203" y="345"/>
                    <a:pt x="203" y="345"/>
                  </a:cubicBezTo>
                  <a:cubicBezTo>
                    <a:pt x="205" y="344"/>
                    <a:pt x="206" y="342"/>
                    <a:pt x="207" y="340"/>
                  </a:cubicBezTo>
                  <a:cubicBezTo>
                    <a:pt x="208" y="337"/>
                    <a:pt x="209" y="334"/>
                    <a:pt x="209" y="330"/>
                  </a:cubicBezTo>
                  <a:cubicBezTo>
                    <a:pt x="211" y="330"/>
                    <a:pt x="212" y="329"/>
                    <a:pt x="213" y="328"/>
                  </a:cubicBezTo>
                  <a:cubicBezTo>
                    <a:pt x="214" y="327"/>
                    <a:pt x="215" y="325"/>
                    <a:pt x="215" y="323"/>
                  </a:cubicBezTo>
                  <a:cubicBezTo>
                    <a:pt x="215" y="322"/>
                    <a:pt x="215" y="322"/>
                    <a:pt x="215" y="322"/>
                  </a:cubicBezTo>
                  <a:cubicBezTo>
                    <a:pt x="216" y="322"/>
                    <a:pt x="216" y="321"/>
                    <a:pt x="217" y="321"/>
                  </a:cubicBezTo>
                  <a:cubicBezTo>
                    <a:pt x="218" y="319"/>
                    <a:pt x="219" y="317"/>
                    <a:pt x="219" y="315"/>
                  </a:cubicBezTo>
                  <a:cubicBezTo>
                    <a:pt x="219" y="311"/>
                    <a:pt x="219" y="311"/>
                    <a:pt x="219" y="311"/>
                  </a:cubicBezTo>
                  <a:cubicBezTo>
                    <a:pt x="221" y="310"/>
                    <a:pt x="222" y="308"/>
                    <a:pt x="223" y="306"/>
                  </a:cubicBezTo>
                  <a:cubicBezTo>
                    <a:pt x="225" y="300"/>
                    <a:pt x="227" y="295"/>
                    <a:pt x="229" y="289"/>
                  </a:cubicBezTo>
                  <a:cubicBezTo>
                    <a:pt x="230" y="288"/>
                    <a:pt x="231" y="288"/>
                    <a:pt x="232" y="287"/>
                  </a:cubicBezTo>
                  <a:cubicBezTo>
                    <a:pt x="234" y="285"/>
                    <a:pt x="235" y="283"/>
                    <a:pt x="235" y="281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6" y="279"/>
                    <a:pt x="236" y="279"/>
                  </a:cubicBezTo>
                  <a:cubicBezTo>
                    <a:pt x="238" y="277"/>
                    <a:pt x="239" y="275"/>
                    <a:pt x="239" y="273"/>
                  </a:cubicBezTo>
                  <a:cubicBezTo>
                    <a:pt x="239" y="268"/>
                    <a:pt x="239" y="268"/>
                    <a:pt x="239" y="268"/>
                  </a:cubicBezTo>
                  <a:cubicBezTo>
                    <a:pt x="239" y="268"/>
                    <a:pt x="240" y="268"/>
                    <a:pt x="240" y="267"/>
                  </a:cubicBezTo>
                  <a:cubicBezTo>
                    <a:pt x="242" y="266"/>
                    <a:pt x="243" y="264"/>
                    <a:pt x="243" y="261"/>
                  </a:cubicBezTo>
                  <a:cubicBezTo>
                    <a:pt x="243" y="261"/>
                    <a:pt x="243" y="261"/>
                    <a:pt x="243" y="261"/>
                  </a:cubicBezTo>
                  <a:cubicBezTo>
                    <a:pt x="244" y="260"/>
                    <a:pt x="246" y="258"/>
                    <a:pt x="246" y="256"/>
                  </a:cubicBezTo>
                  <a:cubicBezTo>
                    <a:pt x="247" y="253"/>
                    <a:pt x="248" y="250"/>
                    <a:pt x="249" y="246"/>
                  </a:cubicBezTo>
                  <a:cubicBezTo>
                    <a:pt x="250" y="246"/>
                    <a:pt x="251" y="245"/>
                    <a:pt x="252" y="244"/>
                  </a:cubicBezTo>
                  <a:cubicBezTo>
                    <a:pt x="254" y="243"/>
                    <a:pt x="254" y="241"/>
                    <a:pt x="254" y="239"/>
                  </a:cubicBezTo>
                  <a:cubicBezTo>
                    <a:pt x="254" y="238"/>
                    <a:pt x="254" y="238"/>
                    <a:pt x="254" y="238"/>
                  </a:cubicBezTo>
                  <a:cubicBezTo>
                    <a:pt x="255" y="238"/>
                    <a:pt x="256" y="237"/>
                    <a:pt x="256" y="237"/>
                  </a:cubicBezTo>
                  <a:cubicBezTo>
                    <a:pt x="258" y="235"/>
                    <a:pt x="258" y="233"/>
                    <a:pt x="258" y="231"/>
                  </a:cubicBezTo>
                  <a:cubicBezTo>
                    <a:pt x="258" y="230"/>
                    <a:pt x="258" y="230"/>
                    <a:pt x="258" y="230"/>
                  </a:cubicBezTo>
                  <a:cubicBezTo>
                    <a:pt x="259" y="230"/>
                    <a:pt x="259" y="230"/>
                    <a:pt x="260" y="229"/>
                  </a:cubicBezTo>
                  <a:cubicBezTo>
                    <a:pt x="262" y="228"/>
                    <a:pt x="262" y="225"/>
                    <a:pt x="262" y="223"/>
                  </a:cubicBezTo>
                  <a:cubicBezTo>
                    <a:pt x="262" y="223"/>
                    <a:pt x="262" y="223"/>
                    <a:pt x="262" y="223"/>
                  </a:cubicBezTo>
                  <a:cubicBezTo>
                    <a:pt x="263" y="222"/>
                    <a:pt x="263" y="222"/>
                    <a:pt x="264" y="222"/>
                  </a:cubicBezTo>
                  <a:cubicBezTo>
                    <a:pt x="265" y="220"/>
                    <a:pt x="266" y="218"/>
                    <a:pt x="266" y="216"/>
                  </a:cubicBezTo>
                  <a:cubicBezTo>
                    <a:pt x="266" y="215"/>
                    <a:pt x="266" y="215"/>
                    <a:pt x="266" y="215"/>
                  </a:cubicBezTo>
                  <a:cubicBezTo>
                    <a:pt x="267" y="215"/>
                    <a:pt x="267" y="214"/>
                    <a:pt x="268" y="214"/>
                  </a:cubicBezTo>
                  <a:cubicBezTo>
                    <a:pt x="269" y="212"/>
                    <a:pt x="270" y="210"/>
                    <a:pt x="270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7"/>
                    <a:pt x="271" y="207"/>
                    <a:pt x="272" y="206"/>
                  </a:cubicBezTo>
                  <a:cubicBezTo>
                    <a:pt x="273" y="205"/>
                    <a:pt x="274" y="203"/>
                    <a:pt x="274" y="200"/>
                  </a:cubicBezTo>
                  <a:cubicBezTo>
                    <a:pt x="274" y="200"/>
                    <a:pt x="274" y="200"/>
                    <a:pt x="274" y="200"/>
                  </a:cubicBezTo>
                  <a:cubicBezTo>
                    <a:pt x="275" y="199"/>
                    <a:pt x="275" y="199"/>
                    <a:pt x="276" y="199"/>
                  </a:cubicBezTo>
                  <a:cubicBezTo>
                    <a:pt x="277" y="197"/>
                    <a:pt x="278" y="195"/>
                    <a:pt x="278" y="193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2"/>
                    <a:pt x="279" y="191"/>
                    <a:pt x="280" y="191"/>
                  </a:cubicBezTo>
                  <a:cubicBezTo>
                    <a:pt x="281" y="189"/>
                    <a:pt x="282" y="187"/>
                    <a:pt x="282" y="185"/>
                  </a:cubicBezTo>
                  <a:cubicBezTo>
                    <a:pt x="282" y="184"/>
                    <a:pt x="282" y="184"/>
                    <a:pt x="282" y="184"/>
                  </a:cubicBezTo>
                  <a:cubicBezTo>
                    <a:pt x="283" y="184"/>
                    <a:pt x="283" y="184"/>
                    <a:pt x="283" y="183"/>
                  </a:cubicBezTo>
                  <a:cubicBezTo>
                    <a:pt x="285" y="182"/>
                    <a:pt x="286" y="179"/>
                    <a:pt x="286" y="177"/>
                  </a:cubicBezTo>
                  <a:cubicBezTo>
                    <a:pt x="286" y="177"/>
                    <a:pt x="286" y="177"/>
                    <a:pt x="286" y="177"/>
                  </a:cubicBezTo>
                  <a:cubicBezTo>
                    <a:pt x="286" y="176"/>
                    <a:pt x="287" y="176"/>
                    <a:pt x="287" y="176"/>
                  </a:cubicBezTo>
                  <a:cubicBezTo>
                    <a:pt x="289" y="174"/>
                    <a:pt x="290" y="172"/>
                    <a:pt x="290" y="170"/>
                  </a:cubicBezTo>
                  <a:cubicBezTo>
                    <a:pt x="290" y="169"/>
                    <a:pt x="290" y="169"/>
                    <a:pt x="290" y="169"/>
                  </a:cubicBezTo>
                  <a:cubicBezTo>
                    <a:pt x="290" y="169"/>
                    <a:pt x="291" y="168"/>
                    <a:pt x="291" y="168"/>
                  </a:cubicBezTo>
                  <a:cubicBezTo>
                    <a:pt x="293" y="166"/>
                    <a:pt x="294" y="164"/>
                    <a:pt x="294" y="162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5" y="159"/>
                    <a:pt x="296" y="159"/>
                    <a:pt x="297" y="158"/>
                  </a:cubicBezTo>
                  <a:cubicBezTo>
                    <a:pt x="300" y="156"/>
                    <a:pt x="302" y="154"/>
                    <a:pt x="302" y="151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3" y="149"/>
                    <a:pt x="303" y="149"/>
                  </a:cubicBezTo>
                  <a:cubicBezTo>
                    <a:pt x="305" y="147"/>
                    <a:pt x="306" y="145"/>
                    <a:pt x="306" y="143"/>
                  </a:cubicBezTo>
                  <a:cubicBezTo>
                    <a:pt x="306" y="142"/>
                    <a:pt x="306" y="142"/>
                    <a:pt x="306" y="142"/>
                  </a:cubicBezTo>
                  <a:cubicBezTo>
                    <a:pt x="306" y="142"/>
                    <a:pt x="307" y="142"/>
                    <a:pt x="307" y="141"/>
                  </a:cubicBezTo>
                  <a:cubicBezTo>
                    <a:pt x="309" y="140"/>
                    <a:pt x="310" y="138"/>
                    <a:pt x="310" y="135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10" y="134"/>
                    <a:pt x="311" y="134"/>
                    <a:pt x="311" y="133"/>
                  </a:cubicBezTo>
                  <a:cubicBezTo>
                    <a:pt x="313" y="132"/>
                    <a:pt x="314" y="130"/>
                    <a:pt x="314" y="128"/>
                  </a:cubicBezTo>
                  <a:cubicBezTo>
                    <a:pt x="314" y="127"/>
                    <a:pt x="314" y="127"/>
                    <a:pt x="314" y="127"/>
                  </a:cubicBezTo>
                  <a:cubicBezTo>
                    <a:pt x="314" y="127"/>
                    <a:pt x="315" y="126"/>
                    <a:pt x="315" y="126"/>
                  </a:cubicBezTo>
                  <a:cubicBezTo>
                    <a:pt x="317" y="124"/>
                    <a:pt x="317" y="122"/>
                    <a:pt x="317" y="120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8" y="117"/>
                    <a:pt x="320" y="117"/>
                    <a:pt x="321" y="116"/>
                  </a:cubicBezTo>
                  <a:cubicBezTo>
                    <a:pt x="323" y="115"/>
                    <a:pt x="325" y="112"/>
                    <a:pt x="325" y="109"/>
                  </a:cubicBezTo>
                  <a:cubicBezTo>
                    <a:pt x="325" y="108"/>
                    <a:pt x="325" y="108"/>
                    <a:pt x="325" y="108"/>
                  </a:cubicBezTo>
                  <a:cubicBezTo>
                    <a:pt x="326" y="108"/>
                    <a:pt x="326" y="107"/>
                    <a:pt x="327" y="107"/>
                  </a:cubicBezTo>
                  <a:cubicBezTo>
                    <a:pt x="328" y="105"/>
                    <a:pt x="329" y="103"/>
                    <a:pt x="329" y="101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1" y="99"/>
                  </a:cubicBezTo>
                  <a:cubicBezTo>
                    <a:pt x="332" y="98"/>
                    <a:pt x="333" y="95"/>
                    <a:pt x="333" y="93"/>
                  </a:cubicBezTo>
                  <a:cubicBezTo>
                    <a:pt x="333" y="93"/>
                    <a:pt x="333" y="93"/>
                    <a:pt x="333" y="93"/>
                  </a:cubicBezTo>
                  <a:cubicBezTo>
                    <a:pt x="334" y="92"/>
                    <a:pt x="334" y="92"/>
                    <a:pt x="335" y="92"/>
                  </a:cubicBezTo>
                  <a:cubicBezTo>
                    <a:pt x="336" y="90"/>
                    <a:pt x="337" y="88"/>
                    <a:pt x="337" y="86"/>
                  </a:cubicBezTo>
                  <a:cubicBezTo>
                    <a:pt x="337" y="83"/>
                    <a:pt x="337" y="83"/>
                    <a:pt x="337" y="83"/>
                  </a:cubicBezTo>
                  <a:cubicBezTo>
                    <a:pt x="338" y="83"/>
                    <a:pt x="339" y="82"/>
                    <a:pt x="340" y="82"/>
                  </a:cubicBezTo>
                  <a:cubicBezTo>
                    <a:pt x="342" y="81"/>
                    <a:pt x="344" y="79"/>
                    <a:pt x="344" y="77"/>
                  </a:cubicBezTo>
                  <a:cubicBezTo>
                    <a:pt x="347" y="70"/>
                    <a:pt x="349" y="64"/>
                    <a:pt x="351" y="57"/>
                  </a:cubicBezTo>
                  <a:cubicBezTo>
                    <a:pt x="353" y="56"/>
                    <a:pt x="355" y="56"/>
                    <a:pt x="356" y="55"/>
                  </a:cubicBezTo>
                  <a:cubicBezTo>
                    <a:pt x="358" y="54"/>
                    <a:pt x="360" y="52"/>
                    <a:pt x="360" y="49"/>
                  </a:cubicBezTo>
                  <a:cubicBezTo>
                    <a:pt x="361" y="45"/>
                    <a:pt x="362" y="42"/>
                    <a:pt x="363" y="38"/>
                  </a:cubicBezTo>
                  <a:cubicBezTo>
                    <a:pt x="365" y="37"/>
                    <a:pt x="366" y="37"/>
                    <a:pt x="368" y="36"/>
                  </a:cubicBezTo>
                  <a:cubicBezTo>
                    <a:pt x="371" y="34"/>
                    <a:pt x="372" y="32"/>
                    <a:pt x="372" y="28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3" y="27"/>
                    <a:pt x="374" y="27"/>
                    <a:pt x="374" y="26"/>
                  </a:cubicBezTo>
                  <a:cubicBezTo>
                    <a:pt x="376" y="25"/>
                    <a:pt x="376" y="23"/>
                    <a:pt x="376" y="21"/>
                  </a:cubicBezTo>
                  <a:cubicBezTo>
                    <a:pt x="376" y="18"/>
                    <a:pt x="376" y="18"/>
                    <a:pt x="376" y="18"/>
                  </a:cubicBezTo>
                  <a:cubicBezTo>
                    <a:pt x="377" y="18"/>
                    <a:pt x="378" y="17"/>
                    <a:pt x="379" y="17"/>
                  </a:cubicBezTo>
                  <a:cubicBezTo>
                    <a:pt x="382" y="16"/>
                    <a:pt x="383" y="14"/>
                    <a:pt x="384" y="12"/>
                  </a:cubicBezTo>
                  <a:cubicBezTo>
                    <a:pt x="384" y="10"/>
                    <a:pt x="385" y="8"/>
                    <a:pt x="386" y="6"/>
                  </a:cubicBezTo>
                  <a:cubicBezTo>
                    <a:pt x="389" y="5"/>
                    <a:pt x="391" y="3"/>
                    <a:pt x="392" y="0"/>
                  </a:cubicBezTo>
                  <a:moveTo>
                    <a:pt x="710" y="0"/>
                  </a:moveTo>
                  <a:cubicBezTo>
                    <a:pt x="690" y="0"/>
                    <a:pt x="690" y="0"/>
                    <a:pt x="690" y="0"/>
                  </a:cubicBezTo>
                  <a:cubicBezTo>
                    <a:pt x="690" y="2"/>
                    <a:pt x="690" y="2"/>
                    <a:pt x="690" y="2"/>
                  </a:cubicBezTo>
                  <a:cubicBezTo>
                    <a:pt x="690" y="2"/>
                    <a:pt x="689" y="3"/>
                    <a:pt x="688" y="3"/>
                  </a:cubicBezTo>
                  <a:cubicBezTo>
                    <a:pt x="687" y="5"/>
                    <a:pt x="686" y="7"/>
                    <a:pt x="686" y="9"/>
                  </a:cubicBezTo>
                  <a:cubicBezTo>
                    <a:pt x="686" y="10"/>
                    <a:pt x="686" y="10"/>
                    <a:pt x="686" y="10"/>
                  </a:cubicBezTo>
                  <a:cubicBezTo>
                    <a:pt x="684" y="11"/>
                    <a:pt x="683" y="13"/>
                    <a:pt x="682" y="15"/>
                  </a:cubicBezTo>
                  <a:cubicBezTo>
                    <a:pt x="681" y="21"/>
                    <a:pt x="680" y="27"/>
                    <a:pt x="679" y="32"/>
                  </a:cubicBezTo>
                  <a:cubicBezTo>
                    <a:pt x="678" y="33"/>
                    <a:pt x="678" y="33"/>
                    <a:pt x="677" y="34"/>
                  </a:cubicBezTo>
                  <a:cubicBezTo>
                    <a:pt x="675" y="35"/>
                    <a:pt x="674" y="38"/>
                    <a:pt x="674" y="40"/>
                  </a:cubicBezTo>
                  <a:cubicBezTo>
                    <a:pt x="674" y="40"/>
                    <a:pt x="674" y="40"/>
                    <a:pt x="674" y="40"/>
                  </a:cubicBezTo>
                  <a:cubicBezTo>
                    <a:pt x="672" y="41"/>
                    <a:pt x="671" y="44"/>
                    <a:pt x="671" y="46"/>
                  </a:cubicBezTo>
                  <a:cubicBezTo>
                    <a:pt x="670" y="52"/>
                    <a:pt x="669" y="57"/>
                    <a:pt x="668" y="63"/>
                  </a:cubicBezTo>
                  <a:cubicBezTo>
                    <a:pt x="667" y="63"/>
                    <a:pt x="666" y="64"/>
                    <a:pt x="665" y="64"/>
                  </a:cubicBezTo>
                  <a:cubicBezTo>
                    <a:pt x="663" y="66"/>
                    <a:pt x="663" y="68"/>
                    <a:pt x="663" y="70"/>
                  </a:cubicBezTo>
                  <a:cubicBezTo>
                    <a:pt x="663" y="75"/>
                    <a:pt x="663" y="75"/>
                    <a:pt x="663" y="75"/>
                  </a:cubicBezTo>
                  <a:cubicBezTo>
                    <a:pt x="662" y="75"/>
                    <a:pt x="662" y="75"/>
                    <a:pt x="661" y="76"/>
                  </a:cubicBezTo>
                  <a:cubicBezTo>
                    <a:pt x="660" y="77"/>
                    <a:pt x="659" y="80"/>
                    <a:pt x="659" y="82"/>
                  </a:cubicBezTo>
                  <a:cubicBezTo>
                    <a:pt x="659" y="86"/>
                    <a:pt x="659" y="86"/>
                    <a:pt x="659" y="86"/>
                  </a:cubicBezTo>
                  <a:cubicBezTo>
                    <a:pt x="658" y="87"/>
                    <a:pt x="658" y="87"/>
                    <a:pt x="657" y="87"/>
                  </a:cubicBezTo>
                  <a:cubicBezTo>
                    <a:pt x="656" y="89"/>
                    <a:pt x="655" y="91"/>
                    <a:pt x="655" y="93"/>
                  </a:cubicBezTo>
                  <a:cubicBezTo>
                    <a:pt x="655" y="98"/>
                    <a:pt x="655" y="98"/>
                    <a:pt x="655" y="98"/>
                  </a:cubicBezTo>
                  <a:cubicBezTo>
                    <a:pt x="654" y="98"/>
                    <a:pt x="654" y="98"/>
                    <a:pt x="653" y="99"/>
                  </a:cubicBezTo>
                  <a:cubicBezTo>
                    <a:pt x="652" y="100"/>
                    <a:pt x="651" y="103"/>
                    <a:pt x="651" y="105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50" y="109"/>
                    <a:pt x="650" y="110"/>
                    <a:pt x="649" y="110"/>
                  </a:cubicBezTo>
                  <a:cubicBezTo>
                    <a:pt x="648" y="112"/>
                    <a:pt x="647" y="114"/>
                    <a:pt x="647" y="116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6" y="121"/>
                    <a:pt x="646" y="121"/>
                    <a:pt x="645" y="122"/>
                  </a:cubicBezTo>
                  <a:cubicBezTo>
                    <a:pt x="644" y="123"/>
                    <a:pt x="643" y="125"/>
                    <a:pt x="643" y="128"/>
                  </a:cubicBezTo>
                  <a:cubicBezTo>
                    <a:pt x="643" y="136"/>
                    <a:pt x="643" y="136"/>
                    <a:pt x="643" y="136"/>
                  </a:cubicBezTo>
                  <a:cubicBezTo>
                    <a:pt x="642" y="136"/>
                    <a:pt x="642" y="137"/>
                    <a:pt x="641" y="137"/>
                  </a:cubicBezTo>
                  <a:cubicBezTo>
                    <a:pt x="640" y="139"/>
                    <a:pt x="639" y="141"/>
                    <a:pt x="639" y="143"/>
                  </a:cubicBezTo>
                  <a:cubicBezTo>
                    <a:pt x="639" y="147"/>
                    <a:pt x="639" y="147"/>
                    <a:pt x="639" y="147"/>
                  </a:cubicBezTo>
                  <a:cubicBezTo>
                    <a:pt x="638" y="148"/>
                    <a:pt x="638" y="148"/>
                    <a:pt x="638" y="149"/>
                  </a:cubicBezTo>
                  <a:cubicBezTo>
                    <a:pt x="636" y="150"/>
                    <a:pt x="635" y="152"/>
                    <a:pt x="635" y="154"/>
                  </a:cubicBezTo>
                  <a:cubicBezTo>
                    <a:pt x="635" y="163"/>
                    <a:pt x="635" y="163"/>
                    <a:pt x="635" y="163"/>
                  </a:cubicBezTo>
                  <a:cubicBezTo>
                    <a:pt x="635" y="163"/>
                    <a:pt x="634" y="163"/>
                    <a:pt x="633" y="164"/>
                  </a:cubicBezTo>
                  <a:cubicBezTo>
                    <a:pt x="632" y="165"/>
                    <a:pt x="631" y="168"/>
                    <a:pt x="631" y="170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29" y="179"/>
                    <a:pt x="628" y="181"/>
                    <a:pt x="627" y="184"/>
                  </a:cubicBezTo>
                  <a:cubicBezTo>
                    <a:pt x="626" y="192"/>
                    <a:pt x="625" y="200"/>
                    <a:pt x="624" y="208"/>
                  </a:cubicBezTo>
                  <a:cubicBezTo>
                    <a:pt x="623" y="208"/>
                    <a:pt x="622" y="209"/>
                    <a:pt x="622" y="210"/>
                  </a:cubicBezTo>
                  <a:cubicBezTo>
                    <a:pt x="620" y="211"/>
                    <a:pt x="619" y="213"/>
                    <a:pt x="619" y="216"/>
                  </a:cubicBezTo>
                  <a:cubicBezTo>
                    <a:pt x="619" y="224"/>
                    <a:pt x="619" y="224"/>
                    <a:pt x="619" y="224"/>
                  </a:cubicBezTo>
                  <a:cubicBezTo>
                    <a:pt x="619" y="224"/>
                    <a:pt x="618" y="225"/>
                    <a:pt x="618" y="225"/>
                  </a:cubicBezTo>
                  <a:cubicBezTo>
                    <a:pt x="616" y="227"/>
                    <a:pt x="615" y="229"/>
                    <a:pt x="615" y="231"/>
                  </a:cubicBezTo>
                  <a:cubicBezTo>
                    <a:pt x="615" y="243"/>
                    <a:pt x="615" y="243"/>
                    <a:pt x="615" y="243"/>
                  </a:cubicBezTo>
                  <a:cubicBezTo>
                    <a:pt x="615" y="243"/>
                    <a:pt x="614" y="244"/>
                    <a:pt x="614" y="244"/>
                  </a:cubicBezTo>
                  <a:cubicBezTo>
                    <a:pt x="612" y="246"/>
                    <a:pt x="611" y="248"/>
                    <a:pt x="611" y="250"/>
                  </a:cubicBezTo>
                  <a:cubicBezTo>
                    <a:pt x="611" y="268"/>
                    <a:pt x="611" y="268"/>
                    <a:pt x="611" y="268"/>
                  </a:cubicBezTo>
                  <a:cubicBezTo>
                    <a:pt x="608" y="279"/>
                    <a:pt x="606" y="291"/>
                    <a:pt x="604" y="304"/>
                  </a:cubicBezTo>
                  <a:cubicBezTo>
                    <a:pt x="601" y="317"/>
                    <a:pt x="599" y="329"/>
                    <a:pt x="596" y="339"/>
                  </a:cubicBezTo>
                  <a:cubicBezTo>
                    <a:pt x="596" y="340"/>
                    <a:pt x="596" y="341"/>
                    <a:pt x="596" y="342"/>
                  </a:cubicBezTo>
                  <a:cubicBezTo>
                    <a:pt x="596" y="379"/>
                    <a:pt x="596" y="379"/>
                    <a:pt x="596" y="379"/>
                  </a:cubicBezTo>
                  <a:cubicBezTo>
                    <a:pt x="592" y="394"/>
                    <a:pt x="591" y="412"/>
                    <a:pt x="591" y="431"/>
                  </a:cubicBezTo>
                  <a:cubicBezTo>
                    <a:pt x="591" y="450"/>
                    <a:pt x="592" y="470"/>
                    <a:pt x="592" y="487"/>
                  </a:cubicBezTo>
                  <a:cubicBezTo>
                    <a:pt x="592" y="585"/>
                    <a:pt x="607" y="667"/>
                    <a:pt x="635" y="738"/>
                  </a:cubicBezTo>
                  <a:cubicBezTo>
                    <a:pt x="638" y="749"/>
                    <a:pt x="641" y="761"/>
                    <a:pt x="643" y="772"/>
                  </a:cubicBezTo>
                  <a:cubicBezTo>
                    <a:pt x="644" y="774"/>
                    <a:pt x="645" y="776"/>
                    <a:pt x="647" y="777"/>
                  </a:cubicBezTo>
                  <a:cubicBezTo>
                    <a:pt x="647" y="778"/>
                    <a:pt x="647" y="778"/>
                    <a:pt x="647" y="778"/>
                  </a:cubicBezTo>
                  <a:cubicBezTo>
                    <a:pt x="647" y="780"/>
                    <a:pt x="648" y="782"/>
                    <a:pt x="649" y="784"/>
                  </a:cubicBezTo>
                  <a:cubicBezTo>
                    <a:pt x="650" y="784"/>
                    <a:pt x="650" y="785"/>
                    <a:pt x="651" y="785"/>
                  </a:cubicBezTo>
                  <a:cubicBezTo>
                    <a:pt x="651" y="789"/>
                    <a:pt x="651" y="789"/>
                    <a:pt x="651" y="789"/>
                  </a:cubicBezTo>
                  <a:cubicBezTo>
                    <a:pt x="651" y="791"/>
                    <a:pt x="652" y="793"/>
                    <a:pt x="653" y="795"/>
                  </a:cubicBezTo>
                  <a:cubicBezTo>
                    <a:pt x="654" y="796"/>
                    <a:pt x="655" y="797"/>
                    <a:pt x="656" y="797"/>
                  </a:cubicBezTo>
                  <a:cubicBezTo>
                    <a:pt x="657" y="800"/>
                    <a:pt x="658" y="803"/>
                    <a:pt x="659" y="806"/>
                  </a:cubicBezTo>
                  <a:cubicBezTo>
                    <a:pt x="659" y="809"/>
                    <a:pt x="661" y="810"/>
                    <a:pt x="663" y="811"/>
                  </a:cubicBezTo>
                  <a:cubicBezTo>
                    <a:pt x="663" y="816"/>
                    <a:pt x="663" y="816"/>
                    <a:pt x="663" y="816"/>
                  </a:cubicBezTo>
                  <a:cubicBezTo>
                    <a:pt x="663" y="818"/>
                    <a:pt x="663" y="820"/>
                    <a:pt x="665" y="822"/>
                  </a:cubicBezTo>
                  <a:cubicBezTo>
                    <a:pt x="666" y="823"/>
                    <a:pt x="667" y="824"/>
                    <a:pt x="669" y="824"/>
                  </a:cubicBezTo>
                  <a:cubicBezTo>
                    <a:pt x="671" y="830"/>
                    <a:pt x="673" y="836"/>
                    <a:pt x="675" y="841"/>
                  </a:cubicBezTo>
                  <a:cubicBezTo>
                    <a:pt x="676" y="844"/>
                    <a:pt x="678" y="846"/>
                    <a:pt x="680" y="847"/>
                  </a:cubicBezTo>
                  <a:cubicBezTo>
                    <a:pt x="681" y="850"/>
                    <a:pt x="682" y="853"/>
                    <a:pt x="683" y="856"/>
                  </a:cubicBezTo>
                  <a:cubicBezTo>
                    <a:pt x="683" y="858"/>
                    <a:pt x="685" y="860"/>
                    <a:pt x="687" y="862"/>
                  </a:cubicBezTo>
                  <a:cubicBezTo>
                    <a:pt x="689" y="862"/>
                    <a:pt x="690" y="863"/>
                    <a:pt x="692" y="864"/>
                  </a:cubicBezTo>
                  <a:cubicBezTo>
                    <a:pt x="694" y="870"/>
                    <a:pt x="696" y="877"/>
                    <a:pt x="698" y="884"/>
                  </a:cubicBezTo>
                  <a:cubicBezTo>
                    <a:pt x="699" y="886"/>
                    <a:pt x="701" y="888"/>
                    <a:pt x="703" y="889"/>
                  </a:cubicBezTo>
                  <a:cubicBezTo>
                    <a:pt x="704" y="889"/>
                    <a:pt x="705" y="889"/>
                    <a:pt x="706" y="890"/>
                  </a:cubicBezTo>
                  <a:cubicBezTo>
                    <a:pt x="706" y="892"/>
                    <a:pt x="706" y="892"/>
                    <a:pt x="706" y="892"/>
                  </a:cubicBezTo>
                  <a:cubicBezTo>
                    <a:pt x="706" y="895"/>
                    <a:pt x="707" y="897"/>
                    <a:pt x="708" y="898"/>
                  </a:cubicBezTo>
                  <a:cubicBezTo>
                    <a:pt x="709" y="899"/>
                    <a:pt x="709" y="899"/>
                    <a:pt x="710" y="899"/>
                  </a:cubicBezTo>
                  <a:cubicBezTo>
                    <a:pt x="710" y="900"/>
                    <a:pt x="710" y="900"/>
                    <a:pt x="710" y="900"/>
                  </a:cubicBezTo>
                  <a:cubicBezTo>
                    <a:pt x="710" y="903"/>
                    <a:pt x="712" y="906"/>
                    <a:pt x="715" y="908"/>
                  </a:cubicBezTo>
                  <a:cubicBezTo>
                    <a:pt x="716" y="908"/>
                    <a:pt x="717" y="909"/>
                    <a:pt x="718" y="909"/>
                  </a:cubicBezTo>
                  <a:cubicBezTo>
                    <a:pt x="718" y="911"/>
                    <a:pt x="718" y="911"/>
                    <a:pt x="718" y="911"/>
                  </a:cubicBezTo>
                  <a:cubicBezTo>
                    <a:pt x="718" y="914"/>
                    <a:pt x="719" y="916"/>
                    <a:pt x="720" y="917"/>
                  </a:cubicBezTo>
                  <a:cubicBezTo>
                    <a:pt x="721" y="918"/>
                    <a:pt x="722" y="919"/>
                    <a:pt x="724" y="919"/>
                  </a:cubicBezTo>
                  <a:cubicBezTo>
                    <a:pt x="725" y="922"/>
                    <a:pt x="725" y="924"/>
                    <a:pt x="726" y="926"/>
                  </a:cubicBezTo>
                  <a:cubicBezTo>
                    <a:pt x="727" y="928"/>
                    <a:pt x="728" y="929"/>
                    <a:pt x="730" y="930"/>
                  </a:cubicBezTo>
                  <a:cubicBezTo>
                    <a:pt x="733" y="932"/>
                    <a:pt x="733" y="932"/>
                    <a:pt x="733" y="932"/>
                  </a:cubicBezTo>
                  <a:cubicBezTo>
                    <a:pt x="733" y="934"/>
                    <a:pt x="733" y="934"/>
                    <a:pt x="733" y="934"/>
                  </a:cubicBezTo>
                  <a:cubicBezTo>
                    <a:pt x="733" y="937"/>
                    <a:pt x="735" y="940"/>
                    <a:pt x="737" y="941"/>
                  </a:cubicBezTo>
                  <a:cubicBezTo>
                    <a:pt x="740" y="943"/>
                    <a:pt x="742" y="945"/>
                    <a:pt x="745" y="947"/>
                  </a:cubicBezTo>
                  <a:cubicBezTo>
                    <a:pt x="745" y="950"/>
                    <a:pt x="745" y="950"/>
                    <a:pt x="745" y="950"/>
                  </a:cubicBezTo>
                  <a:cubicBezTo>
                    <a:pt x="745" y="953"/>
                    <a:pt x="747" y="955"/>
                    <a:pt x="749" y="957"/>
                  </a:cubicBezTo>
                  <a:cubicBezTo>
                    <a:pt x="752" y="958"/>
                    <a:pt x="754" y="960"/>
                    <a:pt x="757" y="962"/>
                  </a:cubicBezTo>
                  <a:cubicBezTo>
                    <a:pt x="757" y="965"/>
                    <a:pt x="757" y="965"/>
                    <a:pt x="757" y="965"/>
                  </a:cubicBezTo>
                  <a:cubicBezTo>
                    <a:pt x="757" y="968"/>
                    <a:pt x="758" y="970"/>
                    <a:pt x="760" y="972"/>
                  </a:cubicBezTo>
                  <a:cubicBezTo>
                    <a:pt x="765" y="975"/>
                    <a:pt x="769" y="978"/>
                    <a:pt x="774" y="982"/>
                  </a:cubicBezTo>
                  <a:cubicBezTo>
                    <a:pt x="775" y="985"/>
                    <a:pt x="776" y="988"/>
                    <a:pt x="777" y="990"/>
                  </a:cubicBezTo>
                  <a:cubicBezTo>
                    <a:pt x="777" y="992"/>
                    <a:pt x="778" y="993"/>
                    <a:pt x="780" y="994"/>
                  </a:cubicBezTo>
                  <a:cubicBezTo>
                    <a:pt x="789" y="1002"/>
                    <a:pt x="798" y="1009"/>
                    <a:pt x="807" y="1017"/>
                  </a:cubicBezTo>
                  <a:cubicBezTo>
                    <a:pt x="811" y="1022"/>
                    <a:pt x="816" y="1027"/>
                    <a:pt x="821" y="1032"/>
                  </a:cubicBezTo>
                  <a:cubicBezTo>
                    <a:pt x="844" y="1032"/>
                    <a:pt x="844" y="1032"/>
                    <a:pt x="844" y="1032"/>
                  </a:cubicBezTo>
                  <a:cubicBezTo>
                    <a:pt x="835" y="1023"/>
                    <a:pt x="827" y="1014"/>
                    <a:pt x="818" y="1005"/>
                  </a:cubicBezTo>
                  <a:cubicBezTo>
                    <a:pt x="818" y="1005"/>
                    <a:pt x="818" y="1005"/>
                    <a:pt x="818" y="1005"/>
                  </a:cubicBezTo>
                  <a:cubicBezTo>
                    <a:pt x="809" y="997"/>
                    <a:pt x="801" y="990"/>
                    <a:pt x="792" y="983"/>
                  </a:cubicBezTo>
                  <a:cubicBezTo>
                    <a:pt x="791" y="980"/>
                    <a:pt x="790" y="977"/>
                    <a:pt x="789" y="974"/>
                  </a:cubicBezTo>
                  <a:cubicBezTo>
                    <a:pt x="788" y="972"/>
                    <a:pt x="787" y="971"/>
                    <a:pt x="786" y="970"/>
                  </a:cubicBezTo>
                  <a:cubicBezTo>
                    <a:pt x="782" y="967"/>
                    <a:pt x="778" y="964"/>
                    <a:pt x="774" y="961"/>
                  </a:cubicBezTo>
                  <a:cubicBezTo>
                    <a:pt x="774" y="957"/>
                    <a:pt x="774" y="957"/>
                    <a:pt x="774" y="957"/>
                  </a:cubicBezTo>
                  <a:cubicBezTo>
                    <a:pt x="774" y="955"/>
                    <a:pt x="772" y="952"/>
                    <a:pt x="770" y="950"/>
                  </a:cubicBezTo>
                  <a:cubicBezTo>
                    <a:pt x="767" y="949"/>
                    <a:pt x="764" y="947"/>
                    <a:pt x="762" y="945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2" y="939"/>
                    <a:pt x="760" y="937"/>
                    <a:pt x="758" y="935"/>
                  </a:cubicBezTo>
                  <a:cubicBezTo>
                    <a:pt x="755" y="933"/>
                    <a:pt x="753" y="932"/>
                    <a:pt x="750" y="930"/>
                  </a:cubicBezTo>
                  <a:cubicBezTo>
                    <a:pt x="750" y="927"/>
                    <a:pt x="750" y="927"/>
                    <a:pt x="750" y="927"/>
                  </a:cubicBezTo>
                  <a:cubicBezTo>
                    <a:pt x="750" y="924"/>
                    <a:pt x="748" y="921"/>
                    <a:pt x="745" y="919"/>
                  </a:cubicBezTo>
                  <a:cubicBezTo>
                    <a:pt x="740" y="917"/>
                    <a:pt x="740" y="917"/>
                    <a:pt x="740" y="917"/>
                  </a:cubicBezTo>
                  <a:cubicBezTo>
                    <a:pt x="740" y="914"/>
                    <a:pt x="739" y="912"/>
                    <a:pt x="738" y="909"/>
                  </a:cubicBezTo>
                  <a:cubicBezTo>
                    <a:pt x="737" y="907"/>
                    <a:pt x="736" y="905"/>
                    <a:pt x="734" y="904"/>
                  </a:cubicBezTo>
                  <a:cubicBezTo>
                    <a:pt x="734" y="904"/>
                    <a:pt x="734" y="904"/>
                    <a:pt x="734" y="904"/>
                  </a:cubicBezTo>
                  <a:cubicBezTo>
                    <a:pt x="734" y="901"/>
                    <a:pt x="732" y="898"/>
                    <a:pt x="730" y="896"/>
                  </a:cubicBezTo>
                  <a:cubicBezTo>
                    <a:pt x="728" y="896"/>
                    <a:pt x="727" y="895"/>
                    <a:pt x="726" y="895"/>
                  </a:cubicBezTo>
                  <a:cubicBezTo>
                    <a:pt x="726" y="892"/>
                    <a:pt x="726" y="892"/>
                    <a:pt x="726" y="892"/>
                  </a:cubicBezTo>
                  <a:cubicBezTo>
                    <a:pt x="726" y="890"/>
                    <a:pt x="725" y="888"/>
                    <a:pt x="724" y="887"/>
                  </a:cubicBezTo>
                  <a:cubicBezTo>
                    <a:pt x="723" y="886"/>
                    <a:pt x="723" y="886"/>
                    <a:pt x="722" y="885"/>
                  </a:cubicBezTo>
                  <a:cubicBezTo>
                    <a:pt x="722" y="885"/>
                    <a:pt x="722" y="885"/>
                    <a:pt x="722" y="885"/>
                  </a:cubicBezTo>
                  <a:cubicBezTo>
                    <a:pt x="722" y="882"/>
                    <a:pt x="721" y="879"/>
                    <a:pt x="718" y="877"/>
                  </a:cubicBezTo>
                  <a:cubicBezTo>
                    <a:pt x="716" y="877"/>
                    <a:pt x="715" y="876"/>
                    <a:pt x="713" y="875"/>
                  </a:cubicBezTo>
                  <a:cubicBezTo>
                    <a:pt x="711" y="868"/>
                    <a:pt x="709" y="862"/>
                    <a:pt x="706" y="855"/>
                  </a:cubicBezTo>
                  <a:cubicBezTo>
                    <a:pt x="706" y="853"/>
                    <a:pt x="704" y="851"/>
                    <a:pt x="702" y="850"/>
                  </a:cubicBezTo>
                  <a:cubicBezTo>
                    <a:pt x="701" y="850"/>
                    <a:pt x="699" y="849"/>
                    <a:pt x="698" y="848"/>
                  </a:cubicBezTo>
                  <a:cubicBezTo>
                    <a:pt x="697" y="844"/>
                    <a:pt x="696" y="841"/>
                    <a:pt x="695" y="837"/>
                  </a:cubicBezTo>
                  <a:cubicBezTo>
                    <a:pt x="694" y="834"/>
                    <a:pt x="692" y="831"/>
                    <a:pt x="689" y="831"/>
                  </a:cubicBezTo>
                  <a:cubicBezTo>
                    <a:pt x="687" y="825"/>
                    <a:pt x="685" y="819"/>
                    <a:pt x="683" y="813"/>
                  </a:cubicBezTo>
                  <a:cubicBezTo>
                    <a:pt x="682" y="811"/>
                    <a:pt x="681" y="810"/>
                    <a:pt x="679" y="809"/>
                  </a:cubicBezTo>
                  <a:cubicBezTo>
                    <a:pt x="679" y="804"/>
                    <a:pt x="679" y="804"/>
                    <a:pt x="679" y="804"/>
                  </a:cubicBezTo>
                  <a:cubicBezTo>
                    <a:pt x="679" y="802"/>
                    <a:pt x="678" y="800"/>
                    <a:pt x="677" y="799"/>
                  </a:cubicBezTo>
                  <a:cubicBezTo>
                    <a:pt x="676" y="798"/>
                    <a:pt x="675" y="797"/>
                    <a:pt x="673" y="797"/>
                  </a:cubicBezTo>
                  <a:cubicBezTo>
                    <a:pt x="673" y="793"/>
                    <a:pt x="672" y="790"/>
                    <a:pt x="671" y="787"/>
                  </a:cubicBezTo>
                  <a:cubicBezTo>
                    <a:pt x="671" y="785"/>
                    <a:pt x="669" y="783"/>
                    <a:pt x="667" y="782"/>
                  </a:cubicBezTo>
                  <a:cubicBezTo>
                    <a:pt x="667" y="778"/>
                    <a:pt x="667" y="778"/>
                    <a:pt x="667" y="778"/>
                  </a:cubicBezTo>
                  <a:cubicBezTo>
                    <a:pt x="667" y="776"/>
                    <a:pt x="666" y="773"/>
                    <a:pt x="665" y="772"/>
                  </a:cubicBezTo>
                  <a:cubicBezTo>
                    <a:pt x="664" y="771"/>
                    <a:pt x="664" y="771"/>
                    <a:pt x="663" y="771"/>
                  </a:cubicBezTo>
                  <a:cubicBezTo>
                    <a:pt x="663" y="770"/>
                    <a:pt x="663" y="770"/>
                    <a:pt x="663" y="770"/>
                  </a:cubicBezTo>
                  <a:cubicBezTo>
                    <a:pt x="663" y="768"/>
                    <a:pt x="662" y="766"/>
                    <a:pt x="661" y="764"/>
                  </a:cubicBezTo>
                  <a:cubicBezTo>
                    <a:pt x="660" y="763"/>
                    <a:pt x="659" y="763"/>
                    <a:pt x="658" y="762"/>
                  </a:cubicBezTo>
                  <a:cubicBezTo>
                    <a:pt x="656" y="753"/>
                    <a:pt x="654" y="743"/>
                    <a:pt x="652" y="734"/>
                  </a:cubicBezTo>
                  <a:cubicBezTo>
                    <a:pt x="651" y="733"/>
                    <a:pt x="651" y="733"/>
                    <a:pt x="651" y="732"/>
                  </a:cubicBezTo>
                  <a:cubicBezTo>
                    <a:pt x="623" y="664"/>
                    <a:pt x="608" y="584"/>
                    <a:pt x="608" y="487"/>
                  </a:cubicBezTo>
                  <a:cubicBezTo>
                    <a:pt x="608" y="470"/>
                    <a:pt x="607" y="450"/>
                    <a:pt x="607" y="431"/>
                  </a:cubicBezTo>
                  <a:cubicBezTo>
                    <a:pt x="607" y="412"/>
                    <a:pt x="608" y="395"/>
                    <a:pt x="612" y="382"/>
                  </a:cubicBezTo>
                  <a:cubicBezTo>
                    <a:pt x="612" y="382"/>
                    <a:pt x="612" y="381"/>
                    <a:pt x="612" y="380"/>
                  </a:cubicBezTo>
                  <a:cubicBezTo>
                    <a:pt x="612" y="343"/>
                    <a:pt x="612" y="343"/>
                    <a:pt x="612" y="343"/>
                  </a:cubicBezTo>
                  <a:cubicBezTo>
                    <a:pt x="616" y="332"/>
                    <a:pt x="618" y="319"/>
                    <a:pt x="620" y="307"/>
                  </a:cubicBezTo>
                  <a:cubicBezTo>
                    <a:pt x="622" y="294"/>
                    <a:pt x="625" y="281"/>
                    <a:pt x="628" y="272"/>
                  </a:cubicBezTo>
                  <a:cubicBezTo>
                    <a:pt x="628" y="271"/>
                    <a:pt x="628" y="270"/>
                    <a:pt x="628" y="269"/>
                  </a:cubicBezTo>
                  <a:cubicBezTo>
                    <a:pt x="628" y="257"/>
                    <a:pt x="628" y="257"/>
                    <a:pt x="628" y="257"/>
                  </a:cubicBezTo>
                  <a:cubicBezTo>
                    <a:pt x="629" y="257"/>
                    <a:pt x="629" y="256"/>
                    <a:pt x="630" y="256"/>
                  </a:cubicBezTo>
                  <a:cubicBezTo>
                    <a:pt x="631" y="254"/>
                    <a:pt x="632" y="252"/>
                    <a:pt x="632" y="250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3" y="238"/>
                    <a:pt x="633" y="237"/>
                    <a:pt x="633" y="237"/>
                  </a:cubicBezTo>
                  <a:cubicBezTo>
                    <a:pt x="635" y="235"/>
                    <a:pt x="636" y="233"/>
                    <a:pt x="636" y="231"/>
                  </a:cubicBezTo>
                  <a:cubicBezTo>
                    <a:pt x="636" y="223"/>
                    <a:pt x="636" y="223"/>
                    <a:pt x="636" y="223"/>
                  </a:cubicBezTo>
                  <a:cubicBezTo>
                    <a:pt x="638" y="221"/>
                    <a:pt x="639" y="219"/>
                    <a:pt x="640" y="217"/>
                  </a:cubicBezTo>
                  <a:cubicBezTo>
                    <a:pt x="641" y="209"/>
                    <a:pt x="642" y="201"/>
                    <a:pt x="643" y="193"/>
                  </a:cubicBezTo>
                  <a:cubicBezTo>
                    <a:pt x="644" y="192"/>
                    <a:pt x="645" y="192"/>
                    <a:pt x="645" y="191"/>
                  </a:cubicBezTo>
                  <a:cubicBezTo>
                    <a:pt x="647" y="189"/>
                    <a:pt x="648" y="187"/>
                    <a:pt x="648" y="185"/>
                  </a:cubicBezTo>
                  <a:cubicBezTo>
                    <a:pt x="648" y="177"/>
                    <a:pt x="648" y="177"/>
                    <a:pt x="648" y="177"/>
                  </a:cubicBezTo>
                  <a:cubicBezTo>
                    <a:pt x="648" y="177"/>
                    <a:pt x="649" y="176"/>
                    <a:pt x="649" y="176"/>
                  </a:cubicBezTo>
                  <a:cubicBezTo>
                    <a:pt x="651" y="174"/>
                    <a:pt x="652" y="172"/>
                    <a:pt x="652" y="170"/>
                  </a:cubicBezTo>
                  <a:cubicBezTo>
                    <a:pt x="652" y="161"/>
                    <a:pt x="652" y="161"/>
                    <a:pt x="652" y="161"/>
                  </a:cubicBezTo>
                  <a:cubicBezTo>
                    <a:pt x="652" y="161"/>
                    <a:pt x="653" y="161"/>
                    <a:pt x="653" y="160"/>
                  </a:cubicBezTo>
                  <a:cubicBezTo>
                    <a:pt x="655" y="159"/>
                    <a:pt x="656" y="157"/>
                    <a:pt x="656" y="154"/>
                  </a:cubicBezTo>
                  <a:cubicBezTo>
                    <a:pt x="656" y="150"/>
                    <a:pt x="656" y="150"/>
                    <a:pt x="656" y="150"/>
                  </a:cubicBezTo>
                  <a:cubicBezTo>
                    <a:pt x="656" y="150"/>
                    <a:pt x="657" y="149"/>
                    <a:pt x="657" y="149"/>
                  </a:cubicBezTo>
                  <a:cubicBezTo>
                    <a:pt x="659" y="147"/>
                    <a:pt x="659" y="145"/>
                    <a:pt x="659" y="143"/>
                  </a:cubicBezTo>
                  <a:cubicBezTo>
                    <a:pt x="659" y="135"/>
                    <a:pt x="659" y="135"/>
                    <a:pt x="659" y="135"/>
                  </a:cubicBezTo>
                  <a:cubicBezTo>
                    <a:pt x="660" y="134"/>
                    <a:pt x="660" y="134"/>
                    <a:pt x="661" y="133"/>
                  </a:cubicBezTo>
                  <a:cubicBezTo>
                    <a:pt x="662" y="132"/>
                    <a:pt x="663" y="130"/>
                    <a:pt x="663" y="128"/>
                  </a:cubicBezTo>
                  <a:cubicBezTo>
                    <a:pt x="663" y="123"/>
                    <a:pt x="663" y="123"/>
                    <a:pt x="663" y="123"/>
                  </a:cubicBezTo>
                  <a:cubicBezTo>
                    <a:pt x="664" y="123"/>
                    <a:pt x="664" y="123"/>
                    <a:pt x="665" y="122"/>
                  </a:cubicBezTo>
                  <a:cubicBezTo>
                    <a:pt x="666" y="121"/>
                    <a:pt x="667" y="118"/>
                    <a:pt x="667" y="116"/>
                  </a:cubicBezTo>
                  <a:cubicBezTo>
                    <a:pt x="667" y="112"/>
                    <a:pt x="667" y="112"/>
                    <a:pt x="667" y="112"/>
                  </a:cubicBezTo>
                  <a:cubicBezTo>
                    <a:pt x="668" y="111"/>
                    <a:pt x="668" y="111"/>
                    <a:pt x="669" y="111"/>
                  </a:cubicBezTo>
                  <a:cubicBezTo>
                    <a:pt x="670" y="109"/>
                    <a:pt x="671" y="107"/>
                    <a:pt x="671" y="105"/>
                  </a:cubicBezTo>
                  <a:cubicBezTo>
                    <a:pt x="671" y="100"/>
                    <a:pt x="671" y="100"/>
                    <a:pt x="671" y="100"/>
                  </a:cubicBezTo>
                  <a:cubicBezTo>
                    <a:pt x="672" y="100"/>
                    <a:pt x="672" y="100"/>
                    <a:pt x="673" y="99"/>
                  </a:cubicBezTo>
                  <a:cubicBezTo>
                    <a:pt x="674" y="98"/>
                    <a:pt x="675" y="95"/>
                    <a:pt x="675" y="93"/>
                  </a:cubicBezTo>
                  <a:cubicBezTo>
                    <a:pt x="675" y="89"/>
                    <a:pt x="675" y="89"/>
                    <a:pt x="675" y="89"/>
                  </a:cubicBezTo>
                  <a:cubicBezTo>
                    <a:pt x="676" y="88"/>
                    <a:pt x="676" y="88"/>
                    <a:pt x="677" y="88"/>
                  </a:cubicBezTo>
                  <a:cubicBezTo>
                    <a:pt x="678" y="86"/>
                    <a:pt x="679" y="84"/>
                    <a:pt x="679" y="82"/>
                  </a:cubicBezTo>
                  <a:cubicBezTo>
                    <a:pt x="679" y="77"/>
                    <a:pt x="679" y="77"/>
                    <a:pt x="679" y="77"/>
                  </a:cubicBezTo>
                  <a:cubicBezTo>
                    <a:pt x="681" y="76"/>
                    <a:pt x="683" y="74"/>
                    <a:pt x="683" y="72"/>
                  </a:cubicBezTo>
                  <a:cubicBezTo>
                    <a:pt x="684" y="66"/>
                    <a:pt x="685" y="61"/>
                    <a:pt x="686" y="55"/>
                  </a:cubicBezTo>
                  <a:cubicBezTo>
                    <a:pt x="687" y="55"/>
                    <a:pt x="688" y="54"/>
                    <a:pt x="689" y="53"/>
                  </a:cubicBezTo>
                  <a:cubicBezTo>
                    <a:pt x="690" y="52"/>
                    <a:pt x="691" y="50"/>
                    <a:pt x="691" y="47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3" y="46"/>
                    <a:pt x="694" y="44"/>
                    <a:pt x="695" y="41"/>
                  </a:cubicBezTo>
                  <a:cubicBezTo>
                    <a:pt x="696" y="36"/>
                    <a:pt x="697" y="30"/>
                    <a:pt x="698" y="24"/>
                  </a:cubicBezTo>
                  <a:cubicBezTo>
                    <a:pt x="699" y="24"/>
                    <a:pt x="699" y="23"/>
                    <a:pt x="700" y="23"/>
                  </a:cubicBezTo>
                  <a:cubicBezTo>
                    <a:pt x="702" y="21"/>
                    <a:pt x="703" y="19"/>
                    <a:pt x="703" y="17"/>
                  </a:cubicBezTo>
                  <a:cubicBezTo>
                    <a:pt x="703" y="16"/>
                    <a:pt x="703" y="16"/>
                    <a:pt x="703" y="16"/>
                  </a:cubicBezTo>
                  <a:cubicBezTo>
                    <a:pt x="703" y="16"/>
                    <a:pt x="704" y="16"/>
                    <a:pt x="704" y="15"/>
                  </a:cubicBezTo>
                  <a:cubicBezTo>
                    <a:pt x="706" y="13"/>
                    <a:pt x="707" y="11"/>
                    <a:pt x="707" y="9"/>
                  </a:cubicBezTo>
                  <a:cubicBezTo>
                    <a:pt x="707" y="5"/>
                    <a:pt x="707" y="5"/>
                    <a:pt x="707" y="5"/>
                  </a:cubicBezTo>
                  <a:cubicBezTo>
                    <a:pt x="707" y="4"/>
                    <a:pt x="708" y="4"/>
                    <a:pt x="708" y="4"/>
                  </a:cubicBezTo>
                  <a:cubicBezTo>
                    <a:pt x="709" y="3"/>
                    <a:pt x="710" y="2"/>
                    <a:pt x="710" y="0"/>
                  </a:cubicBezTo>
                  <a:moveTo>
                    <a:pt x="4156" y="0"/>
                  </a:moveTo>
                  <a:cubicBezTo>
                    <a:pt x="4124" y="0"/>
                    <a:pt x="4124" y="0"/>
                    <a:pt x="4124" y="0"/>
                  </a:cubicBezTo>
                  <a:cubicBezTo>
                    <a:pt x="4123" y="1"/>
                    <a:pt x="4122" y="1"/>
                    <a:pt x="4122" y="1"/>
                  </a:cubicBezTo>
                  <a:cubicBezTo>
                    <a:pt x="4119" y="2"/>
                    <a:pt x="4116" y="4"/>
                    <a:pt x="4116" y="7"/>
                  </a:cubicBezTo>
                  <a:cubicBezTo>
                    <a:pt x="4115" y="10"/>
                    <a:pt x="4114" y="14"/>
                    <a:pt x="4112" y="18"/>
                  </a:cubicBezTo>
                  <a:cubicBezTo>
                    <a:pt x="4109" y="24"/>
                    <a:pt x="4104" y="30"/>
                    <a:pt x="4100" y="34"/>
                  </a:cubicBezTo>
                  <a:cubicBezTo>
                    <a:pt x="4097" y="37"/>
                    <a:pt x="4095" y="39"/>
                    <a:pt x="4093" y="40"/>
                  </a:cubicBezTo>
                  <a:cubicBezTo>
                    <a:pt x="4090" y="42"/>
                    <a:pt x="4088" y="43"/>
                    <a:pt x="4086" y="43"/>
                  </a:cubicBezTo>
                  <a:cubicBezTo>
                    <a:pt x="4085" y="43"/>
                    <a:pt x="4084" y="44"/>
                    <a:pt x="4083" y="45"/>
                  </a:cubicBezTo>
                  <a:cubicBezTo>
                    <a:pt x="4083" y="45"/>
                    <a:pt x="4081" y="46"/>
                    <a:pt x="4079" y="46"/>
                  </a:cubicBezTo>
                  <a:cubicBezTo>
                    <a:pt x="4076" y="47"/>
                    <a:pt x="4071" y="49"/>
                    <a:pt x="4065" y="50"/>
                  </a:cubicBezTo>
                  <a:cubicBezTo>
                    <a:pt x="4056" y="52"/>
                    <a:pt x="4046" y="54"/>
                    <a:pt x="4037" y="55"/>
                  </a:cubicBezTo>
                  <a:cubicBezTo>
                    <a:pt x="4028" y="56"/>
                    <a:pt x="4021" y="58"/>
                    <a:pt x="4016" y="58"/>
                  </a:cubicBezTo>
                  <a:cubicBezTo>
                    <a:pt x="4014" y="59"/>
                    <a:pt x="4011" y="60"/>
                    <a:pt x="4010" y="63"/>
                  </a:cubicBezTo>
                  <a:cubicBezTo>
                    <a:pt x="4010" y="64"/>
                    <a:pt x="4009" y="64"/>
                    <a:pt x="4008" y="64"/>
                  </a:cubicBezTo>
                  <a:cubicBezTo>
                    <a:pt x="4008" y="65"/>
                    <a:pt x="4007" y="65"/>
                    <a:pt x="4006" y="66"/>
                  </a:cubicBezTo>
                  <a:cubicBezTo>
                    <a:pt x="4005" y="67"/>
                    <a:pt x="4004" y="68"/>
                    <a:pt x="4003" y="69"/>
                  </a:cubicBezTo>
                  <a:cubicBezTo>
                    <a:pt x="4002" y="71"/>
                    <a:pt x="4001" y="73"/>
                    <a:pt x="4001" y="74"/>
                  </a:cubicBezTo>
                  <a:cubicBezTo>
                    <a:pt x="4001" y="77"/>
                    <a:pt x="4001" y="77"/>
                    <a:pt x="4001" y="77"/>
                  </a:cubicBezTo>
                  <a:cubicBezTo>
                    <a:pt x="4000" y="77"/>
                    <a:pt x="3999" y="78"/>
                    <a:pt x="3998" y="78"/>
                  </a:cubicBezTo>
                  <a:cubicBezTo>
                    <a:pt x="3995" y="80"/>
                    <a:pt x="3994" y="83"/>
                    <a:pt x="3994" y="86"/>
                  </a:cubicBezTo>
                  <a:cubicBezTo>
                    <a:pt x="3994" y="86"/>
                    <a:pt x="3994" y="86"/>
                    <a:pt x="3994" y="86"/>
                  </a:cubicBezTo>
                  <a:cubicBezTo>
                    <a:pt x="3993" y="87"/>
                    <a:pt x="3993" y="87"/>
                    <a:pt x="3992" y="87"/>
                  </a:cubicBezTo>
                  <a:cubicBezTo>
                    <a:pt x="3991" y="89"/>
                    <a:pt x="3990" y="91"/>
                    <a:pt x="3990" y="93"/>
                  </a:cubicBezTo>
                  <a:cubicBezTo>
                    <a:pt x="3990" y="94"/>
                    <a:pt x="3990" y="94"/>
                    <a:pt x="3990" y="94"/>
                  </a:cubicBezTo>
                  <a:cubicBezTo>
                    <a:pt x="3989" y="94"/>
                    <a:pt x="3989" y="95"/>
                    <a:pt x="3988" y="95"/>
                  </a:cubicBezTo>
                  <a:cubicBezTo>
                    <a:pt x="3987" y="97"/>
                    <a:pt x="3986" y="99"/>
                    <a:pt x="3986" y="101"/>
                  </a:cubicBezTo>
                  <a:cubicBezTo>
                    <a:pt x="3986" y="103"/>
                    <a:pt x="3986" y="103"/>
                    <a:pt x="3986" y="103"/>
                  </a:cubicBezTo>
                  <a:cubicBezTo>
                    <a:pt x="3985" y="104"/>
                    <a:pt x="3984" y="104"/>
                    <a:pt x="3983" y="105"/>
                  </a:cubicBezTo>
                  <a:cubicBezTo>
                    <a:pt x="3980" y="106"/>
                    <a:pt x="3978" y="109"/>
                    <a:pt x="3978" y="112"/>
                  </a:cubicBezTo>
                  <a:cubicBezTo>
                    <a:pt x="3978" y="113"/>
                    <a:pt x="3978" y="113"/>
                    <a:pt x="3978" y="113"/>
                  </a:cubicBezTo>
                  <a:cubicBezTo>
                    <a:pt x="3977" y="113"/>
                    <a:pt x="3976" y="114"/>
                    <a:pt x="3975" y="115"/>
                  </a:cubicBezTo>
                  <a:cubicBezTo>
                    <a:pt x="3972" y="119"/>
                    <a:pt x="3969" y="124"/>
                    <a:pt x="3965" y="128"/>
                  </a:cubicBezTo>
                  <a:cubicBezTo>
                    <a:pt x="3943" y="135"/>
                    <a:pt x="3921" y="143"/>
                    <a:pt x="3898" y="150"/>
                  </a:cubicBezTo>
                  <a:cubicBezTo>
                    <a:pt x="3884" y="150"/>
                    <a:pt x="3884" y="150"/>
                    <a:pt x="3884" y="150"/>
                  </a:cubicBezTo>
                  <a:cubicBezTo>
                    <a:pt x="3881" y="150"/>
                    <a:pt x="3879" y="151"/>
                    <a:pt x="3877" y="153"/>
                  </a:cubicBezTo>
                  <a:cubicBezTo>
                    <a:pt x="3874" y="158"/>
                    <a:pt x="3871" y="162"/>
                    <a:pt x="3867" y="166"/>
                  </a:cubicBezTo>
                  <a:cubicBezTo>
                    <a:pt x="3864" y="167"/>
                    <a:pt x="3861" y="168"/>
                    <a:pt x="3858" y="169"/>
                  </a:cubicBezTo>
                  <a:cubicBezTo>
                    <a:pt x="3856" y="170"/>
                    <a:pt x="3855" y="171"/>
                    <a:pt x="3854" y="172"/>
                  </a:cubicBezTo>
                  <a:cubicBezTo>
                    <a:pt x="3844" y="182"/>
                    <a:pt x="3835" y="193"/>
                    <a:pt x="3825" y="203"/>
                  </a:cubicBezTo>
                  <a:cubicBezTo>
                    <a:pt x="3821" y="203"/>
                    <a:pt x="3821" y="203"/>
                    <a:pt x="3821" y="203"/>
                  </a:cubicBezTo>
                  <a:cubicBezTo>
                    <a:pt x="3819" y="203"/>
                    <a:pt x="3817" y="204"/>
                    <a:pt x="3815" y="206"/>
                  </a:cubicBezTo>
                  <a:cubicBezTo>
                    <a:pt x="3792" y="229"/>
                    <a:pt x="3769" y="253"/>
                    <a:pt x="3747" y="276"/>
                  </a:cubicBezTo>
                  <a:cubicBezTo>
                    <a:pt x="3742" y="276"/>
                    <a:pt x="3742" y="276"/>
                    <a:pt x="3742" y="276"/>
                  </a:cubicBezTo>
                  <a:cubicBezTo>
                    <a:pt x="3740" y="276"/>
                    <a:pt x="3738" y="277"/>
                    <a:pt x="3736" y="279"/>
                  </a:cubicBezTo>
                  <a:cubicBezTo>
                    <a:pt x="3728" y="288"/>
                    <a:pt x="3719" y="297"/>
                    <a:pt x="3711" y="307"/>
                  </a:cubicBezTo>
                  <a:cubicBezTo>
                    <a:pt x="3707" y="307"/>
                    <a:pt x="3707" y="307"/>
                    <a:pt x="3707" y="307"/>
                  </a:cubicBezTo>
                  <a:cubicBezTo>
                    <a:pt x="3704" y="307"/>
                    <a:pt x="3701" y="308"/>
                    <a:pt x="3700" y="311"/>
                  </a:cubicBezTo>
                  <a:cubicBezTo>
                    <a:pt x="3699" y="312"/>
                    <a:pt x="3698" y="313"/>
                    <a:pt x="3698" y="314"/>
                  </a:cubicBezTo>
                  <a:cubicBezTo>
                    <a:pt x="3696" y="315"/>
                    <a:pt x="3694" y="316"/>
                    <a:pt x="3693" y="317"/>
                  </a:cubicBezTo>
                  <a:cubicBezTo>
                    <a:pt x="3684" y="327"/>
                    <a:pt x="3675" y="337"/>
                    <a:pt x="3666" y="347"/>
                  </a:cubicBezTo>
                  <a:cubicBezTo>
                    <a:pt x="3662" y="349"/>
                    <a:pt x="3659" y="352"/>
                    <a:pt x="3655" y="354"/>
                  </a:cubicBezTo>
                  <a:cubicBezTo>
                    <a:pt x="3653" y="355"/>
                    <a:pt x="3651" y="358"/>
                    <a:pt x="3651" y="361"/>
                  </a:cubicBezTo>
                  <a:cubicBezTo>
                    <a:pt x="3651" y="366"/>
                    <a:pt x="3651" y="366"/>
                    <a:pt x="3651" y="366"/>
                  </a:cubicBezTo>
                  <a:cubicBezTo>
                    <a:pt x="3651" y="367"/>
                    <a:pt x="3650" y="368"/>
                    <a:pt x="3650" y="369"/>
                  </a:cubicBezTo>
                  <a:cubicBezTo>
                    <a:pt x="3648" y="372"/>
                    <a:pt x="3645" y="376"/>
                    <a:pt x="3643" y="380"/>
                  </a:cubicBezTo>
                  <a:cubicBezTo>
                    <a:pt x="3642" y="381"/>
                    <a:pt x="3641" y="382"/>
                    <a:pt x="3640" y="383"/>
                  </a:cubicBezTo>
                  <a:cubicBezTo>
                    <a:pt x="3603" y="383"/>
                    <a:pt x="3603" y="383"/>
                    <a:pt x="3603" y="383"/>
                  </a:cubicBezTo>
                  <a:cubicBezTo>
                    <a:pt x="3602" y="383"/>
                    <a:pt x="3601" y="383"/>
                    <a:pt x="3601" y="383"/>
                  </a:cubicBezTo>
                  <a:cubicBezTo>
                    <a:pt x="3599" y="382"/>
                    <a:pt x="3596" y="381"/>
                    <a:pt x="3594" y="381"/>
                  </a:cubicBezTo>
                  <a:cubicBezTo>
                    <a:pt x="3586" y="379"/>
                    <a:pt x="3576" y="378"/>
                    <a:pt x="3567" y="378"/>
                  </a:cubicBezTo>
                  <a:cubicBezTo>
                    <a:pt x="3565" y="378"/>
                    <a:pt x="3562" y="378"/>
                    <a:pt x="3560" y="378"/>
                  </a:cubicBezTo>
                  <a:cubicBezTo>
                    <a:pt x="3558" y="379"/>
                    <a:pt x="3556" y="379"/>
                    <a:pt x="3553" y="381"/>
                  </a:cubicBezTo>
                  <a:cubicBezTo>
                    <a:pt x="3552" y="381"/>
                    <a:pt x="3551" y="382"/>
                    <a:pt x="3550" y="383"/>
                  </a:cubicBezTo>
                  <a:cubicBezTo>
                    <a:pt x="3550" y="383"/>
                    <a:pt x="3550" y="383"/>
                    <a:pt x="3550" y="383"/>
                  </a:cubicBezTo>
                  <a:cubicBezTo>
                    <a:pt x="3547" y="383"/>
                    <a:pt x="3544" y="385"/>
                    <a:pt x="3542" y="387"/>
                  </a:cubicBezTo>
                  <a:cubicBezTo>
                    <a:pt x="3542" y="389"/>
                    <a:pt x="3541" y="390"/>
                    <a:pt x="3541" y="391"/>
                  </a:cubicBezTo>
                  <a:cubicBezTo>
                    <a:pt x="3539" y="391"/>
                    <a:pt x="3537" y="392"/>
                    <a:pt x="3536" y="393"/>
                  </a:cubicBezTo>
                  <a:cubicBezTo>
                    <a:pt x="3534" y="395"/>
                    <a:pt x="3533" y="397"/>
                    <a:pt x="3533" y="399"/>
                  </a:cubicBezTo>
                  <a:cubicBezTo>
                    <a:pt x="3533" y="403"/>
                    <a:pt x="3533" y="403"/>
                    <a:pt x="3533" y="403"/>
                  </a:cubicBezTo>
                  <a:cubicBezTo>
                    <a:pt x="3528" y="407"/>
                    <a:pt x="3522" y="411"/>
                    <a:pt x="3517" y="416"/>
                  </a:cubicBezTo>
                  <a:cubicBezTo>
                    <a:pt x="3515" y="417"/>
                    <a:pt x="3514" y="419"/>
                    <a:pt x="3514" y="422"/>
                  </a:cubicBezTo>
                  <a:cubicBezTo>
                    <a:pt x="3514" y="426"/>
                    <a:pt x="3514" y="426"/>
                    <a:pt x="3514" y="426"/>
                  </a:cubicBezTo>
                  <a:cubicBezTo>
                    <a:pt x="3504" y="434"/>
                    <a:pt x="3495" y="442"/>
                    <a:pt x="3485" y="450"/>
                  </a:cubicBezTo>
                  <a:cubicBezTo>
                    <a:pt x="3485" y="451"/>
                    <a:pt x="3484" y="451"/>
                    <a:pt x="3484" y="452"/>
                  </a:cubicBezTo>
                  <a:cubicBezTo>
                    <a:pt x="3482" y="454"/>
                    <a:pt x="3480" y="457"/>
                    <a:pt x="3478" y="460"/>
                  </a:cubicBezTo>
                  <a:cubicBezTo>
                    <a:pt x="3469" y="461"/>
                    <a:pt x="3459" y="462"/>
                    <a:pt x="3450" y="464"/>
                  </a:cubicBezTo>
                  <a:cubicBezTo>
                    <a:pt x="3448" y="464"/>
                    <a:pt x="3446" y="465"/>
                    <a:pt x="3444" y="467"/>
                  </a:cubicBezTo>
                  <a:cubicBezTo>
                    <a:pt x="3439" y="467"/>
                    <a:pt x="3439" y="467"/>
                    <a:pt x="3439" y="467"/>
                  </a:cubicBezTo>
                  <a:cubicBezTo>
                    <a:pt x="3437" y="467"/>
                    <a:pt x="3435" y="468"/>
                    <a:pt x="3434" y="470"/>
                  </a:cubicBezTo>
                  <a:cubicBezTo>
                    <a:pt x="3433" y="470"/>
                    <a:pt x="3433" y="471"/>
                    <a:pt x="3432" y="471"/>
                  </a:cubicBezTo>
                  <a:cubicBezTo>
                    <a:pt x="3432" y="471"/>
                    <a:pt x="3432" y="471"/>
                    <a:pt x="3432" y="471"/>
                  </a:cubicBezTo>
                  <a:cubicBezTo>
                    <a:pt x="3429" y="471"/>
                    <a:pt x="3427" y="472"/>
                    <a:pt x="3426" y="474"/>
                  </a:cubicBezTo>
                  <a:cubicBezTo>
                    <a:pt x="3425" y="474"/>
                    <a:pt x="3425" y="474"/>
                    <a:pt x="3425" y="475"/>
                  </a:cubicBezTo>
                  <a:cubicBezTo>
                    <a:pt x="3416" y="475"/>
                    <a:pt x="3416" y="475"/>
                    <a:pt x="3416" y="475"/>
                  </a:cubicBezTo>
                  <a:cubicBezTo>
                    <a:pt x="3414" y="475"/>
                    <a:pt x="3412" y="476"/>
                    <a:pt x="3410" y="477"/>
                  </a:cubicBezTo>
                  <a:cubicBezTo>
                    <a:pt x="3409" y="478"/>
                    <a:pt x="3409" y="479"/>
                    <a:pt x="3408" y="480"/>
                  </a:cubicBezTo>
                  <a:cubicBezTo>
                    <a:pt x="3404" y="481"/>
                    <a:pt x="3401" y="481"/>
                    <a:pt x="3397" y="481"/>
                  </a:cubicBezTo>
                  <a:cubicBezTo>
                    <a:pt x="3395" y="481"/>
                    <a:pt x="3392" y="481"/>
                    <a:pt x="3390" y="481"/>
                  </a:cubicBezTo>
                  <a:cubicBezTo>
                    <a:pt x="3386" y="481"/>
                    <a:pt x="3382" y="481"/>
                    <a:pt x="3378" y="482"/>
                  </a:cubicBezTo>
                  <a:cubicBezTo>
                    <a:pt x="3373" y="483"/>
                    <a:pt x="3369" y="485"/>
                    <a:pt x="3364" y="488"/>
                  </a:cubicBezTo>
                  <a:cubicBezTo>
                    <a:pt x="3363" y="488"/>
                    <a:pt x="3363" y="489"/>
                    <a:pt x="3362" y="490"/>
                  </a:cubicBezTo>
                  <a:cubicBezTo>
                    <a:pt x="3355" y="499"/>
                    <a:pt x="3349" y="508"/>
                    <a:pt x="3342" y="517"/>
                  </a:cubicBezTo>
                  <a:cubicBezTo>
                    <a:pt x="3341" y="518"/>
                    <a:pt x="3341" y="520"/>
                    <a:pt x="3341" y="522"/>
                  </a:cubicBezTo>
                  <a:cubicBezTo>
                    <a:pt x="3341" y="524"/>
                    <a:pt x="3341" y="524"/>
                    <a:pt x="3341" y="524"/>
                  </a:cubicBezTo>
                  <a:cubicBezTo>
                    <a:pt x="3340" y="524"/>
                    <a:pt x="3339" y="525"/>
                    <a:pt x="3338" y="525"/>
                  </a:cubicBezTo>
                  <a:cubicBezTo>
                    <a:pt x="3335" y="527"/>
                    <a:pt x="3333" y="530"/>
                    <a:pt x="3333" y="533"/>
                  </a:cubicBezTo>
                  <a:cubicBezTo>
                    <a:pt x="3333" y="534"/>
                    <a:pt x="3333" y="534"/>
                    <a:pt x="3333" y="534"/>
                  </a:cubicBezTo>
                  <a:cubicBezTo>
                    <a:pt x="3332" y="534"/>
                    <a:pt x="3332" y="534"/>
                    <a:pt x="3331" y="535"/>
                  </a:cubicBezTo>
                  <a:cubicBezTo>
                    <a:pt x="3330" y="536"/>
                    <a:pt x="3329" y="538"/>
                    <a:pt x="3329" y="541"/>
                  </a:cubicBezTo>
                  <a:cubicBezTo>
                    <a:pt x="3329" y="545"/>
                    <a:pt x="3329" y="545"/>
                    <a:pt x="3329" y="545"/>
                  </a:cubicBezTo>
                  <a:cubicBezTo>
                    <a:pt x="3314" y="558"/>
                    <a:pt x="3299" y="571"/>
                    <a:pt x="3285" y="584"/>
                  </a:cubicBezTo>
                  <a:cubicBezTo>
                    <a:pt x="3284" y="585"/>
                    <a:pt x="3284" y="585"/>
                    <a:pt x="3284" y="585"/>
                  </a:cubicBezTo>
                  <a:cubicBezTo>
                    <a:pt x="3276" y="593"/>
                    <a:pt x="3269" y="602"/>
                    <a:pt x="3261" y="610"/>
                  </a:cubicBezTo>
                  <a:cubicBezTo>
                    <a:pt x="3260" y="611"/>
                    <a:pt x="3260" y="611"/>
                    <a:pt x="3259" y="611"/>
                  </a:cubicBezTo>
                  <a:cubicBezTo>
                    <a:pt x="3258" y="611"/>
                    <a:pt x="3256" y="611"/>
                    <a:pt x="3254" y="611"/>
                  </a:cubicBezTo>
                  <a:cubicBezTo>
                    <a:pt x="3254" y="611"/>
                    <a:pt x="3254" y="611"/>
                    <a:pt x="3254" y="611"/>
                  </a:cubicBezTo>
                  <a:cubicBezTo>
                    <a:pt x="3254" y="611"/>
                    <a:pt x="3254" y="611"/>
                    <a:pt x="3254" y="611"/>
                  </a:cubicBezTo>
                  <a:cubicBezTo>
                    <a:pt x="3252" y="611"/>
                    <a:pt x="3249" y="611"/>
                    <a:pt x="3245" y="611"/>
                  </a:cubicBezTo>
                  <a:cubicBezTo>
                    <a:pt x="3241" y="611"/>
                    <a:pt x="3237" y="612"/>
                    <a:pt x="3233" y="613"/>
                  </a:cubicBezTo>
                  <a:cubicBezTo>
                    <a:pt x="3232" y="613"/>
                    <a:pt x="3232" y="613"/>
                    <a:pt x="3232" y="613"/>
                  </a:cubicBezTo>
                  <a:cubicBezTo>
                    <a:pt x="3209" y="621"/>
                    <a:pt x="3185" y="628"/>
                    <a:pt x="3162" y="636"/>
                  </a:cubicBezTo>
                  <a:cubicBezTo>
                    <a:pt x="3160" y="637"/>
                    <a:pt x="3158" y="638"/>
                    <a:pt x="3157" y="640"/>
                  </a:cubicBezTo>
                  <a:cubicBezTo>
                    <a:pt x="3156" y="642"/>
                    <a:pt x="3155" y="644"/>
                    <a:pt x="3154" y="646"/>
                  </a:cubicBezTo>
                  <a:cubicBezTo>
                    <a:pt x="3146" y="652"/>
                    <a:pt x="3139" y="658"/>
                    <a:pt x="3131" y="664"/>
                  </a:cubicBezTo>
                  <a:cubicBezTo>
                    <a:pt x="3129" y="666"/>
                    <a:pt x="3128" y="668"/>
                    <a:pt x="3128" y="671"/>
                  </a:cubicBezTo>
                  <a:cubicBezTo>
                    <a:pt x="3128" y="674"/>
                    <a:pt x="3128" y="674"/>
                    <a:pt x="3128" y="674"/>
                  </a:cubicBezTo>
                  <a:cubicBezTo>
                    <a:pt x="3124" y="677"/>
                    <a:pt x="3120" y="680"/>
                    <a:pt x="3116" y="683"/>
                  </a:cubicBezTo>
                  <a:cubicBezTo>
                    <a:pt x="3114" y="685"/>
                    <a:pt x="3113" y="687"/>
                    <a:pt x="3113" y="690"/>
                  </a:cubicBezTo>
                  <a:cubicBezTo>
                    <a:pt x="3113" y="693"/>
                    <a:pt x="3113" y="693"/>
                    <a:pt x="3113" y="693"/>
                  </a:cubicBezTo>
                  <a:cubicBezTo>
                    <a:pt x="3107" y="698"/>
                    <a:pt x="3102" y="702"/>
                    <a:pt x="3096" y="706"/>
                  </a:cubicBezTo>
                  <a:cubicBezTo>
                    <a:pt x="3094" y="708"/>
                    <a:pt x="3093" y="710"/>
                    <a:pt x="3093" y="713"/>
                  </a:cubicBezTo>
                  <a:cubicBezTo>
                    <a:pt x="3093" y="715"/>
                    <a:pt x="3093" y="715"/>
                    <a:pt x="3093" y="715"/>
                  </a:cubicBezTo>
                  <a:cubicBezTo>
                    <a:pt x="3092" y="716"/>
                    <a:pt x="3090" y="716"/>
                    <a:pt x="3089" y="717"/>
                  </a:cubicBezTo>
                  <a:cubicBezTo>
                    <a:pt x="3087" y="718"/>
                    <a:pt x="3085" y="721"/>
                    <a:pt x="3085" y="724"/>
                  </a:cubicBezTo>
                  <a:cubicBezTo>
                    <a:pt x="3085" y="725"/>
                    <a:pt x="3085" y="725"/>
                    <a:pt x="3085" y="725"/>
                  </a:cubicBezTo>
                  <a:cubicBezTo>
                    <a:pt x="3084" y="725"/>
                    <a:pt x="3083" y="726"/>
                    <a:pt x="3083" y="727"/>
                  </a:cubicBezTo>
                  <a:cubicBezTo>
                    <a:pt x="3081" y="730"/>
                    <a:pt x="3079" y="733"/>
                    <a:pt x="3077" y="735"/>
                  </a:cubicBezTo>
                  <a:cubicBezTo>
                    <a:pt x="3076" y="736"/>
                    <a:pt x="3075" y="736"/>
                    <a:pt x="3074" y="736"/>
                  </a:cubicBezTo>
                  <a:cubicBezTo>
                    <a:pt x="3073" y="737"/>
                    <a:pt x="3071" y="738"/>
                    <a:pt x="3070" y="739"/>
                  </a:cubicBezTo>
                  <a:cubicBezTo>
                    <a:pt x="3070" y="739"/>
                    <a:pt x="3070" y="739"/>
                    <a:pt x="3070" y="739"/>
                  </a:cubicBezTo>
                  <a:cubicBezTo>
                    <a:pt x="3064" y="740"/>
                    <a:pt x="3058" y="741"/>
                    <a:pt x="3053" y="742"/>
                  </a:cubicBezTo>
                  <a:cubicBezTo>
                    <a:pt x="3051" y="740"/>
                    <a:pt x="3049" y="739"/>
                    <a:pt x="3047" y="739"/>
                  </a:cubicBezTo>
                  <a:cubicBezTo>
                    <a:pt x="3030" y="738"/>
                    <a:pt x="3013" y="736"/>
                    <a:pt x="2996" y="735"/>
                  </a:cubicBezTo>
                  <a:cubicBezTo>
                    <a:pt x="2995" y="735"/>
                    <a:pt x="2995" y="735"/>
                    <a:pt x="2995" y="735"/>
                  </a:cubicBezTo>
                  <a:cubicBezTo>
                    <a:pt x="2993" y="735"/>
                    <a:pt x="2991" y="736"/>
                    <a:pt x="2989" y="737"/>
                  </a:cubicBezTo>
                  <a:cubicBezTo>
                    <a:pt x="2989" y="738"/>
                    <a:pt x="2988" y="738"/>
                    <a:pt x="2988" y="739"/>
                  </a:cubicBezTo>
                  <a:cubicBezTo>
                    <a:pt x="2983" y="739"/>
                    <a:pt x="2983" y="739"/>
                    <a:pt x="2983" y="739"/>
                  </a:cubicBezTo>
                  <a:cubicBezTo>
                    <a:pt x="2981" y="739"/>
                    <a:pt x="2978" y="740"/>
                    <a:pt x="2977" y="742"/>
                  </a:cubicBezTo>
                  <a:cubicBezTo>
                    <a:pt x="2974" y="745"/>
                    <a:pt x="2972" y="748"/>
                    <a:pt x="2970" y="751"/>
                  </a:cubicBezTo>
                  <a:cubicBezTo>
                    <a:pt x="2966" y="752"/>
                    <a:pt x="2962" y="753"/>
                    <a:pt x="2958" y="754"/>
                  </a:cubicBezTo>
                  <a:cubicBezTo>
                    <a:pt x="2956" y="755"/>
                    <a:pt x="2953" y="756"/>
                    <a:pt x="2952" y="759"/>
                  </a:cubicBezTo>
                  <a:cubicBezTo>
                    <a:pt x="2952" y="760"/>
                    <a:pt x="2951" y="761"/>
                    <a:pt x="2951" y="762"/>
                  </a:cubicBezTo>
                  <a:cubicBezTo>
                    <a:pt x="2948" y="762"/>
                    <a:pt x="2948" y="762"/>
                    <a:pt x="2948" y="762"/>
                  </a:cubicBezTo>
                  <a:cubicBezTo>
                    <a:pt x="2946" y="762"/>
                    <a:pt x="2944" y="763"/>
                    <a:pt x="2942" y="764"/>
                  </a:cubicBezTo>
                  <a:cubicBezTo>
                    <a:pt x="2942" y="765"/>
                    <a:pt x="2941" y="765"/>
                    <a:pt x="2941" y="766"/>
                  </a:cubicBezTo>
                  <a:cubicBezTo>
                    <a:pt x="2940" y="766"/>
                    <a:pt x="2940" y="766"/>
                    <a:pt x="2940" y="766"/>
                  </a:cubicBezTo>
                  <a:cubicBezTo>
                    <a:pt x="2938" y="766"/>
                    <a:pt x="2936" y="766"/>
                    <a:pt x="2934" y="768"/>
                  </a:cubicBezTo>
                  <a:cubicBezTo>
                    <a:pt x="2934" y="768"/>
                    <a:pt x="2933" y="769"/>
                    <a:pt x="2933" y="769"/>
                  </a:cubicBezTo>
                  <a:cubicBezTo>
                    <a:pt x="2932" y="769"/>
                    <a:pt x="2932" y="769"/>
                    <a:pt x="2932" y="769"/>
                  </a:cubicBezTo>
                  <a:cubicBezTo>
                    <a:pt x="2930" y="769"/>
                    <a:pt x="2928" y="770"/>
                    <a:pt x="2926" y="772"/>
                  </a:cubicBezTo>
                  <a:cubicBezTo>
                    <a:pt x="2926" y="772"/>
                    <a:pt x="2926" y="773"/>
                    <a:pt x="2925" y="773"/>
                  </a:cubicBezTo>
                  <a:cubicBezTo>
                    <a:pt x="2924" y="773"/>
                    <a:pt x="2924" y="773"/>
                    <a:pt x="2924" y="773"/>
                  </a:cubicBezTo>
                  <a:cubicBezTo>
                    <a:pt x="2922" y="773"/>
                    <a:pt x="2920" y="774"/>
                    <a:pt x="2918" y="776"/>
                  </a:cubicBezTo>
                  <a:cubicBezTo>
                    <a:pt x="2918" y="776"/>
                    <a:pt x="2918" y="777"/>
                    <a:pt x="2917" y="777"/>
                  </a:cubicBezTo>
                  <a:cubicBezTo>
                    <a:pt x="2916" y="777"/>
                    <a:pt x="2916" y="777"/>
                    <a:pt x="2916" y="777"/>
                  </a:cubicBezTo>
                  <a:cubicBezTo>
                    <a:pt x="2914" y="777"/>
                    <a:pt x="2912" y="778"/>
                    <a:pt x="2910" y="779"/>
                  </a:cubicBezTo>
                  <a:cubicBezTo>
                    <a:pt x="2910" y="780"/>
                    <a:pt x="2910" y="780"/>
                    <a:pt x="2909" y="781"/>
                  </a:cubicBezTo>
                  <a:cubicBezTo>
                    <a:pt x="2909" y="781"/>
                    <a:pt x="2909" y="781"/>
                    <a:pt x="2909" y="781"/>
                  </a:cubicBezTo>
                  <a:cubicBezTo>
                    <a:pt x="2905" y="781"/>
                    <a:pt x="2903" y="783"/>
                    <a:pt x="2901" y="785"/>
                  </a:cubicBezTo>
                  <a:cubicBezTo>
                    <a:pt x="2901" y="786"/>
                    <a:pt x="2900" y="787"/>
                    <a:pt x="2899" y="788"/>
                  </a:cubicBezTo>
                  <a:cubicBezTo>
                    <a:pt x="2897" y="788"/>
                    <a:pt x="2897" y="788"/>
                    <a:pt x="2897" y="788"/>
                  </a:cubicBezTo>
                  <a:cubicBezTo>
                    <a:pt x="2895" y="788"/>
                    <a:pt x="2892" y="789"/>
                    <a:pt x="2891" y="791"/>
                  </a:cubicBezTo>
                  <a:cubicBezTo>
                    <a:pt x="2890" y="791"/>
                    <a:pt x="2890" y="792"/>
                    <a:pt x="2890" y="792"/>
                  </a:cubicBezTo>
                  <a:cubicBezTo>
                    <a:pt x="2889" y="792"/>
                    <a:pt x="2889" y="792"/>
                    <a:pt x="2889" y="792"/>
                  </a:cubicBezTo>
                  <a:cubicBezTo>
                    <a:pt x="2887" y="792"/>
                    <a:pt x="2885" y="793"/>
                    <a:pt x="2883" y="795"/>
                  </a:cubicBezTo>
                  <a:cubicBezTo>
                    <a:pt x="2883" y="795"/>
                    <a:pt x="2882" y="796"/>
                    <a:pt x="2882" y="796"/>
                  </a:cubicBezTo>
                  <a:cubicBezTo>
                    <a:pt x="2881" y="796"/>
                    <a:pt x="2881" y="796"/>
                    <a:pt x="2881" y="796"/>
                  </a:cubicBezTo>
                  <a:cubicBezTo>
                    <a:pt x="2879" y="796"/>
                    <a:pt x="2877" y="797"/>
                    <a:pt x="2875" y="799"/>
                  </a:cubicBezTo>
                  <a:cubicBezTo>
                    <a:pt x="2875" y="799"/>
                    <a:pt x="2875" y="799"/>
                    <a:pt x="2875" y="799"/>
                  </a:cubicBezTo>
                  <a:cubicBezTo>
                    <a:pt x="2875" y="820"/>
                    <a:pt x="2875" y="820"/>
                    <a:pt x="2875" y="820"/>
                  </a:cubicBezTo>
                  <a:cubicBezTo>
                    <a:pt x="2875" y="820"/>
                    <a:pt x="2875" y="820"/>
                    <a:pt x="2875" y="820"/>
                  </a:cubicBezTo>
                  <a:cubicBezTo>
                    <a:pt x="2877" y="820"/>
                    <a:pt x="2879" y="818"/>
                    <a:pt x="2880" y="816"/>
                  </a:cubicBezTo>
                  <a:cubicBezTo>
                    <a:pt x="2881" y="816"/>
                    <a:pt x="2881" y="816"/>
                    <a:pt x="2881" y="816"/>
                  </a:cubicBezTo>
                  <a:cubicBezTo>
                    <a:pt x="2883" y="816"/>
                    <a:pt x="2885" y="816"/>
                    <a:pt x="2887" y="814"/>
                  </a:cubicBezTo>
                  <a:cubicBezTo>
                    <a:pt x="2887" y="814"/>
                    <a:pt x="2888" y="813"/>
                    <a:pt x="2888" y="813"/>
                  </a:cubicBezTo>
                  <a:cubicBezTo>
                    <a:pt x="2889" y="813"/>
                    <a:pt x="2889" y="813"/>
                    <a:pt x="2889" y="813"/>
                  </a:cubicBezTo>
                  <a:cubicBezTo>
                    <a:pt x="2891" y="813"/>
                    <a:pt x="2893" y="812"/>
                    <a:pt x="2895" y="810"/>
                  </a:cubicBezTo>
                  <a:cubicBezTo>
                    <a:pt x="2895" y="810"/>
                    <a:pt x="2896" y="809"/>
                    <a:pt x="2896" y="809"/>
                  </a:cubicBezTo>
                  <a:cubicBezTo>
                    <a:pt x="2897" y="809"/>
                    <a:pt x="2897" y="809"/>
                    <a:pt x="2897" y="809"/>
                  </a:cubicBezTo>
                  <a:cubicBezTo>
                    <a:pt x="2899" y="809"/>
                    <a:pt x="2901" y="808"/>
                    <a:pt x="2903" y="806"/>
                  </a:cubicBezTo>
                  <a:cubicBezTo>
                    <a:pt x="2903" y="806"/>
                    <a:pt x="2903" y="806"/>
                    <a:pt x="2904" y="805"/>
                  </a:cubicBezTo>
                  <a:cubicBezTo>
                    <a:pt x="2905" y="805"/>
                    <a:pt x="2905" y="805"/>
                    <a:pt x="2905" y="805"/>
                  </a:cubicBezTo>
                  <a:cubicBezTo>
                    <a:pt x="2908" y="805"/>
                    <a:pt x="2911" y="803"/>
                    <a:pt x="2912" y="801"/>
                  </a:cubicBezTo>
                  <a:cubicBezTo>
                    <a:pt x="2912" y="799"/>
                    <a:pt x="2913" y="798"/>
                    <a:pt x="2914" y="797"/>
                  </a:cubicBezTo>
                  <a:cubicBezTo>
                    <a:pt x="2916" y="797"/>
                    <a:pt x="2916" y="797"/>
                    <a:pt x="2916" y="797"/>
                  </a:cubicBezTo>
                  <a:cubicBezTo>
                    <a:pt x="2919" y="797"/>
                    <a:pt x="2921" y="797"/>
                    <a:pt x="2922" y="795"/>
                  </a:cubicBezTo>
                  <a:cubicBezTo>
                    <a:pt x="2923" y="795"/>
                    <a:pt x="2923" y="794"/>
                    <a:pt x="2923" y="794"/>
                  </a:cubicBezTo>
                  <a:cubicBezTo>
                    <a:pt x="2924" y="794"/>
                    <a:pt x="2924" y="794"/>
                    <a:pt x="2924" y="794"/>
                  </a:cubicBezTo>
                  <a:cubicBezTo>
                    <a:pt x="2926" y="794"/>
                    <a:pt x="2929" y="793"/>
                    <a:pt x="2930" y="791"/>
                  </a:cubicBezTo>
                  <a:cubicBezTo>
                    <a:pt x="2931" y="791"/>
                    <a:pt x="2931" y="790"/>
                    <a:pt x="2931" y="790"/>
                  </a:cubicBezTo>
                  <a:cubicBezTo>
                    <a:pt x="2932" y="790"/>
                    <a:pt x="2932" y="790"/>
                    <a:pt x="2932" y="790"/>
                  </a:cubicBezTo>
                  <a:cubicBezTo>
                    <a:pt x="2934" y="790"/>
                    <a:pt x="2937" y="789"/>
                    <a:pt x="2938" y="787"/>
                  </a:cubicBezTo>
                  <a:cubicBezTo>
                    <a:pt x="2938" y="787"/>
                    <a:pt x="2939" y="787"/>
                    <a:pt x="2939" y="786"/>
                  </a:cubicBezTo>
                  <a:cubicBezTo>
                    <a:pt x="2940" y="786"/>
                    <a:pt x="2940" y="786"/>
                    <a:pt x="2940" y="786"/>
                  </a:cubicBezTo>
                  <a:cubicBezTo>
                    <a:pt x="2942" y="786"/>
                    <a:pt x="2944" y="785"/>
                    <a:pt x="2946" y="784"/>
                  </a:cubicBezTo>
                  <a:cubicBezTo>
                    <a:pt x="2946" y="783"/>
                    <a:pt x="2947" y="783"/>
                    <a:pt x="2947" y="782"/>
                  </a:cubicBezTo>
                  <a:cubicBezTo>
                    <a:pt x="2948" y="782"/>
                    <a:pt x="2948" y="782"/>
                    <a:pt x="2948" y="782"/>
                  </a:cubicBezTo>
                  <a:cubicBezTo>
                    <a:pt x="2950" y="782"/>
                    <a:pt x="2952" y="781"/>
                    <a:pt x="2954" y="780"/>
                  </a:cubicBezTo>
                  <a:cubicBezTo>
                    <a:pt x="2954" y="779"/>
                    <a:pt x="2955" y="779"/>
                    <a:pt x="2955" y="778"/>
                  </a:cubicBezTo>
                  <a:cubicBezTo>
                    <a:pt x="2956" y="778"/>
                    <a:pt x="2956" y="778"/>
                    <a:pt x="2956" y="778"/>
                  </a:cubicBezTo>
                  <a:cubicBezTo>
                    <a:pt x="2959" y="778"/>
                    <a:pt x="2962" y="776"/>
                    <a:pt x="2963" y="773"/>
                  </a:cubicBezTo>
                  <a:cubicBezTo>
                    <a:pt x="2964" y="772"/>
                    <a:pt x="2965" y="771"/>
                    <a:pt x="2965" y="770"/>
                  </a:cubicBezTo>
                  <a:cubicBezTo>
                    <a:pt x="2969" y="769"/>
                    <a:pt x="2973" y="768"/>
                    <a:pt x="2977" y="767"/>
                  </a:cubicBezTo>
                  <a:cubicBezTo>
                    <a:pt x="2979" y="766"/>
                    <a:pt x="2981" y="765"/>
                    <a:pt x="2982" y="763"/>
                  </a:cubicBezTo>
                  <a:cubicBezTo>
                    <a:pt x="2984" y="761"/>
                    <a:pt x="2986" y="758"/>
                    <a:pt x="2988" y="755"/>
                  </a:cubicBezTo>
                  <a:cubicBezTo>
                    <a:pt x="2995" y="755"/>
                    <a:pt x="2995" y="755"/>
                    <a:pt x="2995" y="755"/>
                  </a:cubicBezTo>
                  <a:cubicBezTo>
                    <a:pt x="2997" y="755"/>
                    <a:pt x="2999" y="754"/>
                    <a:pt x="3001" y="753"/>
                  </a:cubicBezTo>
                  <a:cubicBezTo>
                    <a:pt x="3001" y="753"/>
                    <a:pt x="3001" y="752"/>
                    <a:pt x="3002" y="752"/>
                  </a:cubicBezTo>
                  <a:cubicBezTo>
                    <a:pt x="3014" y="753"/>
                    <a:pt x="3026" y="754"/>
                    <a:pt x="3039" y="755"/>
                  </a:cubicBezTo>
                  <a:cubicBezTo>
                    <a:pt x="3039" y="756"/>
                    <a:pt x="3040" y="757"/>
                    <a:pt x="3041" y="757"/>
                  </a:cubicBezTo>
                  <a:cubicBezTo>
                    <a:pt x="3042" y="759"/>
                    <a:pt x="3044" y="759"/>
                    <a:pt x="3046" y="759"/>
                  </a:cubicBezTo>
                  <a:cubicBezTo>
                    <a:pt x="3047" y="759"/>
                    <a:pt x="3047" y="759"/>
                    <a:pt x="3047" y="759"/>
                  </a:cubicBezTo>
                  <a:cubicBezTo>
                    <a:pt x="3056" y="758"/>
                    <a:pt x="3066" y="757"/>
                    <a:pt x="3075" y="755"/>
                  </a:cubicBezTo>
                  <a:cubicBezTo>
                    <a:pt x="3077" y="755"/>
                    <a:pt x="3079" y="754"/>
                    <a:pt x="3080" y="752"/>
                  </a:cubicBezTo>
                  <a:cubicBezTo>
                    <a:pt x="3080" y="752"/>
                    <a:pt x="3080" y="752"/>
                    <a:pt x="3080" y="752"/>
                  </a:cubicBezTo>
                  <a:cubicBezTo>
                    <a:pt x="3081" y="752"/>
                    <a:pt x="3083" y="752"/>
                    <a:pt x="3084" y="752"/>
                  </a:cubicBezTo>
                  <a:cubicBezTo>
                    <a:pt x="3085" y="751"/>
                    <a:pt x="3086" y="750"/>
                    <a:pt x="3087" y="750"/>
                  </a:cubicBezTo>
                  <a:cubicBezTo>
                    <a:pt x="3088" y="749"/>
                    <a:pt x="3088" y="748"/>
                    <a:pt x="3089" y="748"/>
                  </a:cubicBezTo>
                  <a:cubicBezTo>
                    <a:pt x="3090" y="745"/>
                    <a:pt x="3092" y="743"/>
                    <a:pt x="3094" y="740"/>
                  </a:cubicBezTo>
                  <a:cubicBezTo>
                    <a:pt x="3096" y="740"/>
                    <a:pt x="3098" y="739"/>
                    <a:pt x="3099" y="738"/>
                  </a:cubicBezTo>
                  <a:cubicBezTo>
                    <a:pt x="3101" y="736"/>
                    <a:pt x="3102" y="734"/>
                    <a:pt x="3102" y="732"/>
                  </a:cubicBezTo>
                  <a:cubicBezTo>
                    <a:pt x="3102" y="729"/>
                    <a:pt x="3102" y="729"/>
                    <a:pt x="3102" y="729"/>
                  </a:cubicBezTo>
                  <a:cubicBezTo>
                    <a:pt x="3103" y="729"/>
                    <a:pt x="3103" y="728"/>
                    <a:pt x="3104" y="728"/>
                  </a:cubicBezTo>
                  <a:cubicBezTo>
                    <a:pt x="3108" y="727"/>
                    <a:pt x="3110" y="724"/>
                    <a:pt x="3110" y="720"/>
                  </a:cubicBezTo>
                  <a:cubicBezTo>
                    <a:pt x="3110" y="717"/>
                    <a:pt x="3110" y="717"/>
                    <a:pt x="3110" y="717"/>
                  </a:cubicBezTo>
                  <a:cubicBezTo>
                    <a:pt x="3115" y="712"/>
                    <a:pt x="3120" y="708"/>
                    <a:pt x="3126" y="704"/>
                  </a:cubicBezTo>
                  <a:cubicBezTo>
                    <a:pt x="3128" y="702"/>
                    <a:pt x="3129" y="700"/>
                    <a:pt x="3129" y="697"/>
                  </a:cubicBezTo>
                  <a:cubicBezTo>
                    <a:pt x="3129" y="694"/>
                    <a:pt x="3129" y="694"/>
                    <a:pt x="3129" y="694"/>
                  </a:cubicBezTo>
                  <a:cubicBezTo>
                    <a:pt x="3133" y="691"/>
                    <a:pt x="3137" y="688"/>
                    <a:pt x="3142" y="685"/>
                  </a:cubicBezTo>
                  <a:cubicBezTo>
                    <a:pt x="3144" y="683"/>
                    <a:pt x="3145" y="681"/>
                    <a:pt x="3145" y="678"/>
                  </a:cubicBezTo>
                  <a:cubicBezTo>
                    <a:pt x="3145" y="675"/>
                    <a:pt x="3145" y="675"/>
                    <a:pt x="3145" y="675"/>
                  </a:cubicBezTo>
                  <a:cubicBezTo>
                    <a:pt x="3152" y="669"/>
                    <a:pt x="3159" y="663"/>
                    <a:pt x="3165" y="658"/>
                  </a:cubicBezTo>
                  <a:cubicBezTo>
                    <a:pt x="3166" y="657"/>
                    <a:pt x="3167" y="656"/>
                    <a:pt x="3168" y="655"/>
                  </a:cubicBezTo>
                  <a:cubicBezTo>
                    <a:pt x="3168" y="654"/>
                    <a:pt x="3169" y="652"/>
                    <a:pt x="3170" y="651"/>
                  </a:cubicBezTo>
                  <a:cubicBezTo>
                    <a:pt x="3192" y="643"/>
                    <a:pt x="3215" y="636"/>
                    <a:pt x="3237" y="629"/>
                  </a:cubicBezTo>
                  <a:cubicBezTo>
                    <a:pt x="3240" y="628"/>
                    <a:pt x="3242" y="628"/>
                    <a:pt x="3245" y="628"/>
                  </a:cubicBezTo>
                  <a:cubicBezTo>
                    <a:pt x="3245" y="628"/>
                    <a:pt x="3245" y="628"/>
                    <a:pt x="3245" y="628"/>
                  </a:cubicBezTo>
                  <a:cubicBezTo>
                    <a:pt x="3248" y="628"/>
                    <a:pt x="3251" y="628"/>
                    <a:pt x="3254" y="628"/>
                  </a:cubicBezTo>
                  <a:cubicBezTo>
                    <a:pt x="3257" y="628"/>
                    <a:pt x="3259" y="628"/>
                    <a:pt x="3262" y="627"/>
                  </a:cubicBezTo>
                  <a:cubicBezTo>
                    <a:pt x="3265" y="627"/>
                    <a:pt x="3268" y="626"/>
                    <a:pt x="3271" y="624"/>
                  </a:cubicBezTo>
                  <a:cubicBezTo>
                    <a:pt x="3271" y="624"/>
                    <a:pt x="3272" y="623"/>
                    <a:pt x="3273" y="623"/>
                  </a:cubicBezTo>
                  <a:cubicBezTo>
                    <a:pt x="3280" y="614"/>
                    <a:pt x="3288" y="605"/>
                    <a:pt x="3296" y="596"/>
                  </a:cubicBezTo>
                  <a:cubicBezTo>
                    <a:pt x="3312" y="582"/>
                    <a:pt x="3327" y="568"/>
                    <a:pt x="3343" y="554"/>
                  </a:cubicBezTo>
                  <a:cubicBezTo>
                    <a:pt x="3345" y="553"/>
                    <a:pt x="3346" y="551"/>
                    <a:pt x="3346" y="548"/>
                  </a:cubicBezTo>
                  <a:cubicBezTo>
                    <a:pt x="3346" y="548"/>
                    <a:pt x="3346" y="548"/>
                    <a:pt x="3346" y="548"/>
                  </a:cubicBezTo>
                  <a:cubicBezTo>
                    <a:pt x="3346" y="547"/>
                    <a:pt x="3347" y="547"/>
                    <a:pt x="3347" y="547"/>
                  </a:cubicBezTo>
                  <a:cubicBezTo>
                    <a:pt x="3349" y="545"/>
                    <a:pt x="3349" y="543"/>
                    <a:pt x="3349" y="541"/>
                  </a:cubicBezTo>
                  <a:cubicBezTo>
                    <a:pt x="3349" y="538"/>
                    <a:pt x="3349" y="538"/>
                    <a:pt x="3349" y="538"/>
                  </a:cubicBezTo>
                  <a:cubicBezTo>
                    <a:pt x="3351" y="538"/>
                    <a:pt x="3352" y="537"/>
                    <a:pt x="3353" y="537"/>
                  </a:cubicBezTo>
                  <a:cubicBezTo>
                    <a:pt x="3355" y="535"/>
                    <a:pt x="3357" y="532"/>
                    <a:pt x="3357" y="529"/>
                  </a:cubicBezTo>
                  <a:cubicBezTo>
                    <a:pt x="3357" y="524"/>
                    <a:pt x="3357" y="524"/>
                    <a:pt x="3357" y="524"/>
                  </a:cubicBezTo>
                  <a:cubicBezTo>
                    <a:pt x="3363" y="516"/>
                    <a:pt x="3369" y="509"/>
                    <a:pt x="3374" y="501"/>
                  </a:cubicBezTo>
                  <a:cubicBezTo>
                    <a:pt x="3377" y="500"/>
                    <a:pt x="3379" y="499"/>
                    <a:pt x="3381" y="498"/>
                  </a:cubicBezTo>
                  <a:cubicBezTo>
                    <a:pt x="3384" y="498"/>
                    <a:pt x="3387" y="498"/>
                    <a:pt x="3390" y="498"/>
                  </a:cubicBezTo>
                  <a:cubicBezTo>
                    <a:pt x="3390" y="498"/>
                    <a:pt x="3390" y="498"/>
                    <a:pt x="3390" y="498"/>
                  </a:cubicBezTo>
                  <a:cubicBezTo>
                    <a:pt x="3390" y="498"/>
                    <a:pt x="3390" y="498"/>
                    <a:pt x="3390" y="498"/>
                  </a:cubicBezTo>
                  <a:cubicBezTo>
                    <a:pt x="3392" y="498"/>
                    <a:pt x="3394" y="498"/>
                    <a:pt x="3397" y="498"/>
                  </a:cubicBezTo>
                  <a:cubicBezTo>
                    <a:pt x="3397" y="498"/>
                    <a:pt x="3397" y="498"/>
                    <a:pt x="3397" y="498"/>
                  </a:cubicBezTo>
                  <a:cubicBezTo>
                    <a:pt x="3403" y="498"/>
                    <a:pt x="3410" y="497"/>
                    <a:pt x="3418" y="495"/>
                  </a:cubicBezTo>
                  <a:cubicBezTo>
                    <a:pt x="3420" y="494"/>
                    <a:pt x="3422" y="493"/>
                    <a:pt x="3423" y="492"/>
                  </a:cubicBezTo>
                  <a:cubicBezTo>
                    <a:pt x="3432" y="492"/>
                    <a:pt x="3432" y="492"/>
                    <a:pt x="3432" y="492"/>
                  </a:cubicBezTo>
                  <a:cubicBezTo>
                    <a:pt x="3434" y="492"/>
                    <a:pt x="3436" y="491"/>
                    <a:pt x="3437" y="489"/>
                  </a:cubicBezTo>
                  <a:cubicBezTo>
                    <a:pt x="3438" y="489"/>
                    <a:pt x="3438" y="488"/>
                    <a:pt x="3439" y="488"/>
                  </a:cubicBezTo>
                  <a:cubicBezTo>
                    <a:pt x="3439" y="488"/>
                    <a:pt x="3439" y="488"/>
                    <a:pt x="3439" y="488"/>
                  </a:cubicBezTo>
                  <a:cubicBezTo>
                    <a:pt x="3442" y="488"/>
                    <a:pt x="3444" y="487"/>
                    <a:pt x="3445" y="485"/>
                  </a:cubicBezTo>
                  <a:cubicBezTo>
                    <a:pt x="3446" y="485"/>
                    <a:pt x="3446" y="484"/>
                    <a:pt x="3446" y="484"/>
                  </a:cubicBezTo>
                  <a:cubicBezTo>
                    <a:pt x="3451" y="484"/>
                    <a:pt x="3451" y="484"/>
                    <a:pt x="3451" y="484"/>
                  </a:cubicBezTo>
                  <a:cubicBezTo>
                    <a:pt x="3453" y="484"/>
                    <a:pt x="3456" y="483"/>
                    <a:pt x="3457" y="481"/>
                  </a:cubicBezTo>
                  <a:cubicBezTo>
                    <a:pt x="3458" y="481"/>
                    <a:pt x="3458" y="480"/>
                    <a:pt x="3459" y="479"/>
                  </a:cubicBezTo>
                  <a:cubicBezTo>
                    <a:pt x="3467" y="478"/>
                    <a:pt x="3475" y="477"/>
                    <a:pt x="3484" y="476"/>
                  </a:cubicBezTo>
                  <a:cubicBezTo>
                    <a:pt x="3486" y="476"/>
                    <a:pt x="3488" y="475"/>
                    <a:pt x="3490" y="473"/>
                  </a:cubicBezTo>
                  <a:cubicBezTo>
                    <a:pt x="3492" y="469"/>
                    <a:pt x="3494" y="465"/>
                    <a:pt x="3497" y="462"/>
                  </a:cubicBezTo>
                  <a:cubicBezTo>
                    <a:pt x="3507" y="453"/>
                    <a:pt x="3517" y="445"/>
                    <a:pt x="3527" y="436"/>
                  </a:cubicBezTo>
                  <a:cubicBezTo>
                    <a:pt x="3529" y="435"/>
                    <a:pt x="3530" y="432"/>
                    <a:pt x="3530" y="430"/>
                  </a:cubicBezTo>
                  <a:cubicBezTo>
                    <a:pt x="3530" y="426"/>
                    <a:pt x="3530" y="426"/>
                    <a:pt x="3530" y="426"/>
                  </a:cubicBezTo>
                  <a:cubicBezTo>
                    <a:pt x="3536" y="422"/>
                    <a:pt x="3541" y="418"/>
                    <a:pt x="3547" y="413"/>
                  </a:cubicBezTo>
                  <a:cubicBezTo>
                    <a:pt x="3549" y="412"/>
                    <a:pt x="3550" y="409"/>
                    <a:pt x="3550" y="407"/>
                  </a:cubicBezTo>
                  <a:cubicBezTo>
                    <a:pt x="3550" y="406"/>
                    <a:pt x="3550" y="406"/>
                    <a:pt x="3550" y="406"/>
                  </a:cubicBezTo>
                  <a:cubicBezTo>
                    <a:pt x="3551" y="406"/>
                    <a:pt x="3552" y="404"/>
                    <a:pt x="3553" y="403"/>
                  </a:cubicBezTo>
                  <a:cubicBezTo>
                    <a:pt x="3554" y="402"/>
                    <a:pt x="3554" y="401"/>
                    <a:pt x="3555" y="400"/>
                  </a:cubicBezTo>
                  <a:cubicBezTo>
                    <a:pt x="3557" y="400"/>
                    <a:pt x="3557" y="400"/>
                    <a:pt x="3557" y="400"/>
                  </a:cubicBezTo>
                  <a:cubicBezTo>
                    <a:pt x="3560" y="400"/>
                    <a:pt x="3562" y="399"/>
                    <a:pt x="3563" y="398"/>
                  </a:cubicBezTo>
                  <a:cubicBezTo>
                    <a:pt x="3564" y="397"/>
                    <a:pt x="3565" y="396"/>
                    <a:pt x="3565" y="395"/>
                  </a:cubicBezTo>
                  <a:cubicBezTo>
                    <a:pt x="3566" y="395"/>
                    <a:pt x="3566" y="395"/>
                    <a:pt x="3567" y="395"/>
                  </a:cubicBezTo>
                  <a:cubicBezTo>
                    <a:pt x="3567" y="395"/>
                    <a:pt x="3567" y="395"/>
                    <a:pt x="3567" y="395"/>
                  </a:cubicBezTo>
                  <a:cubicBezTo>
                    <a:pt x="3573" y="395"/>
                    <a:pt x="3580" y="395"/>
                    <a:pt x="3587" y="396"/>
                  </a:cubicBezTo>
                  <a:cubicBezTo>
                    <a:pt x="3590" y="397"/>
                    <a:pt x="3592" y="398"/>
                    <a:pt x="3594" y="398"/>
                  </a:cubicBezTo>
                  <a:cubicBezTo>
                    <a:pt x="3595" y="398"/>
                    <a:pt x="3596" y="398"/>
                    <a:pt x="3596" y="399"/>
                  </a:cubicBezTo>
                  <a:cubicBezTo>
                    <a:pt x="3597" y="399"/>
                    <a:pt x="3599" y="400"/>
                    <a:pt x="3601" y="400"/>
                  </a:cubicBezTo>
                  <a:cubicBezTo>
                    <a:pt x="3644" y="400"/>
                    <a:pt x="3644" y="400"/>
                    <a:pt x="3644" y="400"/>
                  </a:cubicBezTo>
                  <a:cubicBezTo>
                    <a:pt x="3645" y="400"/>
                    <a:pt x="3647" y="400"/>
                    <a:pt x="3648" y="399"/>
                  </a:cubicBezTo>
                  <a:cubicBezTo>
                    <a:pt x="3649" y="399"/>
                    <a:pt x="3649" y="398"/>
                    <a:pt x="3650" y="398"/>
                  </a:cubicBezTo>
                  <a:cubicBezTo>
                    <a:pt x="3650" y="397"/>
                    <a:pt x="3651" y="397"/>
                    <a:pt x="3651" y="396"/>
                  </a:cubicBezTo>
                  <a:cubicBezTo>
                    <a:pt x="3652" y="396"/>
                    <a:pt x="3652" y="395"/>
                    <a:pt x="3653" y="394"/>
                  </a:cubicBezTo>
                  <a:cubicBezTo>
                    <a:pt x="3655" y="391"/>
                    <a:pt x="3658" y="386"/>
                    <a:pt x="3661" y="382"/>
                  </a:cubicBezTo>
                  <a:cubicBezTo>
                    <a:pt x="3662" y="380"/>
                    <a:pt x="3664" y="378"/>
                    <a:pt x="3665" y="376"/>
                  </a:cubicBezTo>
                  <a:cubicBezTo>
                    <a:pt x="3666" y="375"/>
                    <a:pt x="3667" y="373"/>
                    <a:pt x="3667" y="373"/>
                  </a:cubicBezTo>
                  <a:cubicBezTo>
                    <a:pt x="3668" y="371"/>
                    <a:pt x="3668" y="370"/>
                    <a:pt x="3668" y="369"/>
                  </a:cubicBezTo>
                  <a:cubicBezTo>
                    <a:pt x="3668" y="365"/>
                    <a:pt x="3668" y="365"/>
                    <a:pt x="3668" y="365"/>
                  </a:cubicBezTo>
                  <a:cubicBezTo>
                    <a:pt x="3671" y="364"/>
                    <a:pt x="3673" y="362"/>
                    <a:pt x="3676" y="360"/>
                  </a:cubicBezTo>
                  <a:cubicBezTo>
                    <a:pt x="3677" y="360"/>
                    <a:pt x="3677" y="359"/>
                    <a:pt x="3678" y="359"/>
                  </a:cubicBezTo>
                  <a:cubicBezTo>
                    <a:pt x="3686" y="350"/>
                    <a:pt x="3694" y="340"/>
                    <a:pt x="3703" y="331"/>
                  </a:cubicBezTo>
                  <a:cubicBezTo>
                    <a:pt x="3703" y="331"/>
                    <a:pt x="3703" y="331"/>
                    <a:pt x="3703" y="331"/>
                  </a:cubicBezTo>
                  <a:cubicBezTo>
                    <a:pt x="3706" y="331"/>
                    <a:pt x="3709" y="329"/>
                    <a:pt x="3710" y="327"/>
                  </a:cubicBezTo>
                  <a:cubicBezTo>
                    <a:pt x="3711" y="326"/>
                    <a:pt x="3711" y="324"/>
                    <a:pt x="3712" y="323"/>
                  </a:cubicBezTo>
                  <a:cubicBezTo>
                    <a:pt x="3715" y="323"/>
                    <a:pt x="3715" y="323"/>
                    <a:pt x="3715" y="323"/>
                  </a:cubicBezTo>
                  <a:cubicBezTo>
                    <a:pt x="3717" y="323"/>
                    <a:pt x="3719" y="322"/>
                    <a:pt x="3721" y="321"/>
                  </a:cubicBezTo>
                  <a:cubicBezTo>
                    <a:pt x="3729" y="311"/>
                    <a:pt x="3738" y="302"/>
                    <a:pt x="3746" y="293"/>
                  </a:cubicBezTo>
                  <a:cubicBezTo>
                    <a:pt x="3750" y="293"/>
                    <a:pt x="3750" y="293"/>
                    <a:pt x="3750" y="293"/>
                  </a:cubicBezTo>
                  <a:cubicBezTo>
                    <a:pt x="3752" y="293"/>
                    <a:pt x="3754" y="292"/>
                    <a:pt x="3756" y="290"/>
                  </a:cubicBezTo>
                  <a:cubicBezTo>
                    <a:pt x="3779" y="267"/>
                    <a:pt x="3802" y="244"/>
                    <a:pt x="3824" y="220"/>
                  </a:cubicBezTo>
                  <a:cubicBezTo>
                    <a:pt x="3829" y="220"/>
                    <a:pt x="3829" y="220"/>
                    <a:pt x="3829" y="220"/>
                  </a:cubicBezTo>
                  <a:cubicBezTo>
                    <a:pt x="3831" y="220"/>
                    <a:pt x="3833" y="219"/>
                    <a:pt x="3835" y="217"/>
                  </a:cubicBezTo>
                  <a:cubicBezTo>
                    <a:pt x="3845" y="207"/>
                    <a:pt x="3855" y="196"/>
                    <a:pt x="3865" y="185"/>
                  </a:cubicBezTo>
                  <a:cubicBezTo>
                    <a:pt x="3868" y="184"/>
                    <a:pt x="3871" y="182"/>
                    <a:pt x="3875" y="182"/>
                  </a:cubicBezTo>
                  <a:cubicBezTo>
                    <a:pt x="3876" y="181"/>
                    <a:pt x="3878" y="180"/>
                    <a:pt x="3879" y="179"/>
                  </a:cubicBezTo>
                  <a:cubicBezTo>
                    <a:pt x="3882" y="175"/>
                    <a:pt x="3885" y="171"/>
                    <a:pt x="3888" y="167"/>
                  </a:cubicBezTo>
                  <a:cubicBezTo>
                    <a:pt x="3900" y="167"/>
                    <a:pt x="3900" y="167"/>
                    <a:pt x="3900" y="167"/>
                  </a:cubicBezTo>
                  <a:cubicBezTo>
                    <a:pt x="3901" y="167"/>
                    <a:pt x="3901" y="167"/>
                    <a:pt x="3902" y="166"/>
                  </a:cubicBezTo>
                  <a:cubicBezTo>
                    <a:pt x="3926" y="159"/>
                    <a:pt x="3949" y="151"/>
                    <a:pt x="3973" y="143"/>
                  </a:cubicBezTo>
                  <a:cubicBezTo>
                    <a:pt x="3975" y="143"/>
                    <a:pt x="3976" y="142"/>
                    <a:pt x="3977" y="140"/>
                  </a:cubicBezTo>
                  <a:cubicBezTo>
                    <a:pt x="3980" y="136"/>
                    <a:pt x="3983" y="132"/>
                    <a:pt x="3986" y="128"/>
                  </a:cubicBezTo>
                  <a:cubicBezTo>
                    <a:pt x="3988" y="128"/>
                    <a:pt x="3990" y="127"/>
                    <a:pt x="3992" y="126"/>
                  </a:cubicBezTo>
                  <a:cubicBezTo>
                    <a:pt x="3994" y="124"/>
                    <a:pt x="3994" y="122"/>
                    <a:pt x="3994" y="120"/>
                  </a:cubicBezTo>
                  <a:cubicBezTo>
                    <a:pt x="3994" y="118"/>
                    <a:pt x="3994" y="118"/>
                    <a:pt x="3994" y="118"/>
                  </a:cubicBezTo>
                  <a:cubicBezTo>
                    <a:pt x="3995" y="117"/>
                    <a:pt x="3997" y="117"/>
                    <a:pt x="3998" y="116"/>
                  </a:cubicBezTo>
                  <a:cubicBezTo>
                    <a:pt x="4000" y="115"/>
                    <a:pt x="4002" y="112"/>
                    <a:pt x="4002" y="109"/>
                  </a:cubicBezTo>
                  <a:cubicBezTo>
                    <a:pt x="4002" y="108"/>
                    <a:pt x="4002" y="108"/>
                    <a:pt x="4002" y="108"/>
                  </a:cubicBezTo>
                  <a:cubicBezTo>
                    <a:pt x="4003" y="108"/>
                    <a:pt x="4003" y="107"/>
                    <a:pt x="4004" y="107"/>
                  </a:cubicBezTo>
                  <a:cubicBezTo>
                    <a:pt x="4005" y="105"/>
                    <a:pt x="4006" y="103"/>
                    <a:pt x="4006" y="101"/>
                  </a:cubicBezTo>
                  <a:cubicBezTo>
                    <a:pt x="4006" y="100"/>
                    <a:pt x="4006" y="100"/>
                    <a:pt x="4006" y="100"/>
                  </a:cubicBezTo>
                  <a:cubicBezTo>
                    <a:pt x="4007" y="100"/>
                    <a:pt x="4007" y="100"/>
                    <a:pt x="4008" y="99"/>
                  </a:cubicBezTo>
                  <a:cubicBezTo>
                    <a:pt x="4009" y="98"/>
                    <a:pt x="4010" y="95"/>
                    <a:pt x="4010" y="93"/>
                  </a:cubicBezTo>
                  <a:cubicBezTo>
                    <a:pt x="4010" y="91"/>
                    <a:pt x="4010" y="91"/>
                    <a:pt x="4010" y="91"/>
                  </a:cubicBezTo>
                  <a:cubicBezTo>
                    <a:pt x="4011" y="90"/>
                    <a:pt x="4012" y="90"/>
                    <a:pt x="4013" y="89"/>
                  </a:cubicBezTo>
                  <a:cubicBezTo>
                    <a:pt x="4016" y="88"/>
                    <a:pt x="4018" y="85"/>
                    <a:pt x="4018" y="82"/>
                  </a:cubicBezTo>
                  <a:cubicBezTo>
                    <a:pt x="4018" y="78"/>
                    <a:pt x="4018" y="78"/>
                    <a:pt x="4018" y="78"/>
                  </a:cubicBezTo>
                  <a:cubicBezTo>
                    <a:pt x="4018" y="78"/>
                    <a:pt x="4019" y="77"/>
                    <a:pt x="4019" y="77"/>
                  </a:cubicBezTo>
                  <a:cubicBezTo>
                    <a:pt x="4020" y="76"/>
                    <a:pt x="4021" y="75"/>
                    <a:pt x="4022" y="74"/>
                  </a:cubicBezTo>
                  <a:cubicBezTo>
                    <a:pt x="4026" y="74"/>
                    <a:pt x="4030" y="73"/>
                    <a:pt x="4034" y="72"/>
                  </a:cubicBezTo>
                  <a:cubicBezTo>
                    <a:pt x="4045" y="71"/>
                    <a:pt x="4057" y="69"/>
                    <a:pt x="4068" y="66"/>
                  </a:cubicBezTo>
                  <a:cubicBezTo>
                    <a:pt x="4073" y="65"/>
                    <a:pt x="4078" y="64"/>
                    <a:pt x="4083" y="63"/>
                  </a:cubicBezTo>
                  <a:cubicBezTo>
                    <a:pt x="4085" y="62"/>
                    <a:pt x="4087" y="61"/>
                    <a:pt x="4089" y="61"/>
                  </a:cubicBezTo>
                  <a:cubicBezTo>
                    <a:pt x="4090" y="60"/>
                    <a:pt x="4091" y="60"/>
                    <a:pt x="4092" y="59"/>
                  </a:cubicBezTo>
                  <a:cubicBezTo>
                    <a:pt x="4097" y="57"/>
                    <a:pt x="4101" y="55"/>
                    <a:pt x="4105" y="52"/>
                  </a:cubicBezTo>
                  <a:cubicBezTo>
                    <a:pt x="4112" y="47"/>
                    <a:pt x="4117" y="40"/>
                    <a:pt x="4122" y="33"/>
                  </a:cubicBezTo>
                  <a:cubicBezTo>
                    <a:pt x="4126" y="27"/>
                    <a:pt x="4129" y="21"/>
                    <a:pt x="4131" y="16"/>
                  </a:cubicBezTo>
                  <a:cubicBezTo>
                    <a:pt x="4140" y="13"/>
                    <a:pt x="4147" y="7"/>
                    <a:pt x="4154" y="2"/>
                  </a:cubicBezTo>
                  <a:cubicBezTo>
                    <a:pt x="4155" y="2"/>
                    <a:pt x="4156" y="1"/>
                    <a:pt x="4156" y="0"/>
                  </a:cubicBezTo>
                  <a:moveTo>
                    <a:pt x="3518" y="769"/>
                  </a:moveTo>
                  <a:cubicBezTo>
                    <a:pt x="3534" y="753"/>
                    <a:pt x="3549" y="737"/>
                    <a:pt x="3565" y="721"/>
                  </a:cubicBezTo>
                  <a:cubicBezTo>
                    <a:pt x="3569" y="721"/>
                    <a:pt x="3569" y="721"/>
                    <a:pt x="3569" y="721"/>
                  </a:cubicBezTo>
                  <a:cubicBezTo>
                    <a:pt x="3572" y="721"/>
                    <a:pt x="3575" y="719"/>
                    <a:pt x="3577" y="716"/>
                  </a:cubicBezTo>
                  <a:cubicBezTo>
                    <a:pt x="3577" y="715"/>
                    <a:pt x="3578" y="713"/>
                    <a:pt x="3579" y="712"/>
                  </a:cubicBezTo>
                  <a:cubicBezTo>
                    <a:pt x="3586" y="710"/>
                    <a:pt x="3592" y="708"/>
                    <a:pt x="3599" y="705"/>
                  </a:cubicBezTo>
                  <a:cubicBezTo>
                    <a:pt x="3601" y="705"/>
                    <a:pt x="3603" y="704"/>
                    <a:pt x="3604" y="702"/>
                  </a:cubicBezTo>
                  <a:cubicBezTo>
                    <a:pt x="3605" y="699"/>
                    <a:pt x="3607" y="697"/>
                    <a:pt x="3609" y="694"/>
                  </a:cubicBezTo>
                  <a:cubicBezTo>
                    <a:pt x="3613" y="694"/>
                    <a:pt x="3613" y="694"/>
                    <a:pt x="3613" y="694"/>
                  </a:cubicBezTo>
                  <a:cubicBezTo>
                    <a:pt x="3615" y="694"/>
                    <a:pt x="3618" y="693"/>
                    <a:pt x="3619" y="691"/>
                  </a:cubicBezTo>
                  <a:cubicBezTo>
                    <a:pt x="3621" y="688"/>
                    <a:pt x="3623" y="685"/>
                    <a:pt x="3625" y="683"/>
                  </a:cubicBezTo>
                  <a:cubicBezTo>
                    <a:pt x="3628" y="683"/>
                    <a:pt x="3628" y="683"/>
                    <a:pt x="3628" y="683"/>
                  </a:cubicBezTo>
                  <a:cubicBezTo>
                    <a:pt x="3631" y="683"/>
                    <a:pt x="3633" y="681"/>
                    <a:pt x="3635" y="679"/>
                  </a:cubicBezTo>
                  <a:cubicBezTo>
                    <a:pt x="3637" y="676"/>
                    <a:pt x="3639" y="673"/>
                    <a:pt x="3641" y="670"/>
                  </a:cubicBezTo>
                  <a:cubicBezTo>
                    <a:pt x="3645" y="669"/>
                    <a:pt x="3650" y="668"/>
                    <a:pt x="3654" y="667"/>
                  </a:cubicBezTo>
                  <a:cubicBezTo>
                    <a:pt x="3656" y="667"/>
                    <a:pt x="3658" y="665"/>
                    <a:pt x="3659" y="663"/>
                  </a:cubicBezTo>
                  <a:cubicBezTo>
                    <a:pt x="3660" y="662"/>
                    <a:pt x="3661" y="660"/>
                    <a:pt x="3661" y="659"/>
                  </a:cubicBezTo>
                  <a:cubicBezTo>
                    <a:pt x="3672" y="656"/>
                    <a:pt x="3682" y="654"/>
                    <a:pt x="3693" y="652"/>
                  </a:cubicBezTo>
                  <a:cubicBezTo>
                    <a:pt x="3695" y="652"/>
                    <a:pt x="3697" y="650"/>
                    <a:pt x="3698" y="648"/>
                  </a:cubicBezTo>
                  <a:cubicBezTo>
                    <a:pt x="3699" y="648"/>
                    <a:pt x="3699" y="648"/>
                    <a:pt x="3699" y="648"/>
                  </a:cubicBezTo>
                  <a:cubicBezTo>
                    <a:pt x="3702" y="648"/>
                    <a:pt x="3705" y="647"/>
                    <a:pt x="3706" y="644"/>
                  </a:cubicBezTo>
                  <a:cubicBezTo>
                    <a:pt x="3707" y="643"/>
                    <a:pt x="3708" y="641"/>
                    <a:pt x="3709" y="640"/>
                  </a:cubicBezTo>
                  <a:cubicBezTo>
                    <a:pt x="3713" y="639"/>
                    <a:pt x="3717" y="638"/>
                    <a:pt x="3721" y="637"/>
                  </a:cubicBezTo>
                  <a:cubicBezTo>
                    <a:pt x="3723" y="636"/>
                    <a:pt x="3725" y="635"/>
                    <a:pt x="3726" y="632"/>
                  </a:cubicBezTo>
                  <a:cubicBezTo>
                    <a:pt x="3727" y="631"/>
                    <a:pt x="3727" y="630"/>
                    <a:pt x="3728" y="629"/>
                  </a:cubicBezTo>
                  <a:cubicBezTo>
                    <a:pt x="3730" y="629"/>
                    <a:pt x="3730" y="629"/>
                    <a:pt x="3730" y="629"/>
                  </a:cubicBezTo>
                  <a:cubicBezTo>
                    <a:pt x="3734" y="629"/>
                    <a:pt x="3737" y="627"/>
                    <a:pt x="3738" y="625"/>
                  </a:cubicBezTo>
                  <a:cubicBezTo>
                    <a:pt x="3738" y="624"/>
                    <a:pt x="3739" y="623"/>
                    <a:pt x="3739" y="622"/>
                  </a:cubicBezTo>
                  <a:cubicBezTo>
                    <a:pt x="3742" y="622"/>
                    <a:pt x="3742" y="622"/>
                    <a:pt x="3742" y="622"/>
                  </a:cubicBezTo>
                  <a:cubicBezTo>
                    <a:pt x="3745" y="622"/>
                    <a:pt x="3747" y="621"/>
                    <a:pt x="3748" y="619"/>
                  </a:cubicBezTo>
                  <a:cubicBezTo>
                    <a:pt x="3749" y="619"/>
                    <a:pt x="3749" y="618"/>
                    <a:pt x="3749" y="618"/>
                  </a:cubicBezTo>
                  <a:cubicBezTo>
                    <a:pt x="3750" y="618"/>
                    <a:pt x="3750" y="618"/>
                    <a:pt x="3750" y="618"/>
                  </a:cubicBezTo>
                  <a:cubicBezTo>
                    <a:pt x="3752" y="618"/>
                    <a:pt x="3754" y="617"/>
                    <a:pt x="3756" y="615"/>
                  </a:cubicBezTo>
                  <a:cubicBezTo>
                    <a:pt x="3756" y="615"/>
                    <a:pt x="3757" y="614"/>
                    <a:pt x="3757" y="614"/>
                  </a:cubicBezTo>
                  <a:cubicBezTo>
                    <a:pt x="3758" y="614"/>
                    <a:pt x="3758" y="614"/>
                    <a:pt x="3758" y="614"/>
                  </a:cubicBezTo>
                  <a:cubicBezTo>
                    <a:pt x="3760" y="614"/>
                    <a:pt x="3762" y="613"/>
                    <a:pt x="3764" y="611"/>
                  </a:cubicBezTo>
                  <a:cubicBezTo>
                    <a:pt x="3764" y="611"/>
                    <a:pt x="3765" y="611"/>
                    <a:pt x="3765" y="610"/>
                  </a:cubicBezTo>
                  <a:cubicBezTo>
                    <a:pt x="3766" y="610"/>
                    <a:pt x="3766" y="610"/>
                    <a:pt x="3766" y="610"/>
                  </a:cubicBezTo>
                  <a:cubicBezTo>
                    <a:pt x="3768" y="610"/>
                    <a:pt x="3770" y="609"/>
                    <a:pt x="3772" y="608"/>
                  </a:cubicBezTo>
                  <a:cubicBezTo>
                    <a:pt x="3772" y="607"/>
                    <a:pt x="3773" y="607"/>
                    <a:pt x="3773" y="606"/>
                  </a:cubicBezTo>
                  <a:cubicBezTo>
                    <a:pt x="3774" y="606"/>
                    <a:pt x="3774" y="606"/>
                    <a:pt x="3774" y="606"/>
                  </a:cubicBezTo>
                  <a:cubicBezTo>
                    <a:pt x="3777" y="606"/>
                    <a:pt x="3780" y="604"/>
                    <a:pt x="3781" y="601"/>
                  </a:cubicBezTo>
                  <a:cubicBezTo>
                    <a:pt x="3782" y="601"/>
                    <a:pt x="3782" y="600"/>
                    <a:pt x="3783" y="599"/>
                  </a:cubicBezTo>
                  <a:cubicBezTo>
                    <a:pt x="3786" y="599"/>
                    <a:pt x="3786" y="599"/>
                    <a:pt x="3786" y="599"/>
                  </a:cubicBezTo>
                  <a:cubicBezTo>
                    <a:pt x="3788" y="599"/>
                    <a:pt x="3791" y="597"/>
                    <a:pt x="3792" y="595"/>
                  </a:cubicBezTo>
                  <a:cubicBezTo>
                    <a:pt x="3795" y="591"/>
                    <a:pt x="3798" y="587"/>
                    <a:pt x="3801" y="583"/>
                  </a:cubicBezTo>
                  <a:cubicBezTo>
                    <a:pt x="3805" y="583"/>
                    <a:pt x="3805" y="583"/>
                    <a:pt x="3805" y="583"/>
                  </a:cubicBezTo>
                  <a:cubicBezTo>
                    <a:pt x="3808" y="583"/>
                    <a:pt x="3810" y="582"/>
                    <a:pt x="3812" y="580"/>
                  </a:cubicBezTo>
                  <a:cubicBezTo>
                    <a:pt x="3815" y="576"/>
                    <a:pt x="3818" y="572"/>
                    <a:pt x="3821" y="568"/>
                  </a:cubicBezTo>
                  <a:cubicBezTo>
                    <a:pt x="3825" y="568"/>
                    <a:pt x="3825" y="568"/>
                    <a:pt x="3825" y="568"/>
                  </a:cubicBezTo>
                  <a:cubicBezTo>
                    <a:pt x="3827" y="568"/>
                    <a:pt x="3830" y="567"/>
                    <a:pt x="3831" y="565"/>
                  </a:cubicBezTo>
                  <a:cubicBezTo>
                    <a:pt x="3836" y="560"/>
                    <a:pt x="3840" y="554"/>
                    <a:pt x="3845" y="549"/>
                  </a:cubicBezTo>
                  <a:cubicBezTo>
                    <a:pt x="3848" y="549"/>
                    <a:pt x="3848" y="549"/>
                    <a:pt x="3848" y="549"/>
                  </a:cubicBezTo>
                  <a:cubicBezTo>
                    <a:pt x="3851" y="549"/>
                    <a:pt x="3854" y="548"/>
                    <a:pt x="3855" y="546"/>
                  </a:cubicBezTo>
                  <a:cubicBezTo>
                    <a:pt x="3858" y="542"/>
                    <a:pt x="3861" y="538"/>
                    <a:pt x="3864" y="534"/>
                  </a:cubicBezTo>
                  <a:cubicBezTo>
                    <a:pt x="3868" y="534"/>
                    <a:pt x="3868" y="534"/>
                    <a:pt x="3868" y="534"/>
                  </a:cubicBezTo>
                  <a:cubicBezTo>
                    <a:pt x="3871" y="534"/>
                    <a:pt x="3874" y="532"/>
                    <a:pt x="3876" y="529"/>
                  </a:cubicBezTo>
                  <a:cubicBezTo>
                    <a:pt x="3876" y="528"/>
                    <a:pt x="3877" y="527"/>
                    <a:pt x="3877" y="526"/>
                  </a:cubicBezTo>
                  <a:cubicBezTo>
                    <a:pt x="3884" y="526"/>
                    <a:pt x="3884" y="526"/>
                    <a:pt x="3884" y="526"/>
                  </a:cubicBezTo>
                  <a:cubicBezTo>
                    <a:pt x="3886" y="526"/>
                    <a:pt x="3888" y="525"/>
                    <a:pt x="3890" y="524"/>
                  </a:cubicBezTo>
                  <a:cubicBezTo>
                    <a:pt x="3890" y="523"/>
                    <a:pt x="3891" y="523"/>
                    <a:pt x="3891" y="522"/>
                  </a:cubicBezTo>
                  <a:cubicBezTo>
                    <a:pt x="3892" y="522"/>
                    <a:pt x="3892" y="522"/>
                    <a:pt x="3892" y="522"/>
                  </a:cubicBezTo>
                  <a:cubicBezTo>
                    <a:pt x="3894" y="522"/>
                    <a:pt x="3896" y="521"/>
                    <a:pt x="3898" y="520"/>
                  </a:cubicBezTo>
                  <a:cubicBezTo>
                    <a:pt x="3898" y="519"/>
                    <a:pt x="3898" y="519"/>
                    <a:pt x="3899" y="518"/>
                  </a:cubicBezTo>
                  <a:cubicBezTo>
                    <a:pt x="3900" y="518"/>
                    <a:pt x="3900" y="518"/>
                    <a:pt x="3900" y="518"/>
                  </a:cubicBezTo>
                  <a:cubicBezTo>
                    <a:pt x="3903" y="518"/>
                    <a:pt x="3906" y="517"/>
                    <a:pt x="3907" y="514"/>
                  </a:cubicBezTo>
                  <a:cubicBezTo>
                    <a:pt x="3908" y="512"/>
                    <a:pt x="3908" y="511"/>
                    <a:pt x="3909" y="510"/>
                  </a:cubicBezTo>
                  <a:cubicBezTo>
                    <a:pt x="3913" y="509"/>
                    <a:pt x="3917" y="508"/>
                    <a:pt x="3921" y="507"/>
                  </a:cubicBezTo>
                  <a:cubicBezTo>
                    <a:pt x="3923" y="506"/>
                    <a:pt x="3925" y="505"/>
                    <a:pt x="3926" y="503"/>
                  </a:cubicBezTo>
                  <a:cubicBezTo>
                    <a:pt x="3927" y="503"/>
                    <a:pt x="3927" y="503"/>
                    <a:pt x="3927" y="503"/>
                  </a:cubicBezTo>
                  <a:cubicBezTo>
                    <a:pt x="3929" y="503"/>
                    <a:pt x="3931" y="502"/>
                    <a:pt x="3933" y="500"/>
                  </a:cubicBezTo>
                  <a:cubicBezTo>
                    <a:pt x="3933" y="500"/>
                    <a:pt x="3934" y="500"/>
                    <a:pt x="3934" y="499"/>
                  </a:cubicBezTo>
                  <a:cubicBezTo>
                    <a:pt x="3935" y="499"/>
                    <a:pt x="3935" y="499"/>
                    <a:pt x="3935" y="499"/>
                  </a:cubicBezTo>
                  <a:cubicBezTo>
                    <a:pt x="3937" y="499"/>
                    <a:pt x="3939" y="498"/>
                    <a:pt x="3941" y="497"/>
                  </a:cubicBezTo>
                  <a:cubicBezTo>
                    <a:pt x="3941" y="496"/>
                    <a:pt x="3942" y="496"/>
                    <a:pt x="3942" y="495"/>
                  </a:cubicBezTo>
                  <a:cubicBezTo>
                    <a:pt x="3943" y="495"/>
                    <a:pt x="3943" y="495"/>
                    <a:pt x="3943" y="495"/>
                  </a:cubicBezTo>
                  <a:cubicBezTo>
                    <a:pt x="3945" y="495"/>
                    <a:pt x="3947" y="494"/>
                    <a:pt x="3949" y="493"/>
                  </a:cubicBezTo>
                  <a:cubicBezTo>
                    <a:pt x="3949" y="493"/>
                    <a:pt x="3950" y="492"/>
                    <a:pt x="3950" y="492"/>
                  </a:cubicBezTo>
                  <a:cubicBezTo>
                    <a:pt x="3951" y="492"/>
                    <a:pt x="3951" y="492"/>
                    <a:pt x="3951" y="492"/>
                  </a:cubicBezTo>
                  <a:cubicBezTo>
                    <a:pt x="3951" y="492"/>
                    <a:pt x="3951" y="492"/>
                    <a:pt x="3951" y="491"/>
                  </a:cubicBezTo>
                  <a:cubicBezTo>
                    <a:pt x="3945" y="497"/>
                    <a:pt x="3939" y="502"/>
                    <a:pt x="3933" y="508"/>
                  </a:cubicBezTo>
                  <a:cubicBezTo>
                    <a:pt x="3932" y="509"/>
                    <a:pt x="3931" y="511"/>
                    <a:pt x="3931" y="514"/>
                  </a:cubicBezTo>
                  <a:cubicBezTo>
                    <a:pt x="3931" y="518"/>
                    <a:pt x="3931" y="518"/>
                    <a:pt x="3931" y="518"/>
                  </a:cubicBezTo>
                  <a:cubicBezTo>
                    <a:pt x="3906" y="541"/>
                    <a:pt x="3881" y="563"/>
                    <a:pt x="3857" y="586"/>
                  </a:cubicBezTo>
                  <a:cubicBezTo>
                    <a:pt x="3852" y="586"/>
                    <a:pt x="3852" y="586"/>
                    <a:pt x="3852" y="586"/>
                  </a:cubicBezTo>
                  <a:cubicBezTo>
                    <a:pt x="3849" y="586"/>
                    <a:pt x="3846" y="588"/>
                    <a:pt x="3845" y="590"/>
                  </a:cubicBezTo>
                  <a:cubicBezTo>
                    <a:pt x="3844" y="591"/>
                    <a:pt x="3844" y="592"/>
                    <a:pt x="3843" y="593"/>
                  </a:cubicBezTo>
                  <a:cubicBezTo>
                    <a:pt x="3837" y="593"/>
                    <a:pt x="3837" y="593"/>
                    <a:pt x="3837" y="593"/>
                  </a:cubicBezTo>
                  <a:cubicBezTo>
                    <a:pt x="3834" y="593"/>
                    <a:pt x="3832" y="594"/>
                    <a:pt x="3831" y="596"/>
                  </a:cubicBezTo>
                  <a:cubicBezTo>
                    <a:pt x="3830" y="596"/>
                    <a:pt x="3830" y="597"/>
                    <a:pt x="3830" y="597"/>
                  </a:cubicBezTo>
                  <a:cubicBezTo>
                    <a:pt x="3829" y="597"/>
                    <a:pt x="3829" y="597"/>
                    <a:pt x="3829" y="597"/>
                  </a:cubicBezTo>
                  <a:cubicBezTo>
                    <a:pt x="3827" y="597"/>
                    <a:pt x="3824" y="598"/>
                    <a:pt x="3823" y="600"/>
                  </a:cubicBezTo>
                  <a:cubicBezTo>
                    <a:pt x="3822" y="600"/>
                    <a:pt x="3822" y="601"/>
                    <a:pt x="3822" y="601"/>
                  </a:cubicBezTo>
                  <a:cubicBezTo>
                    <a:pt x="3817" y="601"/>
                    <a:pt x="3817" y="601"/>
                    <a:pt x="3817" y="601"/>
                  </a:cubicBezTo>
                  <a:cubicBezTo>
                    <a:pt x="3815" y="601"/>
                    <a:pt x="3813" y="602"/>
                    <a:pt x="3811" y="604"/>
                  </a:cubicBezTo>
                  <a:cubicBezTo>
                    <a:pt x="3811" y="604"/>
                    <a:pt x="3810" y="604"/>
                    <a:pt x="3810" y="605"/>
                  </a:cubicBezTo>
                  <a:cubicBezTo>
                    <a:pt x="3809" y="605"/>
                    <a:pt x="3809" y="605"/>
                    <a:pt x="3809" y="605"/>
                  </a:cubicBezTo>
                  <a:cubicBezTo>
                    <a:pt x="3807" y="605"/>
                    <a:pt x="3805" y="606"/>
                    <a:pt x="3803" y="607"/>
                  </a:cubicBezTo>
                  <a:cubicBezTo>
                    <a:pt x="3803" y="608"/>
                    <a:pt x="3803" y="608"/>
                    <a:pt x="3802" y="609"/>
                  </a:cubicBezTo>
                  <a:cubicBezTo>
                    <a:pt x="3801" y="609"/>
                    <a:pt x="3801" y="609"/>
                    <a:pt x="3801" y="609"/>
                  </a:cubicBezTo>
                  <a:cubicBezTo>
                    <a:pt x="3799" y="609"/>
                    <a:pt x="3797" y="610"/>
                    <a:pt x="3795" y="611"/>
                  </a:cubicBezTo>
                  <a:cubicBezTo>
                    <a:pt x="3795" y="612"/>
                    <a:pt x="3795" y="612"/>
                    <a:pt x="3794" y="613"/>
                  </a:cubicBezTo>
                  <a:cubicBezTo>
                    <a:pt x="3793" y="613"/>
                    <a:pt x="3793" y="613"/>
                    <a:pt x="3793" y="613"/>
                  </a:cubicBezTo>
                  <a:cubicBezTo>
                    <a:pt x="3791" y="613"/>
                    <a:pt x="3789" y="613"/>
                    <a:pt x="3787" y="615"/>
                  </a:cubicBezTo>
                  <a:cubicBezTo>
                    <a:pt x="3787" y="615"/>
                    <a:pt x="3787" y="616"/>
                    <a:pt x="3786" y="616"/>
                  </a:cubicBezTo>
                  <a:cubicBezTo>
                    <a:pt x="3786" y="616"/>
                    <a:pt x="3786" y="616"/>
                    <a:pt x="3786" y="616"/>
                  </a:cubicBezTo>
                  <a:cubicBezTo>
                    <a:pt x="3783" y="616"/>
                    <a:pt x="3781" y="617"/>
                    <a:pt x="3780" y="619"/>
                  </a:cubicBezTo>
                  <a:cubicBezTo>
                    <a:pt x="3779" y="619"/>
                    <a:pt x="3779" y="620"/>
                    <a:pt x="3779" y="620"/>
                  </a:cubicBezTo>
                  <a:cubicBezTo>
                    <a:pt x="3778" y="620"/>
                    <a:pt x="3778" y="620"/>
                    <a:pt x="3778" y="620"/>
                  </a:cubicBezTo>
                  <a:cubicBezTo>
                    <a:pt x="3776" y="620"/>
                    <a:pt x="3773" y="621"/>
                    <a:pt x="3772" y="623"/>
                  </a:cubicBezTo>
                  <a:cubicBezTo>
                    <a:pt x="3771" y="623"/>
                    <a:pt x="3771" y="624"/>
                    <a:pt x="3771" y="624"/>
                  </a:cubicBezTo>
                  <a:cubicBezTo>
                    <a:pt x="3770" y="624"/>
                    <a:pt x="3770" y="624"/>
                    <a:pt x="3770" y="624"/>
                  </a:cubicBezTo>
                  <a:cubicBezTo>
                    <a:pt x="3768" y="624"/>
                    <a:pt x="3766" y="625"/>
                    <a:pt x="3765" y="626"/>
                  </a:cubicBezTo>
                  <a:cubicBezTo>
                    <a:pt x="3757" y="632"/>
                    <a:pt x="3749" y="639"/>
                    <a:pt x="3741" y="645"/>
                  </a:cubicBezTo>
                  <a:cubicBezTo>
                    <a:pt x="3739" y="647"/>
                    <a:pt x="3738" y="649"/>
                    <a:pt x="3738" y="651"/>
                  </a:cubicBezTo>
                  <a:cubicBezTo>
                    <a:pt x="3738" y="654"/>
                    <a:pt x="3738" y="654"/>
                    <a:pt x="3738" y="654"/>
                  </a:cubicBezTo>
                  <a:cubicBezTo>
                    <a:pt x="3737" y="654"/>
                    <a:pt x="3736" y="655"/>
                    <a:pt x="3735" y="655"/>
                  </a:cubicBezTo>
                  <a:cubicBezTo>
                    <a:pt x="3733" y="656"/>
                    <a:pt x="3731" y="658"/>
                    <a:pt x="3730" y="660"/>
                  </a:cubicBezTo>
                  <a:cubicBezTo>
                    <a:pt x="3730" y="662"/>
                    <a:pt x="3729" y="664"/>
                    <a:pt x="3728" y="666"/>
                  </a:cubicBezTo>
                  <a:cubicBezTo>
                    <a:pt x="3727" y="667"/>
                    <a:pt x="3726" y="667"/>
                    <a:pt x="3725" y="668"/>
                  </a:cubicBezTo>
                  <a:cubicBezTo>
                    <a:pt x="3723" y="670"/>
                    <a:pt x="3722" y="672"/>
                    <a:pt x="3722" y="674"/>
                  </a:cubicBezTo>
                  <a:cubicBezTo>
                    <a:pt x="3722" y="678"/>
                    <a:pt x="3722" y="678"/>
                    <a:pt x="3722" y="678"/>
                  </a:cubicBezTo>
                  <a:cubicBezTo>
                    <a:pt x="3720" y="679"/>
                    <a:pt x="3717" y="681"/>
                    <a:pt x="3714" y="683"/>
                  </a:cubicBezTo>
                  <a:cubicBezTo>
                    <a:pt x="3712" y="684"/>
                    <a:pt x="3710" y="687"/>
                    <a:pt x="3710" y="690"/>
                  </a:cubicBezTo>
                  <a:cubicBezTo>
                    <a:pt x="3710" y="693"/>
                    <a:pt x="3710" y="693"/>
                    <a:pt x="3710" y="693"/>
                  </a:cubicBezTo>
                  <a:cubicBezTo>
                    <a:pt x="3708" y="695"/>
                    <a:pt x="3705" y="696"/>
                    <a:pt x="3702" y="698"/>
                  </a:cubicBezTo>
                  <a:cubicBezTo>
                    <a:pt x="3700" y="700"/>
                    <a:pt x="3699" y="702"/>
                    <a:pt x="3699" y="705"/>
                  </a:cubicBezTo>
                  <a:cubicBezTo>
                    <a:pt x="3699" y="708"/>
                    <a:pt x="3699" y="708"/>
                    <a:pt x="3699" y="708"/>
                  </a:cubicBezTo>
                  <a:cubicBezTo>
                    <a:pt x="3696" y="710"/>
                    <a:pt x="3693" y="712"/>
                    <a:pt x="3690" y="714"/>
                  </a:cubicBezTo>
                  <a:cubicBezTo>
                    <a:pt x="3688" y="715"/>
                    <a:pt x="3687" y="718"/>
                    <a:pt x="3687" y="720"/>
                  </a:cubicBezTo>
                  <a:cubicBezTo>
                    <a:pt x="3687" y="724"/>
                    <a:pt x="3687" y="724"/>
                    <a:pt x="3687" y="724"/>
                  </a:cubicBezTo>
                  <a:cubicBezTo>
                    <a:pt x="3681" y="728"/>
                    <a:pt x="3676" y="732"/>
                    <a:pt x="3670" y="737"/>
                  </a:cubicBezTo>
                  <a:cubicBezTo>
                    <a:pt x="3669" y="738"/>
                    <a:pt x="3668" y="740"/>
                    <a:pt x="3667" y="742"/>
                  </a:cubicBezTo>
                  <a:cubicBezTo>
                    <a:pt x="3667" y="742"/>
                    <a:pt x="3667" y="742"/>
                    <a:pt x="3666" y="742"/>
                  </a:cubicBezTo>
                  <a:cubicBezTo>
                    <a:pt x="3663" y="743"/>
                    <a:pt x="3659" y="743"/>
                    <a:pt x="3655" y="744"/>
                  </a:cubicBezTo>
                  <a:cubicBezTo>
                    <a:pt x="3651" y="745"/>
                    <a:pt x="3646" y="745"/>
                    <a:pt x="3641" y="747"/>
                  </a:cubicBezTo>
                  <a:cubicBezTo>
                    <a:pt x="3639" y="748"/>
                    <a:pt x="3638" y="749"/>
                    <a:pt x="3637" y="750"/>
                  </a:cubicBezTo>
                  <a:cubicBezTo>
                    <a:pt x="3617" y="750"/>
                    <a:pt x="3617" y="750"/>
                    <a:pt x="3617" y="750"/>
                  </a:cubicBezTo>
                  <a:cubicBezTo>
                    <a:pt x="3614" y="750"/>
                    <a:pt x="3612" y="751"/>
                    <a:pt x="3611" y="753"/>
                  </a:cubicBezTo>
                  <a:cubicBezTo>
                    <a:pt x="3610" y="753"/>
                    <a:pt x="3610" y="754"/>
                    <a:pt x="3610" y="754"/>
                  </a:cubicBezTo>
                  <a:cubicBezTo>
                    <a:pt x="3577" y="754"/>
                    <a:pt x="3577" y="754"/>
                    <a:pt x="3577" y="754"/>
                  </a:cubicBezTo>
                  <a:cubicBezTo>
                    <a:pt x="3575" y="754"/>
                    <a:pt x="3573" y="755"/>
                    <a:pt x="3571" y="756"/>
                  </a:cubicBezTo>
                  <a:cubicBezTo>
                    <a:pt x="3571" y="757"/>
                    <a:pt x="3570" y="757"/>
                    <a:pt x="3570" y="758"/>
                  </a:cubicBezTo>
                  <a:cubicBezTo>
                    <a:pt x="3554" y="758"/>
                    <a:pt x="3554" y="758"/>
                    <a:pt x="3554" y="758"/>
                  </a:cubicBezTo>
                  <a:cubicBezTo>
                    <a:pt x="3551" y="758"/>
                    <a:pt x="3549" y="759"/>
                    <a:pt x="3548" y="760"/>
                  </a:cubicBezTo>
                  <a:cubicBezTo>
                    <a:pt x="3547" y="761"/>
                    <a:pt x="3547" y="761"/>
                    <a:pt x="3547" y="762"/>
                  </a:cubicBezTo>
                  <a:cubicBezTo>
                    <a:pt x="3538" y="762"/>
                    <a:pt x="3538" y="762"/>
                    <a:pt x="3538" y="762"/>
                  </a:cubicBezTo>
                  <a:cubicBezTo>
                    <a:pt x="3536" y="762"/>
                    <a:pt x="3533" y="763"/>
                    <a:pt x="3532" y="764"/>
                  </a:cubicBezTo>
                  <a:cubicBezTo>
                    <a:pt x="3531" y="765"/>
                    <a:pt x="3531" y="765"/>
                    <a:pt x="3531" y="766"/>
                  </a:cubicBezTo>
                  <a:cubicBezTo>
                    <a:pt x="3526" y="766"/>
                    <a:pt x="3526" y="766"/>
                    <a:pt x="3526" y="766"/>
                  </a:cubicBezTo>
                  <a:cubicBezTo>
                    <a:pt x="3524" y="766"/>
                    <a:pt x="3522" y="766"/>
                    <a:pt x="3520" y="768"/>
                  </a:cubicBezTo>
                  <a:cubicBezTo>
                    <a:pt x="3520" y="768"/>
                    <a:pt x="3519" y="769"/>
                    <a:pt x="3519" y="769"/>
                  </a:cubicBezTo>
                  <a:cubicBezTo>
                    <a:pt x="3518" y="769"/>
                    <a:pt x="3518" y="769"/>
                    <a:pt x="3518" y="769"/>
                  </a:cubicBezTo>
                  <a:moveTo>
                    <a:pt x="4212" y="0"/>
                  </a:moveTo>
                  <a:cubicBezTo>
                    <a:pt x="4188" y="0"/>
                    <a:pt x="4188" y="0"/>
                    <a:pt x="4188" y="0"/>
                  </a:cubicBezTo>
                  <a:cubicBezTo>
                    <a:pt x="4168" y="21"/>
                    <a:pt x="4148" y="42"/>
                    <a:pt x="4128" y="62"/>
                  </a:cubicBezTo>
                  <a:cubicBezTo>
                    <a:pt x="4124" y="62"/>
                    <a:pt x="4124" y="62"/>
                    <a:pt x="4124" y="62"/>
                  </a:cubicBezTo>
                  <a:cubicBezTo>
                    <a:pt x="4121" y="62"/>
                    <a:pt x="4119" y="63"/>
                    <a:pt x="4117" y="65"/>
                  </a:cubicBezTo>
                  <a:cubicBezTo>
                    <a:pt x="4113" y="70"/>
                    <a:pt x="4110" y="75"/>
                    <a:pt x="4106" y="80"/>
                  </a:cubicBezTo>
                  <a:cubicBezTo>
                    <a:pt x="4094" y="90"/>
                    <a:pt x="4083" y="100"/>
                    <a:pt x="4071" y="110"/>
                  </a:cubicBezTo>
                  <a:cubicBezTo>
                    <a:pt x="4069" y="111"/>
                    <a:pt x="4068" y="114"/>
                    <a:pt x="4068" y="116"/>
                  </a:cubicBezTo>
                  <a:cubicBezTo>
                    <a:pt x="4068" y="119"/>
                    <a:pt x="4068" y="119"/>
                    <a:pt x="4068" y="119"/>
                  </a:cubicBezTo>
                  <a:cubicBezTo>
                    <a:pt x="4066" y="121"/>
                    <a:pt x="4063" y="123"/>
                    <a:pt x="4060" y="124"/>
                  </a:cubicBezTo>
                  <a:cubicBezTo>
                    <a:pt x="4058" y="126"/>
                    <a:pt x="4057" y="129"/>
                    <a:pt x="4057" y="131"/>
                  </a:cubicBezTo>
                  <a:cubicBezTo>
                    <a:pt x="4057" y="134"/>
                    <a:pt x="4057" y="134"/>
                    <a:pt x="4057" y="134"/>
                  </a:cubicBezTo>
                  <a:cubicBezTo>
                    <a:pt x="4055" y="134"/>
                    <a:pt x="4054" y="135"/>
                    <a:pt x="4053" y="135"/>
                  </a:cubicBezTo>
                  <a:cubicBezTo>
                    <a:pt x="4050" y="137"/>
                    <a:pt x="4049" y="140"/>
                    <a:pt x="4049" y="143"/>
                  </a:cubicBezTo>
                  <a:cubicBezTo>
                    <a:pt x="4049" y="144"/>
                    <a:pt x="4049" y="144"/>
                    <a:pt x="4049" y="144"/>
                  </a:cubicBezTo>
                  <a:cubicBezTo>
                    <a:pt x="4048" y="144"/>
                    <a:pt x="4047" y="144"/>
                    <a:pt x="4047" y="145"/>
                  </a:cubicBezTo>
                  <a:cubicBezTo>
                    <a:pt x="4045" y="146"/>
                    <a:pt x="4045" y="148"/>
                    <a:pt x="4045" y="151"/>
                  </a:cubicBezTo>
                  <a:cubicBezTo>
                    <a:pt x="4045" y="153"/>
                    <a:pt x="4045" y="153"/>
                    <a:pt x="4045" y="153"/>
                  </a:cubicBezTo>
                  <a:cubicBezTo>
                    <a:pt x="4044" y="154"/>
                    <a:pt x="4042" y="154"/>
                    <a:pt x="4041" y="155"/>
                  </a:cubicBezTo>
                  <a:cubicBezTo>
                    <a:pt x="4039" y="156"/>
                    <a:pt x="4038" y="158"/>
                    <a:pt x="4037" y="160"/>
                  </a:cubicBezTo>
                  <a:cubicBezTo>
                    <a:pt x="4036" y="164"/>
                    <a:pt x="4035" y="168"/>
                    <a:pt x="4034" y="172"/>
                  </a:cubicBezTo>
                  <a:cubicBezTo>
                    <a:pt x="4033" y="172"/>
                    <a:pt x="4031" y="173"/>
                    <a:pt x="4030" y="174"/>
                  </a:cubicBezTo>
                  <a:cubicBezTo>
                    <a:pt x="4027" y="175"/>
                    <a:pt x="4026" y="177"/>
                    <a:pt x="4025" y="179"/>
                  </a:cubicBezTo>
                  <a:cubicBezTo>
                    <a:pt x="4024" y="183"/>
                    <a:pt x="4023" y="187"/>
                    <a:pt x="4022" y="191"/>
                  </a:cubicBezTo>
                  <a:cubicBezTo>
                    <a:pt x="4021" y="191"/>
                    <a:pt x="4019" y="192"/>
                    <a:pt x="4018" y="193"/>
                  </a:cubicBezTo>
                  <a:cubicBezTo>
                    <a:pt x="4015" y="194"/>
                    <a:pt x="4013" y="197"/>
                    <a:pt x="4013" y="200"/>
                  </a:cubicBezTo>
                  <a:cubicBezTo>
                    <a:pt x="4013" y="204"/>
                    <a:pt x="4013" y="204"/>
                    <a:pt x="4013" y="204"/>
                  </a:cubicBezTo>
                  <a:cubicBezTo>
                    <a:pt x="4007" y="209"/>
                    <a:pt x="4001" y="214"/>
                    <a:pt x="3995" y="219"/>
                  </a:cubicBezTo>
                  <a:cubicBezTo>
                    <a:pt x="3982" y="219"/>
                    <a:pt x="3982" y="219"/>
                    <a:pt x="3982" y="219"/>
                  </a:cubicBezTo>
                  <a:cubicBezTo>
                    <a:pt x="3980" y="219"/>
                    <a:pt x="3978" y="220"/>
                    <a:pt x="3976" y="221"/>
                  </a:cubicBezTo>
                  <a:cubicBezTo>
                    <a:pt x="3976" y="222"/>
                    <a:pt x="3975" y="222"/>
                    <a:pt x="3975" y="223"/>
                  </a:cubicBezTo>
                  <a:cubicBezTo>
                    <a:pt x="3959" y="223"/>
                    <a:pt x="3959" y="223"/>
                    <a:pt x="3959" y="223"/>
                  </a:cubicBezTo>
                  <a:cubicBezTo>
                    <a:pt x="3958" y="223"/>
                    <a:pt x="3957" y="223"/>
                    <a:pt x="3956" y="223"/>
                  </a:cubicBezTo>
                  <a:cubicBezTo>
                    <a:pt x="3944" y="227"/>
                    <a:pt x="3933" y="231"/>
                    <a:pt x="3921" y="234"/>
                  </a:cubicBezTo>
                  <a:cubicBezTo>
                    <a:pt x="3919" y="235"/>
                    <a:pt x="3918" y="236"/>
                    <a:pt x="3917" y="237"/>
                  </a:cubicBezTo>
                  <a:cubicBezTo>
                    <a:pt x="3911" y="244"/>
                    <a:pt x="3905" y="251"/>
                    <a:pt x="3898" y="259"/>
                  </a:cubicBezTo>
                  <a:cubicBezTo>
                    <a:pt x="3896" y="260"/>
                    <a:pt x="3894" y="261"/>
                    <a:pt x="3892" y="262"/>
                  </a:cubicBezTo>
                  <a:cubicBezTo>
                    <a:pt x="3889" y="263"/>
                    <a:pt x="3887" y="266"/>
                    <a:pt x="3887" y="269"/>
                  </a:cubicBezTo>
                  <a:cubicBezTo>
                    <a:pt x="3887" y="272"/>
                    <a:pt x="3887" y="272"/>
                    <a:pt x="3887" y="272"/>
                  </a:cubicBezTo>
                  <a:cubicBezTo>
                    <a:pt x="3885" y="274"/>
                    <a:pt x="3882" y="276"/>
                    <a:pt x="3879" y="277"/>
                  </a:cubicBezTo>
                  <a:cubicBezTo>
                    <a:pt x="3877" y="279"/>
                    <a:pt x="3876" y="282"/>
                    <a:pt x="3876" y="284"/>
                  </a:cubicBezTo>
                  <a:cubicBezTo>
                    <a:pt x="3876" y="287"/>
                    <a:pt x="3876" y="287"/>
                    <a:pt x="3876" y="287"/>
                  </a:cubicBezTo>
                  <a:cubicBezTo>
                    <a:pt x="3875" y="287"/>
                    <a:pt x="3873" y="288"/>
                    <a:pt x="3872" y="288"/>
                  </a:cubicBezTo>
                  <a:cubicBezTo>
                    <a:pt x="3870" y="290"/>
                    <a:pt x="3868" y="293"/>
                    <a:pt x="3868" y="296"/>
                  </a:cubicBezTo>
                  <a:cubicBezTo>
                    <a:pt x="3868" y="299"/>
                    <a:pt x="3868" y="299"/>
                    <a:pt x="3868" y="299"/>
                  </a:cubicBezTo>
                  <a:cubicBezTo>
                    <a:pt x="3865" y="301"/>
                    <a:pt x="3863" y="302"/>
                    <a:pt x="3860" y="304"/>
                  </a:cubicBezTo>
                  <a:cubicBezTo>
                    <a:pt x="3857" y="305"/>
                    <a:pt x="3856" y="308"/>
                    <a:pt x="3856" y="311"/>
                  </a:cubicBezTo>
                  <a:cubicBezTo>
                    <a:pt x="3856" y="314"/>
                    <a:pt x="3856" y="314"/>
                    <a:pt x="3856" y="314"/>
                  </a:cubicBezTo>
                  <a:cubicBezTo>
                    <a:pt x="3855" y="314"/>
                    <a:pt x="3854" y="314"/>
                    <a:pt x="3853" y="315"/>
                  </a:cubicBezTo>
                  <a:cubicBezTo>
                    <a:pt x="3851" y="316"/>
                    <a:pt x="3849" y="318"/>
                    <a:pt x="3848" y="320"/>
                  </a:cubicBezTo>
                  <a:cubicBezTo>
                    <a:pt x="3848" y="322"/>
                    <a:pt x="3847" y="324"/>
                    <a:pt x="3846" y="326"/>
                  </a:cubicBezTo>
                  <a:cubicBezTo>
                    <a:pt x="3844" y="327"/>
                    <a:pt x="3841" y="329"/>
                    <a:pt x="3840" y="332"/>
                  </a:cubicBezTo>
                  <a:cubicBezTo>
                    <a:pt x="3839" y="336"/>
                    <a:pt x="3838" y="340"/>
                    <a:pt x="3837" y="344"/>
                  </a:cubicBezTo>
                  <a:cubicBezTo>
                    <a:pt x="3836" y="344"/>
                    <a:pt x="3834" y="345"/>
                    <a:pt x="3833" y="346"/>
                  </a:cubicBezTo>
                  <a:cubicBezTo>
                    <a:pt x="3831" y="347"/>
                    <a:pt x="3830" y="349"/>
                    <a:pt x="3829" y="351"/>
                  </a:cubicBezTo>
                  <a:cubicBezTo>
                    <a:pt x="3827" y="357"/>
                    <a:pt x="3824" y="364"/>
                    <a:pt x="3822" y="370"/>
                  </a:cubicBezTo>
                  <a:cubicBezTo>
                    <a:pt x="3820" y="371"/>
                    <a:pt x="3819" y="372"/>
                    <a:pt x="3817" y="373"/>
                  </a:cubicBezTo>
                  <a:cubicBezTo>
                    <a:pt x="3814" y="374"/>
                    <a:pt x="3813" y="377"/>
                    <a:pt x="3813" y="380"/>
                  </a:cubicBezTo>
                  <a:cubicBezTo>
                    <a:pt x="3813" y="381"/>
                    <a:pt x="3813" y="381"/>
                    <a:pt x="3813" y="381"/>
                  </a:cubicBezTo>
                  <a:cubicBezTo>
                    <a:pt x="3811" y="381"/>
                    <a:pt x="3810" y="383"/>
                    <a:pt x="3810" y="384"/>
                  </a:cubicBezTo>
                  <a:cubicBezTo>
                    <a:pt x="3809" y="385"/>
                    <a:pt x="3809" y="386"/>
                    <a:pt x="3808" y="387"/>
                  </a:cubicBezTo>
                  <a:cubicBezTo>
                    <a:pt x="3805" y="387"/>
                    <a:pt x="3805" y="387"/>
                    <a:pt x="3805" y="387"/>
                  </a:cubicBezTo>
                  <a:cubicBezTo>
                    <a:pt x="3803" y="387"/>
                    <a:pt x="3800" y="388"/>
                    <a:pt x="3799" y="390"/>
                  </a:cubicBezTo>
                  <a:cubicBezTo>
                    <a:pt x="3794" y="396"/>
                    <a:pt x="3790" y="401"/>
                    <a:pt x="3786" y="406"/>
                  </a:cubicBezTo>
                  <a:cubicBezTo>
                    <a:pt x="3782" y="406"/>
                    <a:pt x="3782" y="406"/>
                    <a:pt x="3782" y="406"/>
                  </a:cubicBezTo>
                  <a:cubicBezTo>
                    <a:pt x="3779" y="406"/>
                    <a:pt x="3777" y="407"/>
                    <a:pt x="3775" y="409"/>
                  </a:cubicBezTo>
                  <a:cubicBezTo>
                    <a:pt x="3772" y="413"/>
                    <a:pt x="3769" y="417"/>
                    <a:pt x="3766" y="421"/>
                  </a:cubicBezTo>
                  <a:cubicBezTo>
                    <a:pt x="3762" y="421"/>
                    <a:pt x="3762" y="421"/>
                    <a:pt x="3762" y="421"/>
                  </a:cubicBezTo>
                  <a:cubicBezTo>
                    <a:pt x="3759" y="421"/>
                    <a:pt x="3757" y="423"/>
                    <a:pt x="3755" y="425"/>
                  </a:cubicBezTo>
                  <a:cubicBezTo>
                    <a:pt x="3752" y="429"/>
                    <a:pt x="3749" y="433"/>
                    <a:pt x="3746" y="437"/>
                  </a:cubicBezTo>
                  <a:cubicBezTo>
                    <a:pt x="3742" y="437"/>
                    <a:pt x="3742" y="437"/>
                    <a:pt x="3742" y="437"/>
                  </a:cubicBezTo>
                  <a:cubicBezTo>
                    <a:pt x="3739" y="437"/>
                    <a:pt x="3736" y="438"/>
                    <a:pt x="3735" y="441"/>
                  </a:cubicBezTo>
                  <a:cubicBezTo>
                    <a:pt x="3734" y="443"/>
                    <a:pt x="3733" y="445"/>
                    <a:pt x="3732" y="446"/>
                  </a:cubicBezTo>
                  <a:cubicBezTo>
                    <a:pt x="3732" y="447"/>
                    <a:pt x="3731" y="447"/>
                    <a:pt x="3730" y="447"/>
                  </a:cubicBezTo>
                  <a:cubicBezTo>
                    <a:pt x="3728" y="447"/>
                    <a:pt x="3726" y="448"/>
                    <a:pt x="3723" y="448"/>
                  </a:cubicBezTo>
                  <a:cubicBezTo>
                    <a:pt x="3723" y="448"/>
                    <a:pt x="3723" y="448"/>
                    <a:pt x="3723" y="448"/>
                  </a:cubicBezTo>
                  <a:cubicBezTo>
                    <a:pt x="3718" y="448"/>
                    <a:pt x="3711" y="447"/>
                    <a:pt x="3704" y="447"/>
                  </a:cubicBezTo>
                  <a:cubicBezTo>
                    <a:pt x="3699" y="447"/>
                    <a:pt x="3694" y="447"/>
                    <a:pt x="3689" y="449"/>
                  </a:cubicBezTo>
                  <a:cubicBezTo>
                    <a:pt x="3687" y="449"/>
                    <a:pt x="3685" y="450"/>
                    <a:pt x="3684" y="452"/>
                  </a:cubicBezTo>
                  <a:cubicBezTo>
                    <a:pt x="3660" y="452"/>
                    <a:pt x="3660" y="452"/>
                    <a:pt x="3660" y="452"/>
                  </a:cubicBezTo>
                  <a:cubicBezTo>
                    <a:pt x="3659" y="452"/>
                    <a:pt x="3658" y="452"/>
                    <a:pt x="3657" y="452"/>
                  </a:cubicBezTo>
                  <a:cubicBezTo>
                    <a:pt x="3641" y="458"/>
                    <a:pt x="3626" y="463"/>
                    <a:pt x="3610" y="468"/>
                  </a:cubicBezTo>
                  <a:cubicBezTo>
                    <a:pt x="3608" y="468"/>
                    <a:pt x="3606" y="470"/>
                    <a:pt x="3605" y="472"/>
                  </a:cubicBezTo>
                  <a:cubicBezTo>
                    <a:pt x="3605" y="473"/>
                    <a:pt x="3604" y="474"/>
                    <a:pt x="3604" y="475"/>
                  </a:cubicBezTo>
                  <a:cubicBezTo>
                    <a:pt x="3601" y="475"/>
                    <a:pt x="3601" y="475"/>
                    <a:pt x="3601" y="475"/>
                  </a:cubicBezTo>
                  <a:cubicBezTo>
                    <a:pt x="3598" y="475"/>
                    <a:pt x="3596" y="476"/>
                    <a:pt x="3595" y="477"/>
                  </a:cubicBezTo>
                  <a:cubicBezTo>
                    <a:pt x="3594" y="479"/>
                    <a:pt x="3593" y="480"/>
                    <a:pt x="3592" y="482"/>
                  </a:cubicBezTo>
                  <a:cubicBezTo>
                    <a:pt x="3591" y="482"/>
                    <a:pt x="3590" y="483"/>
                    <a:pt x="3589" y="484"/>
                  </a:cubicBezTo>
                  <a:cubicBezTo>
                    <a:pt x="3586" y="485"/>
                    <a:pt x="3585" y="488"/>
                    <a:pt x="3585" y="491"/>
                  </a:cubicBezTo>
                  <a:cubicBezTo>
                    <a:pt x="3585" y="494"/>
                    <a:pt x="3585" y="494"/>
                    <a:pt x="3585" y="494"/>
                  </a:cubicBezTo>
                  <a:cubicBezTo>
                    <a:pt x="3582" y="496"/>
                    <a:pt x="3579" y="498"/>
                    <a:pt x="3576" y="499"/>
                  </a:cubicBezTo>
                  <a:cubicBezTo>
                    <a:pt x="3574" y="501"/>
                    <a:pt x="3573" y="504"/>
                    <a:pt x="3573" y="506"/>
                  </a:cubicBezTo>
                  <a:cubicBezTo>
                    <a:pt x="3573" y="507"/>
                    <a:pt x="3573" y="507"/>
                    <a:pt x="3573" y="507"/>
                  </a:cubicBezTo>
                  <a:cubicBezTo>
                    <a:pt x="3571" y="508"/>
                    <a:pt x="3570" y="510"/>
                    <a:pt x="3569" y="512"/>
                  </a:cubicBezTo>
                  <a:cubicBezTo>
                    <a:pt x="3568" y="515"/>
                    <a:pt x="3567" y="518"/>
                    <a:pt x="3567" y="521"/>
                  </a:cubicBezTo>
                  <a:cubicBezTo>
                    <a:pt x="3565" y="522"/>
                    <a:pt x="3564" y="522"/>
                    <a:pt x="3563" y="523"/>
                  </a:cubicBezTo>
                  <a:cubicBezTo>
                    <a:pt x="3562" y="525"/>
                    <a:pt x="3561" y="527"/>
                    <a:pt x="3561" y="529"/>
                  </a:cubicBezTo>
                  <a:cubicBezTo>
                    <a:pt x="3561" y="534"/>
                    <a:pt x="3561" y="534"/>
                    <a:pt x="3561" y="534"/>
                  </a:cubicBezTo>
                  <a:cubicBezTo>
                    <a:pt x="3559" y="535"/>
                    <a:pt x="3558" y="537"/>
                    <a:pt x="3557" y="539"/>
                  </a:cubicBezTo>
                  <a:cubicBezTo>
                    <a:pt x="3556" y="545"/>
                    <a:pt x="3555" y="550"/>
                    <a:pt x="3554" y="556"/>
                  </a:cubicBezTo>
                  <a:cubicBezTo>
                    <a:pt x="3552" y="557"/>
                    <a:pt x="3550" y="559"/>
                    <a:pt x="3549" y="562"/>
                  </a:cubicBezTo>
                  <a:cubicBezTo>
                    <a:pt x="3549" y="565"/>
                    <a:pt x="3548" y="568"/>
                    <a:pt x="3547" y="571"/>
                  </a:cubicBezTo>
                  <a:cubicBezTo>
                    <a:pt x="3546" y="571"/>
                    <a:pt x="3545" y="572"/>
                    <a:pt x="3544" y="573"/>
                  </a:cubicBezTo>
                  <a:cubicBezTo>
                    <a:pt x="3542" y="574"/>
                    <a:pt x="3541" y="577"/>
                    <a:pt x="3541" y="579"/>
                  </a:cubicBezTo>
                  <a:cubicBezTo>
                    <a:pt x="3541" y="581"/>
                    <a:pt x="3541" y="581"/>
                    <a:pt x="3541" y="581"/>
                  </a:cubicBezTo>
                  <a:cubicBezTo>
                    <a:pt x="3540" y="582"/>
                    <a:pt x="3539" y="582"/>
                    <a:pt x="3538" y="583"/>
                  </a:cubicBezTo>
                  <a:cubicBezTo>
                    <a:pt x="3537" y="583"/>
                    <a:pt x="3536" y="584"/>
                    <a:pt x="3535" y="585"/>
                  </a:cubicBezTo>
                  <a:cubicBezTo>
                    <a:pt x="3530" y="592"/>
                    <a:pt x="3524" y="598"/>
                    <a:pt x="3518" y="605"/>
                  </a:cubicBezTo>
                  <a:cubicBezTo>
                    <a:pt x="3514" y="605"/>
                    <a:pt x="3514" y="605"/>
                    <a:pt x="3514" y="605"/>
                  </a:cubicBezTo>
                  <a:cubicBezTo>
                    <a:pt x="3512" y="605"/>
                    <a:pt x="3509" y="606"/>
                    <a:pt x="3508" y="608"/>
                  </a:cubicBezTo>
                  <a:cubicBezTo>
                    <a:pt x="3505" y="612"/>
                    <a:pt x="3501" y="616"/>
                    <a:pt x="3498" y="620"/>
                  </a:cubicBezTo>
                  <a:cubicBezTo>
                    <a:pt x="3494" y="620"/>
                    <a:pt x="3494" y="620"/>
                    <a:pt x="3494" y="620"/>
                  </a:cubicBezTo>
                  <a:cubicBezTo>
                    <a:pt x="3492" y="620"/>
                    <a:pt x="3489" y="622"/>
                    <a:pt x="3487" y="624"/>
                  </a:cubicBezTo>
                  <a:cubicBezTo>
                    <a:pt x="3486" y="627"/>
                    <a:pt x="3484" y="629"/>
                    <a:pt x="3482" y="632"/>
                  </a:cubicBezTo>
                  <a:cubicBezTo>
                    <a:pt x="3479" y="632"/>
                    <a:pt x="3479" y="632"/>
                    <a:pt x="3479" y="632"/>
                  </a:cubicBezTo>
                  <a:cubicBezTo>
                    <a:pt x="3476" y="632"/>
                    <a:pt x="3473" y="634"/>
                    <a:pt x="3472" y="636"/>
                  </a:cubicBezTo>
                  <a:cubicBezTo>
                    <a:pt x="3471" y="638"/>
                    <a:pt x="3470" y="639"/>
                    <a:pt x="3469" y="641"/>
                  </a:cubicBezTo>
                  <a:cubicBezTo>
                    <a:pt x="3466" y="642"/>
                    <a:pt x="3463" y="643"/>
                    <a:pt x="3461" y="644"/>
                  </a:cubicBezTo>
                  <a:cubicBezTo>
                    <a:pt x="3459" y="644"/>
                    <a:pt x="3457" y="645"/>
                    <a:pt x="3456" y="647"/>
                  </a:cubicBezTo>
                  <a:cubicBezTo>
                    <a:pt x="3455" y="647"/>
                    <a:pt x="3455" y="647"/>
                    <a:pt x="3455" y="647"/>
                  </a:cubicBezTo>
                  <a:cubicBezTo>
                    <a:pt x="3452" y="647"/>
                    <a:pt x="3449" y="649"/>
                    <a:pt x="3448" y="652"/>
                  </a:cubicBezTo>
                  <a:cubicBezTo>
                    <a:pt x="3447" y="653"/>
                    <a:pt x="3446" y="655"/>
                    <a:pt x="3445" y="656"/>
                  </a:cubicBezTo>
                  <a:cubicBezTo>
                    <a:pt x="3443" y="657"/>
                    <a:pt x="3440" y="658"/>
                    <a:pt x="3437" y="659"/>
                  </a:cubicBezTo>
                  <a:cubicBezTo>
                    <a:pt x="3434" y="660"/>
                    <a:pt x="3432" y="662"/>
                    <a:pt x="3431" y="665"/>
                  </a:cubicBezTo>
                  <a:cubicBezTo>
                    <a:pt x="3429" y="666"/>
                    <a:pt x="3428" y="666"/>
                    <a:pt x="3425" y="667"/>
                  </a:cubicBezTo>
                  <a:cubicBezTo>
                    <a:pt x="3422" y="668"/>
                    <a:pt x="3417" y="668"/>
                    <a:pt x="3413" y="668"/>
                  </a:cubicBezTo>
                  <a:cubicBezTo>
                    <a:pt x="3412" y="668"/>
                    <a:pt x="3412" y="668"/>
                    <a:pt x="3412" y="668"/>
                  </a:cubicBezTo>
                  <a:cubicBezTo>
                    <a:pt x="3412" y="668"/>
                    <a:pt x="3412" y="668"/>
                    <a:pt x="3412" y="668"/>
                  </a:cubicBezTo>
                  <a:cubicBezTo>
                    <a:pt x="3404" y="668"/>
                    <a:pt x="3394" y="667"/>
                    <a:pt x="3384" y="666"/>
                  </a:cubicBezTo>
                  <a:cubicBezTo>
                    <a:pt x="3374" y="665"/>
                    <a:pt x="3364" y="664"/>
                    <a:pt x="3354" y="664"/>
                  </a:cubicBezTo>
                  <a:cubicBezTo>
                    <a:pt x="3346" y="664"/>
                    <a:pt x="3338" y="664"/>
                    <a:pt x="3331" y="666"/>
                  </a:cubicBezTo>
                  <a:cubicBezTo>
                    <a:pt x="3331" y="666"/>
                    <a:pt x="3331" y="666"/>
                    <a:pt x="3331" y="666"/>
                  </a:cubicBezTo>
                  <a:cubicBezTo>
                    <a:pt x="3308" y="673"/>
                    <a:pt x="3284" y="679"/>
                    <a:pt x="3260" y="686"/>
                  </a:cubicBezTo>
                  <a:cubicBezTo>
                    <a:pt x="3258" y="686"/>
                    <a:pt x="3257" y="687"/>
                    <a:pt x="3256" y="689"/>
                  </a:cubicBezTo>
                  <a:cubicBezTo>
                    <a:pt x="3255" y="689"/>
                    <a:pt x="3255" y="689"/>
                    <a:pt x="3255" y="689"/>
                  </a:cubicBezTo>
                  <a:cubicBezTo>
                    <a:pt x="3252" y="689"/>
                    <a:pt x="3250" y="690"/>
                    <a:pt x="3249" y="691"/>
                  </a:cubicBezTo>
                  <a:cubicBezTo>
                    <a:pt x="3248" y="692"/>
                    <a:pt x="3247" y="693"/>
                    <a:pt x="3247" y="694"/>
                  </a:cubicBezTo>
                  <a:cubicBezTo>
                    <a:pt x="3242" y="695"/>
                    <a:pt x="3238" y="696"/>
                    <a:pt x="3233" y="697"/>
                  </a:cubicBezTo>
                  <a:cubicBezTo>
                    <a:pt x="3231" y="698"/>
                    <a:pt x="3229" y="699"/>
                    <a:pt x="3228" y="701"/>
                  </a:cubicBezTo>
                  <a:cubicBezTo>
                    <a:pt x="3226" y="702"/>
                    <a:pt x="3224" y="704"/>
                    <a:pt x="3223" y="706"/>
                  </a:cubicBezTo>
                  <a:cubicBezTo>
                    <a:pt x="3223" y="708"/>
                    <a:pt x="3222" y="710"/>
                    <a:pt x="3221" y="712"/>
                  </a:cubicBezTo>
                  <a:cubicBezTo>
                    <a:pt x="3220" y="713"/>
                    <a:pt x="3218" y="713"/>
                    <a:pt x="3217" y="714"/>
                  </a:cubicBezTo>
                  <a:cubicBezTo>
                    <a:pt x="3216" y="716"/>
                    <a:pt x="3215" y="718"/>
                    <a:pt x="3215" y="720"/>
                  </a:cubicBezTo>
                  <a:cubicBezTo>
                    <a:pt x="3215" y="721"/>
                    <a:pt x="3215" y="721"/>
                    <a:pt x="3215" y="721"/>
                  </a:cubicBezTo>
                  <a:cubicBezTo>
                    <a:pt x="3214" y="721"/>
                    <a:pt x="3214" y="722"/>
                    <a:pt x="3213" y="722"/>
                  </a:cubicBezTo>
                  <a:cubicBezTo>
                    <a:pt x="3212" y="724"/>
                    <a:pt x="3211" y="726"/>
                    <a:pt x="3211" y="728"/>
                  </a:cubicBezTo>
                  <a:cubicBezTo>
                    <a:pt x="3211" y="732"/>
                    <a:pt x="3211" y="732"/>
                    <a:pt x="3211" y="732"/>
                  </a:cubicBezTo>
                  <a:cubicBezTo>
                    <a:pt x="3210" y="733"/>
                    <a:pt x="3210" y="733"/>
                    <a:pt x="3210" y="734"/>
                  </a:cubicBezTo>
                  <a:cubicBezTo>
                    <a:pt x="3208" y="735"/>
                    <a:pt x="3207" y="737"/>
                    <a:pt x="3207" y="739"/>
                  </a:cubicBezTo>
                  <a:cubicBezTo>
                    <a:pt x="3207" y="752"/>
                    <a:pt x="3207" y="752"/>
                    <a:pt x="3207" y="752"/>
                  </a:cubicBezTo>
                  <a:cubicBezTo>
                    <a:pt x="3205" y="753"/>
                    <a:pt x="3204" y="754"/>
                    <a:pt x="3203" y="756"/>
                  </a:cubicBezTo>
                  <a:cubicBezTo>
                    <a:pt x="3202" y="762"/>
                    <a:pt x="3201" y="768"/>
                    <a:pt x="3201" y="774"/>
                  </a:cubicBezTo>
                  <a:cubicBezTo>
                    <a:pt x="3200" y="782"/>
                    <a:pt x="3201" y="789"/>
                    <a:pt x="3200" y="794"/>
                  </a:cubicBezTo>
                  <a:cubicBezTo>
                    <a:pt x="3200" y="796"/>
                    <a:pt x="3199" y="799"/>
                    <a:pt x="3198" y="800"/>
                  </a:cubicBezTo>
                  <a:cubicBezTo>
                    <a:pt x="3197" y="802"/>
                    <a:pt x="3196" y="804"/>
                    <a:pt x="3194" y="806"/>
                  </a:cubicBezTo>
                  <a:cubicBezTo>
                    <a:pt x="3194" y="806"/>
                    <a:pt x="3194" y="806"/>
                    <a:pt x="3194" y="806"/>
                  </a:cubicBezTo>
                  <a:cubicBezTo>
                    <a:pt x="3193" y="807"/>
                    <a:pt x="3191" y="808"/>
                    <a:pt x="3189" y="809"/>
                  </a:cubicBezTo>
                  <a:cubicBezTo>
                    <a:pt x="3186" y="810"/>
                    <a:pt x="3181" y="811"/>
                    <a:pt x="3175" y="812"/>
                  </a:cubicBezTo>
                  <a:cubicBezTo>
                    <a:pt x="3167" y="813"/>
                    <a:pt x="3156" y="813"/>
                    <a:pt x="3146" y="815"/>
                  </a:cubicBezTo>
                  <a:cubicBezTo>
                    <a:pt x="3142" y="815"/>
                    <a:pt x="3137" y="816"/>
                    <a:pt x="3132" y="818"/>
                  </a:cubicBezTo>
                  <a:cubicBezTo>
                    <a:pt x="3129" y="819"/>
                    <a:pt x="3125" y="821"/>
                    <a:pt x="3122" y="823"/>
                  </a:cubicBezTo>
                  <a:cubicBezTo>
                    <a:pt x="3117" y="823"/>
                    <a:pt x="3117" y="823"/>
                    <a:pt x="3117" y="823"/>
                  </a:cubicBezTo>
                  <a:cubicBezTo>
                    <a:pt x="3115" y="823"/>
                    <a:pt x="3112" y="824"/>
                    <a:pt x="3111" y="826"/>
                  </a:cubicBezTo>
                  <a:cubicBezTo>
                    <a:pt x="3107" y="831"/>
                    <a:pt x="3103" y="835"/>
                    <a:pt x="3100" y="840"/>
                  </a:cubicBezTo>
                  <a:cubicBezTo>
                    <a:pt x="3098" y="841"/>
                    <a:pt x="3096" y="842"/>
                    <a:pt x="3093" y="843"/>
                  </a:cubicBezTo>
                  <a:cubicBezTo>
                    <a:pt x="3091" y="844"/>
                    <a:pt x="3089" y="847"/>
                    <a:pt x="3089" y="850"/>
                  </a:cubicBezTo>
                  <a:cubicBezTo>
                    <a:pt x="3089" y="855"/>
                    <a:pt x="3089" y="855"/>
                    <a:pt x="3089" y="855"/>
                  </a:cubicBezTo>
                  <a:cubicBezTo>
                    <a:pt x="3088" y="855"/>
                    <a:pt x="3088" y="855"/>
                    <a:pt x="3087" y="856"/>
                  </a:cubicBezTo>
                  <a:cubicBezTo>
                    <a:pt x="3086" y="857"/>
                    <a:pt x="3085" y="860"/>
                    <a:pt x="3085" y="862"/>
                  </a:cubicBezTo>
                  <a:cubicBezTo>
                    <a:pt x="3085" y="885"/>
                    <a:pt x="3085" y="885"/>
                    <a:pt x="3085" y="885"/>
                  </a:cubicBezTo>
                  <a:cubicBezTo>
                    <a:pt x="3085" y="886"/>
                    <a:pt x="3084" y="886"/>
                    <a:pt x="3084" y="887"/>
                  </a:cubicBezTo>
                  <a:cubicBezTo>
                    <a:pt x="3082" y="888"/>
                    <a:pt x="3081" y="890"/>
                    <a:pt x="3081" y="892"/>
                  </a:cubicBezTo>
                  <a:cubicBezTo>
                    <a:pt x="3081" y="893"/>
                    <a:pt x="3081" y="893"/>
                    <a:pt x="3081" y="893"/>
                  </a:cubicBezTo>
                  <a:cubicBezTo>
                    <a:pt x="3080" y="894"/>
                    <a:pt x="3079" y="894"/>
                    <a:pt x="3079" y="895"/>
                  </a:cubicBezTo>
                  <a:cubicBezTo>
                    <a:pt x="3077" y="898"/>
                    <a:pt x="3075" y="901"/>
                    <a:pt x="3073" y="904"/>
                  </a:cubicBezTo>
                  <a:cubicBezTo>
                    <a:pt x="3056" y="906"/>
                    <a:pt x="3037" y="907"/>
                    <a:pt x="3018" y="909"/>
                  </a:cubicBezTo>
                  <a:cubicBezTo>
                    <a:pt x="3008" y="910"/>
                    <a:pt x="2998" y="911"/>
                    <a:pt x="2989" y="913"/>
                  </a:cubicBezTo>
                  <a:cubicBezTo>
                    <a:pt x="2979" y="916"/>
                    <a:pt x="2971" y="919"/>
                    <a:pt x="2963" y="924"/>
                  </a:cubicBezTo>
                  <a:cubicBezTo>
                    <a:pt x="2962" y="924"/>
                    <a:pt x="2962" y="924"/>
                    <a:pt x="2961" y="925"/>
                  </a:cubicBezTo>
                  <a:cubicBezTo>
                    <a:pt x="2954" y="934"/>
                    <a:pt x="2946" y="943"/>
                    <a:pt x="2938" y="952"/>
                  </a:cubicBezTo>
                  <a:cubicBezTo>
                    <a:pt x="2924" y="964"/>
                    <a:pt x="2910" y="977"/>
                    <a:pt x="2895" y="989"/>
                  </a:cubicBezTo>
                  <a:cubicBezTo>
                    <a:pt x="2893" y="991"/>
                    <a:pt x="2892" y="993"/>
                    <a:pt x="2892" y="996"/>
                  </a:cubicBezTo>
                  <a:cubicBezTo>
                    <a:pt x="2892" y="996"/>
                    <a:pt x="2892" y="996"/>
                    <a:pt x="2892" y="996"/>
                  </a:cubicBezTo>
                  <a:cubicBezTo>
                    <a:pt x="2892" y="997"/>
                    <a:pt x="2891" y="997"/>
                    <a:pt x="2890" y="998"/>
                  </a:cubicBezTo>
                  <a:cubicBezTo>
                    <a:pt x="2888" y="1001"/>
                    <a:pt x="2886" y="1004"/>
                    <a:pt x="2886" y="1006"/>
                  </a:cubicBezTo>
                  <a:cubicBezTo>
                    <a:pt x="2885" y="1006"/>
                    <a:pt x="2885" y="1007"/>
                    <a:pt x="2885" y="1007"/>
                  </a:cubicBezTo>
                  <a:cubicBezTo>
                    <a:pt x="2885" y="1007"/>
                    <a:pt x="2884" y="1008"/>
                    <a:pt x="2884" y="1008"/>
                  </a:cubicBezTo>
                  <a:cubicBezTo>
                    <a:pt x="2882" y="1009"/>
                    <a:pt x="2882" y="1011"/>
                    <a:pt x="2881" y="1012"/>
                  </a:cubicBezTo>
                  <a:cubicBezTo>
                    <a:pt x="2880" y="1016"/>
                    <a:pt x="2878" y="1020"/>
                    <a:pt x="2877" y="1024"/>
                  </a:cubicBezTo>
                  <a:cubicBezTo>
                    <a:pt x="2876" y="1027"/>
                    <a:pt x="2877" y="1029"/>
                    <a:pt x="2879" y="1032"/>
                  </a:cubicBezTo>
                  <a:cubicBezTo>
                    <a:pt x="3021" y="1032"/>
                    <a:pt x="3021" y="1032"/>
                    <a:pt x="3021" y="1032"/>
                  </a:cubicBezTo>
                  <a:cubicBezTo>
                    <a:pt x="3021" y="1031"/>
                    <a:pt x="3022" y="1031"/>
                    <a:pt x="3022" y="1031"/>
                  </a:cubicBezTo>
                  <a:cubicBezTo>
                    <a:pt x="3027" y="1031"/>
                    <a:pt x="3027" y="1031"/>
                    <a:pt x="3027" y="1031"/>
                  </a:cubicBezTo>
                  <a:cubicBezTo>
                    <a:pt x="3030" y="1031"/>
                    <a:pt x="3033" y="1029"/>
                    <a:pt x="3034" y="1026"/>
                  </a:cubicBezTo>
                  <a:cubicBezTo>
                    <a:pt x="3035" y="1025"/>
                    <a:pt x="3035" y="1024"/>
                    <a:pt x="3036" y="1023"/>
                  </a:cubicBezTo>
                  <a:cubicBezTo>
                    <a:pt x="3038" y="1023"/>
                    <a:pt x="3038" y="1023"/>
                    <a:pt x="3038" y="1023"/>
                  </a:cubicBezTo>
                  <a:cubicBezTo>
                    <a:pt x="3040" y="1023"/>
                    <a:pt x="3043" y="1022"/>
                    <a:pt x="3044" y="1021"/>
                  </a:cubicBezTo>
                  <a:cubicBezTo>
                    <a:pt x="3045" y="1020"/>
                    <a:pt x="3045" y="1019"/>
                    <a:pt x="3046" y="1018"/>
                  </a:cubicBezTo>
                  <a:cubicBezTo>
                    <a:pt x="3048" y="1018"/>
                    <a:pt x="3051" y="1018"/>
                    <a:pt x="3055" y="1018"/>
                  </a:cubicBezTo>
                  <a:cubicBezTo>
                    <a:pt x="3055" y="1018"/>
                    <a:pt x="3055" y="1018"/>
                    <a:pt x="3055" y="1018"/>
                  </a:cubicBezTo>
                  <a:cubicBezTo>
                    <a:pt x="3055" y="1018"/>
                    <a:pt x="3055" y="1018"/>
                    <a:pt x="3055" y="1018"/>
                  </a:cubicBezTo>
                  <a:cubicBezTo>
                    <a:pt x="3064" y="1018"/>
                    <a:pt x="3076" y="1018"/>
                    <a:pt x="3085" y="1019"/>
                  </a:cubicBezTo>
                  <a:cubicBezTo>
                    <a:pt x="3090" y="1020"/>
                    <a:pt x="3094" y="1020"/>
                    <a:pt x="3097" y="1021"/>
                  </a:cubicBezTo>
                  <a:cubicBezTo>
                    <a:pt x="3099" y="1021"/>
                    <a:pt x="3100" y="1022"/>
                    <a:pt x="3101" y="1022"/>
                  </a:cubicBezTo>
                  <a:cubicBezTo>
                    <a:pt x="3101" y="1022"/>
                    <a:pt x="3101" y="1022"/>
                    <a:pt x="3101" y="1022"/>
                  </a:cubicBezTo>
                  <a:cubicBezTo>
                    <a:pt x="3102" y="1023"/>
                    <a:pt x="3104" y="1023"/>
                    <a:pt x="3105" y="1023"/>
                  </a:cubicBezTo>
                  <a:cubicBezTo>
                    <a:pt x="3133" y="1023"/>
                    <a:pt x="3133" y="1023"/>
                    <a:pt x="3133" y="1023"/>
                  </a:cubicBezTo>
                  <a:cubicBezTo>
                    <a:pt x="3134" y="1023"/>
                    <a:pt x="3135" y="1023"/>
                    <a:pt x="3136" y="1022"/>
                  </a:cubicBezTo>
                  <a:cubicBezTo>
                    <a:pt x="3138" y="1021"/>
                    <a:pt x="3139" y="1020"/>
                    <a:pt x="3141" y="1019"/>
                  </a:cubicBezTo>
                  <a:cubicBezTo>
                    <a:pt x="3143" y="1017"/>
                    <a:pt x="3144" y="1015"/>
                    <a:pt x="3146" y="1012"/>
                  </a:cubicBezTo>
                  <a:cubicBezTo>
                    <a:pt x="3149" y="1007"/>
                    <a:pt x="3153" y="1001"/>
                    <a:pt x="3156" y="994"/>
                  </a:cubicBezTo>
                  <a:cubicBezTo>
                    <a:pt x="3161" y="983"/>
                    <a:pt x="3166" y="971"/>
                    <a:pt x="3170" y="961"/>
                  </a:cubicBezTo>
                  <a:cubicBezTo>
                    <a:pt x="3173" y="953"/>
                    <a:pt x="3176" y="946"/>
                    <a:pt x="3178" y="942"/>
                  </a:cubicBezTo>
                  <a:cubicBezTo>
                    <a:pt x="3203" y="937"/>
                    <a:pt x="3230" y="931"/>
                    <a:pt x="3260" y="931"/>
                  </a:cubicBezTo>
                  <a:cubicBezTo>
                    <a:pt x="3261" y="931"/>
                    <a:pt x="3262" y="931"/>
                    <a:pt x="3262" y="931"/>
                  </a:cubicBezTo>
                  <a:cubicBezTo>
                    <a:pt x="3263" y="931"/>
                    <a:pt x="3263" y="931"/>
                    <a:pt x="3263" y="931"/>
                  </a:cubicBezTo>
                  <a:cubicBezTo>
                    <a:pt x="3266" y="931"/>
                    <a:pt x="3269" y="929"/>
                    <a:pt x="3270" y="926"/>
                  </a:cubicBezTo>
                  <a:cubicBezTo>
                    <a:pt x="3279" y="908"/>
                    <a:pt x="3288" y="890"/>
                    <a:pt x="3297" y="871"/>
                  </a:cubicBezTo>
                  <a:cubicBezTo>
                    <a:pt x="3303" y="866"/>
                    <a:pt x="3309" y="862"/>
                    <a:pt x="3315" y="857"/>
                  </a:cubicBezTo>
                  <a:cubicBezTo>
                    <a:pt x="3316" y="856"/>
                    <a:pt x="3317" y="855"/>
                    <a:pt x="3317" y="854"/>
                  </a:cubicBezTo>
                  <a:cubicBezTo>
                    <a:pt x="3318" y="853"/>
                    <a:pt x="3318" y="852"/>
                    <a:pt x="3319" y="851"/>
                  </a:cubicBezTo>
                  <a:cubicBezTo>
                    <a:pt x="3325" y="851"/>
                    <a:pt x="3325" y="851"/>
                    <a:pt x="3325" y="851"/>
                  </a:cubicBezTo>
                  <a:cubicBezTo>
                    <a:pt x="3328" y="851"/>
                    <a:pt x="3330" y="850"/>
                    <a:pt x="3331" y="849"/>
                  </a:cubicBezTo>
                  <a:cubicBezTo>
                    <a:pt x="3332" y="848"/>
                    <a:pt x="3333" y="847"/>
                    <a:pt x="3333" y="846"/>
                  </a:cubicBezTo>
                  <a:cubicBezTo>
                    <a:pt x="3338" y="845"/>
                    <a:pt x="3342" y="844"/>
                    <a:pt x="3347" y="843"/>
                  </a:cubicBezTo>
                  <a:cubicBezTo>
                    <a:pt x="3349" y="843"/>
                    <a:pt x="3351" y="841"/>
                    <a:pt x="3352" y="839"/>
                  </a:cubicBezTo>
                  <a:cubicBezTo>
                    <a:pt x="3353" y="838"/>
                    <a:pt x="3354" y="837"/>
                    <a:pt x="3354" y="836"/>
                  </a:cubicBezTo>
                  <a:cubicBezTo>
                    <a:pt x="3357" y="836"/>
                    <a:pt x="3357" y="836"/>
                    <a:pt x="3357" y="836"/>
                  </a:cubicBezTo>
                  <a:cubicBezTo>
                    <a:pt x="3359" y="836"/>
                    <a:pt x="3362" y="835"/>
                    <a:pt x="3363" y="833"/>
                  </a:cubicBezTo>
                  <a:cubicBezTo>
                    <a:pt x="3368" y="827"/>
                    <a:pt x="3372" y="822"/>
                    <a:pt x="3377" y="816"/>
                  </a:cubicBezTo>
                  <a:cubicBezTo>
                    <a:pt x="3380" y="816"/>
                    <a:pt x="3380" y="816"/>
                    <a:pt x="3380" y="816"/>
                  </a:cubicBezTo>
                  <a:cubicBezTo>
                    <a:pt x="3383" y="816"/>
                    <a:pt x="3385" y="816"/>
                    <a:pt x="3386" y="814"/>
                  </a:cubicBezTo>
                  <a:cubicBezTo>
                    <a:pt x="3387" y="814"/>
                    <a:pt x="3387" y="813"/>
                    <a:pt x="3387" y="813"/>
                  </a:cubicBezTo>
                  <a:cubicBezTo>
                    <a:pt x="3408" y="813"/>
                    <a:pt x="3408" y="813"/>
                    <a:pt x="3408" y="813"/>
                  </a:cubicBezTo>
                  <a:cubicBezTo>
                    <a:pt x="3410" y="813"/>
                    <a:pt x="3412" y="812"/>
                    <a:pt x="3414" y="810"/>
                  </a:cubicBezTo>
                  <a:cubicBezTo>
                    <a:pt x="3414" y="810"/>
                    <a:pt x="3415" y="809"/>
                    <a:pt x="3415" y="809"/>
                  </a:cubicBezTo>
                  <a:cubicBezTo>
                    <a:pt x="3439" y="809"/>
                    <a:pt x="3439" y="809"/>
                    <a:pt x="3439" y="809"/>
                  </a:cubicBezTo>
                  <a:cubicBezTo>
                    <a:pt x="3442" y="809"/>
                    <a:pt x="3444" y="808"/>
                    <a:pt x="3445" y="806"/>
                  </a:cubicBezTo>
                  <a:cubicBezTo>
                    <a:pt x="3446" y="806"/>
                    <a:pt x="3446" y="806"/>
                    <a:pt x="3446" y="805"/>
                  </a:cubicBezTo>
                  <a:cubicBezTo>
                    <a:pt x="3463" y="805"/>
                    <a:pt x="3463" y="805"/>
                    <a:pt x="3463" y="805"/>
                  </a:cubicBezTo>
                  <a:cubicBezTo>
                    <a:pt x="3465" y="805"/>
                    <a:pt x="3467" y="804"/>
                    <a:pt x="3469" y="803"/>
                  </a:cubicBezTo>
                  <a:cubicBezTo>
                    <a:pt x="3470" y="802"/>
                    <a:pt x="3471" y="800"/>
                    <a:pt x="3471" y="799"/>
                  </a:cubicBezTo>
                  <a:cubicBezTo>
                    <a:pt x="3477" y="797"/>
                    <a:pt x="3482" y="795"/>
                    <a:pt x="3488" y="794"/>
                  </a:cubicBezTo>
                  <a:cubicBezTo>
                    <a:pt x="3480" y="807"/>
                    <a:pt x="3472" y="821"/>
                    <a:pt x="3464" y="834"/>
                  </a:cubicBezTo>
                  <a:cubicBezTo>
                    <a:pt x="3463" y="835"/>
                    <a:pt x="3463" y="836"/>
                    <a:pt x="3463" y="837"/>
                  </a:cubicBezTo>
                  <a:cubicBezTo>
                    <a:pt x="3462" y="842"/>
                    <a:pt x="3461" y="848"/>
                    <a:pt x="3460" y="853"/>
                  </a:cubicBezTo>
                  <a:cubicBezTo>
                    <a:pt x="3451" y="858"/>
                    <a:pt x="3442" y="863"/>
                    <a:pt x="3433" y="869"/>
                  </a:cubicBezTo>
                  <a:cubicBezTo>
                    <a:pt x="3424" y="869"/>
                    <a:pt x="3424" y="869"/>
                    <a:pt x="3424" y="869"/>
                  </a:cubicBezTo>
                  <a:cubicBezTo>
                    <a:pt x="3422" y="869"/>
                    <a:pt x="3419" y="870"/>
                    <a:pt x="3418" y="871"/>
                  </a:cubicBezTo>
                  <a:cubicBezTo>
                    <a:pt x="3417" y="872"/>
                    <a:pt x="3416" y="873"/>
                    <a:pt x="3416" y="874"/>
                  </a:cubicBezTo>
                  <a:cubicBezTo>
                    <a:pt x="3413" y="875"/>
                    <a:pt x="3409" y="876"/>
                    <a:pt x="3406" y="877"/>
                  </a:cubicBezTo>
                  <a:cubicBezTo>
                    <a:pt x="3404" y="877"/>
                    <a:pt x="3402" y="878"/>
                    <a:pt x="3401" y="880"/>
                  </a:cubicBezTo>
                  <a:cubicBezTo>
                    <a:pt x="3396" y="880"/>
                    <a:pt x="3396" y="880"/>
                    <a:pt x="3396" y="880"/>
                  </a:cubicBezTo>
                  <a:cubicBezTo>
                    <a:pt x="3394" y="880"/>
                    <a:pt x="3392" y="881"/>
                    <a:pt x="3390" y="883"/>
                  </a:cubicBezTo>
                  <a:cubicBezTo>
                    <a:pt x="3389" y="884"/>
                    <a:pt x="3389" y="885"/>
                    <a:pt x="3388" y="886"/>
                  </a:cubicBezTo>
                  <a:cubicBezTo>
                    <a:pt x="3382" y="888"/>
                    <a:pt x="3376" y="890"/>
                    <a:pt x="3370" y="892"/>
                  </a:cubicBezTo>
                  <a:cubicBezTo>
                    <a:pt x="3368" y="893"/>
                    <a:pt x="3366" y="895"/>
                    <a:pt x="3365" y="897"/>
                  </a:cubicBezTo>
                  <a:cubicBezTo>
                    <a:pt x="3361" y="909"/>
                    <a:pt x="3357" y="920"/>
                    <a:pt x="3353" y="932"/>
                  </a:cubicBezTo>
                  <a:cubicBezTo>
                    <a:pt x="3353" y="933"/>
                    <a:pt x="3353" y="933"/>
                    <a:pt x="3353" y="934"/>
                  </a:cubicBezTo>
                  <a:cubicBezTo>
                    <a:pt x="3353" y="954"/>
                    <a:pt x="3353" y="954"/>
                    <a:pt x="3353" y="954"/>
                  </a:cubicBezTo>
                  <a:cubicBezTo>
                    <a:pt x="3352" y="955"/>
                    <a:pt x="3352" y="955"/>
                    <a:pt x="3351" y="955"/>
                  </a:cubicBezTo>
                  <a:cubicBezTo>
                    <a:pt x="3350" y="957"/>
                    <a:pt x="3349" y="959"/>
                    <a:pt x="3349" y="961"/>
                  </a:cubicBezTo>
                  <a:cubicBezTo>
                    <a:pt x="3349" y="969"/>
                    <a:pt x="3349" y="969"/>
                    <a:pt x="3349" y="969"/>
                  </a:cubicBezTo>
                  <a:cubicBezTo>
                    <a:pt x="3348" y="970"/>
                    <a:pt x="3348" y="970"/>
                    <a:pt x="3347" y="971"/>
                  </a:cubicBezTo>
                  <a:cubicBezTo>
                    <a:pt x="3346" y="972"/>
                    <a:pt x="3345" y="974"/>
                    <a:pt x="3345" y="976"/>
                  </a:cubicBezTo>
                  <a:cubicBezTo>
                    <a:pt x="3345" y="984"/>
                    <a:pt x="3345" y="984"/>
                    <a:pt x="3345" y="984"/>
                  </a:cubicBezTo>
                  <a:cubicBezTo>
                    <a:pt x="3331" y="995"/>
                    <a:pt x="3317" y="1007"/>
                    <a:pt x="3303" y="1018"/>
                  </a:cubicBezTo>
                  <a:cubicBezTo>
                    <a:pt x="3298" y="1018"/>
                    <a:pt x="3298" y="1018"/>
                    <a:pt x="3298" y="1018"/>
                  </a:cubicBezTo>
                  <a:cubicBezTo>
                    <a:pt x="3295" y="1018"/>
                    <a:pt x="3292" y="1020"/>
                    <a:pt x="3290" y="1022"/>
                  </a:cubicBezTo>
                  <a:cubicBezTo>
                    <a:pt x="3290" y="1023"/>
                    <a:pt x="3289" y="1025"/>
                    <a:pt x="3289" y="1026"/>
                  </a:cubicBezTo>
                  <a:cubicBezTo>
                    <a:pt x="3286" y="1026"/>
                    <a:pt x="3286" y="1026"/>
                    <a:pt x="3286" y="1026"/>
                  </a:cubicBezTo>
                  <a:cubicBezTo>
                    <a:pt x="3283" y="1026"/>
                    <a:pt x="3280" y="1027"/>
                    <a:pt x="3279" y="1030"/>
                  </a:cubicBezTo>
                  <a:cubicBezTo>
                    <a:pt x="3279" y="1030"/>
                    <a:pt x="3278" y="1031"/>
                    <a:pt x="3278" y="1032"/>
                  </a:cubicBezTo>
                  <a:cubicBezTo>
                    <a:pt x="3312" y="1032"/>
                    <a:pt x="3312" y="1032"/>
                    <a:pt x="3312" y="1032"/>
                  </a:cubicBezTo>
                  <a:cubicBezTo>
                    <a:pt x="3328" y="1019"/>
                    <a:pt x="3343" y="1007"/>
                    <a:pt x="3358" y="994"/>
                  </a:cubicBezTo>
                  <a:cubicBezTo>
                    <a:pt x="3360" y="993"/>
                    <a:pt x="3361" y="990"/>
                    <a:pt x="3361" y="988"/>
                  </a:cubicBezTo>
                  <a:cubicBezTo>
                    <a:pt x="3361" y="984"/>
                    <a:pt x="3361" y="984"/>
                    <a:pt x="3361" y="984"/>
                  </a:cubicBezTo>
                  <a:cubicBezTo>
                    <a:pt x="3362" y="983"/>
                    <a:pt x="3362" y="983"/>
                    <a:pt x="3363" y="982"/>
                  </a:cubicBezTo>
                  <a:cubicBezTo>
                    <a:pt x="3364" y="981"/>
                    <a:pt x="3365" y="979"/>
                    <a:pt x="3365" y="976"/>
                  </a:cubicBezTo>
                  <a:cubicBezTo>
                    <a:pt x="3365" y="968"/>
                    <a:pt x="3365" y="968"/>
                    <a:pt x="3365" y="968"/>
                  </a:cubicBezTo>
                  <a:cubicBezTo>
                    <a:pt x="3366" y="968"/>
                    <a:pt x="3366" y="968"/>
                    <a:pt x="3367" y="967"/>
                  </a:cubicBezTo>
                  <a:cubicBezTo>
                    <a:pt x="3368" y="966"/>
                    <a:pt x="3369" y="963"/>
                    <a:pt x="3369" y="961"/>
                  </a:cubicBezTo>
                  <a:cubicBezTo>
                    <a:pt x="3369" y="936"/>
                    <a:pt x="3369" y="936"/>
                    <a:pt x="3369" y="936"/>
                  </a:cubicBezTo>
                  <a:cubicBezTo>
                    <a:pt x="3372" y="926"/>
                    <a:pt x="3376" y="916"/>
                    <a:pt x="3379" y="907"/>
                  </a:cubicBezTo>
                  <a:cubicBezTo>
                    <a:pt x="3386" y="905"/>
                    <a:pt x="3392" y="902"/>
                    <a:pt x="3399" y="900"/>
                  </a:cubicBezTo>
                  <a:cubicBezTo>
                    <a:pt x="3401" y="900"/>
                    <a:pt x="3402" y="898"/>
                    <a:pt x="3403" y="897"/>
                  </a:cubicBezTo>
                  <a:cubicBezTo>
                    <a:pt x="3408" y="897"/>
                    <a:pt x="3408" y="897"/>
                    <a:pt x="3408" y="897"/>
                  </a:cubicBezTo>
                  <a:cubicBezTo>
                    <a:pt x="3410" y="897"/>
                    <a:pt x="3412" y="896"/>
                    <a:pt x="3414" y="894"/>
                  </a:cubicBezTo>
                  <a:cubicBezTo>
                    <a:pt x="3415" y="894"/>
                    <a:pt x="3415" y="893"/>
                    <a:pt x="3416" y="891"/>
                  </a:cubicBezTo>
                  <a:cubicBezTo>
                    <a:pt x="3419" y="891"/>
                    <a:pt x="3422" y="890"/>
                    <a:pt x="3426" y="889"/>
                  </a:cubicBezTo>
                  <a:cubicBezTo>
                    <a:pt x="3428" y="889"/>
                    <a:pt x="3430" y="887"/>
                    <a:pt x="3431" y="885"/>
                  </a:cubicBezTo>
                  <a:cubicBezTo>
                    <a:pt x="3436" y="885"/>
                    <a:pt x="3436" y="885"/>
                    <a:pt x="3436" y="885"/>
                  </a:cubicBezTo>
                  <a:cubicBezTo>
                    <a:pt x="3437" y="885"/>
                    <a:pt x="3439" y="885"/>
                    <a:pt x="3440" y="884"/>
                  </a:cubicBezTo>
                  <a:cubicBezTo>
                    <a:pt x="3450" y="878"/>
                    <a:pt x="3461" y="871"/>
                    <a:pt x="3471" y="865"/>
                  </a:cubicBezTo>
                  <a:cubicBezTo>
                    <a:pt x="3473" y="864"/>
                    <a:pt x="3475" y="862"/>
                    <a:pt x="3475" y="860"/>
                  </a:cubicBezTo>
                  <a:cubicBezTo>
                    <a:pt x="3476" y="854"/>
                    <a:pt x="3478" y="848"/>
                    <a:pt x="3479" y="842"/>
                  </a:cubicBezTo>
                  <a:cubicBezTo>
                    <a:pt x="3488" y="826"/>
                    <a:pt x="3498" y="810"/>
                    <a:pt x="3507" y="794"/>
                  </a:cubicBezTo>
                  <a:cubicBezTo>
                    <a:pt x="3510" y="794"/>
                    <a:pt x="3510" y="794"/>
                    <a:pt x="3510" y="794"/>
                  </a:cubicBezTo>
                  <a:cubicBezTo>
                    <a:pt x="3513" y="794"/>
                    <a:pt x="3516" y="792"/>
                    <a:pt x="3518" y="789"/>
                  </a:cubicBezTo>
                  <a:cubicBezTo>
                    <a:pt x="3518" y="788"/>
                    <a:pt x="3519" y="787"/>
                    <a:pt x="3519" y="786"/>
                  </a:cubicBezTo>
                  <a:cubicBezTo>
                    <a:pt x="3526" y="786"/>
                    <a:pt x="3526" y="786"/>
                    <a:pt x="3526" y="786"/>
                  </a:cubicBezTo>
                  <a:cubicBezTo>
                    <a:pt x="3528" y="786"/>
                    <a:pt x="3530" y="785"/>
                    <a:pt x="3532" y="784"/>
                  </a:cubicBezTo>
                  <a:cubicBezTo>
                    <a:pt x="3532" y="783"/>
                    <a:pt x="3533" y="783"/>
                    <a:pt x="3533" y="782"/>
                  </a:cubicBezTo>
                  <a:cubicBezTo>
                    <a:pt x="3538" y="782"/>
                    <a:pt x="3538" y="782"/>
                    <a:pt x="3538" y="782"/>
                  </a:cubicBezTo>
                  <a:cubicBezTo>
                    <a:pt x="3540" y="782"/>
                    <a:pt x="3542" y="781"/>
                    <a:pt x="3544" y="780"/>
                  </a:cubicBezTo>
                  <a:cubicBezTo>
                    <a:pt x="3544" y="779"/>
                    <a:pt x="3544" y="779"/>
                    <a:pt x="3545" y="778"/>
                  </a:cubicBezTo>
                  <a:cubicBezTo>
                    <a:pt x="3554" y="778"/>
                    <a:pt x="3554" y="778"/>
                    <a:pt x="3554" y="778"/>
                  </a:cubicBezTo>
                  <a:cubicBezTo>
                    <a:pt x="3556" y="778"/>
                    <a:pt x="3558" y="778"/>
                    <a:pt x="3559" y="776"/>
                  </a:cubicBezTo>
                  <a:cubicBezTo>
                    <a:pt x="3560" y="776"/>
                    <a:pt x="3560" y="775"/>
                    <a:pt x="3561" y="775"/>
                  </a:cubicBezTo>
                  <a:cubicBezTo>
                    <a:pt x="3577" y="775"/>
                    <a:pt x="3577" y="775"/>
                    <a:pt x="3577" y="775"/>
                  </a:cubicBezTo>
                  <a:cubicBezTo>
                    <a:pt x="3579" y="775"/>
                    <a:pt x="3581" y="774"/>
                    <a:pt x="3583" y="772"/>
                  </a:cubicBezTo>
                  <a:cubicBezTo>
                    <a:pt x="3583" y="772"/>
                    <a:pt x="3584" y="771"/>
                    <a:pt x="3584" y="771"/>
                  </a:cubicBezTo>
                  <a:cubicBezTo>
                    <a:pt x="3617" y="771"/>
                    <a:pt x="3617" y="771"/>
                    <a:pt x="3617" y="771"/>
                  </a:cubicBezTo>
                  <a:cubicBezTo>
                    <a:pt x="3619" y="771"/>
                    <a:pt x="3621" y="770"/>
                    <a:pt x="3622" y="768"/>
                  </a:cubicBezTo>
                  <a:cubicBezTo>
                    <a:pt x="3623" y="768"/>
                    <a:pt x="3623" y="767"/>
                    <a:pt x="3623" y="767"/>
                  </a:cubicBezTo>
                  <a:cubicBezTo>
                    <a:pt x="3644" y="767"/>
                    <a:pt x="3644" y="767"/>
                    <a:pt x="3644" y="767"/>
                  </a:cubicBezTo>
                  <a:cubicBezTo>
                    <a:pt x="3646" y="767"/>
                    <a:pt x="3648" y="766"/>
                    <a:pt x="3650" y="765"/>
                  </a:cubicBezTo>
                  <a:cubicBezTo>
                    <a:pt x="3651" y="764"/>
                    <a:pt x="3651" y="763"/>
                    <a:pt x="3652" y="761"/>
                  </a:cubicBezTo>
                  <a:cubicBezTo>
                    <a:pt x="3655" y="761"/>
                    <a:pt x="3658" y="760"/>
                    <a:pt x="3662" y="760"/>
                  </a:cubicBezTo>
                  <a:cubicBezTo>
                    <a:pt x="3665" y="759"/>
                    <a:pt x="3668" y="759"/>
                    <a:pt x="3671" y="758"/>
                  </a:cubicBezTo>
                  <a:cubicBezTo>
                    <a:pt x="3674" y="757"/>
                    <a:pt x="3677" y="756"/>
                    <a:pt x="3680" y="754"/>
                  </a:cubicBezTo>
                  <a:cubicBezTo>
                    <a:pt x="3682" y="753"/>
                    <a:pt x="3684" y="750"/>
                    <a:pt x="3684" y="747"/>
                  </a:cubicBezTo>
                  <a:cubicBezTo>
                    <a:pt x="3689" y="743"/>
                    <a:pt x="3695" y="739"/>
                    <a:pt x="3700" y="734"/>
                  </a:cubicBezTo>
                  <a:cubicBezTo>
                    <a:pt x="3702" y="733"/>
                    <a:pt x="3703" y="730"/>
                    <a:pt x="3703" y="728"/>
                  </a:cubicBezTo>
                  <a:cubicBezTo>
                    <a:pt x="3703" y="725"/>
                    <a:pt x="3703" y="725"/>
                    <a:pt x="3703" y="725"/>
                  </a:cubicBezTo>
                  <a:cubicBezTo>
                    <a:pt x="3706" y="723"/>
                    <a:pt x="3709" y="722"/>
                    <a:pt x="3711" y="720"/>
                  </a:cubicBezTo>
                  <a:cubicBezTo>
                    <a:pt x="3714" y="718"/>
                    <a:pt x="3715" y="716"/>
                    <a:pt x="3715" y="713"/>
                  </a:cubicBezTo>
                  <a:cubicBezTo>
                    <a:pt x="3715" y="710"/>
                    <a:pt x="3715" y="710"/>
                    <a:pt x="3715" y="710"/>
                  </a:cubicBezTo>
                  <a:cubicBezTo>
                    <a:pt x="3718" y="708"/>
                    <a:pt x="3720" y="706"/>
                    <a:pt x="3723" y="704"/>
                  </a:cubicBezTo>
                  <a:cubicBezTo>
                    <a:pt x="3726" y="703"/>
                    <a:pt x="3727" y="700"/>
                    <a:pt x="3727" y="697"/>
                  </a:cubicBezTo>
                  <a:cubicBezTo>
                    <a:pt x="3727" y="694"/>
                    <a:pt x="3727" y="694"/>
                    <a:pt x="3727" y="694"/>
                  </a:cubicBezTo>
                  <a:cubicBezTo>
                    <a:pt x="3730" y="693"/>
                    <a:pt x="3732" y="691"/>
                    <a:pt x="3735" y="689"/>
                  </a:cubicBezTo>
                  <a:cubicBezTo>
                    <a:pt x="3737" y="687"/>
                    <a:pt x="3739" y="685"/>
                    <a:pt x="3739" y="682"/>
                  </a:cubicBezTo>
                  <a:cubicBezTo>
                    <a:pt x="3739" y="681"/>
                    <a:pt x="3739" y="681"/>
                    <a:pt x="3739" y="681"/>
                  </a:cubicBezTo>
                  <a:cubicBezTo>
                    <a:pt x="3740" y="680"/>
                    <a:pt x="3741" y="679"/>
                    <a:pt x="3742" y="677"/>
                  </a:cubicBezTo>
                  <a:cubicBezTo>
                    <a:pt x="3743" y="675"/>
                    <a:pt x="3744" y="672"/>
                    <a:pt x="3745" y="669"/>
                  </a:cubicBezTo>
                  <a:cubicBezTo>
                    <a:pt x="3747" y="668"/>
                    <a:pt x="3748" y="667"/>
                    <a:pt x="3750" y="667"/>
                  </a:cubicBezTo>
                  <a:cubicBezTo>
                    <a:pt x="3753" y="665"/>
                    <a:pt x="3755" y="662"/>
                    <a:pt x="3755" y="659"/>
                  </a:cubicBezTo>
                  <a:cubicBezTo>
                    <a:pt x="3755" y="655"/>
                    <a:pt x="3755" y="655"/>
                    <a:pt x="3755" y="655"/>
                  </a:cubicBezTo>
                  <a:cubicBezTo>
                    <a:pt x="3761" y="651"/>
                    <a:pt x="3767" y="646"/>
                    <a:pt x="3773" y="641"/>
                  </a:cubicBezTo>
                  <a:cubicBezTo>
                    <a:pt x="3778" y="641"/>
                    <a:pt x="3778" y="641"/>
                    <a:pt x="3778" y="641"/>
                  </a:cubicBezTo>
                  <a:cubicBezTo>
                    <a:pt x="3780" y="641"/>
                    <a:pt x="3782" y="640"/>
                    <a:pt x="3784" y="638"/>
                  </a:cubicBezTo>
                  <a:cubicBezTo>
                    <a:pt x="3784" y="638"/>
                    <a:pt x="3785" y="637"/>
                    <a:pt x="3785" y="637"/>
                  </a:cubicBezTo>
                  <a:cubicBezTo>
                    <a:pt x="3786" y="637"/>
                    <a:pt x="3786" y="637"/>
                    <a:pt x="3786" y="637"/>
                  </a:cubicBezTo>
                  <a:cubicBezTo>
                    <a:pt x="3788" y="637"/>
                    <a:pt x="3790" y="636"/>
                    <a:pt x="3791" y="634"/>
                  </a:cubicBezTo>
                  <a:cubicBezTo>
                    <a:pt x="3792" y="634"/>
                    <a:pt x="3792" y="634"/>
                    <a:pt x="3793" y="633"/>
                  </a:cubicBezTo>
                  <a:cubicBezTo>
                    <a:pt x="3793" y="633"/>
                    <a:pt x="3793" y="633"/>
                    <a:pt x="3793" y="633"/>
                  </a:cubicBezTo>
                  <a:cubicBezTo>
                    <a:pt x="3796" y="633"/>
                    <a:pt x="3798" y="632"/>
                    <a:pt x="3799" y="631"/>
                  </a:cubicBezTo>
                  <a:cubicBezTo>
                    <a:pt x="3800" y="630"/>
                    <a:pt x="3800" y="630"/>
                    <a:pt x="3800" y="629"/>
                  </a:cubicBezTo>
                  <a:cubicBezTo>
                    <a:pt x="3801" y="629"/>
                    <a:pt x="3801" y="629"/>
                    <a:pt x="3801" y="629"/>
                  </a:cubicBezTo>
                  <a:cubicBezTo>
                    <a:pt x="3803" y="629"/>
                    <a:pt x="3806" y="628"/>
                    <a:pt x="3807" y="627"/>
                  </a:cubicBezTo>
                  <a:cubicBezTo>
                    <a:pt x="3808" y="626"/>
                    <a:pt x="3808" y="626"/>
                    <a:pt x="3808" y="625"/>
                  </a:cubicBezTo>
                  <a:cubicBezTo>
                    <a:pt x="3809" y="625"/>
                    <a:pt x="3809" y="625"/>
                    <a:pt x="3809" y="625"/>
                  </a:cubicBezTo>
                  <a:cubicBezTo>
                    <a:pt x="3811" y="625"/>
                    <a:pt x="3813" y="624"/>
                    <a:pt x="3815" y="623"/>
                  </a:cubicBezTo>
                  <a:cubicBezTo>
                    <a:pt x="3815" y="622"/>
                    <a:pt x="3816" y="622"/>
                    <a:pt x="3816" y="622"/>
                  </a:cubicBezTo>
                  <a:cubicBezTo>
                    <a:pt x="3817" y="622"/>
                    <a:pt x="3817" y="622"/>
                    <a:pt x="3817" y="622"/>
                  </a:cubicBezTo>
                  <a:cubicBezTo>
                    <a:pt x="3819" y="622"/>
                    <a:pt x="3821" y="621"/>
                    <a:pt x="3823" y="619"/>
                  </a:cubicBezTo>
                  <a:cubicBezTo>
                    <a:pt x="3823" y="619"/>
                    <a:pt x="3824" y="618"/>
                    <a:pt x="3824" y="618"/>
                  </a:cubicBezTo>
                  <a:cubicBezTo>
                    <a:pt x="3829" y="618"/>
                    <a:pt x="3829" y="618"/>
                    <a:pt x="3829" y="618"/>
                  </a:cubicBezTo>
                  <a:cubicBezTo>
                    <a:pt x="3831" y="618"/>
                    <a:pt x="3833" y="617"/>
                    <a:pt x="3835" y="615"/>
                  </a:cubicBezTo>
                  <a:cubicBezTo>
                    <a:pt x="3835" y="615"/>
                    <a:pt x="3835" y="614"/>
                    <a:pt x="3836" y="614"/>
                  </a:cubicBezTo>
                  <a:cubicBezTo>
                    <a:pt x="3837" y="614"/>
                    <a:pt x="3837" y="614"/>
                    <a:pt x="3837" y="614"/>
                  </a:cubicBezTo>
                  <a:cubicBezTo>
                    <a:pt x="3839" y="614"/>
                    <a:pt x="3841" y="613"/>
                    <a:pt x="3843" y="611"/>
                  </a:cubicBezTo>
                  <a:cubicBezTo>
                    <a:pt x="3843" y="611"/>
                    <a:pt x="3843" y="611"/>
                    <a:pt x="3844" y="610"/>
                  </a:cubicBezTo>
                  <a:cubicBezTo>
                    <a:pt x="3848" y="610"/>
                    <a:pt x="3848" y="610"/>
                    <a:pt x="3848" y="610"/>
                  </a:cubicBezTo>
                  <a:cubicBezTo>
                    <a:pt x="3852" y="610"/>
                    <a:pt x="3855" y="608"/>
                    <a:pt x="3856" y="605"/>
                  </a:cubicBezTo>
                  <a:cubicBezTo>
                    <a:pt x="3856" y="604"/>
                    <a:pt x="3857" y="603"/>
                    <a:pt x="3857" y="602"/>
                  </a:cubicBezTo>
                  <a:cubicBezTo>
                    <a:pt x="3860" y="602"/>
                    <a:pt x="3860" y="602"/>
                    <a:pt x="3860" y="602"/>
                  </a:cubicBezTo>
                  <a:cubicBezTo>
                    <a:pt x="3862" y="602"/>
                    <a:pt x="3864" y="602"/>
                    <a:pt x="3866" y="600"/>
                  </a:cubicBezTo>
                  <a:cubicBezTo>
                    <a:pt x="3892" y="576"/>
                    <a:pt x="3918" y="552"/>
                    <a:pt x="3945" y="528"/>
                  </a:cubicBezTo>
                  <a:cubicBezTo>
                    <a:pt x="3946" y="526"/>
                    <a:pt x="3947" y="524"/>
                    <a:pt x="3947" y="522"/>
                  </a:cubicBezTo>
                  <a:cubicBezTo>
                    <a:pt x="3947" y="518"/>
                    <a:pt x="3947" y="518"/>
                    <a:pt x="3947" y="518"/>
                  </a:cubicBezTo>
                  <a:cubicBezTo>
                    <a:pt x="3963" y="503"/>
                    <a:pt x="3979" y="489"/>
                    <a:pt x="3996" y="474"/>
                  </a:cubicBezTo>
                  <a:cubicBezTo>
                    <a:pt x="3997" y="472"/>
                    <a:pt x="3998" y="470"/>
                    <a:pt x="3998" y="468"/>
                  </a:cubicBezTo>
                  <a:cubicBezTo>
                    <a:pt x="3998" y="464"/>
                    <a:pt x="3998" y="464"/>
                    <a:pt x="3998" y="464"/>
                  </a:cubicBezTo>
                  <a:cubicBezTo>
                    <a:pt x="3998" y="462"/>
                    <a:pt x="3997" y="460"/>
                    <a:pt x="3996" y="458"/>
                  </a:cubicBezTo>
                  <a:cubicBezTo>
                    <a:pt x="3994" y="457"/>
                    <a:pt x="3992" y="456"/>
                    <a:pt x="3990" y="456"/>
                  </a:cubicBezTo>
                  <a:cubicBezTo>
                    <a:pt x="3982" y="456"/>
                    <a:pt x="3982" y="456"/>
                    <a:pt x="3982" y="456"/>
                  </a:cubicBezTo>
                  <a:cubicBezTo>
                    <a:pt x="3980" y="456"/>
                    <a:pt x="3978" y="457"/>
                    <a:pt x="3976" y="459"/>
                  </a:cubicBezTo>
                  <a:cubicBezTo>
                    <a:pt x="3974" y="460"/>
                    <a:pt x="3973" y="461"/>
                    <a:pt x="3971" y="462"/>
                  </a:cubicBezTo>
                  <a:cubicBezTo>
                    <a:pt x="3968" y="464"/>
                    <a:pt x="3965" y="465"/>
                    <a:pt x="3961" y="467"/>
                  </a:cubicBezTo>
                  <a:cubicBezTo>
                    <a:pt x="3957" y="468"/>
                    <a:pt x="3952" y="469"/>
                    <a:pt x="3947" y="472"/>
                  </a:cubicBezTo>
                  <a:cubicBezTo>
                    <a:pt x="3946" y="473"/>
                    <a:pt x="3945" y="474"/>
                    <a:pt x="3944" y="475"/>
                  </a:cubicBezTo>
                  <a:cubicBezTo>
                    <a:pt x="3943" y="475"/>
                    <a:pt x="3943" y="475"/>
                    <a:pt x="3943" y="475"/>
                  </a:cubicBezTo>
                  <a:cubicBezTo>
                    <a:pt x="3941" y="475"/>
                    <a:pt x="3939" y="476"/>
                    <a:pt x="3937" y="477"/>
                  </a:cubicBezTo>
                  <a:cubicBezTo>
                    <a:pt x="3937" y="478"/>
                    <a:pt x="3936" y="478"/>
                    <a:pt x="3936" y="479"/>
                  </a:cubicBezTo>
                  <a:cubicBezTo>
                    <a:pt x="3935" y="479"/>
                    <a:pt x="3935" y="479"/>
                    <a:pt x="3935" y="479"/>
                  </a:cubicBezTo>
                  <a:cubicBezTo>
                    <a:pt x="3933" y="479"/>
                    <a:pt x="3931" y="480"/>
                    <a:pt x="3929" y="481"/>
                  </a:cubicBezTo>
                  <a:cubicBezTo>
                    <a:pt x="3929" y="482"/>
                    <a:pt x="3928" y="482"/>
                    <a:pt x="3928" y="483"/>
                  </a:cubicBezTo>
                  <a:cubicBezTo>
                    <a:pt x="3927" y="483"/>
                    <a:pt x="3927" y="483"/>
                    <a:pt x="3927" y="483"/>
                  </a:cubicBezTo>
                  <a:cubicBezTo>
                    <a:pt x="3925" y="483"/>
                    <a:pt x="3923" y="484"/>
                    <a:pt x="3921" y="485"/>
                  </a:cubicBezTo>
                  <a:cubicBezTo>
                    <a:pt x="3921" y="485"/>
                    <a:pt x="3921" y="486"/>
                    <a:pt x="3920" y="486"/>
                  </a:cubicBezTo>
                  <a:cubicBezTo>
                    <a:pt x="3919" y="486"/>
                    <a:pt x="3919" y="486"/>
                    <a:pt x="3919" y="486"/>
                  </a:cubicBezTo>
                  <a:cubicBezTo>
                    <a:pt x="3917" y="486"/>
                    <a:pt x="3915" y="487"/>
                    <a:pt x="3913" y="489"/>
                  </a:cubicBezTo>
                  <a:cubicBezTo>
                    <a:pt x="3913" y="490"/>
                    <a:pt x="3912" y="491"/>
                    <a:pt x="3911" y="492"/>
                  </a:cubicBezTo>
                  <a:cubicBezTo>
                    <a:pt x="3908" y="493"/>
                    <a:pt x="3905" y="494"/>
                    <a:pt x="3901" y="494"/>
                  </a:cubicBezTo>
                  <a:cubicBezTo>
                    <a:pt x="3899" y="495"/>
                    <a:pt x="3897" y="497"/>
                    <a:pt x="3896" y="499"/>
                  </a:cubicBezTo>
                  <a:cubicBezTo>
                    <a:pt x="3896" y="500"/>
                    <a:pt x="3895" y="501"/>
                    <a:pt x="3895" y="502"/>
                  </a:cubicBezTo>
                  <a:cubicBezTo>
                    <a:pt x="3892" y="502"/>
                    <a:pt x="3892" y="502"/>
                    <a:pt x="3892" y="502"/>
                  </a:cubicBezTo>
                  <a:cubicBezTo>
                    <a:pt x="3890" y="502"/>
                    <a:pt x="3887" y="503"/>
                    <a:pt x="3886" y="504"/>
                  </a:cubicBezTo>
                  <a:cubicBezTo>
                    <a:pt x="3885" y="505"/>
                    <a:pt x="3885" y="505"/>
                    <a:pt x="3885" y="506"/>
                  </a:cubicBezTo>
                  <a:cubicBezTo>
                    <a:pt x="3884" y="506"/>
                    <a:pt x="3884" y="506"/>
                    <a:pt x="3884" y="506"/>
                  </a:cubicBezTo>
                  <a:cubicBezTo>
                    <a:pt x="3882" y="506"/>
                    <a:pt x="3880" y="506"/>
                    <a:pt x="3878" y="508"/>
                  </a:cubicBezTo>
                  <a:cubicBezTo>
                    <a:pt x="3878" y="508"/>
                    <a:pt x="3877" y="509"/>
                    <a:pt x="3877" y="509"/>
                  </a:cubicBezTo>
                  <a:cubicBezTo>
                    <a:pt x="3872" y="509"/>
                    <a:pt x="3872" y="509"/>
                    <a:pt x="3872" y="509"/>
                  </a:cubicBezTo>
                  <a:cubicBezTo>
                    <a:pt x="3869" y="509"/>
                    <a:pt x="3866" y="511"/>
                    <a:pt x="3865" y="514"/>
                  </a:cubicBezTo>
                  <a:cubicBezTo>
                    <a:pt x="3864" y="515"/>
                    <a:pt x="3864" y="516"/>
                    <a:pt x="3863" y="517"/>
                  </a:cubicBezTo>
                  <a:cubicBezTo>
                    <a:pt x="3860" y="517"/>
                    <a:pt x="3860" y="517"/>
                    <a:pt x="3860" y="517"/>
                  </a:cubicBezTo>
                  <a:cubicBezTo>
                    <a:pt x="3858" y="517"/>
                    <a:pt x="3855" y="518"/>
                    <a:pt x="3853" y="520"/>
                  </a:cubicBezTo>
                  <a:cubicBezTo>
                    <a:pt x="3851" y="524"/>
                    <a:pt x="3847" y="528"/>
                    <a:pt x="3844" y="532"/>
                  </a:cubicBezTo>
                  <a:cubicBezTo>
                    <a:pt x="3841" y="532"/>
                    <a:pt x="3841" y="532"/>
                    <a:pt x="3841" y="532"/>
                  </a:cubicBezTo>
                  <a:cubicBezTo>
                    <a:pt x="3838" y="532"/>
                    <a:pt x="3836" y="533"/>
                    <a:pt x="3834" y="535"/>
                  </a:cubicBezTo>
                  <a:cubicBezTo>
                    <a:pt x="3830" y="541"/>
                    <a:pt x="3825" y="546"/>
                    <a:pt x="3821" y="551"/>
                  </a:cubicBezTo>
                  <a:cubicBezTo>
                    <a:pt x="3817" y="551"/>
                    <a:pt x="3817" y="551"/>
                    <a:pt x="3817" y="551"/>
                  </a:cubicBezTo>
                  <a:cubicBezTo>
                    <a:pt x="3814" y="551"/>
                    <a:pt x="3812" y="552"/>
                    <a:pt x="3810" y="555"/>
                  </a:cubicBezTo>
                  <a:cubicBezTo>
                    <a:pt x="3807" y="559"/>
                    <a:pt x="3804" y="563"/>
                    <a:pt x="3801" y="567"/>
                  </a:cubicBezTo>
                  <a:cubicBezTo>
                    <a:pt x="3797" y="567"/>
                    <a:pt x="3797" y="567"/>
                    <a:pt x="3797" y="567"/>
                  </a:cubicBezTo>
                  <a:cubicBezTo>
                    <a:pt x="3795" y="567"/>
                    <a:pt x="3792" y="568"/>
                    <a:pt x="3791" y="570"/>
                  </a:cubicBezTo>
                  <a:cubicBezTo>
                    <a:pt x="3788" y="574"/>
                    <a:pt x="3785" y="578"/>
                    <a:pt x="3782" y="582"/>
                  </a:cubicBezTo>
                  <a:cubicBezTo>
                    <a:pt x="3778" y="582"/>
                    <a:pt x="3778" y="582"/>
                    <a:pt x="3778" y="582"/>
                  </a:cubicBezTo>
                  <a:cubicBezTo>
                    <a:pt x="3775" y="582"/>
                    <a:pt x="3772" y="584"/>
                    <a:pt x="3770" y="586"/>
                  </a:cubicBezTo>
                  <a:cubicBezTo>
                    <a:pt x="3770" y="587"/>
                    <a:pt x="3769" y="589"/>
                    <a:pt x="3769" y="590"/>
                  </a:cubicBezTo>
                  <a:cubicBezTo>
                    <a:pt x="3766" y="590"/>
                    <a:pt x="3766" y="590"/>
                    <a:pt x="3766" y="590"/>
                  </a:cubicBezTo>
                  <a:cubicBezTo>
                    <a:pt x="3764" y="590"/>
                    <a:pt x="3762" y="591"/>
                    <a:pt x="3760" y="592"/>
                  </a:cubicBezTo>
                  <a:cubicBezTo>
                    <a:pt x="3760" y="593"/>
                    <a:pt x="3759" y="593"/>
                    <a:pt x="3759" y="593"/>
                  </a:cubicBezTo>
                  <a:cubicBezTo>
                    <a:pt x="3758" y="593"/>
                    <a:pt x="3758" y="593"/>
                    <a:pt x="3758" y="593"/>
                  </a:cubicBezTo>
                  <a:cubicBezTo>
                    <a:pt x="3756" y="593"/>
                    <a:pt x="3754" y="594"/>
                    <a:pt x="3752" y="596"/>
                  </a:cubicBezTo>
                  <a:cubicBezTo>
                    <a:pt x="3752" y="596"/>
                    <a:pt x="3751" y="597"/>
                    <a:pt x="3751" y="597"/>
                  </a:cubicBezTo>
                  <a:cubicBezTo>
                    <a:pt x="3750" y="597"/>
                    <a:pt x="3750" y="597"/>
                    <a:pt x="3750" y="597"/>
                  </a:cubicBezTo>
                  <a:cubicBezTo>
                    <a:pt x="3748" y="597"/>
                    <a:pt x="3746" y="598"/>
                    <a:pt x="3744" y="600"/>
                  </a:cubicBezTo>
                  <a:cubicBezTo>
                    <a:pt x="3744" y="600"/>
                    <a:pt x="3743" y="601"/>
                    <a:pt x="3743" y="601"/>
                  </a:cubicBezTo>
                  <a:cubicBezTo>
                    <a:pt x="3742" y="601"/>
                    <a:pt x="3742" y="601"/>
                    <a:pt x="3742" y="601"/>
                  </a:cubicBezTo>
                  <a:cubicBezTo>
                    <a:pt x="3740" y="601"/>
                    <a:pt x="3738" y="602"/>
                    <a:pt x="3736" y="604"/>
                  </a:cubicBezTo>
                  <a:cubicBezTo>
                    <a:pt x="3736" y="604"/>
                    <a:pt x="3736" y="604"/>
                    <a:pt x="3735" y="605"/>
                  </a:cubicBezTo>
                  <a:cubicBezTo>
                    <a:pt x="3734" y="605"/>
                    <a:pt x="3734" y="605"/>
                    <a:pt x="3734" y="605"/>
                  </a:cubicBezTo>
                  <a:cubicBezTo>
                    <a:pt x="3731" y="605"/>
                    <a:pt x="3728" y="607"/>
                    <a:pt x="3727" y="610"/>
                  </a:cubicBezTo>
                  <a:cubicBezTo>
                    <a:pt x="3726" y="611"/>
                    <a:pt x="3726" y="612"/>
                    <a:pt x="3725" y="613"/>
                  </a:cubicBezTo>
                  <a:cubicBezTo>
                    <a:pt x="3723" y="613"/>
                    <a:pt x="3723" y="613"/>
                    <a:pt x="3723" y="613"/>
                  </a:cubicBezTo>
                  <a:cubicBezTo>
                    <a:pt x="3719" y="613"/>
                    <a:pt x="3716" y="614"/>
                    <a:pt x="3715" y="617"/>
                  </a:cubicBezTo>
                  <a:cubicBezTo>
                    <a:pt x="3714" y="619"/>
                    <a:pt x="3714" y="620"/>
                    <a:pt x="3713" y="621"/>
                  </a:cubicBezTo>
                  <a:cubicBezTo>
                    <a:pt x="3709" y="622"/>
                    <a:pt x="3705" y="623"/>
                    <a:pt x="3701" y="624"/>
                  </a:cubicBezTo>
                  <a:cubicBezTo>
                    <a:pt x="3699" y="625"/>
                    <a:pt x="3697" y="627"/>
                    <a:pt x="3696" y="629"/>
                  </a:cubicBezTo>
                  <a:cubicBezTo>
                    <a:pt x="3695" y="630"/>
                    <a:pt x="3694" y="631"/>
                    <a:pt x="3694" y="632"/>
                  </a:cubicBezTo>
                  <a:cubicBezTo>
                    <a:pt x="3691" y="632"/>
                    <a:pt x="3691" y="632"/>
                    <a:pt x="3691" y="632"/>
                  </a:cubicBezTo>
                  <a:cubicBezTo>
                    <a:pt x="3689" y="632"/>
                    <a:pt x="3687" y="633"/>
                    <a:pt x="3685" y="634"/>
                  </a:cubicBezTo>
                  <a:cubicBezTo>
                    <a:pt x="3685" y="635"/>
                    <a:pt x="3684" y="636"/>
                    <a:pt x="3683" y="637"/>
                  </a:cubicBezTo>
                  <a:cubicBezTo>
                    <a:pt x="3674" y="639"/>
                    <a:pt x="3664" y="641"/>
                    <a:pt x="3654" y="643"/>
                  </a:cubicBezTo>
                  <a:cubicBezTo>
                    <a:pt x="3651" y="644"/>
                    <a:pt x="3649" y="646"/>
                    <a:pt x="3648" y="648"/>
                  </a:cubicBezTo>
                  <a:cubicBezTo>
                    <a:pt x="3648" y="649"/>
                    <a:pt x="3647" y="651"/>
                    <a:pt x="3646" y="652"/>
                  </a:cubicBezTo>
                  <a:cubicBezTo>
                    <a:pt x="3642" y="653"/>
                    <a:pt x="3638" y="654"/>
                    <a:pt x="3634" y="655"/>
                  </a:cubicBezTo>
                  <a:cubicBezTo>
                    <a:pt x="3632" y="655"/>
                    <a:pt x="3630" y="657"/>
                    <a:pt x="3629" y="658"/>
                  </a:cubicBezTo>
                  <a:cubicBezTo>
                    <a:pt x="3627" y="661"/>
                    <a:pt x="3626" y="664"/>
                    <a:pt x="3624" y="666"/>
                  </a:cubicBezTo>
                  <a:cubicBezTo>
                    <a:pt x="3620" y="666"/>
                    <a:pt x="3620" y="666"/>
                    <a:pt x="3620" y="666"/>
                  </a:cubicBezTo>
                  <a:cubicBezTo>
                    <a:pt x="3618" y="666"/>
                    <a:pt x="3615" y="667"/>
                    <a:pt x="3614" y="670"/>
                  </a:cubicBezTo>
                  <a:cubicBezTo>
                    <a:pt x="3612" y="672"/>
                    <a:pt x="3610" y="675"/>
                    <a:pt x="3608" y="678"/>
                  </a:cubicBezTo>
                  <a:cubicBezTo>
                    <a:pt x="3605" y="678"/>
                    <a:pt x="3605" y="678"/>
                    <a:pt x="3605" y="678"/>
                  </a:cubicBezTo>
                  <a:cubicBezTo>
                    <a:pt x="3602" y="678"/>
                    <a:pt x="3599" y="679"/>
                    <a:pt x="3598" y="681"/>
                  </a:cubicBezTo>
                  <a:cubicBezTo>
                    <a:pt x="3596" y="684"/>
                    <a:pt x="3594" y="687"/>
                    <a:pt x="3592" y="690"/>
                  </a:cubicBezTo>
                  <a:cubicBezTo>
                    <a:pt x="3585" y="693"/>
                    <a:pt x="3578" y="695"/>
                    <a:pt x="3570" y="697"/>
                  </a:cubicBezTo>
                  <a:cubicBezTo>
                    <a:pt x="3568" y="698"/>
                    <a:pt x="3567" y="699"/>
                    <a:pt x="3566" y="701"/>
                  </a:cubicBezTo>
                  <a:cubicBezTo>
                    <a:pt x="3565" y="702"/>
                    <a:pt x="3565" y="703"/>
                    <a:pt x="3564" y="704"/>
                  </a:cubicBezTo>
                  <a:cubicBezTo>
                    <a:pt x="3561" y="704"/>
                    <a:pt x="3561" y="704"/>
                    <a:pt x="3561" y="704"/>
                  </a:cubicBezTo>
                  <a:cubicBezTo>
                    <a:pt x="3559" y="704"/>
                    <a:pt x="3557" y="705"/>
                    <a:pt x="3555" y="707"/>
                  </a:cubicBezTo>
                  <a:cubicBezTo>
                    <a:pt x="3534" y="729"/>
                    <a:pt x="3513" y="751"/>
                    <a:pt x="3491" y="773"/>
                  </a:cubicBezTo>
                  <a:cubicBezTo>
                    <a:pt x="3487" y="773"/>
                    <a:pt x="3487" y="773"/>
                    <a:pt x="3487" y="773"/>
                  </a:cubicBezTo>
                  <a:cubicBezTo>
                    <a:pt x="3485" y="773"/>
                    <a:pt x="3482" y="774"/>
                    <a:pt x="3481" y="776"/>
                  </a:cubicBezTo>
                  <a:cubicBezTo>
                    <a:pt x="3480" y="777"/>
                    <a:pt x="3479" y="778"/>
                    <a:pt x="3479" y="779"/>
                  </a:cubicBezTo>
                  <a:cubicBezTo>
                    <a:pt x="3473" y="781"/>
                    <a:pt x="3467" y="783"/>
                    <a:pt x="3461" y="785"/>
                  </a:cubicBezTo>
                  <a:cubicBezTo>
                    <a:pt x="3459" y="786"/>
                    <a:pt x="3457" y="787"/>
                    <a:pt x="3456" y="788"/>
                  </a:cubicBezTo>
                  <a:cubicBezTo>
                    <a:pt x="3439" y="788"/>
                    <a:pt x="3439" y="788"/>
                    <a:pt x="3439" y="788"/>
                  </a:cubicBezTo>
                  <a:cubicBezTo>
                    <a:pt x="3437" y="788"/>
                    <a:pt x="3435" y="789"/>
                    <a:pt x="3434" y="791"/>
                  </a:cubicBezTo>
                  <a:cubicBezTo>
                    <a:pt x="3433" y="791"/>
                    <a:pt x="3433" y="792"/>
                    <a:pt x="3432" y="792"/>
                  </a:cubicBezTo>
                  <a:cubicBezTo>
                    <a:pt x="3408" y="792"/>
                    <a:pt x="3408" y="792"/>
                    <a:pt x="3408" y="792"/>
                  </a:cubicBezTo>
                  <a:cubicBezTo>
                    <a:pt x="3406" y="792"/>
                    <a:pt x="3404" y="793"/>
                    <a:pt x="3402" y="795"/>
                  </a:cubicBezTo>
                  <a:cubicBezTo>
                    <a:pt x="3402" y="795"/>
                    <a:pt x="3401" y="796"/>
                    <a:pt x="3401" y="796"/>
                  </a:cubicBezTo>
                  <a:cubicBezTo>
                    <a:pt x="3380" y="796"/>
                    <a:pt x="3380" y="796"/>
                    <a:pt x="3380" y="796"/>
                  </a:cubicBezTo>
                  <a:cubicBezTo>
                    <a:pt x="3378" y="796"/>
                    <a:pt x="3376" y="797"/>
                    <a:pt x="3375" y="799"/>
                  </a:cubicBezTo>
                  <a:cubicBezTo>
                    <a:pt x="3374" y="799"/>
                    <a:pt x="3374" y="799"/>
                    <a:pt x="3374" y="800"/>
                  </a:cubicBezTo>
                  <a:cubicBezTo>
                    <a:pt x="3373" y="800"/>
                    <a:pt x="3373" y="800"/>
                    <a:pt x="3373" y="800"/>
                  </a:cubicBezTo>
                  <a:cubicBezTo>
                    <a:pt x="3370" y="800"/>
                    <a:pt x="3368" y="801"/>
                    <a:pt x="3366" y="803"/>
                  </a:cubicBezTo>
                  <a:cubicBezTo>
                    <a:pt x="3362" y="808"/>
                    <a:pt x="3357" y="814"/>
                    <a:pt x="3353" y="819"/>
                  </a:cubicBezTo>
                  <a:cubicBezTo>
                    <a:pt x="3349" y="819"/>
                    <a:pt x="3349" y="819"/>
                    <a:pt x="3349" y="819"/>
                  </a:cubicBezTo>
                  <a:cubicBezTo>
                    <a:pt x="3346" y="819"/>
                    <a:pt x="3343" y="821"/>
                    <a:pt x="3342" y="823"/>
                  </a:cubicBezTo>
                  <a:cubicBezTo>
                    <a:pt x="3341" y="825"/>
                    <a:pt x="3340" y="826"/>
                    <a:pt x="3340" y="828"/>
                  </a:cubicBezTo>
                  <a:cubicBezTo>
                    <a:pt x="3334" y="829"/>
                    <a:pt x="3329" y="830"/>
                    <a:pt x="3324" y="831"/>
                  </a:cubicBezTo>
                  <a:cubicBezTo>
                    <a:pt x="3322" y="831"/>
                    <a:pt x="3320" y="832"/>
                    <a:pt x="3318" y="834"/>
                  </a:cubicBezTo>
                  <a:cubicBezTo>
                    <a:pt x="3314" y="834"/>
                    <a:pt x="3314" y="834"/>
                    <a:pt x="3314" y="834"/>
                  </a:cubicBezTo>
                  <a:cubicBezTo>
                    <a:pt x="3311" y="834"/>
                    <a:pt x="3308" y="836"/>
                    <a:pt x="3306" y="839"/>
                  </a:cubicBezTo>
                  <a:cubicBezTo>
                    <a:pt x="3305" y="841"/>
                    <a:pt x="3304" y="843"/>
                    <a:pt x="3303" y="845"/>
                  </a:cubicBezTo>
                  <a:cubicBezTo>
                    <a:pt x="3297" y="850"/>
                    <a:pt x="3291" y="854"/>
                    <a:pt x="3285" y="859"/>
                  </a:cubicBezTo>
                  <a:cubicBezTo>
                    <a:pt x="3284" y="860"/>
                    <a:pt x="3283" y="861"/>
                    <a:pt x="3283" y="862"/>
                  </a:cubicBezTo>
                  <a:cubicBezTo>
                    <a:pt x="3274" y="880"/>
                    <a:pt x="3266" y="897"/>
                    <a:pt x="3257" y="915"/>
                  </a:cubicBezTo>
                  <a:cubicBezTo>
                    <a:pt x="3225" y="915"/>
                    <a:pt x="3195" y="921"/>
                    <a:pt x="3170" y="926"/>
                  </a:cubicBezTo>
                  <a:cubicBezTo>
                    <a:pt x="3168" y="927"/>
                    <a:pt x="3165" y="929"/>
                    <a:pt x="3164" y="931"/>
                  </a:cubicBezTo>
                  <a:cubicBezTo>
                    <a:pt x="3163" y="935"/>
                    <a:pt x="3160" y="941"/>
                    <a:pt x="3157" y="949"/>
                  </a:cubicBezTo>
                  <a:cubicBezTo>
                    <a:pt x="3152" y="961"/>
                    <a:pt x="3146" y="975"/>
                    <a:pt x="3141" y="987"/>
                  </a:cubicBezTo>
                  <a:cubicBezTo>
                    <a:pt x="3138" y="993"/>
                    <a:pt x="3135" y="999"/>
                    <a:pt x="3133" y="1002"/>
                  </a:cubicBezTo>
                  <a:cubicBezTo>
                    <a:pt x="3131" y="1004"/>
                    <a:pt x="3130" y="1006"/>
                    <a:pt x="3130" y="1006"/>
                  </a:cubicBezTo>
                  <a:cubicBezTo>
                    <a:pt x="3107" y="1006"/>
                    <a:pt x="3107" y="1006"/>
                    <a:pt x="3107" y="1006"/>
                  </a:cubicBezTo>
                  <a:cubicBezTo>
                    <a:pt x="3106" y="1006"/>
                    <a:pt x="3105" y="1006"/>
                    <a:pt x="3103" y="1005"/>
                  </a:cubicBezTo>
                  <a:cubicBezTo>
                    <a:pt x="3101" y="1005"/>
                    <a:pt x="3097" y="1004"/>
                    <a:pt x="3094" y="1004"/>
                  </a:cubicBezTo>
                  <a:cubicBezTo>
                    <a:pt x="3083" y="1002"/>
                    <a:pt x="3067" y="1001"/>
                    <a:pt x="3055" y="1001"/>
                  </a:cubicBezTo>
                  <a:cubicBezTo>
                    <a:pt x="3051" y="1001"/>
                    <a:pt x="3047" y="1001"/>
                    <a:pt x="3044" y="1001"/>
                  </a:cubicBezTo>
                  <a:cubicBezTo>
                    <a:pt x="3042" y="1002"/>
                    <a:pt x="3041" y="1002"/>
                    <a:pt x="3040" y="1002"/>
                  </a:cubicBezTo>
                  <a:cubicBezTo>
                    <a:pt x="3038" y="1002"/>
                    <a:pt x="3037" y="1003"/>
                    <a:pt x="3035" y="1003"/>
                  </a:cubicBezTo>
                  <a:cubicBezTo>
                    <a:pt x="3034" y="1004"/>
                    <a:pt x="3032" y="1005"/>
                    <a:pt x="3031" y="1006"/>
                  </a:cubicBezTo>
                  <a:cubicBezTo>
                    <a:pt x="3030" y="1006"/>
                    <a:pt x="3030" y="1006"/>
                    <a:pt x="3030" y="1006"/>
                  </a:cubicBezTo>
                  <a:cubicBezTo>
                    <a:pt x="3027" y="1006"/>
                    <a:pt x="3025" y="1008"/>
                    <a:pt x="3023" y="1011"/>
                  </a:cubicBezTo>
                  <a:cubicBezTo>
                    <a:pt x="3023" y="1012"/>
                    <a:pt x="3022" y="1013"/>
                    <a:pt x="3021" y="1014"/>
                  </a:cubicBezTo>
                  <a:cubicBezTo>
                    <a:pt x="3015" y="1014"/>
                    <a:pt x="3015" y="1014"/>
                    <a:pt x="3015" y="1014"/>
                  </a:cubicBezTo>
                  <a:cubicBezTo>
                    <a:pt x="3013" y="1014"/>
                    <a:pt x="3010" y="1015"/>
                    <a:pt x="3009" y="1017"/>
                  </a:cubicBezTo>
                  <a:cubicBezTo>
                    <a:pt x="3008" y="1017"/>
                    <a:pt x="3008" y="1017"/>
                    <a:pt x="3008" y="1018"/>
                  </a:cubicBezTo>
                  <a:cubicBezTo>
                    <a:pt x="2991" y="1018"/>
                    <a:pt x="2991" y="1018"/>
                    <a:pt x="2991" y="1018"/>
                  </a:cubicBezTo>
                  <a:cubicBezTo>
                    <a:pt x="2990" y="1018"/>
                    <a:pt x="2990" y="1018"/>
                    <a:pt x="2989" y="1018"/>
                  </a:cubicBezTo>
                  <a:cubicBezTo>
                    <a:pt x="2983" y="1020"/>
                    <a:pt x="2975" y="1021"/>
                    <a:pt x="2966" y="1022"/>
                  </a:cubicBezTo>
                  <a:cubicBezTo>
                    <a:pt x="2956" y="1023"/>
                    <a:pt x="2945" y="1024"/>
                    <a:pt x="2935" y="1024"/>
                  </a:cubicBezTo>
                  <a:cubicBezTo>
                    <a:pt x="2935" y="1024"/>
                    <a:pt x="2935" y="1024"/>
                    <a:pt x="2935" y="1024"/>
                  </a:cubicBezTo>
                  <a:cubicBezTo>
                    <a:pt x="2925" y="1024"/>
                    <a:pt x="2916" y="1023"/>
                    <a:pt x="2908" y="1022"/>
                  </a:cubicBezTo>
                  <a:cubicBezTo>
                    <a:pt x="2903" y="1022"/>
                    <a:pt x="2899" y="1021"/>
                    <a:pt x="2896" y="1020"/>
                  </a:cubicBezTo>
                  <a:cubicBezTo>
                    <a:pt x="2896" y="1020"/>
                    <a:pt x="2896" y="1020"/>
                    <a:pt x="2896" y="1019"/>
                  </a:cubicBezTo>
                  <a:cubicBezTo>
                    <a:pt x="2897" y="1019"/>
                    <a:pt x="2898" y="1018"/>
                    <a:pt x="2898" y="1017"/>
                  </a:cubicBezTo>
                  <a:cubicBezTo>
                    <a:pt x="2900" y="1015"/>
                    <a:pt x="2901" y="1013"/>
                    <a:pt x="2901" y="1012"/>
                  </a:cubicBezTo>
                  <a:cubicBezTo>
                    <a:pt x="2903" y="1011"/>
                    <a:pt x="2905" y="1011"/>
                    <a:pt x="2907" y="1009"/>
                  </a:cubicBezTo>
                  <a:cubicBezTo>
                    <a:pt x="2908" y="1008"/>
                    <a:pt x="2909" y="1005"/>
                    <a:pt x="2909" y="1003"/>
                  </a:cubicBezTo>
                  <a:cubicBezTo>
                    <a:pt x="2909" y="999"/>
                    <a:pt x="2909" y="999"/>
                    <a:pt x="2909" y="999"/>
                  </a:cubicBezTo>
                  <a:cubicBezTo>
                    <a:pt x="2923" y="988"/>
                    <a:pt x="2936" y="976"/>
                    <a:pt x="2949" y="964"/>
                  </a:cubicBezTo>
                  <a:cubicBezTo>
                    <a:pt x="2950" y="963"/>
                    <a:pt x="2950" y="963"/>
                    <a:pt x="2950" y="963"/>
                  </a:cubicBezTo>
                  <a:cubicBezTo>
                    <a:pt x="2958" y="954"/>
                    <a:pt x="2965" y="946"/>
                    <a:pt x="2973" y="937"/>
                  </a:cubicBezTo>
                  <a:cubicBezTo>
                    <a:pt x="2978" y="934"/>
                    <a:pt x="2985" y="931"/>
                    <a:pt x="2992" y="930"/>
                  </a:cubicBezTo>
                  <a:cubicBezTo>
                    <a:pt x="3005" y="927"/>
                    <a:pt x="3019" y="925"/>
                    <a:pt x="3034" y="924"/>
                  </a:cubicBezTo>
                  <a:cubicBezTo>
                    <a:pt x="3049" y="923"/>
                    <a:pt x="3065" y="922"/>
                    <a:pt x="3079" y="920"/>
                  </a:cubicBezTo>
                  <a:cubicBezTo>
                    <a:pt x="3081" y="919"/>
                    <a:pt x="3083" y="918"/>
                    <a:pt x="3084" y="916"/>
                  </a:cubicBezTo>
                  <a:cubicBezTo>
                    <a:pt x="3086" y="914"/>
                    <a:pt x="3088" y="911"/>
                    <a:pt x="3090" y="908"/>
                  </a:cubicBezTo>
                  <a:cubicBezTo>
                    <a:pt x="3092" y="908"/>
                    <a:pt x="3094" y="907"/>
                    <a:pt x="3095" y="906"/>
                  </a:cubicBezTo>
                  <a:cubicBezTo>
                    <a:pt x="3097" y="904"/>
                    <a:pt x="3098" y="902"/>
                    <a:pt x="3098" y="900"/>
                  </a:cubicBezTo>
                  <a:cubicBezTo>
                    <a:pt x="3098" y="899"/>
                    <a:pt x="3098" y="899"/>
                    <a:pt x="3098" y="899"/>
                  </a:cubicBezTo>
                  <a:cubicBezTo>
                    <a:pt x="3098" y="899"/>
                    <a:pt x="3099" y="899"/>
                    <a:pt x="3099" y="898"/>
                  </a:cubicBezTo>
                  <a:cubicBezTo>
                    <a:pt x="3101" y="897"/>
                    <a:pt x="3102" y="895"/>
                    <a:pt x="3102" y="892"/>
                  </a:cubicBezTo>
                  <a:cubicBezTo>
                    <a:pt x="3102" y="869"/>
                    <a:pt x="3102" y="869"/>
                    <a:pt x="3102" y="869"/>
                  </a:cubicBezTo>
                  <a:cubicBezTo>
                    <a:pt x="3102" y="868"/>
                    <a:pt x="3103" y="868"/>
                    <a:pt x="3103" y="868"/>
                  </a:cubicBezTo>
                  <a:cubicBezTo>
                    <a:pt x="3105" y="866"/>
                    <a:pt x="3106" y="864"/>
                    <a:pt x="3106" y="862"/>
                  </a:cubicBezTo>
                  <a:cubicBezTo>
                    <a:pt x="3106" y="855"/>
                    <a:pt x="3106" y="855"/>
                    <a:pt x="3106" y="855"/>
                  </a:cubicBezTo>
                  <a:cubicBezTo>
                    <a:pt x="3107" y="855"/>
                    <a:pt x="3108" y="854"/>
                    <a:pt x="3109" y="854"/>
                  </a:cubicBezTo>
                  <a:cubicBezTo>
                    <a:pt x="3110" y="854"/>
                    <a:pt x="3111" y="853"/>
                    <a:pt x="3112" y="852"/>
                  </a:cubicBezTo>
                  <a:cubicBezTo>
                    <a:pt x="3115" y="847"/>
                    <a:pt x="3118" y="843"/>
                    <a:pt x="3121" y="840"/>
                  </a:cubicBezTo>
                  <a:cubicBezTo>
                    <a:pt x="3125" y="840"/>
                    <a:pt x="3125" y="840"/>
                    <a:pt x="3125" y="840"/>
                  </a:cubicBezTo>
                  <a:cubicBezTo>
                    <a:pt x="3127" y="840"/>
                    <a:pt x="3129" y="839"/>
                    <a:pt x="3131" y="837"/>
                  </a:cubicBezTo>
                  <a:cubicBezTo>
                    <a:pt x="3132" y="836"/>
                    <a:pt x="3133" y="835"/>
                    <a:pt x="3135" y="834"/>
                  </a:cubicBezTo>
                  <a:cubicBezTo>
                    <a:pt x="3139" y="833"/>
                    <a:pt x="3144" y="832"/>
                    <a:pt x="3150" y="831"/>
                  </a:cubicBezTo>
                  <a:cubicBezTo>
                    <a:pt x="3159" y="830"/>
                    <a:pt x="3169" y="830"/>
                    <a:pt x="3179" y="828"/>
                  </a:cubicBezTo>
                  <a:cubicBezTo>
                    <a:pt x="3184" y="828"/>
                    <a:pt x="3188" y="827"/>
                    <a:pt x="3193" y="825"/>
                  </a:cubicBezTo>
                  <a:cubicBezTo>
                    <a:pt x="3197" y="824"/>
                    <a:pt x="3202" y="822"/>
                    <a:pt x="3205" y="818"/>
                  </a:cubicBezTo>
                  <a:cubicBezTo>
                    <a:pt x="3210" y="814"/>
                    <a:pt x="3213" y="809"/>
                    <a:pt x="3215" y="804"/>
                  </a:cubicBezTo>
                  <a:cubicBezTo>
                    <a:pt x="3216" y="800"/>
                    <a:pt x="3216" y="796"/>
                    <a:pt x="3217" y="792"/>
                  </a:cubicBezTo>
                  <a:cubicBezTo>
                    <a:pt x="3217" y="787"/>
                    <a:pt x="3217" y="781"/>
                    <a:pt x="3217" y="776"/>
                  </a:cubicBezTo>
                  <a:cubicBezTo>
                    <a:pt x="3217" y="773"/>
                    <a:pt x="3218" y="770"/>
                    <a:pt x="3218" y="767"/>
                  </a:cubicBezTo>
                  <a:cubicBezTo>
                    <a:pt x="3219" y="766"/>
                    <a:pt x="3220" y="765"/>
                    <a:pt x="3221" y="765"/>
                  </a:cubicBezTo>
                  <a:cubicBezTo>
                    <a:pt x="3223" y="763"/>
                    <a:pt x="3224" y="761"/>
                    <a:pt x="3224" y="759"/>
                  </a:cubicBezTo>
                  <a:cubicBezTo>
                    <a:pt x="3224" y="746"/>
                    <a:pt x="3224" y="746"/>
                    <a:pt x="3224" y="746"/>
                  </a:cubicBezTo>
                  <a:cubicBezTo>
                    <a:pt x="3224" y="746"/>
                    <a:pt x="3225" y="746"/>
                    <a:pt x="3225" y="745"/>
                  </a:cubicBezTo>
                  <a:cubicBezTo>
                    <a:pt x="3227" y="744"/>
                    <a:pt x="3228" y="742"/>
                    <a:pt x="3228" y="739"/>
                  </a:cubicBezTo>
                  <a:cubicBezTo>
                    <a:pt x="3228" y="735"/>
                    <a:pt x="3228" y="735"/>
                    <a:pt x="3228" y="735"/>
                  </a:cubicBezTo>
                  <a:cubicBezTo>
                    <a:pt x="3228" y="735"/>
                    <a:pt x="3229" y="734"/>
                    <a:pt x="3229" y="734"/>
                  </a:cubicBezTo>
                  <a:cubicBezTo>
                    <a:pt x="3231" y="732"/>
                    <a:pt x="3232" y="730"/>
                    <a:pt x="3232" y="728"/>
                  </a:cubicBezTo>
                  <a:cubicBezTo>
                    <a:pt x="3232" y="727"/>
                    <a:pt x="3232" y="727"/>
                    <a:pt x="3232" y="727"/>
                  </a:cubicBezTo>
                  <a:cubicBezTo>
                    <a:pt x="3233" y="726"/>
                    <a:pt x="3234" y="725"/>
                    <a:pt x="3235" y="723"/>
                  </a:cubicBezTo>
                  <a:cubicBezTo>
                    <a:pt x="3236" y="721"/>
                    <a:pt x="3236" y="719"/>
                    <a:pt x="3237" y="717"/>
                  </a:cubicBezTo>
                  <a:cubicBezTo>
                    <a:pt x="3239" y="716"/>
                    <a:pt x="3240" y="716"/>
                    <a:pt x="3241" y="715"/>
                  </a:cubicBezTo>
                  <a:cubicBezTo>
                    <a:pt x="3242" y="714"/>
                    <a:pt x="3242" y="713"/>
                    <a:pt x="3243" y="712"/>
                  </a:cubicBezTo>
                  <a:cubicBezTo>
                    <a:pt x="3247" y="711"/>
                    <a:pt x="3252" y="710"/>
                    <a:pt x="3256" y="709"/>
                  </a:cubicBezTo>
                  <a:cubicBezTo>
                    <a:pt x="3258" y="709"/>
                    <a:pt x="3260" y="708"/>
                    <a:pt x="3262" y="706"/>
                  </a:cubicBezTo>
                  <a:cubicBezTo>
                    <a:pt x="3263" y="706"/>
                    <a:pt x="3263" y="706"/>
                    <a:pt x="3263" y="706"/>
                  </a:cubicBezTo>
                  <a:cubicBezTo>
                    <a:pt x="3265" y="706"/>
                    <a:pt x="3267" y="705"/>
                    <a:pt x="3268" y="703"/>
                  </a:cubicBezTo>
                  <a:cubicBezTo>
                    <a:pt x="3269" y="702"/>
                    <a:pt x="3270" y="701"/>
                    <a:pt x="3270" y="700"/>
                  </a:cubicBezTo>
                  <a:cubicBezTo>
                    <a:pt x="3292" y="694"/>
                    <a:pt x="3314" y="688"/>
                    <a:pt x="3335" y="682"/>
                  </a:cubicBezTo>
                  <a:cubicBezTo>
                    <a:pt x="3335" y="682"/>
                    <a:pt x="3335" y="682"/>
                    <a:pt x="3335" y="682"/>
                  </a:cubicBezTo>
                  <a:cubicBezTo>
                    <a:pt x="3341" y="681"/>
                    <a:pt x="3347" y="680"/>
                    <a:pt x="3354" y="680"/>
                  </a:cubicBezTo>
                  <a:cubicBezTo>
                    <a:pt x="3354" y="680"/>
                    <a:pt x="3354" y="680"/>
                    <a:pt x="3354" y="680"/>
                  </a:cubicBezTo>
                  <a:cubicBezTo>
                    <a:pt x="3354" y="680"/>
                    <a:pt x="3354" y="680"/>
                    <a:pt x="3354" y="680"/>
                  </a:cubicBezTo>
                  <a:cubicBezTo>
                    <a:pt x="3363" y="680"/>
                    <a:pt x="3373" y="681"/>
                    <a:pt x="3383" y="682"/>
                  </a:cubicBezTo>
                  <a:cubicBezTo>
                    <a:pt x="3393" y="683"/>
                    <a:pt x="3403" y="685"/>
                    <a:pt x="3412" y="685"/>
                  </a:cubicBezTo>
                  <a:cubicBezTo>
                    <a:pt x="3418" y="685"/>
                    <a:pt x="3423" y="684"/>
                    <a:pt x="3429" y="683"/>
                  </a:cubicBezTo>
                  <a:cubicBezTo>
                    <a:pt x="3434" y="682"/>
                    <a:pt x="3439" y="681"/>
                    <a:pt x="3444" y="678"/>
                  </a:cubicBezTo>
                  <a:cubicBezTo>
                    <a:pt x="3445" y="677"/>
                    <a:pt x="3447" y="675"/>
                    <a:pt x="3447" y="673"/>
                  </a:cubicBezTo>
                  <a:cubicBezTo>
                    <a:pt x="3450" y="672"/>
                    <a:pt x="3452" y="672"/>
                    <a:pt x="3454" y="671"/>
                  </a:cubicBezTo>
                  <a:cubicBezTo>
                    <a:pt x="3456" y="670"/>
                    <a:pt x="3458" y="669"/>
                    <a:pt x="3459" y="667"/>
                  </a:cubicBezTo>
                  <a:cubicBezTo>
                    <a:pt x="3459" y="666"/>
                    <a:pt x="3460" y="665"/>
                    <a:pt x="3460" y="664"/>
                  </a:cubicBezTo>
                  <a:cubicBezTo>
                    <a:pt x="3463" y="664"/>
                    <a:pt x="3463" y="664"/>
                    <a:pt x="3463" y="664"/>
                  </a:cubicBezTo>
                  <a:cubicBezTo>
                    <a:pt x="3465" y="664"/>
                    <a:pt x="3467" y="663"/>
                    <a:pt x="3469" y="661"/>
                  </a:cubicBezTo>
                  <a:cubicBezTo>
                    <a:pt x="3470" y="660"/>
                    <a:pt x="3471" y="659"/>
                    <a:pt x="3471" y="658"/>
                  </a:cubicBezTo>
                  <a:cubicBezTo>
                    <a:pt x="3473" y="657"/>
                    <a:pt x="3475" y="656"/>
                    <a:pt x="3477" y="656"/>
                  </a:cubicBezTo>
                  <a:cubicBezTo>
                    <a:pt x="3479" y="655"/>
                    <a:pt x="3481" y="654"/>
                    <a:pt x="3482" y="652"/>
                  </a:cubicBezTo>
                  <a:cubicBezTo>
                    <a:pt x="3483" y="651"/>
                    <a:pt x="3483" y="650"/>
                    <a:pt x="3484" y="648"/>
                  </a:cubicBezTo>
                  <a:cubicBezTo>
                    <a:pt x="3487" y="648"/>
                    <a:pt x="3487" y="648"/>
                    <a:pt x="3487" y="648"/>
                  </a:cubicBezTo>
                  <a:cubicBezTo>
                    <a:pt x="3490" y="648"/>
                    <a:pt x="3492" y="647"/>
                    <a:pt x="3494" y="645"/>
                  </a:cubicBezTo>
                  <a:cubicBezTo>
                    <a:pt x="3495" y="642"/>
                    <a:pt x="3497" y="640"/>
                    <a:pt x="3499" y="637"/>
                  </a:cubicBezTo>
                  <a:cubicBezTo>
                    <a:pt x="3502" y="637"/>
                    <a:pt x="3502" y="637"/>
                    <a:pt x="3502" y="637"/>
                  </a:cubicBezTo>
                  <a:cubicBezTo>
                    <a:pt x="3505" y="637"/>
                    <a:pt x="3507" y="636"/>
                    <a:pt x="3509" y="634"/>
                  </a:cubicBezTo>
                  <a:cubicBezTo>
                    <a:pt x="3512" y="630"/>
                    <a:pt x="3515" y="626"/>
                    <a:pt x="3518" y="622"/>
                  </a:cubicBezTo>
                  <a:cubicBezTo>
                    <a:pt x="3522" y="622"/>
                    <a:pt x="3522" y="622"/>
                    <a:pt x="3522" y="622"/>
                  </a:cubicBezTo>
                  <a:cubicBezTo>
                    <a:pt x="3524" y="622"/>
                    <a:pt x="3527" y="621"/>
                    <a:pt x="3528" y="619"/>
                  </a:cubicBezTo>
                  <a:cubicBezTo>
                    <a:pt x="3534" y="611"/>
                    <a:pt x="3541" y="604"/>
                    <a:pt x="3547" y="597"/>
                  </a:cubicBezTo>
                  <a:cubicBezTo>
                    <a:pt x="3549" y="596"/>
                    <a:pt x="3551" y="595"/>
                    <a:pt x="3553" y="594"/>
                  </a:cubicBezTo>
                  <a:cubicBezTo>
                    <a:pt x="3556" y="593"/>
                    <a:pt x="3558" y="590"/>
                    <a:pt x="3558" y="587"/>
                  </a:cubicBezTo>
                  <a:cubicBezTo>
                    <a:pt x="3558" y="586"/>
                    <a:pt x="3558" y="586"/>
                    <a:pt x="3558" y="586"/>
                  </a:cubicBezTo>
                  <a:cubicBezTo>
                    <a:pt x="3560" y="585"/>
                    <a:pt x="3561" y="583"/>
                    <a:pt x="3562" y="581"/>
                  </a:cubicBezTo>
                  <a:cubicBezTo>
                    <a:pt x="3562" y="578"/>
                    <a:pt x="3563" y="575"/>
                    <a:pt x="3564" y="571"/>
                  </a:cubicBezTo>
                  <a:cubicBezTo>
                    <a:pt x="3567" y="570"/>
                    <a:pt x="3569" y="568"/>
                    <a:pt x="3570" y="565"/>
                  </a:cubicBezTo>
                  <a:cubicBezTo>
                    <a:pt x="3570" y="559"/>
                    <a:pt x="3571" y="554"/>
                    <a:pt x="3572" y="548"/>
                  </a:cubicBezTo>
                  <a:cubicBezTo>
                    <a:pt x="3573" y="548"/>
                    <a:pt x="3574" y="547"/>
                    <a:pt x="3575" y="547"/>
                  </a:cubicBezTo>
                  <a:cubicBezTo>
                    <a:pt x="3577" y="545"/>
                    <a:pt x="3578" y="543"/>
                    <a:pt x="3578" y="541"/>
                  </a:cubicBezTo>
                  <a:cubicBezTo>
                    <a:pt x="3578" y="536"/>
                    <a:pt x="3578" y="536"/>
                    <a:pt x="3578" y="536"/>
                  </a:cubicBezTo>
                  <a:cubicBezTo>
                    <a:pt x="3579" y="535"/>
                    <a:pt x="3581" y="533"/>
                    <a:pt x="3581" y="531"/>
                  </a:cubicBezTo>
                  <a:cubicBezTo>
                    <a:pt x="3582" y="528"/>
                    <a:pt x="3583" y="525"/>
                    <a:pt x="3584" y="522"/>
                  </a:cubicBezTo>
                  <a:cubicBezTo>
                    <a:pt x="3585" y="521"/>
                    <a:pt x="3586" y="521"/>
                    <a:pt x="3587" y="520"/>
                  </a:cubicBezTo>
                  <a:cubicBezTo>
                    <a:pt x="3589" y="518"/>
                    <a:pt x="3589" y="516"/>
                    <a:pt x="3589" y="514"/>
                  </a:cubicBezTo>
                  <a:cubicBezTo>
                    <a:pt x="3589" y="511"/>
                    <a:pt x="3589" y="511"/>
                    <a:pt x="3589" y="511"/>
                  </a:cubicBezTo>
                  <a:cubicBezTo>
                    <a:pt x="3592" y="509"/>
                    <a:pt x="3595" y="507"/>
                    <a:pt x="3597" y="506"/>
                  </a:cubicBezTo>
                  <a:cubicBezTo>
                    <a:pt x="3600" y="504"/>
                    <a:pt x="3601" y="501"/>
                    <a:pt x="3601" y="499"/>
                  </a:cubicBezTo>
                  <a:cubicBezTo>
                    <a:pt x="3601" y="496"/>
                    <a:pt x="3601" y="496"/>
                    <a:pt x="3601" y="496"/>
                  </a:cubicBezTo>
                  <a:cubicBezTo>
                    <a:pt x="3602" y="496"/>
                    <a:pt x="3603" y="495"/>
                    <a:pt x="3605" y="494"/>
                  </a:cubicBezTo>
                  <a:cubicBezTo>
                    <a:pt x="3606" y="494"/>
                    <a:pt x="3607" y="493"/>
                    <a:pt x="3608" y="492"/>
                  </a:cubicBezTo>
                  <a:cubicBezTo>
                    <a:pt x="3609" y="492"/>
                    <a:pt x="3609" y="492"/>
                    <a:pt x="3609" y="492"/>
                  </a:cubicBezTo>
                  <a:cubicBezTo>
                    <a:pt x="3612" y="492"/>
                    <a:pt x="3614" y="490"/>
                    <a:pt x="3616" y="487"/>
                  </a:cubicBezTo>
                  <a:cubicBezTo>
                    <a:pt x="3617" y="486"/>
                    <a:pt x="3618" y="484"/>
                    <a:pt x="3618" y="482"/>
                  </a:cubicBezTo>
                  <a:cubicBezTo>
                    <a:pt x="3633" y="478"/>
                    <a:pt x="3647" y="473"/>
                    <a:pt x="3661" y="469"/>
                  </a:cubicBezTo>
                  <a:cubicBezTo>
                    <a:pt x="3691" y="469"/>
                    <a:pt x="3691" y="469"/>
                    <a:pt x="3691" y="469"/>
                  </a:cubicBezTo>
                  <a:cubicBezTo>
                    <a:pt x="3693" y="469"/>
                    <a:pt x="3696" y="468"/>
                    <a:pt x="3697" y="466"/>
                  </a:cubicBezTo>
                  <a:cubicBezTo>
                    <a:pt x="3698" y="465"/>
                    <a:pt x="3698" y="465"/>
                    <a:pt x="3699" y="464"/>
                  </a:cubicBezTo>
                  <a:cubicBezTo>
                    <a:pt x="3701" y="463"/>
                    <a:pt x="3702" y="463"/>
                    <a:pt x="3704" y="463"/>
                  </a:cubicBezTo>
                  <a:cubicBezTo>
                    <a:pt x="3704" y="463"/>
                    <a:pt x="3704" y="463"/>
                    <a:pt x="3705" y="463"/>
                  </a:cubicBezTo>
                  <a:cubicBezTo>
                    <a:pt x="3710" y="463"/>
                    <a:pt x="3717" y="464"/>
                    <a:pt x="3723" y="464"/>
                  </a:cubicBezTo>
                  <a:cubicBezTo>
                    <a:pt x="3727" y="464"/>
                    <a:pt x="3730" y="464"/>
                    <a:pt x="3733" y="463"/>
                  </a:cubicBezTo>
                  <a:cubicBezTo>
                    <a:pt x="3736" y="463"/>
                    <a:pt x="3739" y="462"/>
                    <a:pt x="3743" y="460"/>
                  </a:cubicBezTo>
                  <a:cubicBezTo>
                    <a:pt x="3744" y="459"/>
                    <a:pt x="3745" y="458"/>
                    <a:pt x="3746" y="457"/>
                  </a:cubicBezTo>
                  <a:cubicBezTo>
                    <a:pt x="3746" y="456"/>
                    <a:pt x="3747" y="454"/>
                    <a:pt x="3747" y="453"/>
                  </a:cubicBezTo>
                  <a:cubicBezTo>
                    <a:pt x="3750" y="453"/>
                    <a:pt x="3750" y="453"/>
                    <a:pt x="3750" y="453"/>
                  </a:cubicBezTo>
                  <a:cubicBezTo>
                    <a:pt x="3753" y="453"/>
                    <a:pt x="3755" y="452"/>
                    <a:pt x="3757" y="450"/>
                  </a:cubicBezTo>
                  <a:cubicBezTo>
                    <a:pt x="3760" y="446"/>
                    <a:pt x="3763" y="442"/>
                    <a:pt x="3766" y="438"/>
                  </a:cubicBezTo>
                  <a:cubicBezTo>
                    <a:pt x="3770" y="438"/>
                    <a:pt x="3770" y="438"/>
                    <a:pt x="3770" y="438"/>
                  </a:cubicBezTo>
                  <a:cubicBezTo>
                    <a:pt x="3772" y="438"/>
                    <a:pt x="3775" y="437"/>
                    <a:pt x="3776" y="435"/>
                  </a:cubicBezTo>
                  <a:cubicBezTo>
                    <a:pt x="3779" y="431"/>
                    <a:pt x="3783" y="427"/>
                    <a:pt x="3786" y="423"/>
                  </a:cubicBezTo>
                  <a:cubicBezTo>
                    <a:pt x="3789" y="423"/>
                    <a:pt x="3789" y="423"/>
                    <a:pt x="3789" y="423"/>
                  </a:cubicBezTo>
                  <a:cubicBezTo>
                    <a:pt x="3792" y="423"/>
                    <a:pt x="3794" y="422"/>
                    <a:pt x="3796" y="420"/>
                  </a:cubicBezTo>
                  <a:cubicBezTo>
                    <a:pt x="3800" y="414"/>
                    <a:pt x="3805" y="409"/>
                    <a:pt x="3809" y="404"/>
                  </a:cubicBezTo>
                  <a:cubicBezTo>
                    <a:pt x="3813" y="404"/>
                    <a:pt x="3813" y="404"/>
                    <a:pt x="3813" y="404"/>
                  </a:cubicBezTo>
                  <a:cubicBezTo>
                    <a:pt x="3816" y="404"/>
                    <a:pt x="3819" y="402"/>
                    <a:pt x="3820" y="400"/>
                  </a:cubicBezTo>
                  <a:cubicBezTo>
                    <a:pt x="3821" y="398"/>
                    <a:pt x="3822" y="397"/>
                    <a:pt x="3822" y="396"/>
                  </a:cubicBezTo>
                  <a:cubicBezTo>
                    <a:pt x="3824" y="396"/>
                    <a:pt x="3826" y="395"/>
                    <a:pt x="3827" y="394"/>
                  </a:cubicBezTo>
                  <a:cubicBezTo>
                    <a:pt x="3828" y="392"/>
                    <a:pt x="3829" y="390"/>
                    <a:pt x="3829" y="388"/>
                  </a:cubicBezTo>
                  <a:cubicBezTo>
                    <a:pt x="3829" y="385"/>
                    <a:pt x="3829" y="385"/>
                    <a:pt x="3829" y="385"/>
                  </a:cubicBezTo>
                  <a:cubicBezTo>
                    <a:pt x="3830" y="385"/>
                    <a:pt x="3832" y="384"/>
                    <a:pt x="3833" y="383"/>
                  </a:cubicBezTo>
                  <a:cubicBezTo>
                    <a:pt x="3834" y="382"/>
                    <a:pt x="3836" y="381"/>
                    <a:pt x="3837" y="379"/>
                  </a:cubicBezTo>
                  <a:cubicBezTo>
                    <a:pt x="3839" y="372"/>
                    <a:pt x="3841" y="366"/>
                    <a:pt x="3843" y="359"/>
                  </a:cubicBezTo>
                  <a:cubicBezTo>
                    <a:pt x="3845" y="358"/>
                    <a:pt x="3847" y="358"/>
                    <a:pt x="3848" y="357"/>
                  </a:cubicBezTo>
                  <a:cubicBezTo>
                    <a:pt x="3850" y="356"/>
                    <a:pt x="3852" y="354"/>
                    <a:pt x="3853" y="351"/>
                  </a:cubicBezTo>
                  <a:cubicBezTo>
                    <a:pt x="3853" y="348"/>
                    <a:pt x="3854" y="345"/>
                    <a:pt x="3855" y="342"/>
                  </a:cubicBezTo>
                  <a:cubicBezTo>
                    <a:pt x="3857" y="341"/>
                    <a:pt x="3859" y="339"/>
                    <a:pt x="3860" y="337"/>
                  </a:cubicBezTo>
                  <a:cubicBezTo>
                    <a:pt x="3861" y="334"/>
                    <a:pt x="3862" y="331"/>
                    <a:pt x="3863" y="329"/>
                  </a:cubicBezTo>
                  <a:cubicBezTo>
                    <a:pt x="3865" y="328"/>
                    <a:pt x="3866" y="327"/>
                    <a:pt x="3868" y="326"/>
                  </a:cubicBezTo>
                  <a:cubicBezTo>
                    <a:pt x="3871" y="325"/>
                    <a:pt x="3873" y="322"/>
                    <a:pt x="3873" y="319"/>
                  </a:cubicBezTo>
                  <a:cubicBezTo>
                    <a:pt x="3873" y="316"/>
                    <a:pt x="3873" y="316"/>
                    <a:pt x="3873" y="316"/>
                  </a:cubicBezTo>
                  <a:cubicBezTo>
                    <a:pt x="3875" y="314"/>
                    <a:pt x="3878" y="312"/>
                    <a:pt x="3881" y="310"/>
                  </a:cubicBezTo>
                  <a:cubicBezTo>
                    <a:pt x="3883" y="309"/>
                    <a:pt x="3884" y="306"/>
                    <a:pt x="3884" y="304"/>
                  </a:cubicBezTo>
                  <a:cubicBezTo>
                    <a:pt x="3884" y="301"/>
                    <a:pt x="3884" y="301"/>
                    <a:pt x="3884" y="301"/>
                  </a:cubicBezTo>
                  <a:cubicBezTo>
                    <a:pt x="3885" y="301"/>
                    <a:pt x="3887" y="300"/>
                    <a:pt x="3888" y="299"/>
                  </a:cubicBezTo>
                  <a:cubicBezTo>
                    <a:pt x="3890" y="298"/>
                    <a:pt x="3892" y="295"/>
                    <a:pt x="3892" y="292"/>
                  </a:cubicBezTo>
                  <a:cubicBezTo>
                    <a:pt x="3892" y="289"/>
                    <a:pt x="3892" y="289"/>
                    <a:pt x="3892" y="289"/>
                  </a:cubicBezTo>
                  <a:cubicBezTo>
                    <a:pt x="3895" y="287"/>
                    <a:pt x="3898" y="285"/>
                    <a:pt x="3900" y="284"/>
                  </a:cubicBezTo>
                  <a:cubicBezTo>
                    <a:pt x="3903" y="282"/>
                    <a:pt x="3904" y="279"/>
                    <a:pt x="3904" y="277"/>
                  </a:cubicBezTo>
                  <a:cubicBezTo>
                    <a:pt x="3904" y="274"/>
                    <a:pt x="3904" y="274"/>
                    <a:pt x="3904" y="274"/>
                  </a:cubicBezTo>
                  <a:cubicBezTo>
                    <a:pt x="3905" y="274"/>
                    <a:pt x="3906" y="273"/>
                    <a:pt x="3907" y="273"/>
                  </a:cubicBezTo>
                  <a:cubicBezTo>
                    <a:pt x="3908" y="272"/>
                    <a:pt x="3909" y="272"/>
                    <a:pt x="3910" y="271"/>
                  </a:cubicBezTo>
                  <a:cubicBezTo>
                    <a:pt x="3916" y="264"/>
                    <a:pt x="3922" y="257"/>
                    <a:pt x="3928" y="250"/>
                  </a:cubicBezTo>
                  <a:cubicBezTo>
                    <a:pt x="3939" y="246"/>
                    <a:pt x="3949" y="243"/>
                    <a:pt x="3960" y="239"/>
                  </a:cubicBezTo>
                  <a:cubicBezTo>
                    <a:pt x="3982" y="239"/>
                    <a:pt x="3982" y="239"/>
                    <a:pt x="3982" y="239"/>
                  </a:cubicBezTo>
                  <a:cubicBezTo>
                    <a:pt x="3984" y="239"/>
                    <a:pt x="3986" y="238"/>
                    <a:pt x="3988" y="237"/>
                  </a:cubicBezTo>
                  <a:cubicBezTo>
                    <a:pt x="3988" y="236"/>
                    <a:pt x="3989" y="236"/>
                    <a:pt x="3989" y="235"/>
                  </a:cubicBezTo>
                  <a:cubicBezTo>
                    <a:pt x="3998" y="235"/>
                    <a:pt x="3998" y="235"/>
                    <a:pt x="3998" y="235"/>
                  </a:cubicBezTo>
                  <a:cubicBezTo>
                    <a:pt x="4000" y="235"/>
                    <a:pt x="4002" y="235"/>
                    <a:pt x="4003" y="234"/>
                  </a:cubicBezTo>
                  <a:cubicBezTo>
                    <a:pt x="4011" y="227"/>
                    <a:pt x="4019" y="221"/>
                    <a:pt x="4027" y="214"/>
                  </a:cubicBezTo>
                  <a:cubicBezTo>
                    <a:pt x="4029" y="213"/>
                    <a:pt x="4030" y="210"/>
                    <a:pt x="4030" y="208"/>
                  </a:cubicBezTo>
                  <a:cubicBezTo>
                    <a:pt x="4030" y="206"/>
                    <a:pt x="4030" y="206"/>
                    <a:pt x="4030" y="206"/>
                  </a:cubicBezTo>
                  <a:cubicBezTo>
                    <a:pt x="4031" y="205"/>
                    <a:pt x="4032" y="205"/>
                    <a:pt x="4033" y="204"/>
                  </a:cubicBezTo>
                  <a:cubicBezTo>
                    <a:pt x="4035" y="203"/>
                    <a:pt x="4037" y="201"/>
                    <a:pt x="4038" y="198"/>
                  </a:cubicBezTo>
                  <a:cubicBezTo>
                    <a:pt x="4038" y="195"/>
                    <a:pt x="4039" y="191"/>
                    <a:pt x="4040" y="187"/>
                  </a:cubicBezTo>
                  <a:cubicBezTo>
                    <a:pt x="4042" y="186"/>
                    <a:pt x="4043" y="185"/>
                    <a:pt x="4045" y="185"/>
                  </a:cubicBezTo>
                  <a:cubicBezTo>
                    <a:pt x="4047" y="183"/>
                    <a:pt x="4049" y="182"/>
                    <a:pt x="4049" y="179"/>
                  </a:cubicBezTo>
                  <a:cubicBezTo>
                    <a:pt x="4050" y="176"/>
                    <a:pt x="4051" y="172"/>
                    <a:pt x="4052" y="168"/>
                  </a:cubicBezTo>
                  <a:cubicBezTo>
                    <a:pt x="4054" y="167"/>
                    <a:pt x="4055" y="167"/>
                    <a:pt x="4056" y="166"/>
                  </a:cubicBezTo>
                  <a:cubicBezTo>
                    <a:pt x="4059" y="165"/>
                    <a:pt x="4061" y="162"/>
                    <a:pt x="4061" y="158"/>
                  </a:cubicBezTo>
                  <a:cubicBezTo>
                    <a:pt x="4061" y="158"/>
                    <a:pt x="4061" y="158"/>
                    <a:pt x="4061" y="158"/>
                  </a:cubicBezTo>
                  <a:cubicBezTo>
                    <a:pt x="4062" y="157"/>
                    <a:pt x="4062" y="157"/>
                    <a:pt x="4063" y="156"/>
                  </a:cubicBezTo>
                  <a:cubicBezTo>
                    <a:pt x="4064" y="155"/>
                    <a:pt x="4065" y="153"/>
                    <a:pt x="4065" y="151"/>
                  </a:cubicBezTo>
                  <a:cubicBezTo>
                    <a:pt x="4065" y="148"/>
                    <a:pt x="4065" y="148"/>
                    <a:pt x="4065" y="148"/>
                  </a:cubicBezTo>
                  <a:cubicBezTo>
                    <a:pt x="4066" y="148"/>
                    <a:pt x="4067" y="147"/>
                    <a:pt x="4068" y="147"/>
                  </a:cubicBezTo>
                  <a:cubicBezTo>
                    <a:pt x="4071" y="145"/>
                    <a:pt x="4073" y="142"/>
                    <a:pt x="4073" y="139"/>
                  </a:cubicBezTo>
                  <a:cubicBezTo>
                    <a:pt x="4073" y="136"/>
                    <a:pt x="4073" y="136"/>
                    <a:pt x="4073" y="136"/>
                  </a:cubicBezTo>
                  <a:cubicBezTo>
                    <a:pt x="4076" y="134"/>
                    <a:pt x="4078" y="133"/>
                    <a:pt x="4081" y="131"/>
                  </a:cubicBezTo>
                  <a:cubicBezTo>
                    <a:pt x="4083" y="129"/>
                    <a:pt x="4085" y="127"/>
                    <a:pt x="4085" y="124"/>
                  </a:cubicBezTo>
                  <a:cubicBezTo>
                    <a:pt x="4085" y="120"/>
                    <a:pt x="4085" y="120"/>
                    <a:pt x="4085" y="120"/>
                  </a:cubicBezTo>
                  <a:cubicBezTo>
                    <a:pt x="4096" y="111"/>
                    <a:pt x="4107" y="101"/>
                    <a:pt x="4117" y="92"/>
                  </a:cubicBezTo>
                  <a:cubicBezTo>
                    <a:pt x="4118" y="92"/>
                    <a:pt x="4118" y="91"/>
                    <a:pt x="4119" y="91"/>
                  </a:cubicBezTo>
                  <a:cubicBezTo>
                    <a:pt x="4122" y="87"/>
                    <a:pt x="4125" y="83"/>
                    <a:pt x="4128" y="79"/>
                  </a:cubicBezTo>
                  <a:cubicBezTo>
                    <a:pt x="4132" y="79"/>
                    <a:pt x="4132" y="79"/>
                    <a:pt x="4132" y="79"/>
                  </a:cubicBezTo>
                  <a:cubicBezTo>
                    <a:pt x="4134" y="79"/>
                    <a:pt x="4136" y="78"/>
                    <a:pt x="4138" y="76"/>
                  </a:cubicBezTo>
                  <a:cubicBezTo>
                    <a:pt x="4162" y="51"/>
                    <a:pt x="4187" y="26"/>
                    <a:pt x="42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7356A0B-D55F-E6CC-D8AF-7B70E8C74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" y="3156"/>
              <a:ext cx="1632" cy="1148"/>
            </a:xfrm>
            <a:custGeom>
              <a:avLst/>
              <a:gdLst>
                <a:gd name="T0" fmla="*/ 1378 w 1441"/>
                <a:gd name="T1" fmla="*/ 525 h 1013"/>
                <a:gd name="T2" fmla="*/ 1289 w 1441"/>
                <a:gd name="T3" fmla="*/ 579 h 1013"/>
                <a:gd name="T4" fmla="*/ 1256 w 1441"/>
                <a:gd name="T5" fmla="*/ 593 h 1013"/>
                <a:gd name="T6" fmla="*/ 1227 w 1441"/>
                <a:gd name="T7" fmla="*/ 609 h 1013"/>
                <a:gd name="T8" fmla="*/ 1196 w 1441"/>
                <a:gd name="T9" fmla="*/ 624 h 1013"/>
                <a:gd name="T10" fmla="*/ 1162 w 1441"/>
                <a:gd name="T11" fmla="*/ 642 h 1013"/>
                <a:gd name="T12" fmla="*/ 1136 w 1441"/>
                <a:gd name="T13" fmla="*/ 655 h 1013"/>
                <a:gd name="T14" fmla="*/ 1105 w 1441"/>
                <a:gd name="T15" fmla="*/ 672 h 1013"/>
                <a:gd name="T16" fmla="*/ 1038 w 1441"/>
                <a:gd name="T17" fmla="*/ 701 h 1013"/>
                <a:gd name="T18" fmla="*/ 973 w 1441"/>
                <a:gd name="T19" fmla="*/ 730 h 1013"/>
                <a:gd name="T20" fmla="*/ 917 w 1441"/>
                <a:gd name="T21" fmla="*/ 754 h 1013"/>
                <a:gd name="T22" fmla="*/ 869 w 1441"/>
                <a:gd name="T23" fmla="*/ 775 h 1013"/>
                <a:gd name="T24" fmla="*/ 819 w 1441"/>
                <a:gd name="T25" fmla="*/ 793 h 1013"/>
                <a:gd name="T26" fmla="*/ 768 w 1441"/>
                <a:gd name="T27" fmla="*/ 812 h 1013"/>
                <a:gd name="T28" fmla="*/ 674 w 1441"/>
                <a:gd name="T29" fmla="*/ 843 h 1013"/>
                <a:gd name="T30" fmla="*/ 629 w 1441"/>
                <a:gd name="T31" fmla="*/ 858 h 1013"/>
                <a:gd name="T32" fmla="*/ 583 w 1441"/>
                <a:gd name="T33" fmla="*/ 873 h 1013"/>
                <a:gd name="T34" fmla="*/ 533 w 1441"/>
                <a:gd name="T35" fmla="*/ 887 h 1013"/>
                <a:gd name="T36" fmla="*/ 351 w 1441"/>
                <a:gd name="T37" fmla="*/ 934 h 1013"/>
                <a:gd name="T38" fmla="*/ 280 w 1441"/>
                <a:gd name="T39" fmla="*/ 946 h 1013"/>
                <a:gd name="T40" fmla="*/ 318 w 1441"/>
                <a:gd name="T41" fmla="*/ 958 h 1013"/>
                <a:gd name="T42" fmla="*/ 437 w 1441"/>
                <a:gd name="T43" fmla="*/ 930 h 1013"/>
                <a:gd name="T44" fmla="*/ 572 w 1441"/>
                <a:gd name="T45" fmla="*/ 895 h 1013"/>
                <a:gd name="T46" fmla="*/ 617 w 1441"/>
                <a:gd name="T47" fmla="*/ 882 h 1013"/>
                <a:gd name="T48" fmla="*/ 660 w 1441"/>
                <a:gd name="T49" fmla="*/ 867 h 1013"/>
                <a:gd name="T50" fmla="*/ 727 w 1441"/>
                <a:gd name="T51" fmla="*/ 843 h 1013"/>
                <a:gd name="T52" fmla="*/ 794 w 1441"/>
                <a:gd name="T53" fmla="*/ 821 h 1013"/>
                <a:gd name="T54" fmla="*/ 845 w 1441"/>
                <a:gd name="T55" fmla="*/ 802 h 1013"/>
                <a:gd name="T56" fmla="*/ 896 w 1441"/>
                <a:gd name="T57" fmla="*/ 783 h 1013"/>
                <a:gd name="T58" fmla="*/ 957 w 1441"/>
                <a:gd name="T59" fmla="*/ 757 h 1013"/>
                <a:gd name="T60" fmla="*/ 1017 w 1441"/>
                <a:gd name="T61" fmla="*/ 729 h 1013"/>
                <a:gd name="T62" fmla="*/ 1062 w 1441"/>
                <a:gd name="T63" fmla="*/ 708 h 1013"/>
                <a:gd name="T64" fmla="*/ 1128 w 1441"/>
                <a:gd name="T65" fmla="*/ 679 h 1013"/>
                <a:gd name="T66" fmla="*/ 1159 w 1441"/>
                <a:gd name="T67" fmla="*/ 664 h 1013"/>
                <a:gd name="T68" fmla="*/ 1191 w 1441"/>
                <a:gd name="T69" fmla="*/ 648 h 1013"/>
                <a:gd name="T70" fmla="*/ 1219 w 1441"/>
                <a:gd name="T71" fmla="*/ 633 h 1013"/>
                <a:gd name="T72" fmla="*/ 1250 w 1441"/>
                <a:gd name="T73" fmla="*/ 618 h 1013"/>
                <a:gd name="T74" fmla="*/ 1284 w 1441"/>
                <a:gd name="T75" fmla="*/ 600 h 1013"/>
                <a:gd name="T76" fmla="*/ 1351 w 1441"/>
                <a:gd name="T77" fmla="*/ 564 h 1013"/>
                <a:gd name="T78" fmla="*/ 1425 w 1441"/>
                <a:gd name="T79" fmla="*/ 518 h 1013"/>
                <a:gd name="T80" fmla="*/ 900 w 1441"/>
                <a:gd name="T81" fmla="*/ 5 h 1013"/>
                <a:gd name="T82" fmla="*/ 832 w 1441"/>
                <a:gd name="T83" fmla="*/ 30 h 1013"/>
                <a:gd name="T84" fmla="*/ 790 w 1441"/>
                <a:gd name="T85" fmla="*/ 43 h 1013"/>
                <a:gd name="T86" fmla="*/ 723 w 1441"/>
                <a:gd name="T87" fmla="*/ 66 h 1013"/>
                <a:gd name="T88" fmla="*/ 681 w 1441"/>
                <a:gd name="T89" fmla="*/ 82 h 1013"/>
                <a:gd name="T90" fmla="*/ 631 w 1441"/>
                <a:gd name="T91" fmla="*/ 95 h 1013"/>
                <a:gd name="T92" fmla="*/ 483 w 1441"/>
                <a:gd name="T93" fmla="*/ 135 h 1013"/>
                <a:gd name="T94" fmla="*/ 400 w 1441"/>
                <a:gd name="T95" fmla="*/ 154 h 1013"/>
                <a:gd name="T96" fmla="*/ 326 w 1441"/>
                <a:gd name="T97" fmla="*/ 169 h 1013"/>
                <a:gd name="T98" fmla="*/ 252 w 1441"/>
                <a:gd name="T99" fmla="*/ 185 h 1013"/>
                <a:gd name="T100" fmla="*/ 0 w 1441"/>
                <a:gd name="T101" fmla="*/ 204 h 1013"/>
                <a:gd name="T102" fmla="*/ 238 w 1441"/>
                <a:gd name="T103" fmla="*/ 203 h 1013"/>
                <a:gd name="T104" fmla="*/ 326 w 1441"/>
                <a:gd name="T105" fmla="*/ 190 h 1013"/>
                <a:gd name="T106" fmla="*/ 388 w 1441"/>
                <a:gd name="T107" fmla="*/ 175 h 1013"/>
                <a:gd name="T108" fmla="*/ 475 w 1441"/>
                <a:gd name="T109" fmla="*/ 155 h 1013"/>
                <a:gd name="T110" fmla="*/ 632 w 1441"/>
                <a:gd name="T111" fmla="*/ 113 h 1013"/>
                <a:gd name="T112" fmla="*/ 682 w 1441"/>
                <a:gd name="T113" fmla="*/ 99 h 1013"/>
                <a:gd name="T114" fmla="*/ 723 w 1441"/>
                <a:gd name="T115" fmla="*/ 87 h 1013"/>
                <a:gd name="T116" fmla="*/ 790 w 1441"/>
                <a:gd name="T117" fmla="*/ 64 h 1013"/>
                <a:gd name="T118" fmla="*/ 833 w 1441"/>
                <a:gd name="T119" fmla="*/ 48 h 1013"/>
                <a:gd name="T120" fmla="*/ 884 w 1441"/>
                <a:gd name="T121" fmla="*/ 28 h 1013"/>
                <a:gd name="T122" fmla="*/ 935 w 1441"/>
                <a:gd name="T123" fmla="*/ 9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1" h="1013">
                  <a:moveTo>
                    <a:pt x="1441" y="490"/>
                  </a:moveTo>
                  <a:cubicBezTo>
                    <a:pt x="1440" y="490"/>
                    <a:pt x="1438" y="491"/>
                    <a:pt x="1437" y="491"/>
                  </a:cubicBezTo>
                  <a:cubicBezTo>
                    <a:pt x="1435" y="491"/>
                    <a:pt x="1433" y="493"/>
                    <a:pt x="1432" y="495"/>
                  </a:cubicBezTo>
                  <a:cubicBezTo>
                    <a:pt x="1431" y="497"/>
                    <a:pt x="1430" y="498"/>
                    <a:pt x="1430" y="499"/>
                  </a:cubicBezTo>
                  <a:cubicBezTo>
                    <a:pt x="1426" y="500"/>
                    <a:pt x="1422" y="501"/>
                    <a:pt x="1418" y="502"/>
                  </a:cubicBezTo>
                  <a:cubicBezTo>
                    <a:pt x="1415" y="503"/>
                    <a:pt x="1413" y="504"/>
                    <a:pt x="1412" y="506"/>
                  </a:cubicBezTo>
                  <a:cubicBezTo>
                    <a:pt x="1411" y="508"/>
                    <a:pt x="1411" y="509"/>
                    <a:pt x="1410" y="511"/>
                  </a:cubicBezTo>
                  <a:cubicBezTo>
                    <a:pt x="1406" y="512"/>
                    <a:pt x="1402" y="513"/>
                    <a:pt x="1398" y="514"/>
                  </a:cubicBezTo>
                  <a:cubicBezTo>
                    <a:pt x="1396" y="514"/>
                    <a:pt x="1394" y="516"/>
                    <a:pt x="1393" y="518"/>
                  </a:cubicBezTo>
                  <a:cubicBezTo>
                    <a:pt x="1392" y="519"/>
                    <a:pt x="1391" y="521"/>
                    <a:pt x="1390" y="522"/>
                  </a:cubicBezTo>
                  <a:cubicBezTo>
                    <a:pt x="1386" y="523"/>
                    <a:pt x="1382" y="524"/>
                    <a:pt x="1378" y="525"/>
                  </a:cubicBezTo>
                  <a:cubicBezTo>
                    <a:pt x="1376" y="526"/>
                    <a:pt x="1374" y="528"/>
                    <a:pt x="1373" y="530"/>
                  </a:cubicBezTo>
                  <a:cubicBezTo>
                    <a:pt x="1372" y="531"/>
                    <a:pt x="1371" y="532"/>
                    <a:pt x="1370" y="534"/>
                  </a:cubicBezTo>
                  <a:cubicBezTo>
                    <a:pt x="1364" y="536"/>
                    <a:pt x="1357" y="539"/>
                    <a:pt x="1350" y="541"/>
                  </a:cubicBezTo>
                  <a:cubicBezTo>
                    <a:pt x="1348" y="541"/>
                    <a:pt x="1346" y="543"/>
                    <a:pt x="1345" y="545"/>
                  </a:cubicBezTo>
                  <a:cubicBezTo>
                    <a:pt x="1344" y="546"/>
                    <a:pt x="1344" y="548"/>
                    <a:pt x="1343" y="549"/>
                  </a:cubicBezTo>
                  <a:cubicBezTo>
                    <a:pt x="1336" y="552"/>
                    <a:pt x="1329" y="554"/>
                    <a:pt x="1323" y="556"/>
                  </a:cubicBezTo>
                  <a:cubicBezTo>
                    <a:pt x="1321" y="557"/>
                    <a:pt x="1319" y="558"/>
                    <a:pt x="1318" y="560"/>
                  </a:cubicBezTo>
                  <a:cubicBezTo>
                    <a:pt x="1317" y="561"/>
                    <a:pt x="1316" y="563"/>
                    <a:pt x="1315" y="565"/>
                  </a:cubicBezTo>
                  <a:cubicBezTo>
                    <a:pt x="1309" y="567"/>
                    <a:pt x="1302" y="569"/>
                    <a:pt x="1295" y="571"/>
                  </a:cubicBezTo>
                  <a:cubicBezTo>
                    <a:pt x="1293" y="572"/>
                    <a:pt x="1291" y="573"/>
                    <a:pt x="1290" y="576"/>
                  </a:cubicBezTo>
                  <a:cubicBezTo>
                    <a:pt x="1290" y="577"/>
                    <a:pt x="1289" y="578"/>
                    <a:pt x="1289" y="579"/>
                  </a:cubicBezTo>
                  <a:cubicBezTo>
                    <a:pt x="1286" y="579"/>
                    <a:pt x="1286" y="579"/>
                    <a:pt x="1286" y="579"/>
                  </a:cubicBezTo>
                  <a:cubicBezTo>
                    <a:pt x="1284" y="579"/>
                    <a:pt x="1281" y="579"/>
                    <a:pt x="1280" y="581"/>
                  </a:cubicBezTo>
                  <a:cubicBezTo>
                    <a:pt x="1279" y="581"/>
                    <a:pt x="1279" y="582"/>
                    <a:pt x="1279" y="582"/>
                  </a:cubicBezTo>
                  <a:cubicBezTo>
                    <a:pt x="1278" y="582"/>
                    <a:pt x="1278" y="582"/>
                    <a:pt x="1278" y="582"/>
                  </a:cubicBezTo>
                  <a:cubicBezTo>
                    <a:pt x="1276" y="582"/>
                    <a:pt x="1274" y="583"/>
                    <a:pt x="1272" y="585"/>
                  </a:cubicBezTo>
                  <a:cubicBezTo>
                    <a:pt x="1272" y="585"/>
                    <a:pt x="1271" y="586"/>
                    <a:pt x="1271" y="586"/>
                  </a:cubicBezTo>
                  <a:cubicBezTo>
                    <a:pt x="1270" y="586"/>
                    <a:pt x="1270" y="586"/>
                    <a:pt x="1270" y="586"/>
                  </a:cubicBezTo>
                  <a:cubicBezTo>
                    <a:pt x="1268" y="586"/>
                    <a:pt x="1266" y="587"/>
                    <a:pt x="1264" y="588"/>
                  </a:cubicBezTo>
                  <a:cubicBezTo>
                    <a:pt x="1264" y="589"/>
                    <a:pt x="1263" y="590"/>
                    <a:pt x="1263" y="590"/>
                  </a:cubicBezTo>
                  <a:cubicBezTo>
                    <a:pt x="1262" y="590"/>
                    <a:pt x="1262" y="590"/>
                    <a:pt x="1262" y="590"/>
                  </a:cubicBezTo>
                  <a:cubicBezTo>
                    <a:pt x="1260" y="590"/>
                    <a:pt x="1258" y="591"/>
                    <a:pt x="1256" y="593"/>
                  </a:cubicBezTo>
                  <a:cubicBezTo>
                    <a:pt x="1256" y="593"/>
                    <a:pt x="1256" y="593"/>
                    <a:pt x="1255" y="594"/>
                  </a:cubicBezTo>
                  <a:cubicBezTo>
                    <a:pt x="1254" y="594"/>
                    <a:pt x="1254" y="594"/>
                    <a:pt x="1254" y="594"/>
                  </a:cubicBezTo>
                  <a:cubicBezTo>
                    <a:pt x="1251" y="594"/>
                    <a:pt x="1248" y="596"/>
                    <a:pt x="1247" y="598"/>
                  </a:cubicBezTo>
                  <a:cubicBezTo>
                    <a:pt x="1246" y="599"/>
                    <a:pt x="1246" y="600"/>
                    <a:pt x="1245" y="601"/>
                  </a:cubicBezTo>
                  <a:cubicBezTo>
                    <a:pt x="1243" y="601"/>
                    <a:pt x="1243" y="601"/>
                    <a:pt x="1243" y="601"/>
                  </a:cubicBezTo>
                  <a:cubicBezTo>
                    <a:pt x="1240" y="601"/>
                    <a:pt x="1238" y="602"/>
                    <a:pt x="1237" y="604"/>
                  </a:cubicBezTo>
                  <a:cubicBezTo>
                    <a:pt x="1236" y="604"/>
                    <a:pt x="1236" y="605"/>
                    <a:pt x="1236" y="605"/>
                  </a:cubicBezTo>
                  <a:cubicBezTo>
                    <a:pt x="1235" y="605"/>
                    <a:pt x="1235" y="605"/>
                    <a:pt x="1235" y="605"/>
                  </a:cubicBezTo>
                  <a:cubicBezTo>
                    <a:pt x="1232" y="605"/>
                    <a:pt x="1230" y="606"/>
                    <a:pt x="1229" y="608"/>
                  </a:cubicBezTo>
                  <a:cubicBezTo>
                    <a:pt x="1228" y="608"/>
                    <a:pt x="1228" y="609"/>
                    <a:pt x="1228" y="609"/>
                  </a:cubicBezTo>
                  <a:cubicBezTo>
                    <a:pt x="1227" y="609"/>
                    <a:pt x="1227" y="609"/>
                    <a:pt x="1227" y="609"/>
                  </a:cubicBezTo>
                  <a:cubicBezTo>
                    <a:pt x="1225" y="609"/>
                    <a:pt x="1223" y="610"/>
                    <a:pt x="1221" y="612"/>
                  </a:cubicBezTo>
                  <a:cubicBezTo>
                    <a:pt x="1221" y="612"/>
                    <a:pt x="1220" y="612"/>
                    <a:pt x="1220" y="613"/>
                  </a:cubicBezTo>
                  <a:cubicBezTo>
                    <a:pt x="1219" y="613"/>
                    <a:pt x="1219" y="613"/>
                    <a:pt x="1219" y="613"/>
                  </a:cubicBezTo>
                  <a:cubicBezTo>
                    <a:pt x="1217" y="613"/>
                    <a:pt x="1215" y="614"/>
                    <a:pt x="1213" y="615"/>
                  </a:cubicBezTo>
                  <a:cubicBezTo>
                    <a:pt x="1213" y="616"/>
                    <a:pt x="1212" y="616"/>
                    <a:pt x="1212" y="617"/>
                  </a:cubicBezTo>
                  <a:cubicBezTo>
                    <a:pt x="1211" y="617"/>
                    <a:pt x="1211" y="617"/>
                    <a:pt x="1211" y="617"/>
                  </a:cubicBezTo>
                  <a:cubicBezTo>
                    <a:pt x="1209" y="617"/>
                    <a:pt x="1207" y="618"/>
                    <a:pt x="1205" y="619"/>
                  </a:cubicBezTo>
                  <a:cubicBezTo>
                    <a:pt x="1205" y="620"/>
                    <a:pt x="1204" y="620"/>
                    <a:pt x="1204" y="621"/>
                  </a:cubicBezTo>
                  <a:cubicBezTo>
                    <a:pt x="1203" y="621"/>
                    <a:pt x="1203" y="621"/>
                    <a:pt x="1203" y="621"/>
                  </a:cubicBezTo>
                  <a:cubicBezTo>
                    <a:pt x="1201" y="621"/>
                    <a:pt x="1199" y="621"/>
                    <a:pt x="1197" y="623"/>
                  </a:cubicBezTo>
                  <a:cubicBezTo>
                    <a:pt x="1197" y="623"/>
                    <a:pt x="1197" y="624"/>
                    <a:pt x="1196" y="624"/>
                  </a:cubicBezTo>
                  <a:cubicBezTo>
                    <a:pt x="1195" y="624"/>
                    <a:pt x="1195" y="624"/>
                    <a:pt x="1195" y="624"/>
                  </a:cubicBezTo>
                  <a:cubicBezTo>
                    <a:pt x="1193" y="624"/>
                    <a:pt x="1191" y="625"/>
                    <a:pt x="1190" y="627"/>
                  </a:cubicBezTo>
                  <a:cubicBezTo>
                    <a:pt x="1189" y="627"/>
                    <a:pt x="1189" y="628"/>
                    <a:pt x="1188" y="628"/>
                  </a:cubicBezTo>
                  <a:cubicBezTo>
                    <a:pt x="1187" y="628"/>
                    <a:pt x="1187" y="628"/>
                    <a:pt x="1187" y="628"/>
                  </a:cubicBezTo>
                  <a:cubicBezTo>
                    <a:pt x="1184" y="628"/>
                    <a:pt x="1181" y="630"/>
                    <a:pt x="1180" y="633"/>
                  </a:cubicBezTo>
                  <a:cubicBezTo>
                    <a:pt x="1179" y="634"/>
                    <a:pt x="1179" y="635"/>
                    <a:pt x="1179" y="636"/>
                  </a:cubicBezTo>
                  <a:cubicBezTo>
                    <a:pt x="1176" y="636"/>
                    <a:pt x="1176" y="636"/>
                    <a:pt x="1176" y="636"/>
                  </a:cubicBezTo>
                  <a:cubicBezTo>
                    <a:pt x="1174" y="636"/>
                    <a:pt x="1171" y="637"/>
                    <a:pt x="1170" y="638"/>
                  </a:cubicBezTo>
                  <a:cubicBezTo>
                    <a:pt x="1169" y="639"/>
                    <a:pt x="1169" y="639"/>
                    <a:pt x="1169" y="640"/>
                  </a:cubicBezTo>
                  <a:cubicBezTo>
                    <a:pt x="1168" y="640"/>
                    <a:pt x="1168" y="640"/>
                    <a:pt x="1168" y="640"/>
                  </a:cubicBezTo>
                  <a:cubicBezTo>
                    <a:pt x="1166" y="640"/>
                    <a:pt x="1164" y="641"/>
                    <a:pt x="1162" y="642"/>
                  </a:cubicBezTo>
                  <a:cubicBezTo>
                    <a:pt x="1162" y="643"/>
                    <a:pt x="1161" y="643"/>
                    <a:pt x="1161" y="644"/>
                  </a:cubicBezTo>
                  <a:cubicBezTo>
                    <a:pt x="1160" y="644"/>
                    <a:pt x="1160" y="644"/>
                    <a:pt x="1160" y="644"/>
                  </a:cubicBezTo>
                  <a:cubicBezTo>
                    <a:pt x="1158" y="644"/>
                    <a:pt x="1156" y="644"/>
                    <a:pt x="1154" y="646"/>
                  </a:cubicBezTo>
                  <a:cubicBezTo>
                    <a:pt x="1154" y="646"/>
                    <a:pt x="1153" y="647"/>
                    <a:pt x="1153" y="647"/>
                  </a:cubicBezTo>
                  <a:cubicBezTo>
                    <a:pt x="1152" y="647"/>
                    <a:pt x="1152" y="647"/>
                    <a:pt x="1152" y="647"/>
                  </a:cubicBezTo>
                  <a:cubicBezTo>
                    <a:pt x="1150" y="647"/>
                    <a:pt x="1148" y="648"/>
                    <a:pt x="1146" y="650"/>
                  </a:cubicBezTo>
                  <a:cubicBezTo>
                    <a:pt x="1146" y="650"/>
                    <a:pt x="1145" y="651"/>
                    <a:pt x="1145" y="651"/>
                  </a:cubicBezTo>
                  <a:cubicBezTo>
                    <a:pt x="1144" y="651"/>
                    <a:pt x="1144" y="651"/>
                    <a:pt x="1144" y="651"/>
                  </a:cubicBezTo>
                  <a:cubicBezTo>
                    <a:pt x="1142" y="651"/>
                    <a:pt x="1140" y="652"/>
                    <a:pt x="1138" y="653"/>
                  </a:cubicBezTo>
                  <a:cubicBezTo>
                    <a:pt x="1138" y="654"/>
                    <a:pt x="1137" y="654"/>
                    <a:pt x="1137" y="655"/>
                  </a:cubicBezTo>
                  <a:cubicBezTo>
                    <a:pt x="1136" y="655"/>
                    <a:pt x="1136" y="655"/>
                    <a:pt x="1136" y="655"/>
                  </a:cubicBezTo>
                  <a:cubicBezTo>
                    <a:pt x="1134" y="655"/>
                    <a:pt x="1132" y="656"/>
                    <a:pt x="1131" y="657"/>
                  </a:cubicBezTo>
                  <a:cubicBezTo>
                    <a:pt x="1130" y="658"/>
                    <a:pt x="1130" y="658"/>
                    <a:pt x="1129" y="659"/>
                  </a:cubicBezTo>
                  <a:cubicBezTo>
                    <a:pt x="1128" y="659"/>
                    <a:pt x="1128" y="659"/>
                    <a:pt x="1128" y="659"/>
                  </a:cubicBezTo>
                  <a:cubicBezTo>
                    <a:pt x="1126" y="659"/>
                    <a:pt x="1124" y="660"/>
                    <a:pt x="1123" y="661"/>
                  </a:cubicBezTo>
                  <a:cubicBezTo>
                    <a:pt x="1122" y="662"/>
                    <a:pt x="1122" y="662"/>
                    <a:pt x="1122" y="663"/>
                  </a:cubicBezTo>
                  <a:cubicBezTo>
                    <a:pt x="1121" y="663"/>
                    <a:pt x="1121" y="663"/>
                    <a:pt x="1121" y="663"/>
                  </a:cubicBezTo>
                  <a:cubicBezTo>
                    <a:pt x="1118" y="663"/>
                    <a:pt x="1116" y="663"/>
                    <a:pt x="1115" y="665"/>
                  </a:cubicBezTo>
                  <a:cubicBezTo>
                    <a:pt x="1114" y="665"/>
                    <a:pt x="1114" y="666"/>
                    <a:pt x="1113" y="667"/>
                  </a:cubicBezTo>
                  <a:cubicBezTo>
                    <a:pt x="1113" y="667"/>
                    <a:pt x="1113" y="667"/>
                    <a:pt x="1113" y="667"/>
                  </a:cubicBezTo>
                  <a:cubicBezTo>
                    <a:pt x="1111" y="667"/>
                    <a:pt x="1108" y="667"/>
                    <a:pt x="1107" y="669"/>
                  </a:cubicBezTo>
                  <a:cubicBezTo>
                    <a:pt x="1106" y="670"/>
                    <a:pt x="1105" y="671"/>
                    <a:pt x="1105" y="672"/>
                  </a:cubicBezTo>
                  <a:cubicBezTo>
                    <a:pt x="1099" y="674"/>
                    <a:pt x="1093" y="676"/>
                    <a:pt x="1087" y="678"/>
                  </a:cubicBezTo>
                  <a:cubicBezTo>
                    <a:pt x="1085" y="679"/>
                    <a:pt x="1083" y="680"/>
                    <a:pt x="1082" y="682"/>
                  </a:cubicBezTo>
                  <a:cubicBezTo>
                    <a:pt x="1077" y="682"/>
                    <a:pt x="1077" y="682"/>
                    <a:pt x="1077" y="682"/>
                  </a:cubicBezTo>
                  <a:cubicBezTo>
                    <a:pt x="1075" y="682"/>
                    <a:pt x="1073" y="683"/>
                    <a:pt x="1071" y="684"/>
                  </a:cubicBezTo>
                  <a:cubicBezTo>
                    <a:pt x="1071" y="685"/>
                    <a:pt x="1070" y="686"/>
                    <a:pt x="1069" y="688"/>
                  </a:cubicBezTo>
                  <a:cubicBezTo>
                    <a:pt x="1063" y="690"/>
                    <a:pt x="1057" y="692"/>
                    <a:pt x="1051" y="693"/>
                  </a:cubicBezTo>
                  <a:cubicBezTo>
                    <a:pt x="1049" y="694"/>
                    <a:pt x="1048" y="695"/>
                    <a:pt x="1047" y="697"/>
                  </a:cubicBezTo>
                  <a:cubicBezTo>
                    <a:pt x="1046" y="697"/>
                    <a:pt x="1046" y="697"/>
                    <a:pt x="1046" y="697"/>
                  </a:cubicBezTo>
                  <a:cubicBezTo>
                    <a:pt x="1044" y="697"/>
                    <a:pt x="1042" y="698"/>
                    <a:pt x="1040" y="699"/>
                  </a:cubicBezTo>
                  <a:cubicBezTo>
                    <a:pt x="1040" y="700"/>
                    <a:pt x="1039" y="700"/>
                    <a:pt x="1039" y="701"/>
                  </a:cubicBezTo>
                  <a:cubicBezTo>
                    <a:pt x="1038" y="701"/>
                    <a:pt x="1038" y="701"/>
                    <a:pt x="1038" y="701"/>
                  </a:cubicBezTo>
                  <a:cubicBezTo>
                    <a:pt x="1036" y="701"/>
                    <a:pt x="1034" y="702"/>
                    <a:pt x="1032" y="703"/>
                  </a:cubicBezTo>
                  <a:cubicBezTo>
                    <a:pt x="1031" y="704"/>
                    <a:pt x="1031" y="705"/>
                    <a:pt x="1030" y="706"/>
                  </a:cubicBezTo>
                  <a:cubicBezTo>
                    <a:pt x="1027" y="707"/>
                    <a:pt x="1024" y="708"/>
                    <a:pt x="1020" y="709"/>
                  </a:cubicBezTo>
                  <a:cubicBezTo>
                    <a:pt x="1018" y="709"/>
                    <a:pt x="1016" y="711"/>
                    <a:pt x="1015" y="712"/>
                  </a:cubicBezTo>
                  <a:cubicBezTo>
                    <a:pt x="1010" y="712"/>
                    <a:pt x="1010" y="712"/>
                    <a:pt x="1010" y="712"/>
                  </a:cubicBezTo>
                  <a:cubicBezTo>
                    <a:pt x="1008" y="712"/>
                    <a:pt x="1006" y="713"/>
                    <a:pt x="1005" y="715"/>
                  </a:cubicBezTo>
                  <a:cubicBezTo>
                    <a:pt x="1004" y="716"/>
                    <a:pt x="1003" y="717"/>
                    <a:pt x="1002" y="718"/>
                  </a:cubicBezTo>
                  <a:cubicBezTo>
                    <a:pt x="996" y="720"/>
                    <a:pt x="990" y="722"/>
                    <a:pt x="984" y="724"/>
                  </a:cubicBezTo>
                  <a:cubicBezTo>
                    <a:pt x="982" y="725"/>
                    <a:pt x="981" y="726"/>
                    <a:pt x="980" y="728"/>
                  </a:cubicBezTo>
                  <a:cubicBezTo>
                    <a:pt x="979" y="728"/>
                    <a:pt x="979" y="728"/>
                    <a:pt x="979" y="728"/>
                  </a:cubicBezTo>
                  <a:cubicBezTo>
                    <a:pt x="977" y="728"/>
                    <a:pt x="975" y="728"/>
                    <a:pt x="973" y="730"/>
                  </a:cubicBezTo>
                  <a:cubicBezTo>
                    <a:pt x="973" y="730"/>
                    <a:pt x="972" y="731"/>
                    <a:pt x="972" y="731"/>
                  </a:cubicBezTo>
                  <a:cubicBezTo>
                    <a:pt x="967" y="731"/>
                    <a:pt x="967" y="731"/>
                    <a:pt x="967" y="731"/>
                  </a:cubicBezTo>
                  <a:cubicBezTo>
                    <a:pt x="965" y="731"/>
                    <a:pt x="963" y="732"/>
                    <a:pt x="961" y="734"/>
                  </a:cubicBezTo>
                  <a:cubicBezTo>
                    <a:pt x="961" y="735"/>
                    <a:pt x="960" y="736"/>
                    <a:pt x="959" y="737"/>
                  </a:cubicBezTo>
                  <a:cubicBezTo>
                    <a:pt x="956" y="738"/>
                    <a:pt x="953" y="739"/>
                    <a:pt x="949" y="739"/>
                  </a:cubicBezTo>
                  <a:cubicBezTo>
                    <a:pt x="947" y="740"/>
                    <a:pt x="946" y="741"/>
                    <a:pt x="945" y="743"/>
                  </a:cubicBezTo>
                  <a:cubicBezTo>
                    <a:pt x="940" y="743"/>
                    <a:pt x="940" y="743"/>
                    <a:pt x="940" y="743"/>
                  </a:cubicBezTo>
                  <a:cubicBezTo>
                    <a:pt x="938" y="743"/>
                    <a:pt x="935" y="744"/>
                    <a:pt x="934" y="745"/>
                  </a:cubicBezTo>
                  <a:cubicBezTo>
                    <a:pt x="933" y="746"/>
                    <a:pt x="932" y="747"/>
                    <a:pt x="932" y="748"/>
                  </a:cubicBezTo>
                  <a:cubicBezTo>
                    <a:pt x="929" y="749"/>
                    <a:pt x="925" y="750"/>
                    <a:pt x="922" y="751"/>
                  </a:cubicBezTo>
                  <a:cubicBezTo>
                    <a:pt x="920" y="751"/>
                    <a:pt x="918" y="753"/>
                    <a:pt x="917" y="754"/>
                  </a:cubicBezTo>
                  <a:cubicBezTo>
                    <a:pt x="912" y="754"/>
                    <a:pt x="912" y="754"/>
                    <a:pt x="912" y="754"/>
                  </a:cubicBezTo>
                  <a:cubicBezTo>
                    <a:pt x="910" y="754"/>
                    <a:pt x="908" y="755"/>
                    <a:pt x="906" y="757"/>
                  </a:cubicBezTo>
                  <a:cubicBezTo>
                    <a:pt x="905" y="758"/>
                    <a:pt x="905" y="759"/>
                    <a:pt x="904" y="760"/>
                  </a:cubicBezTo>
                  <a:cubicBezTo>
                    <a:pt x="901" y="761"/>
                    <a:pt x="898" y="761"/>
                    <a:pt x="894" y="762"/>
                  </a:cubicBezTo>
                  <a:cubicBezTo>
                    <a:pt x="892" y="763"/>
                    <a:pt x="891" y="764"/>
                    <a:pt x="889" y="766"/>
                  </a:cubicBezTo>
                  <a:cubicBezTo>
                    <a:pt x="885" y="766"/>
                    <a:pt x="885" y="766"/>
                    <a:pt x="885" y="766"/>
                  </a:cubicBezTo>
                  <a:cubicBezTo>
                    <a:pt x="882" y="766"/>
                    <a:pt x="880" y="767"/>
                    <a:pt x="879" y="768"/>
                  </a:cubicBezTo>
                  <a:cubicBezTo>
                    <a:pt x="878" y="769"/>
                    <a:pt x="878" y="769"/>
                    <a:pt x="878" y="770"/>
                  </a:cubicBezTo>
                  <a:cubicBezTo>
                    <a:pt x="877" y="770"/>
                    <a:pt x="877" y="770"/>
                    <a:pt x="877" y="770"/>
                  </a:cubicBezTo>
                  <a:cubicBezTo>
                    <a:pt x="875" y="770"/>
                    <a:pt x="872" y="770"/>
                    <a:pt x="871" y="772"/>
                  </a:cubicBezTo>
                  <a:cubicBezTo>
                    <a:pt x="870" y="773"/>
                    <a:pt x="869" y="774"/>
                    <a:pt x="869" y="775"/>
                  </a:cubicBezTo>
                  <a:cubicBezTo>
                    <a:pt x="865" y="776"/>
                    <a:pt x="860" y="777"/>
                    <a:pt x="856" y="778"/>
                  </a:cubicBezTo>
                  <a:cubicBezTo>
                    <a:pt x="853" y="778"/>
                    <a:pt x="851" y="779"/>
                    <a:pt x="850" y="781"/>
                  </a:cubicBezTo>
                  <a:cubicBezTo>
                    <a:pt x="845" y="781"/>
                    <a:pt x="845" y="781"/>
                    <a:pt x="845" y="781"/>
                  </a:cubicBezTo>
                  <a:cubicBezTo>
                    <a:pt x="843" y="781"/>
                    <a:pt x="841" y="782"/>
                    <a:pt x="839" y="784"/>
                  </a:cubicBezTo>
                  <a:cubicBezTo>
                    <a:pt x="839" y="784"/>
                    <a:pt x="839" y="785"/>
                    <a:pt x="838" y="785"/>
                  </a:cubicBezTo>
                  <a:cubicBezTo>
                    <a:pt x="837" y="785"/>
                    <a:pt x="837" y="785"/>
                    <a:pt x="837" y="785"/>
                  </a:cubicBezTo>
                  <a:cubicBezTo>
                    <a:pt x="835" y="785"/>
                    <a:pt x="833" y="786"/>
                    <a:pt x="832" y="787"/>
                  </a:cubicBezTo>
                  <a:cubicBezTo>
                    <a:pt x="831" y="788"/>
                    <a:pt x="831" y="788"/>
                    <a:pt x="831" y="789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4" y="789"/>
                    <a:pt x="821" y="790"/>
                    <a:pt x="820" y="791"/>
                  </a:cubicBezTo>
                  <a:cubicBezTo>
                    <a:pt x="819" y="792"/>
                    <a:pt x="819" y="792"/>
                    <a:pt x="819" y="793"/>
                  </a:cubicBezTo>
                  <a:cubicBezTo>
                    <a:pt x="818" y="793"/>
                    <a:pt x="818" y="793"/>
                    <a:pt x="818" y="793"/>
                  </a:cubicBezTo>
                  <a:cubicBezTo>
                    <a:pt x="816" y="793"/>
                    <a:pt x="813" y="793"/>
                    <a:pt x="812" y="795"/>
                  </a:cubicBezTo>
                  <a:cubicBezTo>
                    <a:pt x="811" y="796"/>
                    <a:pt x="811" y="797"/>
                    <a:pt x="810" y="798"/>
                  </a:cubicBezTo>
                  <a:cubicBezTo>
                    <a:pt x="804" y="798"/>
                    <a:pt x="799" y="799"/>
                    <a:pt x="793" y="800"/>
                  </a:cubicBezTo>
                  <a:cubicBezTo>
                    <a:pt x="790" y="801"/>
                    <a:pt x="788" y="802"/>
                    <a:pt x="787" y="804"/>
                  </a:cubicBezTo>
                  <a:cubicBezTo>
                    <a:pt x="786" y="804"/>
                    <a:pt x="786" y="804"/>
                    <a:pt x="786" y="804"/>
                  </a:cubicBezTo>
                  <a:cubicBezTo>
                    <a:pt x="784" y="804"/>
                    <a:pt x="782" y="805"/>
                    <a:pt x="780" y="807"/>
                  </a:cubicBezTo>
                  <a:cubicBezTo>
                    <a:pt x="780" y="807"/>
                    <a:pt x="780" y="807"/>
                    <a:pt x="779" y="808"/>
                  </a:cubicBezTo>
                  <a:cubicBezTo>
                    <a:pt x="775" y="808"/>
                    <a:pt x="775" y="808"/>
                    <a:pt x="775" y="808"/>
                  </a:cubicBezTo>
                  <a:cubicBezTo>
                    <a:pt x="772" y="808"/>
                    <a:pt x="770" y="809"/>
                    <a:pt x="769" y="810"/>
                  </a:cubicBezTo>
                  <a:cubicBezTo>
                    <a:pt x="768" y="811"/>
                    <a:pt x="768" y="811"/>
                    <a:pt x="768" y="812"/>
                  </a:cubicBezTo>
                  <a:cubicBezTo>
                    <a:pt x="767" y="812"/>
                    <a:pt x="767" y="812"/>
                    <a:pt x="767" y="812"/>
                  </a:cubicBezTo>
                  <a:cubicBezTo>
                    <a:pt x="764" y="812"/>
                    <a:pt x="762" y="813"/>
                    <a:pt x="761" y="814"/>
                  </a:cubicBezTo>
                  <a:cubicBezTo>
                    <a:pt x="760" y="815"/>
                    <a:pt x="759" y="816"/>
                    <a:pt x="759" y="817"/>
                  </a:cubicBezTo>
                  <a:cubicBezTo>
                    <a:pt x="753" y="818"/>
                    <a:pt x="748" y="819"/>
                    <a:pt x="742" y="819"/>
                  </a:cubicBezTo>
                  <a:cubicBezTo>
                    <a:pt x="739" y="820"/>
                    <a:pt x="737" y="822"/>
                    <a:pt x="735" y="824"/>
                  </a:cubicBezTo>
                  <a:cubicBezTo>
                    <a:pt x="730" y="825"/>
                    <a:pt x="724" y="826"/>
                    <a:pt x="718" y="827"/>
                  </a:cubicBezTo>
                  <a:cubicBezTo>
                    <a:pt x="716" y="828"/>
                    <a:pt x="714" y="829"/>
                    <a:pt x="712" y="831"/>
                  </a:cubicBezTo>
                  <a:cubicBezTo>
                    <a:pt x="712" y="831"/>
                    <a:pt x="712" y="831"/>
                    <a:pt x="712" y="831"/>
                  </a:cubicBezTo>
                  <a:cubicBezTo>
                    <a:pt x="709" y="831"/>
                    <a:pt x="707" y="832"/>
                    <a:pt x="706" y="833"/>
                  </a:cubicBezTo>
                  <a:cubicBezTo>
                    <a:pt x="705" y="834"/>
                    <a:pt x="704" y="835"/>
                    <a:pt x="704" y="836"/>
                  </a:cubicBezTo>
                  <a:cubicBezTo>
                    <a:pt x="694" y="838"/>
                    <a:pt x="684" y="840"/>
                    <a:pt x="674" y="843"/>
                  </a:cubicBezTo>
                  <a:cubicBezTo>
                    <a:pt x="672" y="843"/>
                    <a:pt x="670" y="844"/>
                    <a:pt x="669" y="846"/>
                  </a:cubicBezTo>
                  <a:cubicBezTo>
                    <a:pt x="664" y="846"/>
                    <a:pt x="664" y="846"/>
                    <a:pt x="664" y="846"/>
                  </a:cubicBezTo>
                  <a:cubicBezTo>
                    <a:pt x="662" y="846"/>
                    <a:pt x="660" y="847"/>
                    <a:pt x="659" y="849"/>
                  </a:cubicBezTo>
                  <a:cubicBezTo>
                    <a:pt x="658" y="849"/>
                    <a:pt x="658" y="850"/>
                    <a:pt x="657" y="850"/>
                  </a:cubicBezTo>
                  <a:cubicBezTo>
                    <a:pt x="653" y="850"/>
                    <a:pt x="653" y="850"/>
                    <a:pt x="653" y="850"/>
                  </a:cubicBezTo>
                  <a:cubicBezTo>
                    <a:pt x="650" y="850"/>
                    <a:pt x="648" y="851"/>
                    <a:pt x="647" y="852"/>
                  </a:cubicBezTo>
                  <a:cubicBezTo>
                    <a:pt x="646" y="853"/>
                    <a:pt x="646" y="853"/>
                    <a:pt x="646" y="854"/>
                  </a:cubicBezTo>
                  <a:cubicBezTo>
                    <a:pt x="641" y="854"/>
                    <a:pt x="641" y="854"/>
                    <a:pt x="641" y="854"/>
                  </a:cubicBezTo>
                  <a:cubicBezTo>
                    <a:pt x="639" y="854"/>
                    <a:pt x="636" y="855"/>
                    <a:pt x="635" y="856"/>
                  </a:cubicBezTo>
                  <a:cubicBezTo>
                    <a:pt x="634" y="857"/>
                    <a:pt x="634" y="857"/>
                    <a:pt x="634" y="858"/>
                  </a:cubicBezTo>
                  <a:cubicBezTo>
                    <a:pt x="629" y="858"/>
                    <a:pt x="629" y="858"/>
                    <a:pt x="629" y="858"/>
                  </a:cubicBezTo>
                  <a:cubicBezTo>
                    <a:pt x="627" y="858"/>
                    <a:pt x="625" y="859"/>
                    <a:pt x="623" y="860"/>
                  </a:cubicBezTo>
                  <a:cubicBezTo>
                    <a:pt x="623" y="861"/>
                    <a:pt x="622" y="861"/>
                    <a:pt x="622" y="862"/>
                  </a:cubicBezTo>
                  <a:cubicBezTo>
                    <a:pt x="617" y="862"/>
                    <a:pt x="617" y="862"/>
                    <a:pt x="617" y="862"/>
                  </a:cubicBezTo>
                  <a:cubicBezTo>
                    <a:pt x="615" y="862"/>
                    <a:pt x="613" y="862"/>
                    <a:pt x="611" y="864"/>
                  </a:cubicBezTo>
                  <a:cubicBezTo>
                    <a:pt x="611" y="864"/>
                    <a:pt x="611" y="865"/>
                    <a:pt x="610" y="865"/>
                  </a:cubicBezTo>
                  <a:cubicBezTo>
                    <a:pt x="605" y="865"/>
                    <a:pt x="605" y="865"/>
                    <a:pt x="605" y="865"/>
                  </a:cubicBezTo>
                  <a:cubicBezTo>
                    <a:pt x="603" y="865"/>
                    <a:pt x="601" y="866"/>
                    <a:pt x="600" y="868"/>
                  </a:cubicBezTo>
                  <a:cubicBezTo>
                    <a:pt x="599" y="868"/>
                    <a:pt x="599" y="869"/>
                    <a:pt x="599" y="869"/>
                  </a:cubicBezTo>
                  <a:cubicBezTo>
                    <a:pt x="590" y="869"/>
                    <a:pt x="590" y="869"/>
                    <a:pt x="590" y="869"/>
                  </a:cubicBezTo>
                  <a:cubicBezTo>
                    <a:pt x="587" y="869"/>
                    <a:pt x="585" y="870"/>
                    <a:pt x="584" y="871"/>
                  </a:cubicBezTo>
                  <a:cubicBezTo>
                    <a:pt x="583" y="872"/>
                    <a:pt x="583" y="872"/>
                    <a:pt x="583" y="873"/>
                  </a:cubicBezTo>
                  <a:cubicBezTo>
                    <a:pt x="578" y="873"/>
                    <a:pt x="578" y="873"/>
                    <a:pt x="578" y="873"/>
                  </a:cubicBezTo>
                  <a:cubicBezTo>
                    <a:pt x="576" y="873"/>
                    <a:pt x="574" y="874"/>
                    <a:pt x="572" y="875"/>
                  </a:cubicBezTo>
                  <a:cubicBezTo>
                    <a:pt x="572" y="876"/>
                    <a:pt x="571" y="876"/>
                    <a:pt x="571" y="877"/>
                  </a:cubicBezTo>
                  <a:cubicBezTo>
                    <a:pt x="566" y="877"/>
                    <a:pt x="566" y="877"/>
                    <a:pt x="566" y="877"/>
                  </a:cubicBezTo>
                  <a:cubicBezTo>
                    <a:pt x="564" y="877"/>
                    <a:pt x="562" y="878"/>
                    <a:pt x="560" y="879"/>
                  </a:cubicBezTo>
                  <a:cubicBezTo>
                    <a:pt x="560" y="880"/>
                    <a:pt x="559" y="880"/>
                    <a:pt x="559" y="880"/>
                  </a:cubicBezTo>
                  <a:cubicBezTo>
                    <a:pt x="550" y="880"/>
                    <a:pt x="550" y="880"/>
                    <a:pt x="550" y="880"/>
                  </a:cubicBezTo>
                  <a:cubicBezTo>
                    <a:pt x="548" y="880"/>
                    <a:pt x="546" y="881"/>
                    <a:pt x="544" y="883"/>
                  </a:cubicBezTo>
                  <a:cubicBezTo>
                    <a:pt x="544" y="883"/>
                    <a:pt x="544" y="884"/>
                    <a:pt x="543" y="884"/>
                  </a:cubicBezTo>
                  <a:cubicBezTo>
                    <a:pt x="539" y="884"/>
                    <a:pt x="539" y="884"/>
                    <a:pt x="539" y="884"/>
                  </a:cubicBezTo>
                  <a:cubicBezTo>
                    <a:pt x="536" y="884"/>
                    <a:pt x="534" y="885"/>
                    <a:pt x="533" y="887"/>
                  </a:cubicBezTo>
                  <a:cubicBezTo>
                    <a:pt x="532" y="887"/>
                    <a:pt x="532" y="888"/>
                    <a:pt x="532" y="888"/>
                  </a:cubicBezTo>
                  <a:cubicBezTo>
                    <a:pt x="527" y="888"/>
                    <a:pt x="527" y="888"/>
                    <a:pt x="527" y="888"/>
                  </a:cubicBezTo>
                  <a:cubicBezTo>
                    <a:pt x="525" y="888"/>
                    <a:pt x="522" y="889"/>
                    <a:pt x="521" y="891"/>
                  </a:cubicBezTo>
                  <a:cubicBezTo>
                    <a:pt x="520" y="891"/>
                    <a:pt x="520" y="892"/>
                    <a:pt x="519" y="893"/>
                  </a:cubicBezTo>
                  <a:cubicBezTo>
                    <a:pt x="511" y="894"/>
                    <a:pt x="503" y="895"/>
                    <a:pt x="494" y="896"/>
                  </a:cubicBezTo>
                  <a:cubicBezTo>
                    <a:pt x="494" y="896"/>
                    <a:pt x="493" y="896"/>
                    <a:pt x="493" y="896"/>
                  </a:cubicBezTo>
                  <a:cubicBezTo>
                    <a:pt x="475" y="903"/>
                    <a:pt x="454" y="908"/>
                    <a:pt x="433" y="913"/>
                  </a:cubicBezTo>
                  <a:cubicBezTo>
                    <a:pt x="412" y="919"/>
                    <a:pt x="391" y="924"/>
                    <a:pt x="372" y="930"/>
                  </a:cubicBezTo>
                  <a:cubicBezTo>
                    <a:pt x="358" y="930"/>
                    <a:pt x="358" y="930"/>
                    <a:pt x="358" y="930"/>
                  </a:cubicBezTo>
                  <a:cubicBezTo>
                    <a:pt x="355" y="930"/>
                    <a:pt x="353" y="931"/>
                    <a:pt x="352" y="933"/>
                  </a:cubicBezTo>
                  <a:cubicBezTo>
                    <a:pt x="351" y="933"/>
                    <a:pt x="351" y="934"/>
                    <a:pt x="351" y="934"/>
                  </a:cubicBezTo>
                  <a:cubicBezTo>
                    <a:pt x="338" y="934"/>
                    <a:pt x="338" y="934"/>
                    <a:pt x="338" y="934"/>
                  </a:cubicBezTo>
                  <a:cubicBezTo>
                    <a:pt x="336" y="934"/>
                    <a:pt x="334" y="935"/>
                    <a:pt x="332" y="936"/>
                  </a:cubicBezTo>
                  <a:cubicBezTo>
                    <a:pt x="332" y="937"/>
                    <a:pt x="331" y="937"/>
                    <a:pt x="331" y="938"/>
                  </a:cubicBezTo>
                  <a:cubicBezTo>
                    <a:pt x="318" y="938"/>
                    <a:pt x="318" y="938"/>
                    <a:pt x="318" y="938"/>
                  </a:cubicBezTo>
                  <a:cubicBezTo>
                    <a:pt x="316" y="938"/>
                    <a:pt x="314" y="939"/>
                    <a:pt x="312" y="940"/>
                  </a:cubicBezTo>
                  <a:cubicBezTo>
                    <a:pt x="312" y="941"/>
                    <a:pt x="312" y="941"/>
                    <a:pt x="311" y="942"/>
                  </a:cubicBezTo>
                  <a:cubicBezTo>
                    <a:pt x="303" y="942"/>
                    <a:pt x="303" y="942"/>
                    <a:pt x="303" y="942"/>
                  </a:cubicBezTo>
                  <a:cubicBezTo>
                    <a:pt x="300" y="942"/>
                    <a:pt x="298" y="943"/>
                    <a:pt x="297" y="944"/>
                  </a:cubicBezTo>
                  <a:cubicBezTo>
                    <a:pt x="296" y="945"/>
                    <a:pt x="296" y="945"/>
                    <a:pt x="296" y="945"/>
                  </a:cubicBezTo>
                  <a:cubicBezTo>
                    <a:pt x="283" y="945"/>
                    <a:pt x="283" y="945"/>
                    <a:pt x="283" y="945"/>
                  </a:cubicBezTo>
                  <a:cubicBezTo>
                    <a:pt x="282" y="945"/>
                    <a:pt x="281" y="946"/>
                    <a:pt x="280" y="946"/>
                  </a:cubicBezTo>
                  <a:cubicBezTo>
                    <a:pt x="276" y="947"/>
                    <a:pt x="271" y="948"/>
                    <a:pt x="266" y="950"/>
                  </a:cubicBezTo>
                  <a:cubicBezTo>
                    <a:pt x="264" y="950"/>
                    <a:pt x="262" y="952"/>
                    <a:pt x="261" y="954"/>
                  </a:cubicBezTo>
                  <a:cubicBezTo>
                    <a:pt x="169" y="973"/>
                    <a:pt x="82" y="987"/>
                    <a:pt x="0" y="996"/>
                  </a:cubicBezTo>
                  <a:cubicBezTo>
                    <a:pt x="0" y="1013"/>
                    <a:pt x="0" y="1013"/>
                    <a:pt x="0" y="1013"/>
                  </a:cubicBezTo>
                  <a:cubicBezTo>
                    <a:pt x="85" y="1003"/>
                    <a:pt x="175" y="989"/>
                    <a:pt x="270" y="969"/>
                  </a:cubicBezTo>
                  <a:cubicBezTo>
                    <a:pt x="272" y="968"/>
                    <a:pt x="274" y="967"/>
                    <a:pt x="275" y="965"/>
                  </a:cubicBezTo>
                  <a:cubicBezTo>
                    <a:pt x="278" y="964"/>
                    <a:pt x="281" y="963"/>
                    <a:pt x="284" y="962"/>
                  </a:cubicBezTo>
                  <a:cubicBezTo>
                    <a:pt x="303" y="962"/>
                    <a:pt x="303" y="962"/>
                    <a:pt x="303" y="962"/>
                  </a:cubicBezTo>
                  <a:cubicBezTo>
                    <a:pt x="305" y="962"/>
                    <a:pt x="307" y="961"/>
                    <a:pt x="308" y="960"/>
                  </a:cubicBezTo>
                  <a:cubicBezTo>
                    <a:pt x="309" y="959"/>
                    <a:pt x="309" y="959"/>
                    <a:pt x="310" y="958"/>
                  </a:cubicBezTo>
                  <a:cubicBezTo>
                    <a:pt x="318" y="958"/>
                    <a:pt x="318" y="958"/>
                    <a:pt x="318" y="958"/>
                  </a:cubicBezTo>
                  <a:cubicBezTo>
                    <a:pt x="321" y="958"/>
                    <a:pt x="323" y="957"/>
                    <a:pt x="324" y="956"/>
                  </a:cubicBezTo>
                  <a:cubicBezTo>
                    <a:pt x="325" y="955"/>
                    <a:pt x="325" y="955"/>
                    <a:pt x="325" y="955"/>
                  </a:cubicBezTo>
                  <a:cubicBezTo>
                    <a:pt x="338" y="955"/>
                    <a:pt x="338" y="955"/>
                    <a:pt x="338" y="955"/>
                  </a:cubicBezTo>
                  <a:cubicBezTo>
                    <a:pt x="340" y="955"/>
                    <a:pt x="342" y="954"/>
                    <a:pt x="344" y="952"/>
                  </a:cubicBezTo>
                  <a:cubicBezTo>
                    <a:pt x="344" y="952"/>
                    <a:pt x="345" y="951"/>
                    <a:pt x="345" y="951"/>
                  </a:cubicBezTo>
                  <a:cubicBezTo>
                    <a:pt x="358" y="951"/>
                    <a:pt x="358" y="951"/>
                    <a:pt x="358" y="951"/>
                  </a:cubicBezTo>
                  <a:cubicBezTo>
                    <a:pt x="360" y="951"/>
                    <a:pt x="362" y="950"/>
                    <a:pt x="364" y="948"/>
                  </a:cubicBezTo>
                  <a:cubicBezTo>
                    <a:pt x="364" y="948"/>
                    <a:pt x="364" y="947"/>
                    <a:pt x="365" y="947"/>
                  </a:cubicBezTo>
                  <a:cubicBezTo>
                    <a:pt x="373" y="947"/>
                    <a:pt x="373" y="947"/>
                    <a:pt x="373" y="947"/>
                  </a:cubicBezTo>
                  <a:cubicBezTo>
                    <a:pt x="374" y="947"/>
                    <a:pt x="375" y="947"/>
                    <a:pt x="376" y="946"/>
                  </a:cubicBezTo>
                  <a:cubicBezTo>
                    <a:pt x="395" y="940"/>
                    <a:pt x="416" y="935"/>
                    <a:pt x="437" y="930"/>
                  </a:cubicBezTo>
                  <a:cubicBezTo>
                    <a:pt x="458" y="924"/>
                    <a:pt x="478" y="919"/>
                    <a:pt x="497" y="912"/>
                  </a:cubicBezTo>
                  <a:cubicBezTo>
                    <a:pt x="508" y="911"/>
                    <a:pt x="518" y="910"/>
                    <a:pt x="528" y="909"/>
                  </a:cubicBezTo>
                  <a:cubicBezTo>
                    <a:pt x="530" y="908"/>
                    <a:pt x="532" y="907"/>
                    <a:pt x="534" y="905"/>
                  </a:cubicBezTo>
                  <a:cubicBezTo>
                    <a:pt x="539" y="905"/>
                    <a:pt x="539" y="905"/>
                    <a:pt x="539" y="905"/>
                  </a:cubicBezTo>
                  <a:cubicBezTo>
                    <a:pt x="541" y="905"/>
                    <a:pt x="543" y="904"/>
                    <a:pt x="544" y="902"/>
                  </a:cubicBezTo>
                  <a:cubicBezTo>
                    <a:pt x="545" y="902"/>
                    <a:pt x="545" y="901"/>
                    <a:pt x="546" y="901"/>
                  </a:cubicBezTo>
                  <a:cubicBezTo>
                    <a:pt x="550" y="901"/>
                    <a:pt x="550" y="901"/>
                    <a:pt x="550" y="901"/>
                  </a:cubicBezTo>
                  <a:cubicBezTo>
                    <a:pt x="553" y="901"/>
                    <a:pt x="555" y="900"/>
                    <a:pt x="556" y="899"/>
                  </a:cubicBezTo>
                  <a:cubicBezTo>
                    <a:pt x="557" y="898"/>
                    <a:pt x="557" y="898"/>
                    <a:pt x="557" y="897"/>
                  </a:cubicBezTo>
                  <a:cubicBezTo>
                    <a:pt x="566" y="897"/>
                    <a:pt x="566" y="897"/>
                    <a:pt x="566" y="897"/>
                  </a:cubicBezTo>
                  <a:cubicBezTo>
                    <a:pt x="568" y="897"/>
                    <a:pt x="570" y="896"/>
                    <a:pt x="572" y="895"/>
                  </a:cubicBezTo>
                  <a:cubicBezTo>
                    <a:pt x="572" y="894"/>
                    <a:pt x="573" y="894"/>
                    <a:pt x="573" y="893"/>
                  </a:cubicBezTo>
                  <a:cubicBezTo>
                    <a:pt x="578" y="893"/>
                    <a:pt x="578" y="893"/>
                    <a:pt x="578" y="893"/>
                  </a:cubicBezTo>
                  <a:cubicBezTo>
                    <a:pt x="580" y="893"/>
                    <a:pt x="582" y="892"/>
                    <a:pt x="584" y="891"/>
                  </a:cubicBezTo>
                  <a:cubicBezTo>
                    <a:pt x="584" y="890"/>
                    <a:pt x="585" y="890"/>
                    <a:pt x="585" y="890"/>
                  </a:cubicBezTo>
                  <a:cubicBezTo>
                    <a:pt x="590" y="890"/>
                    <a:pt x="590" y="890"/>
                    <a:pt x="590" y="890"/>
                  </a:cubicBezTo>
                  <a:cubicBezTo>
                    <a:pt x="592" y="890"/>
                    <a:pt x="594" y="889"/>
                    <a:pt x="596" y="887"/>
                  </a:cubicBezTo>
                  <a:cubicBezTo>
                    <a:pt x="596" y="887"/>
                    <a:pt x="596" y="886"/>
                    <a:pt x="597" y="886"/>
                  </a:cubicBezTo>
                  <a:cubicBezTo>
                    <a:pt x="605" y="886"/>
                    <a:pt x="605" y="886"/>
                    <a:pt x="605" y="886"/>
                  </a:cubicBezTo>
                  <a:cubicBezTo>
                    <a:pt x="608" y="886"/>
                    <a:pt x="610" y="885"/>
                    <a:pt x="611" y="883"/>
                  </a:cubicBezTo>
                  <a:cubicBezTo>
                    <a:pt x="612" y="883"/>
                    <a:pt x="612" y="882"/>
                    <a:pt x="612" y="882"/>
                  </a:cubicBezTo>
                  <a:cubicBezTo>
                    <a:pt x="617" y="882"/>
                    <a:pt x="617" y="882"/>
                    <a:pt x="617" y="882"/>
                  </a:cubicBezTo>
                  <a:cubicBezTo>
                    <a:pt x="619" y="882"/>
                    <a:pt x="622" y="881"/>
                    <a:pt x="623" y="879"/>
                  </a:cubicBezTo>
                  <a:cubicBezTo>
                    <a:pt x="624" y="879"/>
                    <a:pt x="624" y="879"/>
                    <a:pt x="624" y="878"/>
                  </a:cubicBezTo>
                  <a:cubicBezTo>
                    <a:pt x="629" y="878"/>
                    <a:pt x="629" y="878"/>
                    <a:pt x="629" y="878"/>
                  </a:cubicBezTo>
                  <a:cubicBezTo>
                    <a:pt x="631" y="878"/>
                    <a:pt x="633" y="877"/>
                    <a:pt x="635" y="876"/>
                  </a:cubicBezTo>
                  <a:cubicBezTo>
                    <a:pt x="635" y="875"/>
                    <a:pt x="636" y="875"/>
                    <a:pt x="636" y="874"/>
                  </a:cubicBezTo>
                  <a:cubicBezTo>
                    <a:pt x="641" y="874"/>
                    <a:pt x="641" y="874"/>
                    <a:pt x="641" y="874"/>
                  </a:cubicBezTo>
                  <a:cubicBezTo>
                    <a:pt x="643" y="874"/>
                    <a:pt x="645" y="873"/>
                    <a:pt x="647" y="872"/>
                  </a:cubicBezTo>
                  <a:cubicBezTo>
                    <a:pt x="647" y="871"/>
                    <a:pt x="648" y="871"/>
                    <a:pt x="648" y="870"/>
                  </a:cubicBezTo>
                  <a:cubicBezTo>
                    <a:pt x="653" y="870"/>
                    <a:pt x="653" y="870"/>
                    <a:pt x="653" y="870"/>
                  </a:cubicBezTo>
                  <a:cubicBezTo>
                    <a:pt x="655" y="870"/>
                    <a:pt x="657" y="870"/>
                    <a:pt x="658" y="868"/>
                  </a:cubicBezTo>
                  <a:cubicBezTo>
                    <a:pt x="659" y="868"/>
                    <a:pt x="659" y="867"/>
                    <a:pt x="660" y="867"/>
                  </a:cubicBezTo>
                  <a:cubicBezTo>
                    <a:pt x="664" y="867"/>
                    <a:pt x="664" y="867"/>
                    <a:pt x="664" y="867"/>
                  </a:cubicBezTo>
                  <a:cubicBezTo>
                    <a:pt x="667" y="867"/>
                    <a:pt x="669" y="866"/>
                    <a:pt x="670" y="864"/>
                  </a:cubicBezTo>
                  <a:cubicBezTo>
                    <a:pt x="671" y="864"/>
                    <a:pt x="671" y="863"/>
                    <a:pt x="671" y="863"/>
                  </a:cubicBezTo>
                  <a:cubicBezTo>
                    <a:pt x="676" y="863"/>
                    <a:pt x="676" y="863"/>
                    <a:pt x="676" y="863"/>
                  </a:cubicBezTo>
                  <a:cubicBezTo>
                    <a:pt x="678" y="863"/>
                    <a:pt x="681" y="862"/>
                    <a:pt x="682" y="860"/>
                  </a:cubicBezTo>
                  <a:cubicBezTo>
                    <a:pt x="683" y="860"/>
                    <a:pt x="684" y="859"/>
                    <a:pt x="684" y="857"/>
                  </a:cubicBezTo>
                  <a:cubicBezTo>
                    <a:pt x="694" y="855"/>
                    <a:pt x="704" y="853"/>
                    <a:pt x="713" y="851"/>
                  </a:cubicBezTo>
                  <a:cubicBezTo>
                    <a:pt x="716" y="851"/>
                    <a:pt x="717" y="849"/>
                    <a:pt x="719" y="848"/>
                  </a:cubicBezTo>
                  <a:cubicBezTo>
                    <a:pt x="719" y="848"/>
                    <a:pt x="719" y="848"/>
                    <a:pt x="719" y="848"/>
                  </a:cubicBezTo>
                  <a:cubicBezTo>
                    <a:pt x="722" y="848"/>
                    <a:pt x="724" y="847"/>
                    <a:pt x="725" y="845"/>
                  </a:cubicBezTo>
                  <a:cubicBezTo>
                    <a:pt x="726" y="844"/>
                    <a:pt x="727" y="844"/>
                    <a:pt x="727" y="843"/>
                  </a:cubicBezTo>
                  <a:cubicBezTo>
                    <a:pt x="733" y="842"/>
                    <a:pt x="739" y="841"/>
                    <a:pt x="744" y="840"/>
                  </a:cubicBezTo>
                  <a:cubicBezTo>
                    <a:pt x="747" y="839"/>
                    <a:pt x="750" y="837"/>
                    <a:pt x="751" y="835"/>
                  </a:cubicBezTo>
                  <a:cubicBezTo>
                    <a:pt x="757" y="834"/>
                    <a:pt x="762" y="833"/>
                    <a:pt x="768" y="832"/>
                  </a:cubicBezTo>
                  <a:cubicBezTo>
                    <a:pt x="770" y="832"/>
                    <a:pt x="772" y="830"/>
                    <a:pt x="774" y="828"/>
                  </a:cubicBezTo>
                  <a:cubicBezTo>
                    <a:pt x="775" y="828"/>
                    <a:pt x="775" y="828"/>
                    <a:pt x="775" y="828"/>
                  </a:cubicBezTo>
                  <a:cubicBezTo>
                    <a:pt x="777" y="828"/>
                    <a:pt x="779" y="827"/>
                    <a:pt x="780" y="826"/>
                  </a:cubicBezTo>
                  <a:cubicBezTo>
                    <a:pt x="781" y="825"/>
                    <a:pt x="781" y="825"/>
                    <a:pt x="781" y="825"/>
                  </a:cubicBezTo>
                  <a:cubicBezTo>
                    <a:pt x="786" y="825"/>
                    <a:pt x="786" y="825"/>
                    <a:pt x="786" y="825"/>
                  </a:cubicBezTo>
                  <a:cubicBezTo>
                    <a:pt x="789" y="825"/>
                    <a:pt x="791" y="824"/>
                    <a:pt x="792" y="822"/>
                  </a:cubicBezTo>
                  <a:cubicBezTo>
                    <a:pt x="793" y="822"/>
                    <a:pt x="793" y="821"/>
                    <a:pt x="793" y="821"/>
                  </a:cubicBezTo>
                  <a:cubicBezTo>
                    <a:pt x="794" y="821"/>
                    <a:pt x="794" y="821"/>
                    <a:pt x="794" y="821"/>
                  </a:cubicBezTo>
                  <a:cubicBezTo>
                    <a:pt x="796" y="821"/>
                    <a:pt x="798" y="820"/>
                    <a:pt x="800" y="818"/>
                  </a:cubicBezTo>
                  <a:cubicBezTo>
                    <a:pt x="801" y="818"/>
                    <a:pt x="801" y="817"/>
                    <a:pt x="802" y="816"/>
                  </a:cubicBezTo>
                  <a:cubicBezTo>
                    <a:pt x="808" y="815"/>
                    <a:pt x="813" y="814"/>
                    <a:pt x="819" y="813"/>
                  </a:cubicBezTo>
                  <a:cubicBezTo>
                    <a:pt x="822" y="813"/>
                    <a:pt x="824" y="811"/>
                    <a:pt x="825" y="809"/>
                  </a:cubicBezTo>
                  <a:cubicBezTo>
                    <a:pt x="826" y="809"/>
                    <a:pt x="826" y="809"/>
                    <a:pt x="826" y="809"/>
                  </a:cubicBezTo>
                  <a:cubicBezTo>
                    <a:pt x="828" y="809"/>
                    <a:pt x="830" y="808"/>
                    <a:pt x="832" y="807"/>
                  </a:cubicBezTo>
                  <a:cubicBezTo>
                    <a:pt x="832" y="806"/>
                    <a:pt x="832" y="806"/>
                    <a:pt x="833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40" y="805"/>
                    <a:pt x="842" y="805"/>
                    <a:pt x="843" y="803"/>
                  </a:cubicBezTo>
                  <a:cubicBezTo>
                    <a:pt x="844" y="803"/>
                    <a:pt x="844" y="802"/>
                    <a:pt x="844" y="802"/>
                  </a:cubicBezTo>
                  <a:cubicBezTo>
                    <a:pt x="845" y="802"/>
                    <a:pt x="845" y="802"/>
                    <a:pt x="845" y="802"/>
                  </a:cubicBezTo>
                  <a:cubicBezTo>
                    <a:pt x="848" y="802"/>
                    <a:pt x="850" y="801"/>
                    <a:pt x="851" y="799"/>
                  </a:cubicBezTo>
                  <a:cubicBezTo>
                    <a:pt x="852" y="799"/>
                    <a:pt x="852" y="798"/>
                    <a:pt x="852" y="798"/>
                  </a:cubicBezTo>
                  <a:cubicBezTo>
                    <a:pt x="857" y="798"/>
                    <a:pt x="857" y="798"/>
                    <a:pt x="857" y="798"/>
                  </a:cubicBezTo>
                  <a:cubicBezTo>
                    <a:pt x="859" y="798"/>
                    <a:pt x="862" y="797"/>
                    <a:pt x="863" y="795"/>
                  </a:cubicBezTo>
                  <a:cubicBezTo>
                    <a:pt x="864" y="795"/>
                    <a:pt x="864" y="794"/>
                    <a:pt x="865" y="793"/>
                  </a:cubicBezTo>
                  <a:cubicBezTo>
                    <a:pt x="869" y="792"/>
                    <a:pt x="874" y="791"/>
                    <a:pt x="878" y="790"/>
                  </a:cubicBezTo>
                  <a:cubicBezTo>
                    <a:pt x="881" y="790"/>
                    <a:pt x="883" y="788"/>
                    <a:pt x="884" y="786"/>
                  </a:cubicBezTo>
                  <a:cubicBezTo>
                    <a:pt x="885" y="786"/>
                    <a:pt x="885" y="786"/>
                    <a:pt x="885" y="786"/>
                  </a:cubicBezTo>
                  <a:cubicBezTo>
                    <a:pt x="887" y="786"/>
                    <a:pt x="889" y="785"/>
                    <a:pt x="891" y="784"/>
                  </a:cubicBezTo>
                  <a:cubicBezTo>
                    <a:pt x="891" y="783"/>
                    <a:pt x="891" y="783"/>
                    <a:pt x="892" y="783"/>
                  </a:cubicBezTo>
                  <a:cubicBezTo>
                    <a:pt x="896" y="783"/>
                    <a:pt x="896" y="783"/>
                    <a:pt x="896" y="783"/>
                  </a:cubicBezTo>
                  <a:cubicBezTo>
                    <a:pt x="899" y="783"/>
                    <a:pt x="901" y="782"/>
                    <a:pt x="902" y="780"/>
                  </a:cubicBezTo>
                  <a:cubicBezTo>
                    <a:pt x="903" y="779"/>
                    <a:pt x="904" y="778"/>
                    <a:pt x="904" y="777"/>
                  </a:cubicBezTo>
                  <a:cubicBezTo>
                    <a:pt x="908" y="776"/>
                    <a:pt x="911" y="775"/>
                    <a:pt x="914" y="775"/>
                  </a:cubicBezTo>
                  <a:cubicBezTo>
                    <a:pt x="916" y="774"/>
                    <a:pt x="918" y="773"/>
                    <a:pt x="919" y="771"/>
                  </a:cubicBezTo>
                  <a:cubicBezTo>
                    <a:pt x="924" y="771"/>
                    <a:pt x="924" y="771"/>
                    <a:pt x="924" y="771"/>
                  </a:cubicBezTo>
                  <a:cubicBezTo>
                    <a:pt x="926" y="771"/>
                    <a:pt x="928" y="770"/>
                    <a:pt x="930" y="769"/>
                  </a:cubicBezTo>
                  <a:cubicBezTo>
                    <a:pt x="931" y="768"/>
                    <a:pt x="931" y="767"/>
                    <a:pt x="932" y="766"/>
                  </a:cubicBezTo>
                  <a:cubicBezTo>
                    <a:pt x="935" y="765"/>
                    <a:pt x="938" y="764"/>
                    <a:pt x="942" y="763"/>
                  </a:cubicBezTo>
                  <a:cubicBezTo>
                    <a:pt x="944" y="763"/>
                    <a:pt x="946" y="761"/>
                    <a:pt x="947" y="760"/>
                  </a:cubicBezTo>
                  <a:cubicBezTo>
                    <a:pt x="952" y="760"/>
                    <a:pt x="952" y="760"/>
                    <a:pt x="952" y="760"/>
                  </a:cubicBezTo>
                  <a:cubicBezTo>
                    <a:pt x="954" y="760"/>
                    <a:pt x="956" y="759"/>
                    <a:pt x="957" y="757"/>
                  </a:cubicBezTo>
                  <a:cubicBezTo>
                    <a:pt x="958" y="756"/>
                    <a:pt x="959" y="755"/>
                    <a:pt x="959" y="754"/>
                  </a:cubicBezTo>
                  <a:cubicBezTo>
                    <a:pt x="963" y="753"/>
                    <a:pt x="966" y="752"/>
                    <a:pt x="969" y="752"/>
                  </a:cubicBezTo>
                  <a:cubicBezTo>
                    <a:pt x="971" y="751"/>
                    <a:pt x="973" y="750"/>
                    <a:pt x="974" y="748"/>
                  </a:cubicBezTo>
                  <a:cubicBezTo>
                    <a:pt x="979" y="748"/>
                    <a:pt x="979" y="748"/>
                    <a:pt x="979" y="748"/>
                  </a:cubicBezTo>
                  <a:cubicBezTo>
                    <a:pt x="981" y="748"/>
                    <a:pt x="983" y="747"/>
                    <a:pt x="985" y="746"/>
                  </a:cubicBezTo>
                  <a:cubicBezTo>
                    <a:pt x="985" y="745"/>
                    <a:pt x="986" y="745"/>
                    <a:pt x="986" y="744"/>
                  </a:cubicBezTo>
                  <a:cubicBezTo>
                    <a:pt x="987" y="744"/>
                    <a:pt x="987" y="744"/>
                    <a:pt x="987" y="744"/>
                  </a:cubicBezTo>
                  <a:cubicBezTo>
                    <a:pt x="989" y="744"/>
                    <a:pt x="991" y="743"/>
                    <a:pt x="993" y="742"/>
                  </a:cubicBezTo>
                  <a:cubicBezTo>
                    <a:pt x="994" y="741"/>
                    <a:pt x="994" y="740"/>
                    <a:pt x="995" y="738"/>
                  </a:cubicBezTo>
                  <a:cubicBezTo>
                    <a:pt x="1001" y="736"/>
                    <a:pt x="1007" y="734"/>
                    <a:pt x="1013" y="732"/>
                  </a:cubicBezTo>
                  <a:cubicBezTo>
                    <a:pt x="1015" y="732"/>
                    <a:pt x="1016" y="731"/>
                    <a:pt x="1017" y="729"/>
                  </a:cubicBezTo>
                  <a:cubicBezTo>
                    <a:pt x="1022" y="729"/>
                    <a:pt x="1022" y="729"/>
                    <a:pt x="1022" y="729"/>
                  </a:cubicBezTo>
                  <a:cubicBezTo>
                    <a:pt x="1024" y="729"/>
                    <a:pt x="1027" y="728"/>
                    <a:pt x="1028" y="727"/>
                  </a:cubicBezTo>
                  <a:cubicBezTo>
                    <a:pt x="1029" y="726"/>
                    <a:pt x="1030" y="725"/>
                    <a:pt x="1030" y="723"/>
                  </a:cubicBezTo>
                  <a:cubicBezTo>
                    <a:pt x="1033" y="723"/>
                    <a:pt x="1037" y="722"/>
                    <a:pt x="1040" y="721"/>
                  </a:cubicBezTo>
                  <a:cubicBezTo>
                    <a:pt x="1042" y="721"/>
                    <a:pt x="1044" y="719"/>
                    <a:pt x="1045" y="717"/>
                  </a:cubicBezTo>
                  <a:cubicBezTo>
                    <a:pt x="1046" y="717"/>
                    <a:pt x="1046" y="717"/>
                    <a:pt x="1046" y="717"/>
                  </a:cubicBezTo>
                  <a:cubicBezTo>
                    <a:pt x="1048" y="717"/>
                    <a:pt x="1050" y="717"/>
                    <a:pt x="1052" y="715"/>
                  </a:cubicBezTo>
                  <a:cubicBezTo>
                    <a:pt x="1052" y="715"/>
                    <a:pt x="1053" y="714"/>
                    <a:pt x="1053" y="714"/>
                  </a:cubicBezTo>
                  <a:cubicBezTo>
                    <a:pt x="1054" y="714"/>
                    <a:pt x="1054" y="714"/>
                    <a:pt x="1054" y="714"/>
                  </a:cubicBezTo>
                  <a:cubicBezTo>
                    <a:pt x="1056" y="714"/>
                    <a:pt x="1058" y="713"/>
                    <a:pt x="1060" y="711"/>
                  </a:cubicBezTo>
                  <a:cubicBezTo>
                    <a:pt x="1061" y="710"/>
                    <a:pt x="1061" y="709"/>
                    <a:pt x="1062" y="708"/>
                  </a:cubicBezTo>
                  <a:cubicBezTo>
                    <a:pt x="1068" y="706"/>
                    <a:pt x="1074" y="704"/>
                    <a:pt x="1080" y="702"/>
                  </a:cubicBezTo>
                  <a:cubicBezTo>
                    <a:pt x="1082" y="701"/>
                    <a:pt x="1083" y="700"/>
                    <a:pt x="1084" y="698"/>
                  </a:cubicBezTo>
                  <a:cubicBezTo>
                    <a:pt x="1089" y="698"/>
                    <a:pt x="1089" y="698"/>
                    <a:pt x="1089" y="698"/>
                  </a:cubicBezTo>
                  <a:cubicBezTo>
                    <a:pt x="1091" y="698"/>
                    <a:pt x="1093" y="697"/>
                    <a:pt x="1095" y="696"/>
                  </a:cubicBezTo>
                  <a:cubicBezTo>
                    <a:pt x="1096" y="695"/>
                    <a:pt x="1097" y="694"/>
                    <a:pt x="1097" y="692"/>
                  </a:cubicBezTo>
                  <a:cubicBezTo>
                    <a:pt x="1103" y="690"/>
                    <a:pt x="1109" y="688"/>
                    <a:pt x="1115" y="686"/>
                  </a:cubicBezTo>
                  <a:cubicBezTo>
                    <a:pt x="1117" y="686"/>
                    <a:pt x="1119" y="685"/>
                    <a:pt x="1120" y="683"/>
                  </a:cubicBezTo>
                  <a:cubicBezTo>
                    <a:pt x="1121" y="683"/>
                    <a:pt x="1121" y="683"/>
                    <a:pt x="1121" y="683"/>
                  </a:cubicBezTo>
                  <a:cubicBezTo>
                    <a:pt x="1123" y="683"/>
                    <a:pt x="1125" y="682"/>
                    <a:pt x="1126" y="681"/>
                  </a:cubicBezTo>
                  <a:cubicBezTo>
                    <a:pt x="1127" y="680"/>
                    <a:pt x="1127" y="680"/>
                    <a:pt x="1128" y="679"/>
                  </a:cubicBezTo>
                  <a:cubicBezTo>
                    <a:pt x="1128" y="679"/>
                    <a:pt x="1128" y="679"/>
                    <a:pt x="1128" y="679"/>
                  </a:cubicBezTo>
                  <a:cubicBezTo>
                    <a:pt x="1131" y="679"/>
                    <a:pt x="1133" y="678"/>
                    <a:pt x="1134" y="677"/>
                  </a:cubicBezTo>
                  <a:cubicBezTo>
                    <a:pt x="1135" y="676"/>
                    <a:pt x="1135" y="676"/>
                    <a:pt x="1135" y="675"/>
                  </a:cubicBezTo>
                  <a:cubicBezTo>
                    <a:pt x="1136" y="675"/>
                    <a:pt x="1136" y="675"/>
                    <a:pt x="1136" y="675"/>
                  </a:cubicBezTo>
                  <a:cubicBezTo>
                    <a:pt x="1139" y="675"/>
                    <a:pt x="1141" y="675"/>
                    <a:pt x="1142" y="673"/>
                  </a:cubicBezTo>
                  <a:cubicBezTo>
                    <a:pt x="1143" y="673"/>
                    <a:pt x="1143" y="672"/>
                    <a:pt x="1143" y="672"/>
                  </a:cubicBezTo>
                  <a:cubicBezTo>
                    <a:pt x="1144" y="672"/>
                    <a:pt x="1144" y="672"/>
                    <a:pt x="1144" y="672"/>
                  </a:cubicBezTo>
                  <a:cubicBezTo>
                    <a:pt x="1146" y="672"/>
                    <a:pt x="1149" y="671"/>
                    <a:pt x="1150" y="669"/>
                  </a:cubicBezTo>
                  <a:cubicBezTo>
                    <a:pt x="1151" y="669"/>
                    <a:pt x="1151" y="668"/>
                    <a:pt x="1151" y="668"/>
                  </a:cubicBezTo>
                  <a:cubicBezTo>
                    <a:pt x="1152" y="668"/>
                    <a:pt x="1152" y="668"/>
                    <a:pt x="1152" y="668"/>
                  </a:cubicBezTo>
                  <a:cubicBezTo>
                    <a:pt x="1154" y="668"/>
                    <a:pt x="1156" y="667"/>
                    <a:pt x="1158" y="665"/>
                  </a:cubicBezTo>
                  <a:cubicBezTo>
                    <a:pt x="1158" y="665"/>
                    <a:pt x="1159" y="664"/>
                    <a:pt x="1159" y="664"/>
                  </a:cubicBezTo>
                  <a:cubicBezTo>
                    <a:pt x="1160" y="664"/>
                    <a:pt x="1160" y="664"/>
                    <a:pt x="1160" y="664"/>
                  </a:cubicBezTo>
                  <a:cubicBezTo>
                    <a:pt x="1162" y="664"/>
                    <a:pt x="1164" y="663"/>
                    <a:pt x="1166" y="662"/>
                  </a:cubicBezTo>
                  <a:cubicBezTo>
                    <a:pt x="1166" y="661"/>
                    <a:pt x="1167" y="661"/>
                    <a:pt x="1167" y="660"/>
                  </a:cubicBezTo>
                  <a:cubicBezTo>
                    <a:pt x="1168" y="660"/>
                    <a:pt x="1168" y="660"/>
                    <a:pt x="1168" y="660"/>
                  </a:cubicBezTo>
                  <a:cubicBezTo>
                    <a:pt x="1170" y="660"/>
                    <a:pt x="1172" y="659"/>
                    <a:pt x="1174" y="658"/>
                  </a:cubicBezTo>
                  <a:cubicBezTo>
                    <a:pt x="1174" y="657"/>
                    <a:pt x="1175" y="657"/>
                    <a:pt x="1175" y="656"/>
                  </a:cubicBezTo>
                  <a:cubicBezTo>
                    <a:pt x="1176" y="656"/>
                    <a:pt x="1176" y="656"/>
                    <a:pt x="1176" y="656"/>
                  </a:cubicBezTo>
                  <a:cubicBezTo>
                    <a:pt x="1178" y="656"/>
                    <a:pt x="1180" y="656"/>
                    <a:pt x="1182" y="654"/>
                  </a:cubicBezTo>
                  <a:cubicBezTo>
                    <a:pt x="1182" y="654"/>
                    <a:pt x="1183" y="653"/>
                    <a:pt x="1183" y="652"/>
                  </a:cubicBezTo>
                  <a:cubicBezTo>
                    <a:pt x="1183" y="652"/>
                    <a:pt x="1183" y="652"/>
                    <a:pt x="1183" y="652"/>
                  </a:cubicBezTo>
                  <a:cubicBezTo>
                    <a:pt x="1186" y="652"/>
                    <a:pt x="1189" y="651"/>
                    <a:pt x="1191" y="648"/>
                  </a:cubicBezTo>
                  <a:cubicBezTo>
                    <a:pt x="1191" y="647"/>
                    <a:pt x="1192" y="646"/>
                    <a:pt x="1193" y="645"/>
                  </a:cubicBezTo>
                  <a:cubicBezTo>
                    <a:pt x="1195" y="645"/>
                    <a:pt x="1195" y="645"/>
                    <a:pt x="1195" y="645"/>
                  </a:cubicBezTo>
                  <a:cubicBezTo>
                    <a:pt x="1198" y="645"/>
                    <a:pt x="1200" y="644"/>
                    <a:pt x="1201" y="642"/>
                  </a:cubicBezTo>
                  <a:cubicBezTo>
                    <a:pt x="1202" y="642"/>
                    <a:pt x="1202" y="642"/>
                    <a:pt x="1202" y="641"/>
                  </a:cubicBezTo>
                  <a:cubicBezTo>
                    <a:pt x="1203" y="641"/>
                    <a:pt x="1203" y="641"/>
                    <a:pt x="1203" y="641"/>
                  </a:cubicBezTo>
                  <a:cubicBezTo>
                    <a:pt x="1205" y="641"/>
                    <a:pt x="1208" y="640"/>
                    <a:pt x="1209" y="639"/>
                  </a:cubicBezTo>
                  <a:cubicBezTo>
                    <a:pt x="1210" y="638"/>
                    <a:pt x="1210" y="638"/>
                    <a:pt x="1210" y="637"/>
                  </a:cubicBezTo>
                  <a:cubicBezTo>
                    <a:pt x="1211" y="637"/>
                    <a:pt x="1211" y="637"/>
                    <a:pt x="1211" y="637"/>
                  </a:cubicBezTo>
                  <a:cubicBezTo>
                    <a:pt x="1213" y="637"/>
                    <a:pt x="1215" y="636"/>
                    <a:pt x="1217" y="635"/>
                  </a:cubicBezTo>
                  <a:cubicBezTo>
                    <a:pt x="1217" y="634"/>
                    <a:pt x="1218" y="634"/>
                    <a:pt x="1218" y="633"/>
                  </a:cubicBezTo>
                  <a:cubicBezTo>
                    <a:pt x="1219" y="633"/>
                    <a:pt x="1219" y="633"/>
                    <a:pt x="1219" y="633"/>
                  </a:cubicBezTo>
                  <a:cubicBezTo>
                    <a:pt x="1221" y="633"/>
                    <a:pt x="1223" y="633"/>
                    <a:pt x="1225" y="631"/>
                  </a:cubicBezTo>
                  <a:cubicBezTo>
                    <a:pt x="1225" y="631"/>
                    <a:pt x="1226" y="630"/>
                    <a:pt x="1226" y="630"/>
                  </a:cubicBezTo>
                  <a:cubicBezTo>
                    <a:pt x="1227" y="630"/>
                    <a:pt x="1227" y="630"/>
                    <a:pt x="1227" y="630"/>
                  </a:cubicBezTo>
                  <a:cubicBezTo>
                    <a:pt x="1229" y="630"/>
                    <a:pt x="1231" y="629"/>
                    <a:pt x="1233" y="627"/>
                  </a:cubicBezTo>
                  <a:cubicBezTo>
                    <a:pt x="1233" y="627"/>
                    <a:pt x="1233" y="626"/>
                    <a:pt x="1234" y="626"/>
                  </a:cubicBezTo>
                  <a:cubicBezTo>
                    <a:pt x="1235" y="626"/>
                    <a:pt x="1235" y="626"/>
                    <a:pt x="1235" y="626"/>
                  </a:cubicBezTo>
                  <a:cubicBezTo>
                    <a:pt x="1237" y="626"/>
                    <a:pt x="1239" y="625"/>
                    <a:pt x="1240" y="623"/>
                  </a:cubicBezTo>
                  <a:cubicBezTo>
                    <a:pt x="1241" y="623"/>
                    <a:pt x="1241" y="622"/>
                    <a:pt x="1242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5" y="622"/>
                    <a:pt x="1247" y="621"/>
                    <a:pt x="1248" y="620"/>
                  </a:cubicBezTo>
                  <a:cubicBezTo>
                    <a:pt x="1249" y="619"/>
                    <a:pt x="1249" y="619"/>
                    <a:pt x="1250" y="618"/>
                  </a:cubicBezTo>
                  <a:cubicBezTo>
                    <a:pt x="1250" y="618"/>
                    <a:pt x="1250" y="618"/>
                    <a:pt x="1250" y="618"/>
                  </a:cubicBezTo>
                  <a:cubicBezTo>
                    <a:pt x="1253" y="618"/>
                    <a:pt x="1256" y="616"/>
                    <a:pt x="1258" y="614"/>
                  </a:cubicBezTo>
                  <a:cubicBezTo>
                    <a:pt x="1258" y="613"/>
                    <a:pt x="1259" y="612"/>
                    <a:pt x="1259" y="611"/>
                  </a:cubicBezTo>
                  <a:cubicBezTo>
                    <a:pt x="1262" y="611"/>
                    <a:pt x="1262" y="611"/>
                    <a:pt x="1262" y="611"/>
                  </a:cubicBezTo>
                  <a:cubicBezTo>
                    <a:pt x="1264" y="611"/>
                    <a:pt x="1267" y="610"/>
                    <a:pt x="1268" y="608"/>
                  </a:cubicBezTo>
                  <a:cubicBezTo>
                    <a:pt x="1269" y="608"/>
                    <a:pt x="1269" y="607"/>
                    <a:pt x="1269" y="607"/>
                  </a:cubicBezTo>
                  <a:cubicBezTo>
                    <a:pt x="1270" y="607"/>
                    <a:pt x="1270" y="607"/>
                    <a:pt x="1270" y="607"/>
                  </a:cubicBezTo>
                  <a:cubicBezTo>
                    <a:pt x="1272" y="607"/>
                    <a:pt x="1274" y="606"/>
                    <a:pt x="1276" y="604"/>
                  </a:cubicBezTo>
                  <a:cubicBezTo>
                    <a:pt x="1276" y="604"/>
                    <a:pt x="1277" y="603"/>
                    <a:pt x="1277" y="603"/>
                  </a:cubicBezTo>
                  <a:cubicBezTo>
                    <a:pt x="1278" y="603"/>
                    <a:pt x="1278" y="603"/>
                    <a:pt x="1278" y="603"/>
                  </a:cubicBezTo>
                  <a:cubicBezTo>
                    <a:pt x="1280" y="603"/>
                    <a:pt x="1282" y="602"/>
                    <a:pt x="1284" y="600"/>
                  </a:cubicBezTo>
                  <a:cubicBezTo>
                    <a:pt x="1284" y="600"/>
                    <a:pt x="1284" y="599"/>
                    <a:pt x="1285" y="599"/>
                  </a:cubicBezTo>
                  <a:cubicBezTo>
                    <a:pt x="1286" y="599"/>
                    <a:pt x="1286" y="599"/>
                    <a:pt x="1286" y="599"/>
                  </a:cubicBezTo>
                  <a:cubicBezTo>
                    <a:pt x="1288" y="599"/>
                    <a:pt x="1290" y="598"/>
                    <a:pt x="1292" y="597"/>
                  </a:cubicBezTo>
                  <a:cubicBezTo>
                    <a:pt x="1292" y="596"/>
                    <a:pt x="1292" y="596"/>
                    <a:pt x="1293" y="595"/>
                  </a:cubicBezTo>
                  <a:cubicBezTo>
                    <a:pt x="1294" y="595"/>
                    <a:pt x="1294" y="595"/>
                    <a:pt x="1294" y="595"/>
                  </a:cubicBezTo>
                  <a:cubicBezTo>
                    <a:pt x="1297" y="595"/>
                    <a:pt x="1300" y="593"/>
                    <a:pt x="1301" y="590"/>
                  </a:cubicBezTo>
                  <a:cubicBezTo>
                    <a:pt x="1302" y="589"/>
                    <a:pt x="1303" y="588"/>
                    <a:pt x="1303" y="586"/>
                  </a:cubicBezTo>
                  <a:cubicBezTo>
                    <a:pt x="1310" y="584"/>
                    <a:pt x="1317" y="582"/>
                    <a:pt x="1324" y="579"/>
                  </a:cubicBezTo>
                  <a:cubicBezTo>
                    <a:pt x="1326" y="579"/>
                    <a:pt x="1328" y="577"/>
                    <a:pt x="1329" y="575"/>
                  </a:cubicBezTo>
                  <a:cubicBezTo>
                    <a:pt x="1329" y="574"/>
                    <a:pt x="1330" y="572"/>
                    <a:pt x="1331" y="571"/>
                  </a:cubicBezTo>
                  <a:cubicBezTo>
                    <a:pt x="1338" y="569"/>
                    <a:pt x="1344" y="566"/>
                    <a:pt x="1351" y="564"/>
                  </a:cubicBezTo>
                  <a:cubicBezTo>
                    <a:pt x="1353" y="564"/>
                    <a:pt x="1355" y="562"/>
                    <a:pt x="1356" y="560"/>
                  </a:cubicBezTo>
                  <a:cubicBezTo>
                    <a:pt x="1357" y="559"/>
                    <a:pt x="1358" y="557"/>
                    <a:pt x="1358" y="555"/>
                  </a:cubicBezTo>
                  <a:cubicBezTo>
                    <a:pt x="1365" y="553"/>
                    <a:pt x="1372" y="551"/>
                    <a:pt x="1379" y="549"/>
                  </a:cubicBezTo>
                  <a:cubicBezTo>
                    <a:pt x="1381" y="548"/>
                    <a:pt x="1383" y="547"/>
                    <a:pt x="1384" y="545"/>
                  </a:cubicBezTo>
                  <a:cubicBezTo>
                    <a:pt x="1384" y="543"/>
                    <a:pt x="1385" y="542"/>
                    <a:pt x="1386" y="540"/>
                  </a:cubicBezTo>
                  <a:cubicBezTo>
                    <a:pt x="1390" y="539"/>
                    <a:pt x="1394" y="538"/>
                    <a:pt x="1398" y="537"/>
                  </a:cubicBezTo>
                  <a:cubicBezTo>
                    <a:pt x="1400" y="537"/>
                    <a:pt x="1402" y="535"/>
                    <a:pt x="1403" y="533"/>
                  </a:cubicBezTo>
                  <a:cubicBezTo>
                    <a:pt x="1404" y="532"/>
                    <a:pt x="1405" y="530"/>
                    <a:pt x="1406" y="529"/>
                  </a:cubicBezTo>
                  <a:cubicBezTo>
                    <a:pt x="1409" y="528"/>
                    <a:pt x="1413" y="527"/>
                    <a:pt x="1417" y="526"/>
                  </a:cubicBezTo>
                  <a:cubicBezTo>
                    <a:pt x="1420" y="526"/>
                    <a:pt x="1422" y="524"/>
                    <a:pt x="1423" y="522"/>
                  </a:cubicBezTo>
                  <a:cubicBezTo>
                    <a:pt x="1424" y="520"/>
                    <a:pt x="1424" y="519"/>
                    <a:pt x="1425" y="518"/>
                  </a:cubicBezTo>
                  <a:cubicBezTo>
                    <a:pt x="1429" y="517"/>
                    <a:pt x="1433" y="516"/>
                    <a:pt x="1437" y="515"/>
                  </a:cubicBezTo>
                  <a:cubicBezTo>
                    <a:pt x="1439" y="514"/>
                    <a:pt x="1440" y="514"/>
                    <a:pt x="1441" y="513"/>
                  </a:cubicBezTo>
                  <a:cubicBezTo>
                    <a:pt x="1441" y="490"/>
                    <a:pt x="1441" y="490"/>
                    <a:pt x="1441" y="490"/>
                  </a:cubicBezTo>
                  <a:moveTo>
                    <a:pt x="966" y="0"/>
                  </a:move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3" y="1"/>
                    <a:pt x="913" y="1"/>
                  </a:cubicBezTo>
                  <a:cubicBezTo>
                    <a:pt x="908" y="1"/>
                    <a:pt x="908" y="1"/>
                    <a:pt x="908" y="1"/>
                  </a:cubicBezTo>
                  <a:cubicBezTo>
                    <a:pt x="906" y="1"/>
                    <a:pt x="904" y="2"/>
                    <a:pt x="902" y="4"/>
                  </a:cubicBezTo>
                  <a:cubicBezTo>
                    <a:pt x="902" y="4"/>
                    <a:pt x="902" y="4"/>
                    <a:pt x="901" y="5"/>
                  </a:cubicBezTo>
                  <a:cubicBezTo>
                    <a:pt x="900" y="5"/>
                    <a:pt x="900" y="5"/>
                    <a:pt x="900" y="5"/>
                  </a:cubicBezTo>
                  <a:cubicBezTo>
                    <a:pt x="898" y="5"/>
                    <a:pt x="896" y="6"/>
                    <a:pt x="895" y="7"/>
                  </a:cubicBezTo>
                  <a:cubicBezTo>
                    <a:pt x="894" y="8"/>
                    <a:pt x="893" y="9"/>
                    <a:pt x="893" y="10"/>
                  </a:cubicBezTo>
                  <a:cubicBezTo>
                    <a:pt x="887" y="11"/>
                    <a:pt x="881" y="12"/>
                    <a:pt x="875" y="13"/>
                  </a:cubicBezTo>
                  <a:cubicBezTo>
                    <a:pt x="873" y="13"/>
                    <a:pt x="871" y="15"/>
                    <a:pt x="870" y="17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67" y="17"/>
                    <a:pt x="865" y="17"/>
                    <a:pt x="863" y="19"/>
                  </a:cubicBezTo>
                  <a:cubicBezTo>
                    <a:pt x="862" y="20"/>
                    <a:pt x="862" y="20"/>
                    <a:pt x="861" y="21"/>
                  </a:cubicBezTo>
                  <a:cubicBezTo>
                    <a:pt x="856" y="22"/>
                    <a:pt x="850" y="23"/>
                    <a:pt x="844" y="24"/>
                  </a:cubicBezTo>
                  <a:cubicBezTo>
                    <a:pt x="842" y="24"/>
                    <a:pt x="840" y="26"/>
                    <a:pt x="838" y="28"/>
                  </a:cubicBezTo>
                  <a:cubicBezTo>
                    <a:pt x="837" y="28"/>
                    <a:pt x="837" y="28"/>
                    <a:pt x="837" y="28"/>
                  </a:cubicBezTo>
                  <a:cubicBezTo>
                    <a:pt x="835" y="28"/>
                    <a:pt x="833" y="29"/>
                    <a:pt x="832" y="30"/>
                  </a:cubicBezTo>
                  <a:cubicBezTo>
                    <a:pt x="831" y="31"/>
                    <a:pt x="831" y="31"/>
                    <a:pt x="831" y="32"/>
                  </a:cubicBezTo>
                  <a:cubicBezTo>
                    <a:pt x="826" y="32"/>
                    <a:pt x="826" y="32"/>
                    <a:pt x="826" y="32"/>
                  </a:cubicBezTo>
                  <a:cubicBezTo>
                    <a:pt x="824" y="32"/>
                    <a:pt x="821" y="33"/>
                    <a:pt x="820" y="34"/>
                  </a:cubicBezTo>
                  <a:cubicBezTo>
                    <a:pt x="819" y="35"/>
                    <a:pt x="819" y="35"/>
                    <a:pt x="819" y="36"/>
                  </a:cubicBezTo>
                  <a:cubicBezTo>
                    <a:pt x="814" y="36"/>
                    <a:pt x="814" y="36"/>
                    <a:pt x="814" y="36"/>
                  </a:cubicBezTo>
                  <a:cubicBezTo>
                    <a:pt x="812" y="36"/>
                    <a:pt x="810" y="37"/>
                    <a:pt x="808" y="38"/>
                  </a:cubicBezTo>
                  <a:cubicBezTo>
                    <a:pt x="808" y="38"/>
                    <a:pt x="807" y="39"/>
                    <a:pt x="807" y="39"/>
                  </a:cubicBezTo>
                  <a:cubicBezTo>
                    <a:pt x="802" y="39"/>
                    <a:pt x="802" y="39"/>
                    <a:pt x="802" y="39"/>
                  </a:cubicBezTo>
                  <a:cubicBezTo>
                    <a:pt x="800" y="39"/>
                    <a:pt x="798" y="40"/>
                    <a:pt x="796" y="42"/>
                  </a:cubicBezTo>
                  <a:cubicBezTo>
                    <a:pt x="796" y="42"/>
                    <a:pt x="795" y="43"/>
                    <a:pt x="795" y="43"/>
                  </a:cubicBezTo>
                  <a:cubicBezTo>
                    <a:pt x="790" y="43"/>
                    <a:pt x="790" y="43"/>
                    <a:pt x="790" y="43"/>
                  </a:cubicBezTo>
                  <a:cubicBezTo>
                    <a:pt x="788" y="43"/>
                    <a:pt x="786" y="44"/>
                    <a:pt x="784" y="46"/>
                  </a:cubicBezTo>
                  <a:cubicBezTo>
                    <a:pt x="784" y="46"/>
                    <a:pt x="784" y="47"/>
                    <a:pt x="783" y="47"/>
                  </a:cubicBezTo>
                  <a:cubicBezTo>
                    <a:pt x="782" y="47"/>
                    <a:pt x="782" y="47"/>
                    <a:pt x="782" y="47"/>
                  </a:cubicBezTo>
                  <a:cubicBezTo>
                    <a:pt x="780" y="47"/>
                    <a:pt x="778" y="48"/>
                    <a:pt x="777" y="50"/>
                  </a:cubicBezTo>
                  <a:cubicBezTo>
                    <a:pt x="776" y="50"/>
                    <a:pt x="775" y="51"/>
                    <a:pt x="775" y="52"/>
                  </a:cubicBezTo>
                  <a:cubicBezTo>
                    <a:pt x="765" y="55"/>
                    <a:pt x="755" y="57"/>
                    <a:pt x="745" y="59"/>
                  </a:cubicBezTo>
                  <a:cubicBezTo>
                    <a:pt x="743" y="59"/>
                    <a:pt x="741" y="61"/>
                    <a:pt x="740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3" y="62"/>
                    <a:pt x="731" y="63"/>
                    <a:pt x="729" y="65"/>
                  </a:cubicBezTo>
                  <a:cubicBezTo>
                    <a:pt x="729" y="65"/>
                    <a:pt x="729" y="66"/>
                    <a:pt x="728" y="66"/>
                  </a:cubicBezTo>
                  <a:cubicBezTo>
                    <a:pt x="723" y="66"/>
                    <a:pt x="723" y="66"/>
                    <a:pt x="723" y="66"/>
                  </a:cubicBezTo>
                  <a:cubicBezTo>
                    <a:pt x="721" y="66"/>
                    <a:pt x="719" y="67"/>
                    <a:pt x="718" y="69"/>
                  </a:cubicBezTo>
                  <a:cubicBezTo>
                    <a:pt x="717" y="69"/>
                    <a:pt x="717" y="69"/>
                    <a:pt x="716" y="70"/>
                  </a:cubicBezTo>
                  <a:cubicBezTo>
                    <a:pt x="712" y="70"/>
                    <a:pt x="712" y="70"/>
                    <a:pt x="712" y="70"/>
                  </a:cubicBezTo>
                  <a:cubicBezTo>
                    <a:pt x="709" y="70"/>
                    <a:pt x="707" y="71"/>
                    <a:pt x="706" y="72"/>
                  </a:cubicBezTo>
                  <a:cubicBezTo>
                    <a:pt x="705" y="73"/>
                    <a:pt x="705" y="73"/>
                    <a:pt x="705" y="74"/>
                  </a:cubicBezTo>
                  <a:cubicBezTo>
                    <a:pt x="700" y="74"/>
                    <a:pt x="700" y="74"/>
                    <a:pt x="700" y="74"/>
                  </a:cubicBezTo>
                  <a:cubicBezTo>
                    <a:pt x="698" y="74"/>
                    <a:pt x="695" y="75"/>
                    <a:pt x="694" y="76"/>
                  </a:cubicBezTo>
                  <a:cubicBezTo>
                    <a:pt x="693" y="77"/>
                    <a:pt x="693" y="77"/>
                    <a:pt x="693" y="78"/>
                  </a:cubicBezTo>
                  <a:cubicBezTo>
                    <a:pt x="688" y="78"/>
                    <a:pt x="688" y="78"/>
                    <a:pt x="688" y="78"/>
                  </a:cubicBezTo>
                  <a:cubicBezTo>
                    <a:pt x="686" y="78"/>
                    <a:pt x="684" y="79"/>
                    <a:pt x="682" y="80"/>
                  </a:cubicBezTo>
                  <a:cubicBezTo>
                    <a:pt x="682" y="81"/>
                    <a:pt x="681" y="81"/>
                    <a:pt x="681" y="82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4" y="82"/>
                    <a:pt x="672" y="82"/>
                    <a:pt x="670" y="84"/>
                  </a:cubicBezTo>
                  <a:cubicBezTo>
                    <a:pt x="670" y="84"/>
                    <a:pt x="670" y="85"/>
                    <a:pt x="669" y="85"/>
                  </a:cubicBezTo>
                  <a:cubicBezTo>
                    <a:pt x="660" y="85"/>
                    <a:pt x="660" y="85"/>
                    <a:pt x="660" y="85"/>
                  </a:cubicBezTo>
                  <a:cubicBezTo>
                    <a:pt x="658" y="85"/>
                    <a:pt x="656" y="86"/>
                    <a:pt x="655" y="88"/>
                  </a:cubicBezTo>
                  <a:cubicBezTo>
                    <a:pt x="654" y="88"/>
                    <a:pt x="654" y="89"/>
                    <a:pt x="653" y="89"/>
                  </a:cubicBezTo>
                  <a:cubicBezTo>
                    <a:pt x="649" y="89"/>
                    <a:pt x="649" y="89"/>
                    <a:pt x="649" y="89"/>
                  </a:cubicBezTo>
                  <a:cubicBezTo>
                    <a:pt x="647" y="89"/>
                    <a:pt x="644" y="90"/>
                    <a:pt x="643" y="91"/>
                  </a:cubicBezTo>
                  <a:cubicBezTo>
                    <a:pt x="642" y="92"/>
                    <a:pt x="642" y="92"/>
                    <a:pt x="642" y="93"/>
                  </a:cubicBezTo>
                  <a:cubicBezTo>
                    <a:pt x="637" y="93"/>
                    <a:pt x="637" y="93"/>
                    <a:pt x="637" y="93"/>
                  </a:cubicBezTo>
                  <a:cubicBezTo>
                    <a:pt x="635" y="93"/>
                    <a:pt x="633" y="94"/>
                    <a:pt x="631" y="95"/>
                  </a:cubicBezTo>
                  <a:cubicBezTo>
                    <a:pt x="631" y="96"/>
                    <a:pt x="630" y="96"/>
                    <a:pt x="630" y="97"/>
                  </a:cubicBezTo>
                  <a:cubicBezTo>
                    <a:pt x="625" y="97"/>
                    <a:pt x="625" y="97"/>
                    <a:pt x="625" y="97"/>
                  </a:cubicBezTo>
                  <a:cubicBezTo>
                    <a:pt x="623" y="97"/>
                    <a:pt x="621" y="98"/>
                    <a:pt x="619" y="99"/>
                  </a:cubicBezTo>
                  <a:cubicBezTo>
                    <a:pt x="618" y="100"/>
                    <a:pt x="618" y="101"/>
                    <a:pt x="617" y="102"/>
                  </a:cubicBezTo>
                  <a:cubicBezTo>
                    <a:pt x="606" y="104"/>
                    <a:pt x="595" y="106"/>
                    <a:pt x="584" y="108"/>
                  </a:cubicBezTo>
                  <a:cubicBezTo>
                    <a:pt x="581" y="109"/>
                    <a:pt x="579" y="111"/>
                    <a:pt x="578" y="113"/>
                  </a:cubicBezTo>
                  <a:cubicBezTo>
                    <a:pt x="571" y="114"/>
                    <a:pt x="564" y="115"/>
                    <a:pt x="557" y="116"/>
                  </a:cubicBezTo>
                  <a:cubicBezTo>
                    <a:pt x="554" y="116"/>
                    <a:pt x="552" y="118"/>
                    <a:pt x="551" y="121"/>
                  </a:cubicBezTo>
                  <a:cubicBezTo>
                    <a:pt x="538" y="123"/>
                    <a:pt x="526" y="125"/>
                    <a:pt x="514" y="128"/>
                  </a:cubicBezTo>
                  <a:cubicBezTo>
                    <a:pt x="511" y="128"/>
                    <a:pt x="509" y="130"/>
                    <a:pt x="508" y="132"/>
                  </a:cubicBezTo>
                  <a:cubicBezTo>
                    <a:pt x="499" y="133"/>
                    <a:pt x="491" y="134"/>
                    <a:pt x="483" y="135"/>
                  </a:cubicBezTo>
                  <a:cubicBezTo>
                    <a:pt x="480" y="135"/>
                    <a:pt x="478" y="137"/>
                    <a:pt x="476" y="139"/>
                  </a:cubicBezTo>
                  <a:cubicBezTo>
                    <a:pt x="468" y="139"/>
                    <a:pt x="468" y="139"/>
                    <a:pt x="468" y="139"/>
                  </a:cubicBezTo>
                  <a:cubicBezTo>
                    <a:pt x="466" y="139"/>
                    <a:pt x="463" y="140"/>
                    <a:pt x="462" y="141"/>
                  </a:cubicBezTo>
                  <a:cubicBezTo>
                    <a:pt x="461" y="142"/>
                    <a:pt x="461" y="142"/>
                    <a:pt x="461" y="143"/>
                  </a:cubicBezTo>
                  <a:cubicBezTo>
                    <a:pt x="452" y="143"/>
                    <a:pt x="452" y="143"/>
                    <a:pt x="452" y="143"/>
                  </a:cubicBezTo>
                  <a:cubicBezTo>
                    <a:pt x="450" y="143"/>
                    <a:pt x="448" y="144"/>
                    <a:pt x="446" y="145"/>
                  </a:cubicBezTo>
                  <a:cubicBezTo>
                    <a:pt x="446" y="146"/>
                    <a:pt x="445" y="146"/>
                    <a:pt x="445" y="146"/>
                  </a:cubicBezTo>
                  <a:cubicBezTo>
                    <a:pt x="436" y="146"/>
                    <a:pt x="436" y="146"/>
                    <a:pt x="436" y="146"/>
                  </a:cubicBezTo>
                  <a:cubicBezTo>
                    <a:pt x="434" y="146"/>
                    <a:pt x="432" y="147"/>
                    <a:pt x="430" y="149"/>
                  </a:cubicBezTo>
                  <a:cubicBezTo>
                    <a:pt x="430" y="150"/>
                    <a:pt x="429" y="150"/>
                    <a:pt x="429" y="151"/>
                  </a:cubicBezTo>
                  <a:cubicBezTo>
                    <a:pt x="419" y="152"/>
                    <a:pt x="410" y="153"/>
                    <a:pt x="400" y="154"/>
                  </a:cubicBezTo>
                  <a:cubicBezTo>
                    <a:pt x="397" y="155"/>
                    <a:pt x="395" y="156"/>
                    <a:pt x="394" y="158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79" y="158"/>
                    <a:pt x="377" y="159"/>
                    <a:pt x="375" y="160"/>
                  </a:cubicBezTo>
                  <a:cubicBezTo>
                    <a:pt x="375" y="161"/>
                    <a:pt x="375" y="161"/>
                    <a:pt x="374" y="162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3" y="162"/>
                    <a:pt x="361" y="163"/>
                    <a:pt x="360" y="164"/>
                  </a:cubicBezTo>
                  <a:cubicBezTo>
                    <a:pt x="359" y="165"/>
                    <a:pt x="359" y="165"/>
                    <a:pt x="358" y="166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4" y="166"/>
                    <a:pt x="342" y="167"/>
                    <a:pt x="340" y="168"/>
                  </a:cubicBezTo>
                  <a:cubicBezTo>
                    <a:pt x="340" y="169"/>
                    <a:pt x="339" y="169"/>
                    <a:pt x="339" y="169"/>
                  </a:cubicBezTo>
                  <a:cubicBezTo>
                    <a:pt x="326" y="169"/>
                    <a:pt x="326" y="169"/>
                    <a:pt x="326" y="169"/>
                  </a:cubicBezTo>
                  <a:cubicBezTo>
                    <a:pt x="324" y="169"/>
                    <a:pt x="322" y="170"/>
                    <a:pt x="320" y="172"/>
                  </a:cubicBezTo>
                  <a:cubicBezTo>
                    <a:pt x="320" y="172"/>
                    <a:pt x="320" y="173"/>
                    <a:pt x="319" y="173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0" y="173"/>
                    <a:pt x="298" y="174"/>
                    <a:pt x="297" y="176"/>
                  </a:cubicBezTo>
                  <a:cubicBezTo>
                    <a:pt x="296" y="176"/>
                    <a:pt x="296" y="177"/>
                    <a:pt x="296" y="177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1" y="177"/>
                    <a:pt x="279" y="178"/>
                    <a:pt x="277" y="180"/>
                  </a:cubicBezTo>
                  <a:cubicBezTo>
                    <a:pt x="277" y="180"/>
                    <a:pt x="276" y="180"/>
                    <a:pt x="276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7" y="181"/>
                    <a:pt x="255" y="182"/>
                    <a:pt x="253" y="183"/>
                  </a:cubicBezTo>
                  <a:cubicBezTo>
                    <a:pt x="253" y="184"/>
                    <a:pt x="253" y="184"/>
                    <a:pt x="252" y="185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30" y="185"/>
                    <a:pt x="227" y="186"/>
                    <a:pt x="226" y="187"/>
                  </a:cubicBezTo>
                  <a:cubicBezTo>
                    <a:pt x="225" y="188"/>
                    <a:pt x="225" y="188"/>
                    <a:pt x="225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0" y="189"/>
                    <a:pt x="198" y="191"/>
                  </a:cubicBezTo>
                  <a:cubicBezTo>
                    <a:pt x="198" y="191"/>
                    <a:pt x="198" y="192"/>
                    <a:pt x="197" y="192"/>
                  </a:cubicBezTo>
                  <a:cubicBezTo>
                    <a:pt x="173" y="192"/>
                    <a:pt x="173" y="192"/>
                    <a:pt x="173" y="192"/>
                  </a:cubicBezTo>
                  <a:cubicBezTo>
                    <a:pt x="171" y="192"/>
                    <a:pt x="169" y="193"/>
                    <a:pt x="167" y="195"/>
                  </a:cubicBezTo>
                  <a:cubicBezTo>
                    <a:pt x="166" y="195"/>
                    <a:pt x="166" y="196"/>
                    <a:pt x="166" y="196"/>
                  </a:cubicBezTo>
                  <a:cubicBezTo>
                    <a:pt x="117" y="199"/>
                    <a:pt x="68" y="201"/>
                    <a:pt x="19" y="204"/>
                  </a:cubicBezTo>
                  <a:cubicBezTo>
                    <a:pt x="13" y="204"/>
                    <a:pt x="7" y="204"/>
                    <a:pt x="0" y="20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7" y="221"/>
                    <a:pt x="13" y="220"/>
                    <a:pt x="19" y="220"/>
                  </a:cubicBezTo>
                  <a:cubicBezTo>
                    <a:pt x="19" y="220"/>
                    <a:pt x="20" y="220"/>
                    <a:pt x="2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71" y="218"/>
                    <a:pt x="122" y="215"/>
                    <a:pt x="173" y="213"/>
                  </a:cubicBezTo>
                  <a:cubicBezTo>
                    <a:pt x="176" y="213"/>
                    <a:pt x="178" y="211"/>
                    <a:pt x="180" y="209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6" y="209"/>
                    <a:pt x="209" y="208"/>
                    <a:pt x="210" y="207"/>
                  </a:cubicBezTo>
                  <a:cubicBezTo>
                    <a:pt x="211" y="206"/>
                    <a:pt x="211" y="206"/>
                    <a:pt x="211" y="205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4" y="205"/>
                    <a:pt x="236" y="204"/>
                    <a:pt x="238" y="203"/>
                  </a:cubicBezTo>
                  <a:cubicBezTo>
                    <a:pt x="238" y="202"/>
                    <a:pt x="238" y="202"/>
                    <a:pt x="239" y="201"/>
                  </a:cubicBezTo>
                  <a:cubicBezTo>
                    <a:pt x="259" y="201"/>
                    <a:pt x="259" y="201"/>
                    <a:pt x="259" y="201"/>
                  </a:cubicBezTo>
                  <a:cubicBezTo>
                    <a:pt x="262" y="201"/>
                    <a:pt x="264" y="200"/>
                    <a:pt x="265" y="199"/>
                  </a:cubicBezTo>
                  <a:cubicBezTo>
                    <a:pt x="266" y="198"/>
                    <a:pt x="266" y="198"/>
                    <a:pt x="266" y="197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5" y="197"/>
                    <a:pt x="287" y="197"/>
                    <a:pt x="289" y="195"/>
                  </a:cubicBezTo>
                  <a:cubicBezTo>
                    <a:pt x="289" y="195"/>
                    <a:pt x="290" y="194"/>
                    <a:pt x="290" y="194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5" y="194"/>
                    <a:pt x="307" y="193"/>
                    <a:pt x="308" y="191"/>
                  </a:cubicBezTo>
                  <a:cubicBezTo>
                    <a:pt x="309" y="191"/>
                    <a:pt x="309" y="190"/>
                    <a:pt x="310" y="190"/>
                  </a:cubicBezTo>
                  <a:cubicBezTo>
                    <a:pt x="326" y="190"/>
                    <a:pt x="326" y="190"/>
                    <a:pt x="326" y="190"/>
                  </a:cubicBezTo>
                  <a:cubicBezTo>
                    <a:pt x="328" y="190"/>
                    <a:pt x="331" y="189"/>
                    <a:pt x="332" y="187"/>
                  </a:cubicBezTo>
                  <a:cubicBezTo>
                    <a:pt x="333" y="187"/>
                    <a:pt x="333" y="187"/>
                    <a:pt x="333" y="186"/>
                  </a:cubicBezTo>
                  <a:cubicBezTo>
                    <a:pt x="346" y="186"/>
                    <a:pt x="346" y="186"/>
                    <a:pt x="346" y="186"/>
                  </a:cubicBezTo>
                  <a:cubicBezTo>
                    <a:pt x="348" y="186"/>
                    <a:pt x="350" y="185"/>
                    <a:pt x="352" y="184"/>
                  </a:cubicBezTo>
                  <a:cubicBezTo>
                    <a:pt x="352" y="183"/>
                    <a:pt x="353" y="183"/>
                    <a:pt x="353" y="182"/>
                  </a:cubicBezTo>
                  <a:cubicBezTo>
                    <a:pt x="365" y="182"/>
                    <a:pt x="365" y="182"/>
                    <a:pt x="365" y="182"/>
                  </a:cubicBezTo>
                  <a:cubicBezTo>
                    <a:pt x="368" y="182"/>
                    <a:pt x="370" y="181"/>
                    <a:pt x="371" y="180"/>
                  </a:cubicBezTo>
                  <a:cubicBezTo>
                    <a:pt x="372" y="179"/>
                    <a:pt x="372" y="179"/>
                    <a:pt x="372" y="179"/>
                  </a:cubicBezTo>
                  <a:cubicBezTo>
                    <a:pt x="381" y="179"/>
                    <a:pt x="381" y="179"/>
                    <a:pt x="381" y="179"/>
                  </a:cubicBezTo>
                  <a:cubicBezTo>
                    <a:pt x="383" y="179"/>
                    <a:pt x="386" y="178"/>
                    <a:pt x="387" y="176"/>
                  </a:cubicBezTo>
                  <a:cubicBezTo>
                    <a:pt x="388" y="176"/>
                    <a:pt x="388" y="175"/>
                    <a:pt x="388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3" y="175"/>
                    <a:pt x="405" y="174"/>
                    <a:pt x="407" y="172"/>
                  </a:cubicBezTo>
                  <a:cubicBezTo>
                    <a:pt x="407" y="172"/>
                    <a:pt x="408" y="171"/>
                    <a:pt x="408" y="170"/>
                  </a:cubicBezTo>
                  <a:cubicBezTo>
                    <a:pt x="418" y="169"/>
                    <a:pt x="428" y="168"/>
                    <a:pt x="437" y="167"/>
                  </a:cubicBezTo>
                  <a:cubicBezTo>
                    <a:pt x="440" y="166"/>
                    <a:pt x="442" y="165"/>
                    <a:pt x="443" y="163"/>
                  </a:cubicBezTo>
                  <a:cubicBezTo>
                    <a:pt x="452" y="163"/>
                    <a:pt x="452" y="163"/>
                    <a:pt x="452" y="163"/>
                  </a:cubicBezTo>
                  <a:cubicBezTo>
                    <a:pt x="454" y="163"/>
                    <a:pt x="456" y="162"/>
                    <a:pt x="458" y="161"/>
                  </a:cubicBezTo>
                  <a:cubicBezTo>
                    <a:pt x="458" y="160"/>
                    <a:pt x="459" y="160"/>
                    <a:pt x="459" y="159"/>
                  </a:cubicBezTo>
                  <a:cubicBezTo>
                    <a:pt x="468" y="159"/>
                    <a:pt x="468" y="159"/>
                    <a:pt x="468" y="159"/>
                  </a:cubicBezTo>
                  <a:cubicBezTo>
                    <a:pt x="470" y="159"/>
                    <a:pt x="472" y="159"/>
                    <a:pt x="474" y="157"/>
                  </a:cubicBezTo>
                  <a:cubicBezTo>
                    <a:pt x="474" y="157"/>
                    <a:pt x="474" y="156"/>
                    <a:pt x="475" y="155"/>
                  </a:cubicBezTo>
                  <a:cubicBezTo>
                    <a:pt x="484" y="155"/>
                    <a:pt x="484" y="155"/>
                    <a:pt x="484" y="155"/>
                  </a:cubicBezTo>
                  <a:cubicBezTo>
                    <a:pt x="486" y="155"/>
                    <a:pt x="488" y="155"/>
                    <a:pt x="489" y="153"/>
                  </a:cubicBezTo>
                  <a:cubicBezTo>
                    <a:pt x="490" y="152"/>
                    <a:pt x="491" y="152"/>
                    <a:pt x="491" y="151"/>
                  </a:cubicBezTo>
                  <a:cubicBezTo>
                    <a:pt x="499" y="150"/>
                    <a:pt x="508" y="149"/>
                    <a:pt x="516" y="148"/>
                  </a:cubicBezTo>
                  <a:cubicBezTo>
                    <a:pt x="519" y="147"/>
                    <a:pt x="522" y="145"/>
                    <a:pt x="523" y="143"/>
                  </a:cubicBezTo>
                  <a:cubicBezTo>
                    <a:pt x="535" y="141"/>
                    <a:pt x="547" y="138"/>
                    <a:pt x="560" y="136"/>
                  </a:cubicBezTo>
                  <a:cubicBezTo>
                    <a:pt x="562" y="136"/>
                    <a:pt x="565" y="134"/>
                    <a:pt x="566" y="131"/>
                  </a:cubicBezTo>
                  <a:cubicBezTo>
                    <a:pt x="573" y="131"/>
                    <a:pt x="580" y="130"/>
                    <a:pt x="587" y="129"/>
                  </a:cubicBezTo>
                  <a:cubicBezTo>
                    <a:pt x="590" y="128"/>
                    <a:pt x="592" y="126"/>
                    <a:pt x="593" y="123"/>
                  </a:cubicBezTo>
                  <a:cubicBezTo>
                    <a:pt x="605" y="121"/>
                    <a:pt x="616" y="119"/>
                    <a:pt x="627" y="117"/>
                  </a:cubicBezTo>
                  <a:cubicBezTo>
                    <a:pt x="629" y="117"/>
                    <a:pt x="631" y="115"/>
                    <a:pt x="632" y="113"/>
                  </a:cubicBezTo>
                  <a:cubicBezTo>
                    <a:pt x="637" y="113"/>
                    <a:pt x="637" y="113"/>
                    <a:pt x="637" y="113"/>
                  </a:cubicBezTo>
                  <a:cubicBezTo>
                    <a:pt x="639" y="113"/>
                    <a:pt x="641" y="112"/>
                    <a:pt x="643" y="111"/>
                  </a:cubicBezTo>
                  <a:cubicBezTo>
                    <a:pt x="643" y="111"/>
                    <a:pt x="644" y="110"/>
                    <a:pt x="644" y="110"/>
                  </a:cubicBezTo>
                  <a:cubicBezTo>
                    <a:pt x="649" y="110"/>
                    <a:pt x="649" y="110"/>
                    <a:pt x="649" y="110"/>
                  </a:cubicBezTo>
                  <a:cubicBezTo>
                    <a:pt x="651" y="110"/>
                    <a:pt x="653" y="109"/>
                    <a:pt x="655" y="107"/>
                  </a:cubicBezTo>
                  <a:cubicBezTo>
                    <a:pt x="655" y="107"/>
                    <a:pt x="656" y="106"/>
                    <a:pt x="656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3" y="106"/>
                    <a:pt x="665" y="105"/>
                    <a:pt x="666" y="103"/>
                  </a:cubicBezTo>
                  <a:cubicBezTo>
                    <a:pt x="667" y="103"/>
                    <a:pt x="667" y="102"/>
                    <a:pt x="667" y="102"/>
                  </a:cubicBezTo>
                  <a:cubicBezTo>
                    <a:pt x="676" y="102"/>
                    <a:pt x="676" y="102"/>
                    <a:pt x="676" y="102"/>
                  </a:cubicBezTo>
                  <a:cubicBezTo>
                    <a:pt x="678" y="102"/>
                    <a:pt x="681" y="101"/>
                    <a:pt x="682" y="99"/>
                  </a:cubicBezTo>
                  <a:cubicBezTo>
                    <a:pt x="683" y="99"/>
                    <a:pt x="683" y="99"/>
                    <a:pt x="683" y="98"/>
                  </a:cubicBezTo>
                  <a:cubicBezTo>
                    <a:pt x="688" y="98"/>
                    <a:pt x="688" y="98"/>
                    <a:pt x="688" y="98"/>
                  </a:cubicBezTo>
                  <a:cubicBezTo>
                    <a:pt x="690" y="98"/>
                    <a:pt x="692" y="97"/>
                    <a:pt x="694" y="96"/>
                  </a:cubicBezTo>
                  <a:cubicBezTo>
                    <a:pt x="694" y="95"/>
                    <a:pt x="695" y="95"/>
                    <a:pt x="695" y="94"/>
                  </a:cubicBezTo>
                  <a:cubicBezTo>
                    <a:pt x="700" y="94"/>
                    <a:pt x="700" y="94"/>
                    <a:pt x="700" y="94"/>
                  </a:cubicBezTo>
                  <a:cubicBezTo>
                    <a:pt x="702" y="94"/>
                    <a:pt x="704" y="93"/>
                    <a:pt x="706" y="92"/>
                  </a:cubicBezTo>
                  <a:cubicBezTo>
                    <a:pt x="706" y="91"/>
                    <a:pt x="707" y="91"/>
                    <a:pt x="707" y="90"/>
                  </a:cubicBezTo>
                  <a:cubicBezTo>
                    <a:pt x="712" y="90"/>
                    <a:pt x="712" y="90"/>
                    <a:pt x="712" y="90"/>
                  </a:cubicBezTo>
                  <a:cubicBezTo>
                    <a:pt x="714" y="90"/>
                    <a:pt x="716" y="89"/>
                    <a:pt x="718" y="88"/>
                  </a:cubicBezTo>
                  <a:cubicBezTo>
                    <a:pt x="718" y="88"/>
                    <a:pt x="718" y="87"/>
                    <a:pt x="719" y="87"/>
                  </a:cubicBezTo>
                  <a:cubicBezTo>
                    <a:pt x="723" y="87"/>
                    <a:pt x="723" y="87"/>
                    <a:pt x="723" y="87"/>
                  </a:cubicBezTo>
                  <a:cubicBezTo>
                    <a:pt x="726" y="87"/>
                    <a:pt x="728" y="86"/>
                    <a:pt x="729" y="84"/>
                  </a:cubicBezTo>
                  <a:cubicBezTo>
                    <a:pt x="730" y="84"/>
                    <a:pt x="730" y="83"/>
                    <a:pt x="730" y="83"/>
                  </a:cubicBezTo>
                  <a:cubicBezTo>
                    <a:pt x="735" y="83"/>
                    <a:pt x="735" y="83"/>
                    <a:pt x="735" y="83"/>
                  </a:cubicBezTo>
                  <a:cubicBezTo>
                    <a:pt x="737" y="83"/>
                    <a:pt x="740" y="82"/>
                    <a:pt x="741" y="80"/>
                  </a:cubicBezTo>
                  <a:cubicBezTo>
                    <a:pt x="742" y="80"/>
                    <a:pt x="742" y="79"/>
                    <a:pt x="742" y="79"/>
                  </a:cubicBezTo>
                  <a:cubicBezTo>
                    <a:pt x="747" y="79"/>
                    <a:pt x="747" y="79"/>
                    <a:pt x="747" y="79"/>
                  </a:cubicBezTo>
                  <a:cubicBezTo>
                    <a:pt x="749" y="79"/>
                    <a:pt x="751" y="78"/>
                    <a:pt x="753" y="77"/>
                  </a:cubicBezTo>
                  <a:cubicBezTo>
                    <a:pt x="754" y="76"/>
                    <a:pt x="754" y="75"/>
                    <a:pt x="755" y="74"/>
                  </a:cubicBezTo>
                  <a:cubicBezTo>
                    <a:pt x="765" y="72"/>
                    <a:pt x="774" y="69"/>
                    <a:pt x="784" y="67"/>
                  </a:cubicBezTo>
                  <a:cubicBezTo>
                    <a:pt x="786" y="67"/>
                    <a:pt x="788" y="65"/>
                    <a:pt x="789" y="64"/>
                  </a:cubicBezTo>
                  <a:cubicBezTo>
                    <a:pt x="790" y="64"/>
                    <a:pt x="790" y="64"/>
                    <a:pt x="790" y="64"/>
                  </a:cubicBezTo>
                  <a:cubicBezTo>
                    <a:pt x="792" y="64"/>
                    <a:pt x="795" y="63"/>
                    <a:pt x="796" y="61"/>
                  </a:cubicBezTo>
                  <a:cubicBezTo>
                    <a:pt x="797" y="61"/>
                    <a:pt x="797" y="60"/>
                    <a:pt x="797" y="60"/>
                  </a:cubicBezTo>
                  <a:cubicBezTo>
                    <a:pt x="802" y="60"/>
                    <a:pt x="802" y="60"/>
                    <a:pt x="802" y="60"/>
                  </a:cubicBezTo>
                  <a:cubicBezTo>
                    <a:pt x="804" y="60"/>
                    <a:pt x="806" y="59"/>
                    <a:pt x="808" y="57"/>
                  </a:cubicBezTo>
                  <a:cubicBezTo>
                    <a:pt x="808" y="57"/>
                    <a:pt x="809" y="57"/>
                    <a:pt x="809" y="56"/>
                  </a:cubicBezTo>
                  <a:cubicBezTo>
                    <a:pt x="814" y="56"/>
                    <a:pt x="814" y="56"/>
                    <a:pt x="814" y="56"/>
                  </a:cubicBezTo>
                  <a:cubicBezTo>
                    <a:pt x="816" y="56"/>
                    <a:pt x="818" y="55"/>
                    <a:pt x="820" y="54"/>
                  </a:cubicBezTo>
                  <a:cubicBezTo>
                    <a:pt x="820" y="53"/>
                    <a:pt x="821" y="53"/>
                    <a:pt x="821" y="52"/>
                  </a:cubicBezTo>
                  <a:cubicBezTo>
                    <a:pt x="826" y="52"/>
                    <a:pt x="826" y="52"/>
                    <a:pt x="826" y="52"/>
                  </a:cubicBezTo>
                  <a:cubicBezTo>
                    <a:pt x="828" y="52"/>
                    <a:pt x="830" y="51"/>
                    <a:pt x="832" y="50"/>
                  </a:cubicBezTo>
                  <a:cubicBezTo>
                    <a:pt x="832" y="49"/>
                    <a:pt x="832" y="49"/>
                    <a:pt x="833" y="48"/>
                  </a:cubicBezTo>
                  <a:cubicBezTo>
                    <a:pt x="837" y="48"/>
                    <a:pt x="837" y="48"/>
                    <a:pt x="837" y="48"/>
                  </a:cubicBezTo>
                  <a:cubicBezTo>
                    <a:pt x="840" y="48"/>
                    <a:pt x="842" y="47"/>
                    <a:pt x="843" y="46"/>
                  </a:cubicBezTo>
                  <a:cubicBezTo>
                    <a:pt x="844" y="46"/>
                    <a:pt x="844" y="45"/>
                    <a:pt x="844" y="45"/>
                  </a:cubicBezTo>
                  <a:cubicBezTo>
                    <a:pt x="845" y="45"/>
                    <a:pt x="845" y="45"/>
                    <a:pt x="845" y="45"/>
                  </a:cubicBezTo>
                  <a:cubicBezTo>
                    <a:pt x="848" y="45"/>
                    <a:pt x="850" y="44"/>
                    <a:pt x="851" y="42"/>
                  </a:cubicBezTo>
                  <a:cubicBezTo>
                    <a:pt x="852" y="41"/>
                    <a:pt x="853" y="40"/>
                    <a:pt x="853" y="40"/>
                  </a:cubicBezTo>
                  <a:cubicBezTo>
                    <a:pt x="859" y="39"/>
                    <a:pt x="864" y="38"/>
                    <a:pt x="870" y="37"/>
                  </a:cubicBezTo>
                  <a:cubicBezTo>
                    <a:pt x="873" y="36"/>
                    <a:pt x="875" y="35"/>
                    <a:pt x="876" y="33"/>
                  </a:cubicBezTo>
                  <a:cubicBezTo>
                    <a:pt x="877" y="33"/>
                    <a:pt x="877" y="33"/>
                    <a:pt x="877" y="33"/>
                  </a:cubicBezTo>
                  <a:cubicBezTo>
                    <a:pt x="879" y="33"/>
                    <a:pt x="881" y="32"/>
                    <a:pt x="883" y="31"/>
                  </a:cubicBezTo>
                  <a:cubicBezTo>
                    <a:pt x="883" y="30"/>
                    <a:pt x="884" y="29"/>
                    <a:pt x="884" y="28"/>
                  </a:cubicBezTo>
                  <a:cubicBezTo>
                    <a:pt x="890" y="27"/>
                    <a:pt x="896" y="26"/>
                    <a:pt x="902" y="25"/>
                  </a:cubicBezTo>
                  <a:cubicBezTo>
                    <a:pt x="904" y="25"/>
                    <a:pt x="906" y="23"/>
                    <a:pt x="907" y="22"/>
                  </a:cubicBezTo>
                  <a:cubicBezTo>
                    <a:pt x="908" y="22"/>
                    <a:pt x="908" y="22"/>
                    <a:pt x="908" y="22"/>
                  </a:cubicBezTo>
                  <a:cubicBezTo>
                    <a:pt x="910" y="22"/>
                    <a:pt x="913" y="21"/>
                    <a:pt x="914" y="19"/>
                  </a:cubicBezTo>
                  <a:cubicBezTo>
                    <a:pt x="915" y="19"/>
                    <a:pt x="915" y="18"/>
                    <a:pt x="915" y="18"/>
                  </a:cubicBezTo>
                  <a:cubicBezTo>
                    <a:pt x="920" y="18"/>
                    <a:pt x="920" y="18"/>
                    <a:pt x="920" y="18"/>
                  </a:cubicBezTo>
                  <a:cubicBezTo>
                    <a:pt x="922" y="18"/>
                    <a:pt x="924" y="17"/>
                    <a:pt x="926" y="15"/>
                  </a:cubicBezTo>
                  <a:cubicBezTo>
                    <a:pt x="926" y="15"/>
                    <a:pt x="927" y="14"/>
                    <a:pt x="927" y="14"/>
                  </a:cubicBezTo>
                  <a:cubicBezTo>
                    <a:pt x="928" y="14"/>
                    <a:pt x="928" y="14"/>
                    <a:pt x="928" y="14"/>
                  </a:cubicBezTo>
                  <a:cubicBezTo>
                    <a:pt x="930" y="14"/>
                    <a:pt x="932" y="13"/>
                    <a:pt x="934" y="12"/>
                  </a:cubicBezTo>
                  <a:cubicBezTo>
                    <a:pt x="934" y="11"/>
                    <a:pt x="935" y="10"/>
                    <a:pt x="935" y="9"/>
                  </a:cubicBezTo>
                  <a:cubicBezTo>
                    <a:pt x="941" y="8"/>
                    <a:pt x="947" y="7"/>
                    <a:pt x="953" y="6"/>
                  </a:cubicBezTo>
                  <a:cubicBezTo>
                    <a:pt x="955" y="6"/>
                    <a:pt x="957" y="4"/>
                    <a:pt x="959" y="3"/>
                  </a:cubicBezTo>
                  <a:cubicBezTo>
                    <a:pt x="959" y="3"/>
                    <a:pt x="959" y="3"/>
                    <a:pt x="959" y="3"/>
                  </a:cubicBezTo>
                  <a:cubicBezTo>
                    <a:pt x="962" y="3"/>
                    <a:pt x="964" y="2"/>
                    <a:pt x="965" y="0"/>
                  </a:cubicBezTo>
                  <a:cubicBezTo>
                    <a:pt x="965" y="0"/>
                    <a:pt x="966" y="0"/>
                    <a:pt x="96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B9EEC6E-B065-5876-C97C-CE0A6D094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9" y="3127"/>
              <a:ext cx="335" cy="223"/>
            </a:xfrm>
            <a:custGeom>
              <a:avLst/>
              <a:gdLst>
                <a:gd name="T0" fmla="*/ 279 w 296"/>
                <a:gd name="T1" fmla="*/ 21 h 197"/>
                <a:gd name="T2" fmla="*/ 268 w 296"/>
                <a:gd name="T3" fmla="*/ 43 h 197"/>
                <a:gd name="T4" fmla="*/ 256 w 296"/>
                <a:gd name="T5" fmla="*/ 62 h 197"/>
                <a:gd name="T6" fmla="*/ 244 w 296"/>
                <a:gd name="T7" fmla="*/ 78 h 197"/>
                <a:gd name="T8" fmla="*/ 225 w 296"/>
                <a:gd name="T9" fmla="*/ 93 h 197"/>
                <a:gd name="T10" fmla="*/ 211 w 296"/>
                <a:gd name="T11" fmla="*/ 105 h 197"/>
                <a:gd name="T12" fmla="*/ 171 w 296"/>
                <a:gd name="T13" fmla="*/ 123 h 197"/>
                <a:gd name="T14" fmla="*/ 147 w 296"/>
                <a:gd name="T15" fmla="*/ 139 h 197"/>
                <a:gd name="T16" fmla="*/ 135 w 296"/>
                <a:gd name="T17" fmla="*/ 146 h 197"/>
                <a:gd name="T18" fmla="*/ 127 w 296"/>
                <a:gd name="T19" fmla="*/ 150 h 197"/>
                <a:gd name="T20" fmla="*/ 113 w 296"/>
                <a:gd name="T21" fmla="*/ 156 h 197"/>
                <a:gd name="T22" fmla="*/ 102 w 296"/>
                <a:gd name="T23" fmla="*/ 165 h 197"/>
                <a:gd name="T24" fmla="*/ 91 w 296"/>
                <a:gd name="T25" fmla="*/ 169 h 197"/>
                <a:gd name="T26" fmla="*/ 44 w 296"/>
                <a:gd name="T27" fmla="*/ 173 h 197"/>
                <a:gd name="T28" fmla="*/ 21 w 296"/>
                <a:gd name="T29" fmla="*/ 150 h 197"/>
                <a:gd name="T30" fmla="*/ 25 w 296"/>
                <a:gd name="T31" fmla="*/ 130 h 197"/>
                <a:gd name="T32" fmla="*/ 30 w 296"/>
                <a:gd name="T33" fmla="*/ 118 h 197"/>
                <a:gd name="T34" fmla="*/ 94 w 296"/>
                <a:gd name="T35" fmla="*/ 74 h 197"/>
                <a:gd name="T36" fmla="*/ 106 w 296"/>
                <a:gd name="T37" fmla="*/ 67 h 197"/>
                <a:gd name="T38" fmla="*/ 119 w 296"/>
                <a:gd name="T39" fmla="*/ 63 h 197"/>
                <a:gd name="T40" fmla="*/ 136 w 296"/>
                <a:gd name="T41" fmla="*/ 57 h 197"/>
                <a:gd name="T42" fmla="*/ 145 w 296"/>
                <a:gd name="T43" fmla="*/ 51 h 197"/>
                <a:gd name="T44" fmla="*/ 158 w 296"/>
                <a:gd name="T45" fmla="*/ 48 h 197"/>
                <a:gd name="T46" fmla="*/ 189 w 296"/>
                <a:gd name="T47" fmla="*/ 35 h 197"/>
                <a:gd name="T48" fmla="*/ 228 w 296"/>
                <a:gd name="T49" fmla="*/ 21 h 197"/>
                <a:gd name="T50" fmla="*/ 284 w 296"/>
                <a:gd name="T51" fmla="*/ 0 h 197"/>
                <a:gd name="T52" fmla="*/ 221 w 296"/>
                <a:gd name="T53" fmla="*/ 4 h 197"/>
                <a:gd name="T54" fmla="*/ 198 w 296"/>
                <a:gd name="T55" fmla="*/ 17 h 197"/>
                <a:gd name="T56" fmla="*/ 151 w 296"/>
                <a:gd name="T57" fmla="*/ 31 h 197"/>
                <a:gd name="T58" fmla="*/ 138 w 296"/>
                <a:gd name="T59" fmla="*/ 35 h 197"/>
                <a:gd name="T60" fmla="*/ 125 w 296"/>
                <a:gd name="T61" fmla="*/ 41 h 197"/>
                <a:gd name="T62" fmla="*/ 112 w 296"/>
                <a:gd name="T63" fmla="*/ 46 h 197"/>
                <a:gd name="T64" fmla="*/ 99 w 296"/>
                <a:gd name="T65" fmla="*/ 50 h 197"/>
                <a:gd name="T66" fmla="*/ 85 w 296"/>
                <a:gd name="T67" fmla="*/ 56 h 197"/>
                <a:gd name="T68" fmla="*/ 18 w 296"/>
                <a:gd name="T69" fmla="*/ 99 h 197"/>
                <a:gd name="T70" fmla="*/ 12 w 296"/>
                <a:gd name="T71" fmla="*/ 112 h 197"/>
                <a:gd name="T72" fmla="*/ 8 w 296"/>
                <a:gd name="T73" fmla="*/ 128 h 197"/>
                <a:gd name="T74" fmla="*/ 2 w 296"/>
                <a:gd name="T75" fmla="*/ 145 h 197"/>
                <a:gd name="T76" fmla="*/ 34 w 296"/>
                <a:gd name="T77" fmla="*/ 186 h 197"/>
                <a:gd name="T78" fmla="*/ 88 w 296"/>
                <a:gd name="T79" fmla="*/ 193 h 197"/>
                <a:gd name="T80" fmla="*/ 105 w 296"/>
                <a:gd name="T81" fmla="*/ 183 h 197"/>
                <a:gd name="T82" fmla="*/ 116 w 296"/>
                <a:gd name="T83" fmla="*/ 174 h 197"/>
                <a:gd name="T84" fmla="*/ 127 w 296"/>
                <a:gd name="T85" fmla="*/ 170 h 197"/>
                <a:gd name="T86" fmla="*/ 140 w 296"/>
                <a:gd name="T87" fmla="*/ 164 h 197"/>
                <a:gd name="T88" fmla="*/ 149 w 296"/>
                <a:gd name="T89" fmla="*/ 158 h 197"/>
                <a:gd name="T90" fmla="*/ 172 w 296"/>
                <a:gd name="T91" fmla="*/ 147 h 197"/>
                <a:gd name="T92" fmla="*/ 205 w 296"/>
                <a:gd name="T93" fmla="*/ 127 h 197"/>
                <a:gd name="T94" fmla="*/ 226 w 296"/>
                <a:gd name="T95" fmla="*/ 113 h 197"/>
                <a:gd name="T96" fmla="*/ 241 w 296"/>
                <a:gd name="T97" fmla="*/ 105 h 197"/>
                <a:gd name="T98" fmla="*/ 261 w 296"/>
                <a:gd name="T99" fmla="*/ 85 h 197"/>
                <a:gd name="T100" fmla="*/ 273 w 296"/>
                <a:gd name="T101" fmla="*/ 67 h 197"/>
                <a:gd name="T102" fmla="*/ 284 w 296"/>
                <a:gd name="T103" fmla="*/ 54 h 197"/>
                <a:gd name="T104" fmla="*/ 296 w 296"/>
                <a:gd name="T10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197">
                  <a:moveTo>
                    <a:pt x="248" y="17"/>
                  </a:moveTo>
                  <a:cubicBezTo>
                    <a:pt x="278" y="17"/>
                    <a:pt x="278" y="17"/>
                    <a:pt x="278" y="17"/>
                  </a:cubicBezTo>
                  <a:cubicBezTo>
                    <a:pt x="278" y="18"/>
                    <a:pt x="278" y="18"/>
                    <a:pt x="279" y="19"/>
                  </a:cubicBezTo>
                  <a:cubicBezTo>
                    <a:pt x="279" y="19"/>
                    <a:pt x="279" y="20"/>
                    <a:pt x="279" y="21"/>
                  </a:cubicBezTo>
                  <a:cubicBezTo>
                    <a:pt x="278" y="22"/>
                    <a:pt x="276" y="24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5" y="31"/>
                    <a:pt x="274" y="36"/>
                    <a:pt x="273" y="41"/>
                  </a:cubicBezTo>
                  <a:cubicBezTo>
                    <a:pt x="271" y="42"/>
                    <a:pt x="270" y="43"/>
                    <a:pt x="268" y="43"/>
                  </a:cubicBezTo>
                  <a:cubicBezTo>
                    <a:pt x="266" y="45"/>
                    <a:pt x="264" y="48"/>
                    <a:pt x="264" y="51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3" y="54"/>
                    <a:pt x="262" y="54"/>
                    <a:pt x="261" y="55"/>
                  </a:cubicBezTo>
                  <a:cubicBezTo>
                    <a:pt x="258" y="56"/>
                    <a:pt x="256" y="59"/>
                    <a:pt x="256" y="62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53" y="67"/>
                    <a:pt x="251" y="69"/>
                    <a:pt x="248" y="71"/>
                  </a:cubicBezTo>
                  <a:cubicBezTo>
                    <a:pt x="246" y="72"/>
                    <a:pt x="244" y="75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3" y="79"/>
                    <a:pt x="242" y="79"/>
                    <a:pt x="242" y="80"/>
                  </a:cubicBezTo>
                  <a:cubicBezTo>
                    <a:pt x="240" y="83"/>
                    <a:pt x="238" y="86"/>
                    <a:pt x="236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0" y="88"/>
                    <a:pt x="227" y="90"/>
                    <a:pt x="225" y="93"/>
                  </a:cubicBezTo>
                  <a:cubicBezTo>
                    <a:pt x="225" y="94"/>
                    <a:pt x="224" y="95"/>
                    <a:pt x="224" y="96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8" y="96"/>
                    <a:pt x="215" y="98"/>
                    <a:pt x="214" y="100"/>
                  </a:cubicBezTo>
                  <a:cubicBezTo>
                    <a:pt x="213" y="102"/>
                    <a:pt x="212" y="103"/>
                    <a:pt x="211" y="105"/>
                  </a:cubicBezTo>
                  <a:cubicBezTo>
                    <a:pt x="207" y="106"/>
                    <a:pt x="203" y="107"/>
                    <a:pt x="199" y="108"/>
                  </a:cubicBezTo>
                  <a:cubicBezTo>
                    <a:pt x="197" y="108"/>
                    <a:pt x="195" y="110"/>
                    <a:pt x="194" y="112"/>
                  </a:cubicBezTo>
                  <a:cubicBezTo>
                    <a:pt x="193" y="114"/>
                    <a:pt x="192" y="115"/>
                    <a:pt x="192" y="116"/>
                  </a:cubicBezTo>
                  <a:cubicBezTo>
                    <a:pt x="185" y="119"/>
                    <a:pt x="178" y="121"/>
                    <a:pt x="171" y="123"/>
                  </a:cubicBezTo>
                  <a:cubicBezTo>
                    <a:pt x="169" y="124"/>
                    <a:pt x="167" y="125"/>
                    <a:pt x="166" y="128"/>
                  </a:cubicBezTo>
                  <a:cubicBezTo>
                    <a:pt x="166" y="129"/>
                    <a:pt x="165" y="130"/>
                    <a:pt x="164" y="132"/>
                  </a:cubicBezTo>
                  <a:cubicBezTo>
                    <a:pt x="160" y="133"/>
                    <a:pt x="156" y="133"/>
                    <a:pt x="152" y="134"/>
                  </a:cubicBezTo>
                  <a:cubicBezTo>
                    <a:pt x="150" y="135"/>
                    <a:pt x="148" y="136"/>
                    <a:pt x="147" y="139"/>
                  </a:cubicBezTo>
                  <a:cubicBezTo>
                    <a:pt x="146" y="140"/>
                    <a:pt x="146" y="141"/>
                    <a:pt x="145" y="142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0" y="142"/>
                    <a:pt x="138" y="143"/>
                    <a:pt x="136" y="144"/>
                  </a:cubicBezTo>
                  <a:cubicBezTo>
                    <a:pt x="136" y="145"/>
                    <a:pt x="136" y="145"/>
                    <a:pt x="135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2" y="146"/>
                    <a:pt x="130" y="147"/>
                    <a:pt x="129" y="148"/>
                  </a:cubicBezTo>
                  <a:cubicBezTo>
                    <a:pt x="128" y="149"/>
                    <a:pt x="128" y="149"/>
                    <a:pt x="128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4" y="150"/>
                    <a:pt x="122" y="150"/>
                    <a:pt x="121" y="152"/>
                  </a:cubicBezTo>
                  <a:cubicBezTo>
                    <a:pt x="120" y="152"/>
                    <a:pt x="120" y="153"/>
                    <a:pt x="120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17" y="153"/>
                    <a:pt x="115" y="154"/>
                    <a:pt x="113" y="156"/>
                  </a:cubicBezTo>
                  <a:cubicBezTo>
                    <a:pt x="113" y="156"/>
                    <a:pt x="112" y="157"/>
                    <a:pt x="112" y="157"/>
                  </a:cubicBezTo>
                  <a:cubicBezTo>
                    <a:pt x="111" y="157"/>
                    <a:pt x="111" y="157"/>
                    <a:pt x="111" y="157"/>
                  </a:cubicBezTo>
                  <a:cubicBezTo>
                    <a:pt x="108" y="157"/>
                    <a:pt x="105" y="159"/>
                    <a:pt x="104" y="162"/>
                  </a:cubicBezTo>
                  <a:cubicBezTo>
                    <a:pt x="103" y="163"/>
                    <a:pt x="102" y="164"/>
                    <a:pt x="102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7" y="165"/>
                    <a:pt x="95" y="166"/>
                    <a:pt x="93" y="167"/>
                  </a:cubicBezTo>
                  <a:cubicBezTo>
                    <a:pt x="93" y="168"/>
                    <a:pt x="92" y="168"/>
                    <a:pt x="92" y="169"/>
                  </a:cubicBezTo>
                  <a:cubicBezTo>
                    <a:pt x="91" y="169"/>
                    <a:pt x="91" y="169"/>
                    <a:pt x="91" y="169"/>
                  </a:cubicBezTo>
                  <a:cubicBezTo>
                    <a:pt x="88" y="169"/>
                    <a:pt x="86" y="170"/>
                    <a:pt x="84" y="173"/>
                  </a:cubicBezTo>
                  <a:cubicBezTo>
                    <a:pt x="83" y="174"/>
                    <a:pt x="83" y="175"/>
                    <a:pt x="82" y="177"/>
                  </a:cubicBezTo>
                  <a:cubicBezTo>
                    <a:pt x="73" y="178"/>
                    <a:pt x="64" y="179"/>
                    <a:pt x="55" y="180"/>
                  </a:cubicBezTo>
                  <a:cubicBezTo>
                    <a:pt x="51" y="177"/>
                    <a:pt x="48" y="175"/>
                    <a:pt x="44" y="173"/>
                  </a:cubicBezTo>
                  <a:cubicBezTo>
                    <a:pt x="37" y="169"/>
                    <a:pt x="30" y="166"/>
                    <a:pt x="25" y="162"/>
                  </a:cubicBezTo>
                  <a:cubicBezTo>
                    <a:pt x="23" y="160"/>
                    <a:pt x="21" y="159"/>
                    <a:pt x="20" y="157"/>
                  </a:cubicBezTo>
                  <a:cubicBezTo>
                    <a:pt x="19" y="156"/>
                    <a:pt x="19" y="156"/>
                    <a:pt x="19" y="155"/>
                  </a:cubicBezTo>
                  <a:cubicBezTo>
                    <a:pt x="20" y="154"/>
                    <a:pt x="21" y="152"/>
                    <a:pt x="21" y="150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2" y="141"/>
                    <a:pt x="22" y="141"/>
                  </a:cubicBezTo>
                  <a:cubicBezTo>
                    <a:pt x="24" y="139"/>
                    <a:pt x="25" y="137"/>
                    <a:pt x="25" y="135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0"/>
                    <a:pt x="26" y="130"/>
                    <a:pt x="26" y="129"/>
                  </a:cubicBezTo>
                  <a:cubicBezTo>
                    <a:pt x="28" y="128"/>
                    <a:pt x="29" y="125"/>
                    <a:pt x="29" y="12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8"/>
                    <a:pt x="30" y="118"/>
                  </a:cubicBezTo>
                  <a:cubicBezTo>
                    <a:pt x="32" y="116"/>
                    <a:pt x="33" y="114"/>
                    <a:pt x="33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8" y="101"/>
                    <a:pt x="43" y="95"/>
                    <a:pt x="49" y="89"/>
                  </a:cubicBezTo>
                  <a:cubicBezTo>
                    <a:pt x="64" y="84"/>
                    <a:pt x="79" y="79"/>
                    <a:pt x="94" y="74"/>
                  </a:cubicBezTo>
                  <a:cubicBezTo>
                    <a:pt x="96" y="73"/>
                    <a:pt x="97" y="72"/>
                    <a:pt x="98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1" y="71"/>
                    <a:pt x="103" y="70"/>
                    <a:pt x="105" y="68"/>
                  </a:cubicBezTo>
                  <a:cubicBezTo>
                    <a:pt x="105" y="68"/>
                    <a:pt x="106" y="67"/>
                    <a:pt x="106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3" y="67"/>
                    <a:pt x="115" y="66"/>
                    <a:pt x="117" y="64"/>
                  </a:cubicBezTo>
                  <a:cubicBezTo>
                    <a:pt x="117" y="64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1" y="63"/>
                    <a:pt x="123" y="62"/>
                    <a:pt x="125" y="60"/>
                  </a:cubicBezTo>
                  <a:cubicBezTo>
                    <a:pt x="125" y="60"/>
                    <a:pt x="125" y="60"/>
                    <a:pt x="126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3" y="59"/>
                    <a:pt x="135" y="58"/>
                    <a:pt x="136" y="57"/>
                  </a:cubicBezTo>
                  <a:cubicBezTo>
                    <a:pt x="137" y="56"/>
                    <a:pt x="137" y="56"/>
                    <a:pt x="138" y="55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41" y="55"/>
                    <a:pt x="143" y="54"/>
                    <a:pt x="144" y="53"/>
                  </a:cubicBezTo>
                  <a:cubicBezTo>
                    <a:pt x="145" y="52"/>
                    <a:pt x="145" y="52"/>
                    <a:pt x="145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3" y="51"/>
                    <a:pt x="155" y="51"/>
                    <a:pt x="156" y="49"/>
                  </a:cubicBezTo>
                  <a:cubicBezTo>
                    <a:pt x="157" y="49"/>
                    <a:pt x="157" y="48"/>
                    <a:pt x="157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60" y="48"/>
                    <a:pt x="162" y="47"/>
                    <a:pt x="164" y="45"/>
                  </a:cubicBezTo>
                  <a:cubicBezTo>
                    <a:pt x="165" y="44"/>
                    <a:pt x="165" y="44"/>
                    <a:pt x="166" y="43"/>
                  </a:cubicBezTo>
                  <a:cubicBezTo>
                    <a:pt x="171" y="42"/>
                    <a:pt x="177" y="41"/>
                    <a:pt x="183" y="40"/>
                  </a:cubicBezTo>
                  <a:cubicBezTo>
                    <a:pt x="186" y="39"/>
                    <a:pt x="188" y="37"/>
                    <a:pt x="189" y="35"/>
                  </a:cubicBezTo>
                  <a:cubicBezTo>
                    <a:pt x="195" y="34"/>
                    <a:pt x="201" y="33"/>
                    <a:pt x="207" y="32"/>
                  </a:cubicBezTo>
                  <a:cubicBezTo>
                    <a:pt x="210" y="32"/>
                    <a:pt x="212" y="30"/>
                    <a:pt x="213" y="27"/>
                  </a:cubicBezTo>
                  <a:cubicBezTo>
                    <a:pt x="216" y="26"/>
                    <a:pt x="220" y="25"/>
                    <a:pt x="223" y="24"/>
                  </a:cubicBezTo>
                  <a:cubicBezTo>
                    <a:pt x="225" y="24"/>
                    <a:pt x="227" y="23"/>
                    <a:pt x="228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43" y="21"/>
                    <a:pt x="245" y="20"/>
                    <a:pt x="247" y="18"/>
                  </a:cubicBezTo>
                  <a:cubicBezTo>
                    <a:pt x="247" y="18"/>
                    <a:pt x="247" y="18"/>
                    <a:pt x="248" y="17"/>
                  </a:cubicBezTo>
                  <a:moveTo>
                    <a:pt x="284" y="0"/>
                  </a:moveTo>
                  <a:cubicBezTo>
                    <a:pt x="241" y="0"/>
                    <a:pt x="241" y="0"/>
                    <a:pt x="241" y="0"/>
                  </a:cubicBezTo>
                  <a:cubicBezTo>
                    <a:pt x="238" y="0"/>
                    <a:pt x="236" y="1"/>
                    <a:pt x="235" y="3"/>
                  </a:cubicBezTo>
                  <a:cubicBezTo>
                    <a:pt x="234" y="3"/>
                    <a:pt x="234" y="4"/>
                    <a:pt x="234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9" y="4"/>
                    <a:pt x="217" y="5"/>
                    <a:pt x="215" y="7"/>
                  </a:cubicBezTo>
                  <a:cubicBezTo>
                    <a:pt x="214" y="8"/>
                    <a:pt x="214" y="9"/>
                    <a:pt x="213" y="10"/>
                  </a:cubicBezTo>
                  <a:cubicBezTo>
                    <a:pt x="210" y="11"/>
                    <a:pt x="207" y="11"/>
                    <a:pt x="203" y="12"/>
                  </a:cubicBezTo>
                  <a:cubicBezTo>
                    <a:pt x="201" y="13"/>
                    <a:pt x="199" y="15"/>
                    <a:pt x="198" y="17"/>
                  </a:cubicBezTo>
                  <a:cubicBezTo>
                    <a:pt x="192" y="18"/>
                    <a:pt x="186" y="19"/>
                    <a:pt x="180" y="20"/>
                  </a:cubicBezTo>
                  <a:cubicBezTo>
                    <a:pt x="178" y="20"/>
                    <a:pt x="175" y="22"/>
                    <a:pt x="174" y="25"/>
                  </a:cubicBezTo>
                  <a:cubicBezTo>
                    <a:pt x="168" y="25"/>
                    <a:pt x="163" y="26"/>
                    <a:pt x="157" y="27"/>
                  </a:cubicBezTo>
                  <a:cubicBezTo>
                    <a:pt x="154" y="28"/>
                    <a:pt x="152" y="29"/>
                    <a:pt x="151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8" y="31"/>
                    <a:pt x="146" y="32"/>
                    <a:pt x="144" y="33"/>
                  </a:cubicBezTo>
                  <a:cubicBezTo>
                    <a:pt x="144" y="34"/>
                    <a:pt x="144" y="34"/>
                    <a:pt x="143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6" y="35"/>
                    <a:pt x="134" y="36"/>
                    <a:pt x="133" y="37"/>
                  </a:cubicBezTo>
                  <a:cubicBezTo>
                    <a:pt x="132" y="38"/>
                    <a:pt x="132" y="38"/>
                    <a:pt x="131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8" y="39"/>
                    <a:pt x="126" y="40"/>
                    <a:pt x="125" y="41"/>
                  </a:cubicBezTo>
                  <a:cubicBezTo>
                    <a:pt x="124" y="41"/>
                    <a:pt x="124" y="42"/>
                    <a:pt x="12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7" y="43"/>
                    <a:pt x="115" y="43"/>
                    <a:pt x="113" y="45"/>
                  </a:cubicBezTo>
                  <a:cubicBezTo>
                    <a:pt x="113" y="45"/>
                    <a:pt x="112" y="46"/>
                    <a:pt x="112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9" y="46"/>
                    <a:pt x="107" y="47"/>
                    <a:pt x="105" y="49"/>
                  </a:cubicBezTo>
                  <a:cubicBezTo>
                    <a:pt x="105" y="49"/>
                    <a:pt x="104" y="50"/>
                    <a:pt x="104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0"/>
                    <a:pt x="95" y="51"/>
                    <a:pt x="93" y="52"/>
                  </a:cubicBezTo>
                  <a:cubicBezTo>
                    <a:pt x="93" y="53"/>
                    <a:pt x="92" y="53"/>
                    <a:pt x="92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89" y="54"/>
                    <a:pt x="87" y="55"/>
                    <a:pt x="85" y="56"/>
                  </a:cubicBezTo>
                  <a:cubicBezTo>
                    <a:pt x="85" y="57"/>
                    <a:pt x="84" y="59"/>
                    <a:pt x="83" y="60"/>
                  </a:cubicBezTo>
                  <a:cubicBezTo>
                    <a:pt x="69" y="64"/>
                    <a:pt x="56" y="69"/>
                    <a:pt x="42" y="73"/>
                  </a:cubicBezTo>
                  <a:cubicBezTo>
                    <a:pt x="40" y="74"/>
                    <a:pt x="39" y="75"/>
                    <a:pt x="38" y="76"/>
                  </a:cubicBezTo>
                  <a:cubicBezTo>
                    <a:pt x="31" y="84"/>
                    <a:pt x="25" y="91"/>
                    <a:pt x="18" y="99"/>
                  </a:cubicBezTo>
                  <a:cubicBezTo>
                    <a:pt x="17" y="100"/>
                    <a:pt x="16" y="102"/>
                    <a:pt x="16" y="104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105"/>
                    <a:pt x="15" y="106"/>
                    <a:pt x="15" y="106"/>
                  </a:cubicBezTo>
                  <a:cubicBezTo>
                    <a:pt x="13" y="108"/>
                    <a:pt x="12" y="110"/>
                    <a:pt x="12" y="112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7"/>
                    <a:pt x="11" y="117"/>
                    <a:pt x="11" y="117"/>
                  </a:cubicBezTo>
                  <a:cubicBezTo>
                    <a:pt x="9" y="119"/>
                    <a:pt x="8" y="121"/>
                    <a:pt x="8" y="123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7" y="129"/>
                    <a:pt x="7" y="129"/>
                  </a:cubicBezTo>
                  <a:cubicBezTo>
                    <a:pt x="5" y="131"/>
                    <a:pt x="4" y="133"/>
                    <a:pt x="4" y="135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3" y="144"/>
                    <a:pt x="2" y="145"/>
                  </a:cubicBezTo>
                  <a:cubicBezTo>
                    <a:pt x="1" y="146"/>
                    <a:pt x="0" y="149"/>
                    <a:pt x="0" y="151"/>
                  </a:cubicBezTo>
                  <a:cubicBezTo>
                    <a:pt x="1" y="159"/>
                    <a:pt x="5" y="165"/>
                    <a:pt x="9" y="169"/>
                  </a:cubicBezTo>
                  <a:cubicBezTo>
                    <a:pt x="12" y="173"/>
                    <a:pt x="15" y="176"/>
                    <a:pt x="19" y="178"/>
                  </a:cubicBezTo>
                  <a:cubicBezTo>
                    <a:pt x="24" y="181"/>
                    <a:pt x="30" y="184"/>
                    <a:pt x="34" y="186"/>
                  </a:cubicBezTo>
                  <a:cubicBezTo>
                    <a:pt x="39" y="189"/>
                    <a:pt x="43" y="191"/>
                    <a:pt x="46" y="194"/>
                  </a:cubicBezTo>
                  <a:cubicBezTo>
                    <a:pt x="48" y="196"/>
                    <a:pt x="50" y="197"/>
                    <a:pt x="52" y="197"/>
                  </a:cubicBezTo>
                  <a:cubicBezTo>
                    <a:pt x="52" y="197"/>
                    <a:pt x="53" y="197"/>
                    <a:pt x="53" y="197"/>
                  </a:cubicBezTo>
                  <a:cubicBezTo>
                    <a:pt x="65" y="195"/>
                    <a:pt x="76" y="194"/>
                    <a:pt x="88" y="193"/>
                  </a:cubicBezTo>
                  <a:cubicBezTo>
                    <a:pt x="91" y="192"/>
                    <a:pt x="94" y="191"/>
                    <a:pt x="95" y="188"/>
                  </a:cubicBezTo>
                  <a:cubicBezTo>
                    <a:pt x="95" y="187"/>
                    <a:pt x="96" y="186"/>
                    <a:pt x="96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101" y="185"/>
                    <a:pt x="103" y="185"/>
                    <a:pt x="105" y="183"/>
                  </a:cubicBezTo>
                  <a:cubicBezTo>
                    <a:pt x="105" y="183"/>
                    <a:pt x="106" y="182"/>
                    <a:pt x="106" y="181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10" y="181"/>
                    <a:pt x="113" y="180"/>
                    <a:pt x="114" y="177"/>
                  </a:cubicBezTo>
                  <a:cubicBezTo>
                    <a:pt x="115" y="176"/>
                    <a:pt x="115" y="175"/>
                    <a:pt x="116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21" y="174"/>
                    <a:pt x="123" y="173"/>
                    <a:pt x="125" y="171"/>
                  </a:cubicBezTo>
                  <a:cubicBezTo>
                    <a:pt x="125" y="171"/>
                    <a:pt x="125" y="170"/>
                    <a:pt x="126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9" y="170"/>
                    <a:pt x="131" y="169"/>
                    <a:pt x="132" y="168"/>
                  </a:cubicBezTo>
                  <a:cubicBezTo>
                    <a:pt x="133" y="167"/>
                    <a:pt x="133" y="167"/>
                    <a:pt x="134" y="166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37" y="166"/>
                    <a:pt x="139" y="165"/>
                    <a:pt x="140" y="164"/>
                  </a:cubicBezTo>
                  <a:cubicBezTo>
                    <a:pt x="141" y="163"/>
                    <a:pt x="141" y="163"/>
                    <a:pt x="142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5" y="162"/>
                    <a:pt x="147" y="161"/>
                    <a:pt x="148" y="160"/>
                  </a:cubicBezTo>
                  <a:cubicBezTo>
                    <a:pt x="149" y="159"/>
                    <a:pt x="149" y="159"/>
                    <a:pt x="149" y="158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53" y="158"/>
                    <a:pt x="156" y="157"/>
                    <a:pt x="158" y="154"/>
                  </a:cubicBezTo>
                  <a:cubicBezTo>
                    <a:pt x="158" y="152"/>
                    <a:pt x="159" y="151"/>
                    <a:pt x="160" y="150"/>
                  </a:cubicBezTo>
                  <a:cubicBezTo>
                    <a:pt x="164" y="149"/>
                    <a:pt x="168" y="148"/>
                    <a:pt x="172" y="147"/>
                  </a:cubicBezTo>
                  <a:cubicBezTo>
                    <a:pt x="174" y="146"/>
                    <a:pt x="176" y="145"/>
                    <a:pt x="177" y="143"/>
                  </a:cubicBezTo>
                  <a:cubicBezTo>
                    <a:pt x="178" y="141"/>
                    <a:pt x="179" y="139"/>
                    <a:pt x="180" y="138"/>
                  </a:cubicBezTo>
                  <a:cubicBezTo>
                    <a:pt x="186" y="136"/>
                    <a:pt x="193" y="134"/>
                    <a:pt x="200" y="131"/>
                  </a:cubicBezTo>
                  <a:cubicBezTo>
                    <a:pt x="202" y="130"/>
                    <a:pt x="204" y="129"/>
                    <a:pt x="205" y="127"/>
                  </a:cubicBezTo>
                  <a:cubicBezTo>
                    <a:pt x="206" y="126"/>
                    <a:pt x="206" y="124"/>
                    <a:pt x="207" y="123"/>
                  </a:cubicBezTo>
                  <a:cubicBezTo>
                    <a:pt x="211" y="122"/>
                    <a:pt x="215" y="121"/>
                    <a:pt x="219" y="120"/>
                  </a:cubicBezTo>
                  <a:cubicBezTo>
                    <a:pt x="222" y="120"/>
                    <a:pt x="224" y="118"/>
                    <a:pt x="225" y="115"/>
                  </a:cubicBezTo>
                  <a:cubicBezTo>
                    <a:pt x="225" y="114"/>
                    <a:pt x="226" y="114"/>
                    <a:pt x="226" y="113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32" y="113"/>
                    <a:pt x="235" y="111"/>
                    <a:pt x="236" y="108"/>
                  </a:cubicBezTo>
                  <a:cubicBezTo>
                    <a:pt x="237" y="107"/>
                    <a:pt x="237" y="106"/>
                    <a:pt x="238" y="105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43" y="105"/>
                    <a:pt x="246" y="104"/>
                    <a:pt x="247" y="101"/>
                  </a:cubicBezTo>
                  <a:cubicBezTo>
                    <a:pt x="249" y="99"/>
                    <a:pt x="251" y="96"/>
                    <a:pt x="253" y="93"/>
                  </a:cubicBezTo>
                  <a:cubicBezTo>
                    <a:pt x="255" y="93"/>
                    <a:pt x="257" y="92"/>
                    <a:pt x="258" y="91"/>
                  </a:cubicBezTo>
                  <a:cubicBezTo>
                    <a:pt x="260" y="89"/>
                    <a:pt x="261" y="87"/>
                    <a:pt x="261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4" y="80"/>
                    <a:pt x="266" y="79"/>
                    <a:pt x="269" y="77"/>
                  </a:cubicBezTo>
                  <a:cubicBezTo>
                    <a:pt x="271" y="76"/>
                    <a:pt x="273" y="73"/>
                    <a:pt x="273" y="70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4" y="67"/>
                    <a:pt x="275" y="66"/>
                    <a:pt x="276" y="66"/>
                  </a:cubicBezTo>
                  <a:cubicBezTo>
                    <a:pt x="279" y="64"/>
                    <a:pt x="280" y="61"/>
                    <a:pt x="280" y="58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2" y="55"/>
                    <a:pt x="283" y="55"/>
                    <a:pt x="284" y="54"/>
                  </a:cubicBezTo>
                  <a:cubicBezTo>
                    <a:pt x="286" y="53"/>
                    <a:pt x="288" y="51"/>
                    <a:pt x="288" y="49"/>
                  </a:cubicBezTo>
                  <a:cubicBezTo>
                    <a:pt x="289" y="44"/>
                    <a:pt x="290" y="40"/>
                    <a:pt x="291" y="36"/>
                  </a:cubicBezTo>
                  <a:cubicBezTo>
                    <a:pt x="292" y="35"/>
                    <a:pt x="293" y="35"/>
                    <a:pt x="294" y="34"/>
                  </a:cubicBezTo>
                  <a:cubicBezTo>
                    <a:pt x="295" y="32"/>
                    <a:pt x="296" y="30"/>
                    <a:pt x="296" y="28"/>
                  </a:cubicBezTo>
                  <a:cubicBezTo>
                    <a:pt x="296" y="22"/>
                    <a:pt x="296" y="18"/>
                    <a:pt x="295" y="15"/>
                  </a:cubicBezTo>
                  <a:cubicBezTo>
                    <a:pt x="294" y="12"/>
                    <a:pt x="293" y="9"/>
                    <a:pt x="292" y="6"/>
                  </a:cubicBezTo>
                  <a:cubicBezTo>
                    <a:pt x="291" y="3"/>
                    <a:pt x="288" y="0"/>
                    <a:pt x="2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4">
            <a:extLst>
              <a:ext uri="{FF2B5EF4-FFF2-40B4-BE49-F238E27FC236}">
                <a16:creationId xmlns:a16="http://schemas.microsoft.com/office/drawing/2014/main" id="{CA033973-ADDF-DAF2-4674-960BC699C9C5}"/>
              </a:ext>
            </a:extLst>
          </p:cNvPr>
          <p:cNvSpPr txBox="1"/>
          <p:nvPr/>
        </p:nvSpPr>
        <p:spPr>
          <a:xfrm>
            <a:off x="2435056" y="1980744"/>
            <a:ext cx="7172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3" descr="核宝-绿">
            <a:extLst>
              <a:ext uri="{FF2B5EF4-FFF2-40B4-BE49-F238E27FC236}">
                <a16:creationId xmlns:a16="http://schemas.microsoft.com/office/drawing/2014/main" id="{F4D8414B-0B2B-90E4-967D-A3249C04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422" y="2910675"/>
            <a:ext cx="1633458" cy="2185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79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21F0294-B0C9-839E-ABA3-18DFBD4E24AF}"/>
              </a:ext>
            </a:extLst>
          </p:cNvPr>
          <p:cNvSpPr/>
          <p:nvPr/>
        </p:nvSpPr>
        <p:spPr>
          <a:xfrm rot="5400000" flipH="1" flipV="1">
            <a:off x="11269382" y="3159526"/>
            <a:ext cx="1306288" cy="538948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09FE64A-A421-4FFA-5EDD-9C338FED2660}"/>
              </a:ext>
            </a:extLst>
          </p:cNvPr>
          <p:cNvGrpSpPr/>
          <p:nvPr/>
        </p:nvGrpSpPr>
        <p:grpSpPr>
          <a:xfrm>
            <a:off x="4814596" y="2560322"/>
            <a:ext cx="6834295" cy="1658980"/>
            <a:chOff x="6766942" y="1738303"/>
            <a:chExt cx="4964849" cy="165898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93540D5-EF27-2985-9136-C17D80C5A447}"/>
                </a:ext>
              </a:extLst>
            </p:cNvPr>
            <p:cNvSpPr/>
            <p:nvPr/>
          </p:nvSpPr>
          <p:spPr>
            <a:xfrm>
              <a:off x="7697832" y="1738303"/>
              <a:ext cx="4033959" cy="1658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400000000000000" pitchFamily="34" charset="-122"/>
                </a:rPr>
                <a:t>Status and prospects of nuclear power development in Chinese Mainland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714781-4A5A-1047-EF5D-907904A35203}"/>
                </a:ext>
              </a:extLst>
            </p:cNvPr>
            <p:cNvSpPr txBox="1"/>
            <p:nvPr/>
          </p:nvSpPr>
          <p:spPr>
            <a:xfrm>
              <a:off x="6766942" y="1843232"/>
              <a:ext cx="121860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51A03DB9-EB45-A656-1D66-E38D2112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398" y="927647"/>
            <a:ext cx="5399602" cy="49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58799"/>
            <a:ext cx="928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power development in Chinese Mainland has made remarkable achievements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F4DA69C-C9EB-B066-1EB9-C0C9364CB6A9}"/>
              </a:ext>
            </a:extLst>
          </p:cNvPr>
          <p:cNvSpPr/>
          <p:nvPr/>
        </p:nvSpPr>
        <p:spPr>
          <a:xfrm>
            <a:off x="2327679" y="4402006"/>
            <a:ext cx="8710108" cy="1769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CC797764-88DA-97AD-C0FD-34E769FD35F8}"/>
              </a:ext>
            </a:extLst>
          </p:cNvPr>
          <p:cNvSpPr txBox="1"/>
          <p:nvPr/>
        </p:nvSpPr>
        <p:spPr>
          <a:xfrm>
            <a:off x="10231286" y="3283438"/>
            <a:ext cx="1672712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5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zh-CN" altLang="en-US" sz="1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8A0F7A0-08C4-4DBA-CB35-31B36851404B}"/>
              </a:ext>
            </a:extLst>
          </p:cNvPr>
          <p:cNvSpPr/>
          <p:nvPr/>
        </p:nvSpPr>
        <p:spPr>
          <a:xfrm>
            <a:off x="867181" y="1507613"/>
            <a:ext cx="9151409" cy="2371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38A1F7C8-36E1-5A07-1C7C-69E8807F99F7}"/>
              </a:ext>
            </a:extLst>
          </p:cNvPr>
          <p:cNvSpPr txBox="1"/>
          <p:nvPr/>
        </p:nvSpPr>
        <p:spPr>
          <a:xfrm>
            <a:off x="1502850" y="1977347"/>
            <a:ext cx="8342190" cy="16890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Nuclear power units in commercial operation</a:t>
            </a:r>
            <a:r>
              <a:rPr lang="zh-CN" altLang="en-US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55 </a:t>
            </a:r>
            <a:endParaRPr lang="en-US" altLang="zh-CN" sz="2400" b="1" kern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installed capacity: 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57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million kilowatts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reactor years of operation: 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577.37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reactor years</a:t>
            </a:r>
            <a:endParaRPr lang="zh-CN" altLang="zh-CN" sz="2400" b="1" kern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38A1F7C8-36E1-5A07-1C7C-69E8807F99F7}"/>
              </a:ext>
            </a:extLst>
          </p:cNvPr>
          <p:cNvSpPr txBox="1"/>
          <p:nvPr/>
        </p:nvSpPr>
        <p:spPr>
          <a:xfrm>
            <a:off x="2875489" y="4945291"/>
            <a:ext cx="7479337" cy="1135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Nuclear power units under construction: 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installed capacity: 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303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million kilowatts</a:t>
            </a:r>
            <a:endParaRPr lang="zh-CN" altLang="zh-CN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8">
            <a:extLst>
              <a:ext uri="{FF2B5EF4-FFF2-40B4-BE49-F238E27FC236}">
                <a16:creationId xmlns:a16="http://schemas.microsoft.com/office/drawing/2014/main" id="{E1016415-DD72-29F5-EFE8-F739489E09F7}"/>
              </a:ext>
            </a:extLst>
          </p:cNvPr>
          <p:cNvSpPr txBox="1"/>
          <p:nvPr/>
        </p:nvSpPr>
        <p:spPr>
          <a:xfrm>
            <a:off x="335466" y="576589"/>
            <a:ext cx="2091461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500" b="1" dirty="0">
                <a:solidFill>
                  <a:srgbClr val="0070C0"/>
                </a:solidFill>
              </a:rPr>
              <a:t>55</a:t>
            </a:r>
            <a:endParaRPr lang="zh-CN" altLang="en-US" sz="11500" b="1" dirty="0">
              <a:solidFill>
                <a:srgbClr val="0070C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C806207-BCEA-989C-D6BE-02B33412D4EA}"/>
              </a:ext>
            </a:extLst>
          </p:cNvPr>
          <p:cNvSpPr/>
          <p:nvPr/>
        </p:nvSpPr>
        <p:spPr>
          <a:xfrm>
            <a:off x="3189091" y="1123994"/>
            <a:ext cx="4937314" cy="662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5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Ranking third in the world</a:t>
            </a:r>
            <a:endParaRPr lang="zh-CN" altLang="zh-CN" sz="2800" b="1" kern="100" dirty="0">
              <a:solidFill>
                <a:srgbClr val="0054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圆角矩形 13">
            <a:extLst>
              <a:ext uri="{FF2B5EF4-FFF2-40B4-BE49-F238E27FC236}">
                <a16:creationId xmlns:a16="http://schemas.microsoft.com/office/drawing/2014/main" id="{6C7D46FC-811B-9F0F-2292-E459D6AA1A32}"/>
              </a:ext>
            </a:extLst>
          </p:cNvPr>
          <p:cNvSpPr/>
          <p:nvPr/>
        </p:nvSpPr>
        <p:spPr>
          <a:xfrm>
            <a:off x="3246898" y="1158786"/>
            <a:ext cx="4913448" cy="73448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50F22E9-6786-74FA-D57B-CCAA8B32E618}"/>
              </a:ext>
            </a:extLst>
          </p:cNvPr>
          <p:cNvSpPr/>
          <p:nvPr/>
        </p:nvSpPr>
        <p:spPr>
          <a:xfrm>
            <a:off x="5040714" y="4026917"/>
            <a:ext cx="4081567" cy="662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5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Stay first in the world</a:t>
            </a:r>
            <a:endParaRPr lang="zh-CN" altLang="zh-CN" sz="2800" b="1" kern="100" dirty="0">
              <a:solidFill>
                <a:srgbClr val="0054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15">
            <a:extLst>
              <a:ext uri="{FF2B5EF4-FFF2-40B4-BE49-F238E27FC236}">
                <a16:creationId xmlns:a16="http://schemas.microsoft.com/office/drawing/2014/main" id="{061E4F7A-F80C-05F8-576B-2F4F8B64F74B}"/>
              </a:ext>
            </a:extLst>
          </p:cNvPr>
          <p:cNvSpPr/>
          <p:nvPr/>
        </p:nvSpPr>
        <p:spPr>
          <a:xfrm>
            <a:off x="4866199" y="4026917"/>
            <a:ext cx="4441400" cy="73448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FA6259E-BD52-F4BD-624E-779C13C21247}"/>
              </a:ext>
            </a:extLst>
          </p:cNvPr>
          <p:cNvSpPr txBox="1"/>
          <p:nvPr/>
        </p:nvSpPr>
        <p:spPr>
          <a:xfrm>
            <a:off x="0" y="5984294"/>
            <a:ext cx="2471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March 2024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5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19973"/>
            <a:ext cx="928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breakthrough in nuclear power technology innovation in Chinese Mainland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AA148F-6AE5-7E69-BDFB-3A866A15D8CF}"/>
              </a:ext>
            </a:extLst>
          </p:cNvPr>
          <p:cNvGrpSpPr/>
          <p:nvPr/>
        </p:nvGrpSpPr>
        <p:grpSpPr>
          <a:xfrm>
            <a:off x="1508396" y="1381288"/>
            <a:ext cx="8452028" cy="2019912"/>
            <a:chOff x="398724" y="1215268"/>
            <a:chExt cx="8196582" cy="2019912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1549A8F-71CB-8A65-5B62-3FB2EDF3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72" y="1528936"/>
              <a:ext cx="8114034" cy="1706244"/>
            </a:xfrm>
            <a:prstGeom prst="rect">
              <a:avLst/>
            </a:prstGeom>
            <a:solidFill>
              <a:srgbClr val="EBEBEB"/>
            </a:solidFill>
            <a:ln w="9525">
              <a:solidFill>
                <a:srgbClr val="999999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24C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A6D28DC-89D5-90AF-D68F-D54BC05C336B}"/>
                </a:ext>
              </a:extLst>
            </p:cNvPr>
            <p:cNvSpPr/>
            <p:nvPr/>
          </p:nvSpPr>
          <p:spPr bwMode="auto">
            <a:xfrm>
              <a:off x="398724" y="1374950"/>
              <a:ext cx="82550" cy="469900"/>
            </a:xfrm>
            <a:custGeom>
              <a:avLst/>
              <a:gdLst>
                <a:gd name="T0" fmla="*/ 0 w 102"/>
                <a:gd name="T1" fmla="*/ 0 h 474"/>
                <a:gd name="T2" fmla="*/ 2147483647 w 102"/>
                <a:gd name="T3" fmla="*/ 2147483647 h 474"/>
                <a:gd name="T4" fmla="*/ 2147483647 w 102"/>
                <a:gd name="T5" fmla="*/ 2147483647 h 474"/>
                <a:gd name="T6" fmla="*/ 0 w 102"/>
                <a:gd name="T7" fmla="*/ 2147483647 h 474"/>
                <a:gd name="T8" fmla="*/ 0 w 102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74">
                  <a:moveTo>
                    <a:pt x="0" y="0"/>
                  </a:moveTo>
                  <a:lnTo>
                    <a:pt x="102" y="108"/>
                  </a:lnTo>
                  <a:lnTo>
                    <a:pt x="102" y="474"/>
                  </a:lnTo>
                  <a:lnTo>
                    <a:pt x="0" y="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24C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013457E-21AE-C171-0D77-94F3F6500865}"/>
                </a:ext>
              </a:extLst>
            </p:cNvPr>
            <p:cNvSpPr/>
            <p:nvPr/>
          </p:nvSpPr>
          <p:spPr bwMode="auto">
            <a:xfrm>
              <a:off x="398724" y="1215268"/>
              <a:ext cx="3158245" cy="523220"/>
            </a:xfrm>
            <a:custGeom>
              <a:avLst/>
              <a:gdLst>
                <a:gd name="T0" fmla="*/ 0 w 2547"/>
                <a:gd name="T1" fmla="*/ 0 h 366"/>
                <a:gd name="T2" fmla="*/ 2147483647 w 2547"/>
                <a:gd name="T3" fmla="*/ 0 h 366"/>
                <a:gd name="T4" fmla="*/ 2147483647 w 2547"/>
                <a:gd name="T5" fmla="*/ 2147483647 h 366"/>
                <a:gd name="T6" fmla="*/ 2147483647 w 2547"/>
                <a:gd name="T7" fmla="*/ 2147483647 h 366"/>
                <a:gd name="T8" fmla="*/ 0 w 2547"/>
                <a:gd name="T9" fmla="*/ 2147483647 h 366"/>
                <a:gd name="T10" fmla="*/ 0 w 2547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7" h="366">
                  <a:moveTo>
                    <a:pt x="0" y="0"/>
                  </a:moveTo>
                  <a:lnTo>
                    <a:pt x="2547" y="0"/>
                  </a:lnTo>
                  <a:lnTo>
                    <a:pt x="2400" y="185"/>
                  </a:lnTo>
                  <a:lnTo>
                    <a:pt x="2547" y="366"/>
                  </a:lnTo>
                  <a:lnTo>
                    <a:pt x="0" y="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24C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6F4CE885-D0D0-0B55-023A-382991417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94" y="1215268"/>
              <a:ext cx="17025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HPR1000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DF46B2EC-EF1F-DCC8-674E-99C56F53C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24" y="1925516"/>
              <a:ext cx="6289559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457200" lvl="1" indent="0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Put into generation: 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units</a:t>
              </a:r>
            </a:p>
            <a:p>
              <a:pPr marL="457200" lvl="1" indent="0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 construction: 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units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9383D79-CC78-9976-C56C-E44AD0325213}"/>
              </a:ext>
            </a:extLst>
          </p:cNvPr>
          <p:cNvGrpSpPr/>
          <p:nvPr/>
        </p:nvGrpSpPr>
        <p:grpSpPr>
          <a:xfrm>
            <a:off x="1433352" y="3867838"/>
            <a:ext cx="8527072" cy="2019912"/>
            <a:chOff x="325948" y="1215268"/>
            <a:chExt cx="8269356" cy="2019912"/>
          </a:xfrm>
        </p:grpSpPr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D9FAB451-EA57-64C3-2998-6873BB3E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72" y="1528936"/>
              <a:ext cx="8114032" cy="1706244"/>
            </a:xfrm>
            <a:prstGeom prst="rect">
              <a:avLst/>
            </a:prstGeom>
            <a:solidFill>
              <a:srgbClr val="EBEBEB"/>
            </a:solidFill>
            <a:ln w="9525">
              <a:solidFill>
                <a:srgbClr val="999999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24C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3921EED-24EC-D4D0-78DF-9E8878ABAA38}"/>
                </a:ext>
              </a:extLst>
            </p:cNvPr>
            <p:cNvSpPr/>
            <p:nvPr/>
          </p:nvSpPr>
          <p:spPr bwMode="auto">
            <a:xfrm>
              <a:off x="398724" y="1374950"/>
              <a:ext cx="82550" cy="469900"/>
            </a:xfrm>
            <a:custGeom>
              <a:avLst/>
              <a:gdLst>
                <a:gd name="T0" fmla="*/ 0 w 102"/>
                <a:gd name="T1" fmla="*/ 0 h 474"/>
                <a:gd name="T2" fmla="*/ 2147483647 w 102"/>
                <a:gd name="T3" fmla="*/ 2147483647 h 474"/>
                <a:gd name="T4" fmla="*/ 2147483647 w 102"/>
                <a:gd name="T5" fmla="*/ 2147483647 h 474"/>
                <a:gd name="T6" fmla="*/ 0 w 102"/>
                <a:gd name="T7" fmla="*/ 2147483647 h 474"/>
                <a:gd name="T8" fmla="*/ 0 w 102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74">
                  <a:moveTo>
                    <a:pt x="0" y="0"/>
                  </a:moveTo>
                  <a:lnTo>
                    <a:pt x="102" y="108"/>
                  </a:lnTo>
                  <a:lnTo>
                    <a:pt x="102" y="474"/>
                  </a:lnTo>
                  <a:lnTo>
                    <a:pt x="0" y="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24C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57027B8-B19B-F9E1-5BE8-70E87D1695EC}"/>
                </a:ext>
              </a:extLst>
            </p:cNvPr>
            <p:cNvSpPr/>
            <p:nvPr/>
          </p:nvSpPr>
          <p:spPr bwMode="auto">
            <a:xfrm>
              <a:off x="398724" y="1215268"/>
              <a:ext cx="3158245" cy="523220"/>
            </a:xfrm>
            <a:custGeom>
              <a:avLst/>
              <a:gdLst>
                <a:gd name="T0" fmla="*/ 0 w 2547"/>
                <a:gd name="T1" fmla="*/ 0 h 366"/>
                <a:gd name="T2" fmla="*/ 2147483647 w 2547"/>
                <a:gd name="T3" fmla="*/ 0 h 366"/>
                <a:gd name="T4" fmla="*/ 2147483647 w 2547"/>
                <a:gd name="T5" fmla="*/ 2147483647 h 366"/>
                <a:gd name="T6" fmla="*/ 2147483647 w 2547"/>
                <a:gd name="T7" fmla="*/ 2147483647 h 366"/>
                <a:gd name="T8" fmla="*/ 0 w 2547"/>
                <a:gd name="T9" fmla="*/ 2147483647 h 366"/>
                <a:gd name="T10" fmla="*/ 0 w 2547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7" h="366">
                  <a:moveTo>
                    <a:pt x="0" y="0"/>
                  </a:moveTo>
                  <a:lnTo>
                    <a:pt x="2547" y="0"/>
                  </a:lnTo>
                  <a:lnTo>
                    <a:pt x="2400" y="185"/>
                  </a:lnTo>
                  <a:lnTo>
                    <a:pt x="2547" y="366"/>
                  </a:lnTo>
                  <a:lnTo>
                    <a:pt x="0" y="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24C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1626F6B-5D3B-4987-67AE-67C9D8D7D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94" y="1215268"/>
              <a:ext cx="1685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CAP1400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F084DC99-CA3A-45B0-C6F1-495434AB1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48" y="1893096"/>
              <a:ext cx="8114032" cy="11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457200" lvl="1" indent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Major scientific and technological project for the large advanced PWR NPP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77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7" y="158799"/>
            <a:ext cx="945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 for Nuclear Power Development in Chinese Mainland</a:t>
            </a: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D60A1A14-A2FD-569B-66EA-26B363193A14}"/>
              </a:ext>
            </a:extLst>
          </p:cNvPr>
          <p:cNvSpPr/>
          <p:nvPr/>
        </p:nvSpPr>
        <p:spPr>
          <a:xfrm>
            <a:off x="1355539" y="3412522"/>
            <a:ext cx="10250170" cy="3860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95C50AD-6682-49D6-4F60-270C250D8D29}"/>
              </a:ext>
            </a:extLst>
          </p:cNvPr>
          <p:cNvCxnSpPr>
            <a:cxnSpLocks/>
          </p:cNvCxnSpPr>
          <p:nvPr/>
        </p:nvCxnSpPr>
        <p:spPr>
          <a:xfrm>
            <a:off x="5306328" y="3129286"/>
            <a:ext cx="0" cy="386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C88E2E35-5777-3F62-208C-D46E03ABC1C8}"/>
              </a:ext>
            </a:extLst>
          </p:cNvPr>
          <p:cNvSpPr/>
          <p:nvPr/>
        </p:nvSpPr>
        <p:spPr>
          <a:xfrm>
            <a:off x="2496746" y="2210377"/>
            <a:ext cx="5619164" cy="918909"/>
          </a:xfrm>
          <a:prstGeom prst="rect">
            <a:avLst/>
          </a:prstGeom>
          <a:solidFill>
            <a:schemeClr val="bg1">
              <a:lumMod val="50000"/>
              <a:alpha val="46000"/>
            </a:schemeClr>
          </a:solidFill>
          <a:ln w="19050">
            <a:gradFill>
              <a:gsLst>
                <a:gs pos="71344">
                  <a:srgbClr val="5BAAC9"/>
                </a:gs>
                <a:gs pos="26000">
                  <a:srgbClr val="80AAD0"/>
                </a:gs>
                <a:gs pos="0">
                  <a:schemeClr val="bg1"/>
                </a:gs>
                <a:gs pos="52000">
                  <a:srgbClr val="0155A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10% </a:t>
            </a: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proportion of nuclear power generation in China's electricity structure</a:t>
            </a:r>
            <a:endParaRPr lang="zh-CN" altLang="zh-CN" sz="1800" kern="1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92A7567-1C2B-6201-CFF4-747FDA40EE34}"/>
              </a:ext>
            </a:extLst>
          </p:cNvPr>
          <p:cNvCxnSpPr>
            <a:cxnSpLocks/>
          </p:cNvCxnSpPr>
          <p:nvPr/>
        </p:nvCxnSpPr>
        <p:spPr>
          <a:xfrm>
            <a:off x="9215638" y="3680417"/>
            <a:ext cx="0" cy="386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8028E6F5-8B6F-CDA6-3565-EF3A26FCA377}"/>
              </a:ext>
            </a:extLst>
          </p:cNvPr>
          <p:cNvSpPr/>
          <p:nvPr/>
        </p:nvSpPr>
        <p:spPr>
          <a:xfrm>
            <a:off x="7216368" y="4068855"/>
            <a:ext cx="3998540" cy="918909"/>
          </a:xfrm>
          <a:prstGeom prst="rect">
            <a:avLst/>
          </a:prstGeom>
          <a:solidFill>
            <a:schemeClr val="bg1">
              <a:lumMod val="50000"/>
              <a:alpha val="46000"/>
            </a:schemeClr>
          </a:solidFill>
          <a:ln w="19050">
            <a:gradFill>
              <a:gsLst>
                <a:gs pos="71344">
                  <a:srgbClr val="5BAAC9"/>
                </a:gs>
                <a:gs pos="26000">
                  <a:srgbClr val="80AAD0"/>
                </a:gs>
                <a:gs pos="0">
                  <a:schemeClr val="bg1"/>
                </a:gs>
                <a:gs pos="52000">
                  <a:srgbClr val="0155A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% </a:t>
            </a:r>
            <a:r>
              <a:rPr lang="en-US" altLang="zh-CN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ratio of nuclear power generation expected</a:t>
            </a:r>
            <a:endParaRPr lang="zh-CN" altLang="zh-CN" sz="1800" kern="1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F818842-C73E-C453-22C1-A5894AB47D26}"/>
              </a:ext>
            </a:extLst>
          </p:cNvPr>
          <p:cNvSpPr/>
          <p:nvPr/>
        </p:nvSpPr>
        <p:spPr>
          <a:xfrm>
            <a:off x="562405" y="368300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2024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4573912-F491-DD1B-9F84-02FD5ED34023}"/>
              </a:ext>
            </a:extLst>
          </p:cNvPr>
          <p:cNvSpPr/>
          <p:nvPr/>
        </p:nvSpPr>
        <p:spPr>
          <a:xfrm>
            <a:off x="4524731" y="368300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2035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F818842-C73E-C453-22C1-A5894AB47D26}"/>
              </a:ext>
            </a:extLst>
          </p:cNvPr>
          <p:cNvSpPr/>
          <p:nvPr/>
        </p:nvSpPr>
        <p:spPr>
          <a:xfrm>
            <a:off x="8421189" y="265259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2060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043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58799"/>
            <a:ext cx="928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range of nuclear energy application scenarios in Chinese Mainland are expected</a:t>
            </a:r>
          </a:p>
        </p:txBody>
      </p:sp>
      <p:sp>
        <p:nvSpPr>
          <p:cNvPr id="2" name="阿源设计-您好">
            <a:extLst>
              <a:ext uri="{FF2B5EF4-FFF2-40B4-BE49-F238E27FC236}">
                <a16:creationId xmlns:a16="http://schemas.microsoft.com/office/drawing/2014/main" id="{C60D16F4-C10B-F381-7EB0-D8C3E4BAF22C}"/>
              </a:ext>
            </a:extLst>
          </p:cNvPr>
          <p:cNvSpPr txBox="1">
            <a:spLocks/>
          </p:cNvSpPr>
          <p:nvPr/>
        </p:nvSpPr>
        <p:spPr>
          <a:xfrm>
            <a:off x="7604449" y="4385155"/>
            <a:ext cx="4001260" cy="152246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CARBON NEUTRALITY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942A190-6533-F4A5-B2B7-D7E1CBCD46DB}"/>
              </a:ext>
            </a:extLst>
          </p:cNvPr>
          <p:cNvGrpSpPr/>
          <p:nvPr/>
        </p:nvGrpSpPr>
        <p:grpSpPr>
          <a:xfrm>
            <a:off x="7604449" y="4234788"/>
            <a:ext cx="4001260" cy="1839003"/>
            <a:chOff x="341" y="340"/>
            <a:chExt cx="5158" cy="2072"/>
          </a:xfrm>
        </p:grpSpPr>
        <p:sp>
          <p:nvSpPr>
            <p:cNvPr id="8" name="任意多边形 9">
              <a:extLst>
                <a:ext uri="{FF2B5EF4-FFF2-40B4-BE49-F238E27FC236}">
                  <a16:creationId xmlns:a16="http://schemas.microsoft.com/office/drawing/2014/main" id="{07CDEC6F-A5EA-EA5B-4CFC-7A14593A1EB9}"/>
                </a:ext>
              </a:extLst>
            </p:cNvPr>
            <p:cNvSpPr/>
            <p:nvPr/>
          </p:nvSpPr>
          <p:spPr>
            <a:xfrm>
              <a:off x="341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0ABC5720-68D2-8D1C-3437-FEC725A7E6EE}"/>
                </a:ext>
              </a:extLst>
            </p:cNvPr>
            <p:cNvSpPr/>
            <p:nvPr/>
          </p:nvSpPr>
          <p:spPr>
            <a:xfrm rot="10800000">
              <a:off x="4599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 19">
            <a:extLst>
              <a:ext uri="{FF2B5EF4-FFF2-40B4-BE49-F238E27FC236}">
                <a16:creationId xmlns:a16="http://schemas.microsoft.com/office/drawing/2014/main" id="{8EC413D4-EAF6-3ECE-7797-DC7D0EE640DF}"/>
              </a:ext>
            </a:extLst>
          </p:cNvPr>
          <p:cNvSpPr/>
          <p:nvPr/>
        </p:nvSpPr>
        <p:spPr>
          <a:xfrm rot="8100000">
            <a:off x="588272" y="1477555"/>
            <a:ext cx="519430" cy="519430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0C752C-4CBE-1D17-4952-D57155301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18094"/>
          <a:stretch/>
        </p:blipFill>
        <p:spPr bwMode="auto">
          <a:xfrm>
            <a:off x="1801107" y="1189653"/>
            <a:ext cx="2332656" cy="2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C7EE560-197E-987D-7D63-7B7FBD0E7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16639"/>
          <a:stretch/>
        </p:blipFill>
        <p:spPr bwMode="auto">
          <a:xfrm>
            <a:off x="4799845" y="1189653"/>
            <a:ext cx="2332656" cy="2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EB7D750-D1C6-E0F6-2438-8F0534ADB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 r="11075"/>
          <a:stretch/>
        </p:blipFill>
        <p:spPr bwMode="auto">
          <a:xfrm>
            <a:off x="7798583" y="1189653"/>
            <a:ext cx="2332656" cy="2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E5FFAE5-2EE1-67F5-171A-646DB39C1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0" r="22130"/>
          <a:stretch/>
        </p:blipFill>
        <p:spPr bwMode="auto">
          <a:xfrm>
            <a:off x="1801107" y="3841967"/>
            <a:ext cx="2332656" cy="2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7D04522-996F-389C-6F9E-FE7CE0370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799845" y="3741136"/>
            <a:ext cx="2332656" cy="2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4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21F0294-B0C9-839E-ABA3-18DFBD4E24AF}"/>
              </a:ext>
            </a:extLst>
          </p:cNvPr>
          <p:cNvSpPr/>
          <p:nvPr/>
        </p:nvSpPr>
        <p:spPr>
          <a:xfrm rot="5400000" flipH="1" flipV="1">
            <a:off x="11269382" y="3159526"/>
            <a:ext cx="1306288" cy="538948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09FE64A-A421-4FFA-5EDD-9C338FED2660}"/>
              </a:ext>
            </a:extLst>
          </p:cNvPr>
          <p:cNvGrpSpPr/>
          <p:nvPr/>
        </p:nvGrpSpPr>
        <p:grpSpPr>
          <a:xfrm>
            <a:off x="4814596" y="2289732"/>
            <a:ext cx="6834295" cy="2197589"/>
            <a:chOff x="6766942" y="1467713"/>
            <a:chExt cx="4964849" cy="219758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93540D5-EF27-2985-9136-C17D80C5A447}"/>
                </a:ext>
              </a:extLst>
            </p:cNvPr>
            <p:cNvSpPr/>
            <p:nvPr/>
          </p:nvSpPr>
          <p:spPr>
            <a:xfrm>
              <a:off x="7697832" y="1467713"/>
              <a:ext cx="4033959" cy="2197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400000000000000" pitchFamily="34" charset="-122"/>
                </a:rPr>
                <a:t>Ensuring the operation safety of nuclear power is the common responsibility of the international community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714781-4A5A-1047-EF5D-907904A35203}"/>
                </a:ext>
              </a:extLst>
            </p:cNvPr>
            <p:cNvSpPr txBox="1"/>
            <p:nvPr/>
          </p:nvSpPr>
          <p:spPr>
            <a:xfrm>
              <a:off x="6766942" y="1843232"/>
              <a:ext cx="9842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51A03DB9-EB45-A656-1D66-E38D2112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398" y="927647"/>
            <a:ext cx="5399602" cy="49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706B2245-26CE-AF95-40AC-FBFB8A7587D9}"/>
              </a:ext>
            </a:extLst>
          </p:cNvPr>
          <p:cNvSpPr/>
          <p:nvPr/>
        </p:nvSpPr>
        <p:spPr>
          <a:xfrm>
            <a:off x="-469259" y="986029"/>
            <a:ext cx="13130518" cy="363176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  <a:alpha val="70000"/>
                      </a:schemeClr>
                    </a:gs>
                    <a:gs pos="50000">
                      <a:schemeClr val="accent5">
                        <a:alpha val="0"/>
                      </a:schemeClr>
                    </a:gs>
                    <a:gs pos="100000">
                      <a:schemeClr val="accent5">
                        <a:lumMod val="60000"/>
                        <a:lumOff val="40000"/>
                        <a:alpha val="34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SAFETY</a:t>
            </a:r>
          </a:p>
        </p:txBody>
      </p:sp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58799"/>
            <a:ext cx="9285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the safe operation of nuclear power is an essential premise for achieving a sustainable development of nuclear energy in the world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479564-CDC0-4EDC-9D7E-ACF7FEF97A9D}"/>
              </a:ext>
            </a:extLst>
          </p:cNvPr>
          <p:cNvGrpSpPr/>
          <p:nvPr/>
        </p:nvGrpSpPr>
        <p:grpSpPr>
          <a:xfrm>
            <a:off x="3857157" y="4224581"/>
            <a:ext cx="4102100" cy="4102100"/>
            <a:chOff x="3846360" y="3251200"/>
            <a:chExt cx="4102100" cy="4102100"/>
          </a:xfrm>
        </p:grpSpPr>
        <p:sp>
          <p:nvSpPr>
            <p:cNvPr id="52" name="空心弧 51">
              <a:extLst>
                <a:ext uri="{FF2B5EF4-FFF2-40B4-BE49-F238E27FC236}">
                  <a16:creationId xmlns:a16="http://schemas.microsoft.com/office/drawing/2014/main" id="{7A3B3757-53FF-4BFC-8C73-656ED9FD1C43}"/>
                </a:ext>
              </a:extLst>
            </p:cNvPr>
            <p:cNvSpPr/>
            <p:nvPr/>
          </p:nvSpPr>
          <p:spPr>
            <a:xfrm>
              <a:off x="3846360" y="3251200"/>
              <a:ext cx="4102100" cy="4102100"/>
            </a:xfrm>
            <a:prstGeom prst="blockArc">
              <a:avLst>
                <a:gd name="adj1" fmla="val 10659964"/>
                <a:gd name="adj2" fmla="val 170257"/>
                <a:gd name="adj3" fmla="val 5211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空心弧 52">
              <a:extLst>
                <a:ext uri="{FF2B5EF4-FFF2-40B4-BE49-F238E27FC236}">
                  <a16:creationId xmlns:a16="http://schemas.microsoft.com/office/drawing/2014/main" id="{BC79F236-3225-4207-A28B-97C498A8B52B}"/>
                </a:ext>
              </a:extLst>
            </p:cNvPr>
            <p:cNvSpPr/>
            <p:nvPr/>
          </p:nvSpPr>
          <p:spPr>
            <a:xfrm>
              <a:off x="3846360" y="3251200"/>
              <a:ext cx="4102100" cy="4102100"/>
            </a:xfrm>
            <a:prstGeom prst="blockArc">
              <a:avLst>
                <a:gd name="adj1" fmla="val 16394017"/>
                <a:gd name="adj2" fmla="val 170257"/>
                <a:gd name="adj3" fmla="val 5211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空心弧 53">
              <a:extLst>
                <a:ext uri="{FF2B5EF4-FFF2-40B4-BE49-F238E27FC236}">
                  <a16:creationId xmlns:a16="http://schemas.microsoft.com/office/drawing/2014/main" id="{FBA032C7-807F-4802-AC19-712CA0BCAE88}"/>
                </a:ext>
              </a:extLst>
            </p:cNvPr>
            <p:cNvSpPr/>
            <p:nvPr/>
          </p:nvSpPr>
          <p:spPr>
            <a:xfrm>
              <a:off x="3846360" y="3251200"/>
              <a:ext cx="4102100" cy="4102100"/>
            </a:xfrm>
            <a:prstGeom prst="blockArc">
              <a:avLst>
                <a:gd name="adj1" fmla="val 13100758"/>
                <a:gd name="adj2" fmla="val 19639553"/>
                <a:gd name="adj3" fmla="val 52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弦形 15">
            <a:extLst>
              <a:ext uri="{FF2B5EF4-FFF2-40B4-BE49-F238E27FC236}">
                <a16:creationId xmlns:a16="http://schemas.microsoft.com/office/drawing/2014/main" id="{36CD3534-EE12-4820-AD05-92D5DFCAE2F0}"/>
              </a:ext>
            </a:extLst>
          </p:cNvPr>
          <p:cNvSpPr/>
          <p:nvPr/>
        </p:nvSpPr>
        <p:spPr>
          <a:xfrm>
            <a:off x="4239027" y="4606451"/>
            <a:ext cx="3338360" cy="3338360"/>
          </a:xfrm>
          <a:prstGeom prst="chord">
            <a:avLst>
              <a:gd name="adj1" fmla="val 10617589"/>
              <a:gd name="adj2" fmla="val 163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8" name="文本框 35">
            <a:extLst>
              <a:ext uri="{FF2B5EF4-FFF2-40B4-BE49-F238E27FC236}">
                <a16:creationId xmlns:a16="http://schemas.microsoft.com/office/drawing/2014/main" id="{4C8F4638-2AF1-4AA3-A1C6-C06F1BC6F77B}"/>
              </a:ext>
            </a:extLst>
          </p:cNvPr>
          <p:cNvSpPr txBox="1"/>
          <p:nvPr/>
        </p:nvSpPr>
        <p:spPr>
          <a:xfrm>
            <a:off x="4722654" y="539687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SAFETY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B02AD4D-53A6-462C-BA0D-30EDDC50B2D2}"/>
              </a:ext>
            </a:extLst>
          </p:cNvPr>
          <p:cNvSpPr/>
          <p:nvPr/>
        </p:nvSpPr>
        <p:spPr>
          <a:xfrm>
            <a:off x="4835056" y="1553900"/>
            <a:ext cx="3422535" cy="68783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44">
            <a:extLst>
              <a:ext uri="{FF2B5EF4-FFF2-40B4-BE49-F238E27FC236}">
                <a16:creationId xmlns:a16="http://schemas.microsoft.com/office/drawing/2014/main" id="{F0602F3D-C879-453E-945A-11619C162D47}"/>
              </a:ext>
            </a:extLst>
          </p:cNvPr>
          <p:cNvSpPr txBox="1"/>
          <p:nvPr/>
        </p:nvSpPr>
        <p:spPr>
          <a:xfrm>
            <a:off x="4965148" y="1692733"/>
            <a:ext cx="318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Decision and Deployment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4B0FECF-0946-4D6D-B2C1-7A320C9286C7}"/>
              </a:ext>
            </a:extLst>
          </p:cNvPr>
          <p:cNvGrpSpPr/>
          <p:nvPr/>
        </p:nvGrpSpPr>
        <p:grpSpPr>
          <a:xfrm>
            <a:off x="7767478" y="3989554"/>
            <a:ext cx="952500" cy="1565496"/>
            <a:chOff x="7708900" y="3829920"/>
            <a:chExt cx="952500" cy="782761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A0E72BF-EB1C-4C6A-B435-CF25BA86EDA6}"/>
                </a:ext>
              </a:extLst>
            </p:cNvPr>
            <p:cNvCxnSpPr>
              <a:cxnSpLocks/>
            </p:cNvCxnSpPr>
            <p:nvPr/>
          </p:nvCxnSpPr>
          <p:spPr>
            <a:xfrm>
              <a:off x="7712640" y="3841605"/>
              <a:ext cx="0" cy="771076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1A19E245-E360-418B-8E11-A8780D05E37F}"/>
                </a:ext>
              </a:extLst>
            </p:cNvPr>
            <p:cNvCxnSpPr/>
            <p:nvPr/>
          </p:nvCxnSpPr>
          <p:spPr>
            <a:xfrm>
              <a:off x="7708900" y="3829920"/>
              <a:ext cx="95250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25FE48B-9FAD-4176-92CB-6B3D9EBDA479}"/>
              </a:ext>
            </a:extLst>
          </p:cNvPr>
          <p:cNvGrpSpPr/>
          <p:nvPr/>
        </p:nvGrpSpPr>
        <p:grpSpPr>
          <a:xfrm>
            <a:off x="2931797" y="3429001"/>
            <a:ext cx="956240" cy="2256304"/>
            <a:chOff x="2921000" y="4185520"/>
            <a:chExt cx="956240" cy="774053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161CF37F-7C6B-4DE4-8AA3-81D734DEA510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40" y="4188497"/>
              <a:ext cx="0" cy="771076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BD2BAA4-6CFE-42E4-AFE6-051D92A39677}"/>
                </a:ext>
              </a:extLst>
            </p:cNvPr>
            <p:cNvCxnSpPr/>
            <p:nvPr/>
          </p:nvCxnSpPr>
          <p:spPr>
            <a:xfrm>
              <a:off x="2921000" y="4185520"/>
              <a:ext cx="95250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81E5E34-0406-44BA-84E0-FF61AA2A3EB9}"/>
              </a:ext>
            </a:extLst>
          </p:cNvPr>
          <p:cNvCxnSpPr>
            <a:cxnSpLocks/>
          </p:cNvCxnSpPr>
          <p:nvPr/>
        </p:nvCxnSpPr>
        <p:spPr>
          <a:xfrm>
            <a:off x="4819209" y="2062065"/>
            <a:ext cx="0" cy="24195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B3A17228-CE2E-DDC4-B5BF-902C50B86380}"/>
              </a:ext>
            </a:extLst>
          </p:cNvPr>
          <p:cNvSpPr/>
          <p:nvPr/>
        </p:nvSpPr>
        <p:spPr>
          <a:xfrm>
            <a:off x="4977793" y="2289769"/>
            <a:ext cx="515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Actively and Safely Develop Nuclear Power in An Orderly Manner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49D41DD7-C0C8-7776-B3E6-4613E550DA33}"/>
              </a:ext>
            </a:extLst>
          </p:cNvPr>
          <p:cNvSpPr/>
          <p:nvPr/>
        </p:nvSpPr>
        <p:spPr>
          <a:xfrm>
            <a:off x="747990" y="3085083"/>
            <a:ext cx="2156136" cy="687833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文本框 44">
            <a:extLst>
              <a:ext uri="{FF2B5EF4-FFF2-40B4-BE49-F238E27FC236}">
                <a16:creationId xmlns:a16="http://schemas.microsoft.com/office/drawing/2014/main" id="{7E8086C8-B9F7-3F1E-4DE2-220ADEE991DC}"/>
              </a:ext>
            </a:extLst>
          </p:cNvPr>
          <p:cNvSpPr txBox="1"/>
          <p:nvPr/>
        </p:nvSpPr>
        <p:spPr>
          <a:xfrm>
            <a:off x="878082" y="3223916"/>
            <a:ext cx="187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Policy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A52F155-993C-134D-9393-2593A6907FA7}"/>
              </a:ext>
            </a:extLst>
          </p:cNvPr>
          <p:cNvSpPr/>
          <p:nvPr/>
        </p:nvSpPr>
        <p:spPr>
          <a:xfrm>
            <a:off x="796677" y="3941305"/>
            <a:ext cx="222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Adhere to the “Safety First"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DC8FA39E-B2BA-AB02-86F9-FF7865226E3E}"/>
              </a:ext>
            </a:extLst>
          </p:cNvPr>
          <p:cNvSpPr/>
          <p:nvPr/>
        </p:nvSpPr>
        <p:spPr>
          <a:xfrm>
            <a:off x="8745186" y="3625405"/>
            <a:ext cx="2156136" cy="687833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44">
            <a:extLst>
              <a:ext uri="{FF2B5EF4-FFF2-40B4-BE49-F238E27FC236}">
                <a16:creationId xmlns:a16="http://schemas.microsoft.com/office/drawing/2014/main" id="{40C63A70-E19E-5C83-021D-924DF077CE18}"/>
              </a:ext>
            </a:extLst>
          </p:cNvPr>
          <p:cNvSpPr txBox="1"/>
          <p:nvPr/>
        </p:nvSpPr>
        <p:spPr>
          <a:xfrm>
            <a:off x="8875278" y="3764238"/>
            <a:ext cx="187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Concept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6CB0412-FB09-4BF2-8B9C-3B65DDFEA89A}"/>
              </a:ext>
            </a:extLst>
          </p:cNvPr>
          <p:cNvSpPr/>
          <p:nvPr/>
        </p:nvSpPr>
        <p:spPr>
          <a:xfrm>
            <a:off x="8508558" y="4484560"/>
            <a:ext cx="2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Everyone acts as the last barrier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35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7">
            <a:extLst>
              <a:ext uri="{FF2B5EF4-FFF2-40B4-BE49-F238E27FC236}">
                <a16:creationId xmlns:a16="http://schemas.microsoft.com/office/drawing/2014/main" id="{92A820D9-C373-7380-AE0A-9B23052B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39" y="302967"/>
            <a:ext cx="1474470" cy="384105"/>
          </a:xfrm>
          <a:prstGeom prst="rect">
            <a:avLst/>
          </a:prstGeom>
        </p:spPr>
      </p:pic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8E187751-0ECD-28AC-939C-F5C3DE102930}"/>
              </a:ext>
            </a:extLst>
          </p:cNvPr>
          <p:cNvSpPr/>
          <p:nvPr/>
        </p:nvSpPr>
        <p:spPr>
          <a:xfrm>
            <a:off x="97155" y="1905"/>
            <a:ext cx="554355" cy="961390"/>
          </a:xfrm>
          <a:custGeom>
            <a:avLst/>
            <a:gdLst>
              <a:gd name="connsiteX0" fmla="*/ 0 w 753708"/>
              <a:gd name="connsiteY0" fmla="*/ 0 h 1306287"/>
              <a:gd name="connsiteX1" fmla="*/ 370407 w 753708"/>
              <a:gd name="connsiteY1" fmla="*/ 0 h 1306287"/>
              <a:gd name="connsiteX2" fmla="*/ 370407 w 753708"/>
              <a:gd name="connsiteY2" fmla="*/ 1 h 1306287"/>
              <a:gd name="connsiteX3" fmla="*/ 623079 w 753708"/>
              <a:gd name="connsiteY3" fmla="*/ 1 h 1306287"/>
              <a:gd name="connsiteX4" fmla="*/ 753708 w 753708"/>
              <a:gd name="connsiteY4" fmla="*/ 1306287 h 1306287"/>
              <a:gd name="connsiteX5" fmla="*/ 370407 w 753708"/>
              <a:gd name="connsiteY5" fmla="*/ 1306287 h 1306287"/>
              <a:gd name="connsiteX6" fmla="*/ 0 w 753708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08" h="1306287">
                <a:moveTo>
                  <a:pt x="0" y="0"/>
                </a:moveTo>
                <a:lnTo>
                  <a:pt x="370407" y="0"/>
                </a:lnTo>
                <a:lnTo>
                  <a:pt x="370407" y="1"/>
                </a:lnTo>
                <a:lnTo>
                  <a:pt x="623079" y="1"/>
                </a:lnTo>
                <a:lnTo>
                  <a:pt x="753708" y="1306287"/>
                </a:lnTo>
                <a:lnTo>
                  <a:pt x="370407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5E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9D408CA5-0889-8C85-6086-67A1283EAFC4}"/>
              </a:ext>
            </a:extLst>
          </p:cNvPr>
          <p:cNvSpPr/>
          <p:nvPr/>
        </p:nvSpPr>
        <p:spPr>
          <a:xfrm>
            <a:off x="0" y="1905"/>
            <a:ext cx="480695" cy="961390"/>
          </a:xfrm>
          <a:custGeom>
            <a:avLst/>
            <a:gdLst>
              <a:gd name="connsiteX0" fmla="*/ 0 w 653144"/>
              <a:gd name="connsiteY0" fmla="*/ 0 h 1306287"/>
              <a:gd name="connsiteX1" fmla="*/ 69658 w 653144"/>
              <a:gd name="connsiteY1" fmla="*/ 0 h 1306287"/>
              <a:gd name="connsiteX2" fmla="*/ 69658 w 653144"/>
              <a:gd name="connsiteY2" fmla="*/ 1 h 1306287"/>
              <a:gd name="connsiteX3" fmla="*/ 522515 w 653144"/>
              <a:gd name="connsiteY3" fmla="*/ 1 h 1306287"/>
              <a:gd name="connsiteX4" fmla="*/ 653144 w 653144"/>
              <a:gd name="connsiteY4" fmla="*/ 1306287 h 1306287"/>
              <a:gd name="connsiteX5" fmla="*/ 69658 w 653144"/>
              <a:gd name="connsiteY5" fmla="*/ 1306287 h 1306287"/>
              <a:gd name="connsiteX6" fmla="*/ 0 w 653144"/>
              <a:gd name="connsiteY6" fmla="*/ 1306287 h 13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4" h="1306287">
                <a:moveTo>
                  <a:pt x="0" y="0"/>
                </a:moveTo>
                <a:lnTo>
                  <a:pt x="69658" y="0"/>
                </a:lnTo>
                <a:lnTo>
                  <a:pt x="69658" y="1"/>
                </a:lnTo>
                <a:lnTo>
                  <a:pt x="522515" y="1"/>
                </a:lnTo>
                <a:lnTo>
                  <a:pt x="653144" y="1306287"/>
                </a:lnTo>
                <a:lnTo>
                  <a:pt x="69658" y="1306287"/>
                </a:lnTo>
                <a:lnTo>
                  <a:pt x="0" y="1306287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2EAC2C50-DFB9-79CB-A0CB-013FB4083022}"/>
              </a:ext>
            </a:extLst>
          </p:cNvPr>
          <p:cNvSpPr/>
          <p:nvPr/>
        </p:nvSpPr>
        <p:spPr>
          <a:xfrm rot="5400000" flipH="1" flipV="1">
            <a:off x="11513185" y="283845"/>
            <a:ext cx="961390" cy="396240"/>
          </a:xfrm>
          <a:custGeom>
            <a:avLst/>
            <a:gdLst>
              <a:gd name="connsiteX0" fmla="*/ 1306288 w 1306288"/>
              <a:gd name="connsiteY0" fmla="*/ 186920 h 538948"/>
              <a:gd name="connsiteX1" fmla="*/ 1306288 w 1306288"/>
              <a:gd name="connsiteY1" fmla="*/ 328416 h 538948"/>
              <a:gd name="connsiteX2" fmla="*/ 1306288 w 1306288"/>
              <a:gd name="connsiteY2" fmla="*/ 397452 h 538948"/>
              <a:gd name="connsiteX3" fmla="*/ 1306288 w 1306288"/>
              <a:gd name="connsiteY3" fmla="*/ 538948 h 538948"/>
              <a:gd name="connsiteX4" fmla="*/ 1 w 1306288"/>
              <a:gd name="connsiteY4" fmla="*/ 538948 h 538948"/>
              <a:gd name="connsiteX5" fmla="*/ 1 w 1306288"/>
              <a:gd name="connsiteY5" fmla="*/ 397452 h 538948"/>
              <a:gd name="connsiteX6" fmla="*/ 1 w 1306288"/>
              <a:gd name="connsiteY6" fmla="*/ 367918 h 538948"/>
              <a:gd name="connsiteX7" fmla="*/ 0 w 1306288"/>
              <a:gd name="connsiteY7" fmla="*/ 367918 h 538948"/>
              <a:gd name="connsiteX8" fmla="*/ 0 w 1306288"/>
              <a:gd name="connsiteY8" fmla="*/ 272124 h 538948"/>
              <a:gd name="connsiteX9" fmla="*/ 1 w 1306288"/>
              <a:gd name="connsiteY9" fmla="*/ 272124 h 538948"/>
              <a:gd name="connsiteX10" fmla="*/ 1 w 1306288"/>
              <a:gd name="connsiteY10" fmla="*/ 226422 h 538948"/>
              <a:gd name="connsiteX11" fmla="*/ 0 w 1306288"/>
              <a:gd name="connsiteY11" fmla="*/ 226422 h 538948"/>
              <a:gd name="connsiteX12" fmla="*/ 0 w 1306288"/>
              <a:gd name="connsiteY12" fmla="*/ 130628 h 538948"/>
              <a:gd name="connsiteX13" fmla="*/ 1306286 w 1306288"/>
              <a:gd name="connsiteY13" fmla="*/ 0 h 538948"/>
              <a:gd name="connsiteX14" fmla="*/ 1306286 w 1306288"/>
              <a:gd name="connsiteY14" fmla="*/ 141496 h 538948"/>
              <a:gd name="connsiteX15" fmla="*/ 1306286 w 1306288"/>
              <a:gd name="connsiteY15" fmla="*/ 186920 h 5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8" h="538948">
                <a:moveTo>
                  <a:pt x="1306288" y="186920"/>
                </a:moveTo>
                <a:lnTo>
                  <a:pt x="1306288" y="328416"/>
                </a:lnTo>
                <a:lnTo>
                  <a:pt x="1306288" y="397452"/>
                </a:lnTo>
                <a:lnTo>
                  <a:pt x="1306288" y="538948"/>
                </a:lnTo>
                <a:lnTo>
                  <a:pt x="1" y="538948"/>
                </a:lnTo>
                <a:lnTo>
                  <a:pt x="1" y="397452"/>
                </a:lnTo>
                <a:lnTo>
                  <a:pt x="1" y="367918"/>
                </a:lnTo>
                <a:lnTo>
                  <a:pt x="0" y="367918"/>
                </a:lnTo>
                <a:lnTo>
                  <a:pt x="0" y="272124"/>
                </a:lnTo>
                <a:lnTo>
                  <a:pt x="1" y="272124"/>
                </a:lnTo>
                <a:lnTo>
                  <a:pt x="1" y="226422"/>
                </a:lnTo>
                <a:lnTo>
                  <a:pt x="0" y="226422"/>
                </a:lnTo>
                <a:lnTo>
                  <a:pt x="0" y="130628"/>
                </a:lnTo>
                <a:lnTo>
                  <a:pt x="1306286" y="0"/>
                </a:lnTo>
                <a:lnTo>
                  <a:pt x="1306286" y="141496"/>
                </a:lnTo>
                <a:lnTo>
                  <a:pt x="1306286" y="186920"/>
                </a:lnTo>
                <a:close/>
              </a:path>
            </a:pathLst>
          </a:custGeom>
          <a:solidFill>
            <a:srgbClr val="14A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95110A-A620-8A18-12A6-413FF461FE17}"/>
              </a:ext>
            </a:extLst>
          </p:cNvPr>
          <p:cNvSpPr txBox="1"/>
          <p:nvPr/>
        </p:nvSpPr>
        <p:spPr>
          <a:xfrm>
            <a:off x="675148" y="158799"/>
            <a:ext cx="928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NPPs operation safety in Chinese Mainland is in good condition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A0F7A0-08C4-4DBA-CB35-31B36851404B}"/>
              </a:ext>
            </a:extLst>
          </p:cNvPr>
          <p:cNvSpPr/>
          <p:nvPr/>
        </p:nvSpPr>
        <p:spPr>
          <a:xfrm>
            <a:off x="941421" y="1710974"/>
            <a:ext cx="10087363" cy="408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id="{38A1F7C8-36E1-5A07-1C7C-69E8807F99F7}"/>
              </a:ext>
            </a:extLst>
          </p:cNvPr>
          <p:cNvSpPr txBox="1"/>
          <p:nvPr/>
        </p:nvSpPr>
        <p:spPr>
          <a:xfrm>
            <a:off x="1390470" y="2367764"/>
            <a:ext cx="9364616" cy="31446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Units with a comprehensive index of full marks account for </a:t>
            </a:r>
            <a:r>
              <a:rPr lang="en-US" altLang="zh-CN" sz="32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65% 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the total number of operating nuclear power units in China.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Units with a comprehensive index of full marks account for over </a:t>
            </a:r>
            <a:r>
              <a:rPr lang="en-US" altLang="zh-CN" sz="32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40%</a:t>
            </a: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of the world's total full score units.</a:t>
            </a:r>
            <a:endParaRPr lang="zh-CN" altLang="zh-CN" sz="2400" b="1" kern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C806207-BCEA-989C-D6BE-02B33412D4EA}"/>
              </a:ext>
            </a:extLst>
          </p:cNvPr>
          <p:cNvSpPr/>
          <p:nvPr/>
        </p:nvSpPr>
        <p:spPr>
          <a:xfrm>
            <a:off x="2993739" y="1337128"/>
            <a:ext cx="5476499" cy="662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5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 score of composite index</a:t>
            </a:r>
            <a:endParaRPr lang="zh-CN" altLang="zh-CN" sz="2800" b="1" kern="100" dirty="0">
              <a:solidFill>
                <a:srgbClr val="0054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3">
            <a:extLst>
              <a:ext uri="{FF2B5EF4-FFF2-40B4-BE49-F238E27FC236}">
                <a16:creationId xmlns:a16="http://schemas.microsoft.com/office/drawing/2014/main" id="{6C7D46FC-811B-9F0F-2292-E459D6AA1A32}"/>
              </a:ext>
            </a:extLst>
          </p:cNvPr>
          <p:cNvSpPr/>
          <p:nvPr/>
        </p:nvSpPr>
        <p:spPr>
          <a:xfrm>
            <a:off x="2937753" y="1371920"/>
            <a:ext cx="5568246" cy="73448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5489B77-B3B7-1FD7-8805-A8C88C90F468}"/>
              </a:ext>
            </a:extLst>
          </p:cNvPr>
          <p:cNvSpPr txBox="1"/>
          <p:nvPr/>
        </p:nvSpPr>
        <p:spPr>
          <a:xfrm>
            <a:off x="154586" y="5973859"/>
            <a:ext cx="8841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the statistics of the performance indicators for the third quarter of 2023 released by WANO.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7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618f22-1e4b-4821-a2cd-0e01b150a3d3">
      <Terms xmlns="http://schemas.microsoft.com/office/infopath/2007/PartnerControls"/>
    </lcf76f155ced4ddcb4097134ff3c332f>
    <TaxCatchAll xmlns="236b3794-7949-4982-b691-3e011a8ddf3f" xsi:nil="true"/>
    <SharedWithUsers xmlns="236b3794-7949-4982-b691-3e011a8ddf3f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CA211D28BBC4DA87AF10D63B137E3" ma:contentTypeVersion="12" ma:contentTypeDescription="Create a new document." ma:contentTypeScope="" ma:versionID="a6da4d6e40ac81074b1b527e3c4e40b3">
  <xsd:schema xmlns:xsd="http://www.w3.org/2001/XMLSchema" xmlns:xs="http://www.w3.org/2001/XMLSchema" xmlns:p="http://schemas.microsoft.com/office/2006/metadata/properties" xmlns:ns2="8f618f22-1e4b-4821-a2cd-0e01b150a3d3" xmlns:ns3="236b3794-7949-4982-b691-3e011a8ddf3f" targetNamespace="http://schemas.microsoft.com/office/2006/metadata/properties" ma:root="true" ma:fieldsID="647f35ca63f7650c73ade93d7d75e63f" ns2:_="" ns3:_="">
    <xsd:import namespace="8f618f22-1e4b-4821-a2cd-0e01b150a3d3"/>
    <xsd:import namespace="236b3794-7949-4982-b691-3e011a8ddf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8f22-1e4b-4821-a2cd-0e01b150a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3794-7949-4982-b691-3e011a8dd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74d5e1f-eccc-42a5-a297-40748399342d}" ma:internalName="TaxCatchAll" ma:showField="CatchAllData" ma:web="236b3794-7949-4982-b691-3e011a8ddf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A6C2A-C9EF-4750-9F60-03F66EE6EA39}">
  <ds:schemaRefs>
    <ds:schemaRef ds:uri="http://schemas.microsoft.com/office/2006/metadata/properties"/>
    <ds:schemaRef ds:uri="http://schemas.microsoft.com/office/infopath/2007/PartnerControls"/>
    <ds:schemaRef ds:uri="8f618f22-1e4b-4821-a2cd-0e01b150a3d3"/>
    <ds:schemaRef ds:uri="236b3794-7949-4982-b691-3e011a8ddf3f"/>
  </ds:schemaRefs>
</ds:datastoreItem>
</file>

<file path=customXml/itemProps2.xml><?xml version="1.0" encoding="utf-8"?>
<ds:datastoreItem xmlns:ds="http://schemas.openxmlformats.org/officeDocument/2006/customXml" ds:itemID="{F6B14D5F-B35E-4BE4-8A18-DBEB7A8C6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BCC07-84D5-4E22-A823-E55BA69C8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18f22-1e4b-4821-a2cd-0e01b150a3d3"/>
    <ds:schemaRef ds:uri="236b3794-7949-4982-b691-3e011a8dd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628</Words>
  <Application>Microsoft Office PowerPoint</Application>
  <PresentationFormat>宽屏</PresentationFormat>
  <Paragraphs>92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思源黑体</vt:lpstr>
      <vt:lpstr>微软雅黑</vt:lpstr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Jointly Promoting the Safety and Performance of Nuclear Power Operation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昊 晁</cp:lastModifiedBy>
  <cp:revision>48</cp:revision>
  <dcterms:created xsi:type="dcterms:W3CDTF">2021-04-28T15:23:16Z</dcterms:created>
  <dcterms:modified xsi:type="dcterms:W3CDTF">2024-04-12T07:50:25Z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0x0101005BBCA211D28BBC4DA87AF10D63B137E3</vt:lpwstr>
  </property>
</Properties>
</file>