
<file path=[Content_Types].xml><?xml version="1.0" encoding="utf-8"?>
<Types xmlns="http://schemas.openxmlformats.org/package/2006/content-types">
  <Default Extension="xml" ContentType="application/xml"/>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72" r:id="rId3"/>
    <p:sldId id="269" r:id="rId4"/>
    <p:sldId id="270" r:id="rId5"/>
    <p:sldId id="271" r:id="rId6"/>
    <p:sldId id="273" r:id="rId7"/>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8" autoAdjust="0"/>
    <p:restoredTop sz="94660"/>
  </p:normalViewPr>
  <p:slideViewPr>
    <p:cSldViewPr snapToGrid="0">
      <p:cViewPr varScale="1">
        <p:scale>
          <a:sx n="66" d="100"/>
          <a:sy n="66" d="100"/>
        </p:scale>
        <p:origin x="7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4.xml"/><Relationship Id="rId14" Type="http://schemas.openxmlformats.org/officeDocument/2006/relationships/customXml" Target="../customXml/item3.xml"/><Relationship Id="rId13" Type="http://schemas.openxmlformats.org/officeDocument/2006/relationships/customXml" Target="../customXml/item2.xml"/><Relationship Id="rId12" Type="http://schemas.openxmlformats.org/officeDocument/2006/relationships/customXml" Target="../customXml/item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9D1B8-8D2D-4906-BAB6-ABA9432360D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B4EC5-73A5-475F-A6D1-628DDDCEDEE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353" y="841013"/>
            <a:ext cx="6183166" cy="1342522"/>
          </a:xfrm>
        </p:spPr>
        <p:txBody>
          <a:bodyPr anchor="t" anchorCtr="0">
            <a:normAutofit/>
          </a:bodyPr>
          <a:lstStyle>
            <a:lvl1pPr algn="ctr">
              <a:defRPr sz="4400">
                <a:solidFill>
                  <a:schemeClr val="bg1"/>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601353" y="2568168"/>
            <a:ext cx="6183166" cy="134252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1180" y="1732327"/>
            <a:ext cx="6425619" cy="2030180"/>
          </a:xfrm>
        </p:spPr>
        <p:txBody>
          <a:bodyPr>
            <a:noAutofit/>
          </a:bodyPr>
          <a:lstStyle/>
          <a:p>
            <a:r>
              <a:rPr lang="en-US" sz="8000" b="1" dirty="0"/>
              <a:t>Panel Discussion</a:t>
            </a:r>
            <a:endParaRPr lang="en-US" sz="8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0355" y="0"/>
            <a:ext cx="6750685" cy="3215640"/>
          </a:xfrm>
        </p:spPr>
        <p:txBody>
          <a:bodyPr>
            <a:noAutofit/>
          </a:bodyPr>
          <a:lstStyle/>
          <a:p>
            <a:pPr algn="ctr"/>
            <a:r>
              <a:rPr lang="en-US" sz="3200" b="1" i="1" dirty="0"/>
              <a:t>We know that we have to avoid complacency. This week we have heard that one way to do that is through feedback from external peer review</a:t>
            </a:r>
            <a:r>
              <a:rPr lang="en-US" sz="3200" b="1" i="1" dirty="0"/>
              <a:t>s. What are some other practical ways to avoid complacency in operational safety for NPPs?</a:t>
            </a:r>
            <a:endParaRPr lang="en-US" sz="3200" b="1" i="1" dirty="0"/>
          </a:p>
        </p:txBody>
      </p:sp>
      <p:sp>
        <p:nvSpPr>
          <p:cNvPr id="2" name="Subtitle 4"/>
          <p:cNvSpPr>
            <a:spLocks noGrp="1"/>
          </p:cNvSpPr>
          <p:nvPr/>
        </p:nvSpPr>
        <p:spPr>
          <a:xfrm>
            <a:off x="300355" y="3227705"/>
            <a:ext cx="6623050" cy="13423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800" b="1" dirty="0">
                <a:latin typeface="黑体" panose="02010609060101010101" charset="-122"/>
                <a:ea typeface="黑体" panose="02010609060101010101" charset="-122"/>
              </a:rPr>
              <a:t>我们都知道，在核电厂运行安全方面必须避免自满，会上也了解到外部同行评估是一种避免自满的有效方法，此外还有哪些切实可行的方法？</a:t>
            </a:r>
            <a:endParaRPr lang="zh-CN" altLang="en-US" sz="2800" b="1" dirty="0">
              <a:latin typeface="黑体" panose="02010609060101010101" charset="-122"/>
              <a:ea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7695" y="1035554"/>
            <a:ext cx="6425619" cy="1342521"/>
          </a:xfrm>
        </p:spPr>
        <p:txBody>
          <a:bodyPr>
            <a:noAutofit/>
          </a:bodyPr>
          <a:lstStyle/>
          <a:p>
            <a:r>
              <a:rPr lang="en-US" sz="3200" b="1" i="1" dirty="0"/>
              <a:t>How are safety culture and the avoidance of complacency related to each other?</a:t>
            </a:r>
            <a:endParaRPr lang="en-US" sz="3200" b="1" i="1" dirty="0"/>
          </a:p>
        </p:txBody>
      </p:sp>
      <p:sp>
        <p:nvSpPr>
          <p:cNvPr id="2" name="Subtitle 4"/>
          <p:cNvSpPr>
            <a:spLocks noGrp="1"/>
          </p:cNvSpPr>
          <p:nvPr/>
        </p:nvSpPr>
        <p:spPr>
          <a:xfrm>
            <a:off x="497695" y="2757674"/>
            <a:ext cx="6425619" cy="1342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800" b="1" dirty="0">
                <a:latin typeface="黑体" panose="02010609060101010101" charset="-122"/>
                <a:ea typeface="黑体" panose="02010609060101010101" charset="-122"/>
              </a:rPr>
              <a:t>核安全文化与避免自满之间如何相互作用？</a:t>
            </a:r>
            <a:endParaRPr lang="zh-CN" altLang="en-US" sz="2800" b="1" dirty="0">
              <a:latin typeface="黑体" panose="02010609060101010101" charset="-122"/>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5420" y="0"/>
            <a:ext cx="7007225" cy="3322955"/>
          </a:xfrm>
        </p:spPr>
        <p:txBody>
          <a:bodyPr>
            <a:noAutofit/>
          </a:bodyPr>
          <a:lstStyle/>
          <a:p>
            <a:r>
              <a:rPr lang="en-US" sz="3200" b="1" i="1" dirty="0"/>
              <a:t>Regarding SMRs and other advanced reactors, do you think the developer’s claims of inherent and greatly increased safety will lead us into a state of complacency? If a reactor is in fact inherently safe, is there ever a case in which complacency might not be a problem?</a:t>
            </a:r>
            <a:endParaRPr lang="en-US" sz="3200" b="1" i="1" dirty="0"/>
          </a:p>
        </p:txBody>
      </p:sp>
      <p:sp>
        <p:nvSpPr>
          <p:cNvPr id="3" name="Subtitle 4"/>
          <p:cNvSpPr>
            <a:spLocks noGrp="1"/>
          </p:cNvSpPr>
          <p:nvPr/>
        </p:nvSpPr>
        <p:spPr>
          <a:xfrm>
            <a:off x="185420" y="3556635"/>
            <a:ext cx="7093585" cy="13423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800" b="1" dirty="0">
                <a:latin typeface="黑体" panose="02010609060101010101" charset="-122"/>
                <a:ea typeface="黑体" panose="02010609060101010101" charset="-122"/>
              </a:rPr>
              <a:t>小型模块堆和其他先进堆的开发商所声称的固有的高安全性是否会使我们陷入自满的状态？如果一个反应堆本质上确实是安全的，自满是否还是一个问题?</a:t>
            </a:r>
            <a:endParaRPr lang="zh-CN" altLang="en-US" sz="2800" b="1" dirty="0">
              <a:latin typeface="黑体" panose="02010609060101010101" charset="-122"/>
              <a:ea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1665" y="906014"/>
            <a:ext cx="6425619" cy="1342521"/>
          </a:xfrm>
        </p:spPr>
        <p:txBody>
          <a:bodyPr>
            <a:noAutofit/>
          </a:bodyPr>
          <a:lstStyle/>
          <a:p>
            <a:r>
              <a:rPr lang="en-US" sz="3200" b="1" i="1" dirty="0"/>
              <a:t>How can we balance operational safety with the need to produce electricity (or the other operational objectives of the plant)?</a:t>
            </a:r>
            <a:endParaRPr lang="en-US" sz="3200" b="1" i="1" dirty="0"/>
          </a:p>
        </p:txBody>
      </p:sp>
      <p:sp>
        <p:nvSpPr>
          <p:cNvPr id="3" name="Subtitle 4"/>
          <p:cNvSpPr>
            <a:spLocks noGrp="1"/>
          </p:cNvSpPr>
          <p:nvPr/>
        </p:nvSpPr>
        <p:spPr>
          <a:xfrm>
            <a:off x="511665" y="3130419"/>
            <a:ext cx="6425619" cy="1342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800" b="1" dirty="0">
                <a:latin typeface="黑体" panose="02010609060101010101" charset="-122"/>
                <a:ea typeface="黑体" panose="02010609060101010101" charset="-122"/>
              </a:rPr>
              <a:t>如何在运行安全与电力生产或其他运行目标之间取得平衡?</a:t>
            </a:r>
            <a:endParaRPr lang="zh-CN" altLang="en-US" sz="2800" b="1" dirty="0">
              <a:latin typeface="黑体" panose="02010609060101010101" charset="-122"/>
              <a:ea typeface="黑体" panose="02010609060101010101" charset="-122"/>
            </a:endParaRPr>
          </a:p>
        </p:txBody>
      </p:sp>
    </p:spTree>
  </p:cSld>
  <p:clrMapOvr>
    <a:masterClrMapping/>
  </p:clrMapOvr>
</p:sld>
</file>

<file path=ppt/tags/tag4.xml><?xml version="1.0" encoding="utf-8"?>
<p:tagLst xmlns:p="http://schemas.openxmlformats.org/presentationml/2006/main">
  <p:tag name="commondata" val="eyJoZGlkIjoiM2U3ZTllZDllYjQ3NmQwZTc1MGE5YjY3NWIxMjIxODM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c t : c o n t e n t T y p e S c h e m a   c t : _ = " "   m a : _ = " "   m a : c o n t e n t T y p e N a m e = " D o c u m e n t "   m a : c o n t e n t T y p e I D = " 0 x 0 1 0 1 0 0 5 B B C A 2 1 1 D 2 8 B B C 4 D A 8 7 A F 1 0 D 6 3 B 1 3 7 E 3 "   m a : c o n t e n t T y p e V e r s i o n = " 1 2 "   m a : c o n t e n t T y p e D e s c r i p t i o n = " C r e a t e   a   n e w   d o c u m e n t . "   m a : c o n t e n t T y p e S c o p e = " "   m a : v e r s i o n I D = " a 6 d a 4 d 6 e 4 0 a c 8 1 0 7 4 b 1 b 5 2 7 e 3 c 4 e 4 0 b 3 "   x m l n s : c t = " h t t p : / / s c h e m a s . m i c r o s o f t . c o m / o f f i c e / 2 0 0 6 / m e t a d a t a / c o n t e n t T y p e "   x m l n s : m a = " h t t p : / / s c h e m a s . m i c r o s o f t . c o m / o f f i c e / 2 0 0 6 / m e t a d a t a / p r o p e r t i e s / m e t a A t t r i b u t e s " >  
 < x s d : s c h e m a   t a r g e t N a m e s p a c e = " h t t p : / / s c h e m a s . m i c r o s o f t . c o m / o f f i c e / 2 0 0 6 / m e t a d a t a / p r o p e r t i e s "   m a : r o o t = " t r u e "   m a : f i e l d s I D = " 6 4 7 f 3 5 c a 6 3 f 7 6 5 0 c 7 3 a d e 9 3 d 7 d 7 5 e 6 3 f "   n s 2 : _ = " "   n s 3 : _ = " "   x m l n s : x s d = " h t t p : / / w w w . w 3 . o r g / 2 0 0 1 / X M L S c h e m a "   x m l n s : x s = " h t t p : / / w w w . w 3 . o r g / 2 0 0 1 / X M L S c h e m a "   x m l n s : p = " h t t p : / / s c h e m a s . m i c r o s o f t . c o m / o f f i c e / 2 0 0 6 / m e t a d a t a / p r o p e r t i e s "   x m l n s : n s 2 = " 8 f 6 1 8 f 2 2 - 1 e 4 b - 4 8 2 1 - a 2 c d - 0 e 0 1 b 1 5 0 a 3 d 3 "   x m l n s : n s 3 = " 2 3 6 b 3 7 9 4 - 7 9 4 9 - 4 9 8 2 - b 6 9 1 - 3 e 0 1 1 a 8 d d f 3 f " >  
 < x s d : i m p o r t   n a m e s p a c e = " 8 f 6 1 8 f 2 2 - 1 e 4 b - 4 8 2 1 - a 2 c d - 0 e 0 1 b 1 5 0 a 3 d 3 " / >  
 < x s d : i m p o r t   n a m e s p a c e = " 2 3 6 b 3 7 9 4 - 7 9 4 9 - 4 9 8 2 - b 6 9 1 - 3 e 0 1 1 a 8 d d f 3 f " / >  
 < x s d : e l e m e n t   n a m e = " p r o p e r t i e s " >  
 < x s d : c o m p l e x T y p e >  
 < x s d : s e q u e n c e >  
 < x s d : e l e m e n t   n a m e = " d o c u m e n t M a n a g e m e n t " >  
 < x s d : c o m p l e x T y p e >  
 < x s d : a l l >  
 < x s d : e l e m e n t   r e f = " n s 2 : M e d i a S e r v i c e M e t a d a t a "   m i n O c c u r s = " 0 " / >  
 < x s d : e l e m e n t   r e f = " n s 2 : M e d i a S e r v i c e F a s t M e t a d a t a "   m i n O c c u r s = " 0 " / >  
 < x s d : e l e m e n t   r e f = " n s 2 : M e d i a S e r v i c e A u t o K e y P o i n t s "   m i n O c c u r s = " 0 " / >  
 < x s d : e l e m e n t   r e f = " n s 2 : M e d i a S e r v i c e K e y P o i n t s "   m i n O c c u r s = " 0 " / >  
 < x s d : e l e m e n t   r e f = " n s 3 : S h a r e d W i t h U s e r s "   m i n O c c u r s = " 0 " / >  
 < x s d : e l e m e n t   r e f = " n s 3 : S h a r e d W i t h D e t a i l s "   m i n O c c u r s = " 0 " / >  
 < x s d : e l e m e n t   r e f = " n s 2 : l c f 7 6 f 1 5 5 c e d 4 d d c b 4 0 9 7 1 3 4 f f 3 c 3 3 2 f "   m i n O c c u r s = " 0 " / >  
 < x s d : e l e m e n t   r e f = " n s 3 : T a x C a t c h A l l "   m i n O c c u r s = " 0 " / >  
 < x s d : e l e m e n t   r e f = " n s 2 : M e d i a S e r v i c e O C R "   m i n O c c u r s = " 0 " / >  
 < x s d : e l e m e n t   r e f = " n s 2 : M e d i a S e r v i c e G e n e r a t i o n T i m e "   m i n O c c u r s = " 0 " / >  
 < x s d : e l e m e n t   r e f = " n s 2 : M e d i a S e r v i c e E v e n t H a s h C o d e "   m i n O c c u r s = " 0 " / >  
 < / x s d : a l l >  
 < / x s d : c o m p l e x T y p e >  
 < / x s d : e l e m e n t >  
 < / x s d : s e q u e n c e >  
 < / x s d : c o m p l e x T y p e >  
 < / x s d : e l e m e n t >  
 < / x s d : s c h e m a >  
 < x s d : s c h e m a   t a r g e t N a m e s p a c e = " 8 f 6 1 8 f 2 2 - 1 e 4 b - 4 8 2 1 - a 2 c d - 0 e 0 1 b 1 5 0 a 3 d 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A u t o K e y P o i n t s "   m a : i n d e x = " 1 0 "   n i l l a b l e = " t r u e "   m a : d i s p l a y N a m e = " M e d i a S e r v i c e A u t o K e y P o i n t s "   m a : h i d d e n = " t r u e "   m a : i n t e r n a l N a m e = " M e d i a S e r v i c e A u t o K e y P o i n t s "   m a : r e a d O n l y = " t r u e " >  
 < x s d : s i m p l e T y p e >  
 < x s d : r e s t r i c t i o n   b a s e = " d m s : N o t e " / >  
 < / x s d : s i m p l e T y p e >  
 < / x s d : e l e m e n t >  
 < x s d : e l e m e n t   n a m e = " M e d i a S e r v i c e K e y P o i n t s "   m a : i n d e x = " 1 1 "   n i l l a b l e = " t r u e "   m a : d i s p l a y N a m e = " K e y P o i n t s "   m a : i n t e r n a l N a m e = " M e d i a S e r v i c e K e y P o i n t s "   m a : r e a d O n l y = " t r u e " >  
 < x s d : s i m p l e T y p e >  
 < x s d : r e s t r i c t i o n   b a s e = " d m s : N o t e " >  
 < x s d : m a x L e n g t h   v a l u e = " 2 5 5 " / >  
 < / x s d : r e s t r i c t i o n >  
 < / x s d : s i m p l e T y p e >  
 < / x s d : e l e m e n t >  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
 < x s d : c o m p l e x T y p e >  
 < x s d : s e q u e n c e >  
 < x s d : e l e m e n t   r e f = " p c : T e r m s "   m i n O c c u r s = " 0 "   m a x O c c u r s = " 1 " > < / x s d : e l e m e n t >  
 < / x s d : s e q u e n c e >  
 < / x s d : c o m p l e x T y p e >  
 < / x s d : e l e m e n t >  
 < x s d : e l e m e n t   n a m e = " M e d i a S e r v i c e O C R "   m a : i n d e x = " 1 7 "   n i l l a b l e = " t r u e "   m a : d i s p l a y N a m e = " E x t r a c t e d   T e x t "   m a : i n t e r n a l N a m e = " M e d i a S e r v i c e O C R "   m a : r e a d O n l y = " t r u e " >  
 < x s d : s i m p l e T y p e >  
 < x s d : r e s t r i c t i o n   b a s e = " d m s : N o t e " >  
 < x s d : m a x L e n g t h   v a l u e = " 2 5 5 " / >  
 < / x s d : r e s t r i c t i o n >  
 < / x s d : s i m p l e T y p e >  
 < / x s d : e l e m e n t >  
 < x s d : e l e m e n t   n a m e = " M e d i a S e r v i c e G e n e r a t i o n T i m e "   m a : i n d e x = " 1 8 "   n i l l a b l e = " t r u e "   m a : d i s p l a y N a m e = " M e d i a S e r v i c e G e n e r a t i o n T i m e "   m a : h i d d e n = " t r u e "   m a : i n t e r n a l N a m e = " M e d i a S e r v i c e G e n e r a t i o n T i m e "   m a : r e a d O n l y = " t r u e " >  
 < x s d : s i m p l e T y p e >  
 < x s d : r e s t r i c t i o n   b a s e = " d m s : T e x t " / >  
 < / x s d : s i m p l e T y p e >  
 < / x s d : e l e m e n t >  
 < x s d : e l e m e n t   n a m e = " M e d i a S e r v i c e E v e n t H a s h C o d e "   m a : i n d e x = " 1 9 "   n i l l a b l e = " t r u e "   m a : d i s p l a y N a m e = " M e d i a S e r v i c e E v e n t H a s h C o d e "   m a : h i d d e n = " t r u e "   m a : i n t e r n a l N a m e = " M e d i a S e r v i c e E v e n t H a s h C o d e "   m a : r e a d O n l y = " t r u e " >  
 < x s d : s i m p l e T y p e >  
 < x s d : r e s t r i c t i o n   b a s e = " d m s : T e x t " / >  
 < / x s d : s i m p l e T y p e >  
 < / x s d : e l e m e n t >  
 < / x s d : s c h e m a >  
 < x s d : s c h e m a   t a r g e t N a m e s p a c e = " 2 3 6 b 3 7 9 4 - 7 9 4 9 - 4 9 8 2 - b 6 9 1 - 3 e 0 1 1 a 8 d d f 3 f " 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2 "   n i l l a b l e = " t r u e "   m a : d i s p l a y N a m e = " S h a r e d   W i t h " 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3 "   n i l l a b l e = " t r u e "   m a : d i s p l a y N a m e = " S h a r e d   W i t h   D e t a i l s "   m a : i n t e r n a l N a m e = " S h a r e d W i t h D e t a i l s "   m a : r e a d O n l y = " t r u e " >  
 < x s d : s i m p l e T y p e >  
 < x s d : r e s t r i c t i o n   b a s e = " d m s : N o t e " >  
 < x s d : m a x L e n g t h   v a l u e = " 2 5 5 " / >  
 < / x s d : r e s t r i c t i o n >  
 < / x s d : s i m p l e T y p e >  
 < / x s d : e l e m e n t >  
 < x s d : e l e m e n t   n a m e = " T a x C a t c h A l l "   m a : i n d e x = " 1 6 "   n i l l a b l e = " t r u e "   m a : d i s p l a y N a m e = " T a x o n o m y   C a t c h   A l l   C o l u m n "   m a : h i d d e n = " t r u e "   m a : l i s t = " { b 7 4 d 5 e 1 f - e c c c - 4 2 a 5 - a 2 9 7 - 4 0 7 4 8 3 9 9 3 4 2 d } "   m a : i n t e r n a l N a m e = " T a x C a t c h A l l "   m a : s h o w F i e l d = " C a t c h A l l D a t a "   m a : w e b = " 2 3 6 b 3 7 9 4 - 7 9 4 9 - 4 9 8 2 - b 6 9 1 - 3 e 0 1 1 a 8 d d f 3 f " > 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2.xml>��< ? m s o - c o n t e n t T y p e ? > < F o r m T e m p l a t e s   x m l n s = " h t t p : / / s c h e m a s . m i c r o s o f t . c o m / s h a r e p o i n t / v 3 / c o n t e n t t y p e / f o r m s " > < D i s p l a y > D o c u m e n t L i b r a r y F o r m < / D i s p l a y > < E d i t > D o c u m e n t L i b r a r y F o r m < / E d i t > < N e w > D o c u m e n t L i b r a r y F o r m < / N e w > < / F o r m T e m p l a t e s > 
</file>

<file path=customXml/item3.xml>��< ? x m l   v e r s i o n = " 1 . 0 " ? > < p : p r o p e r t i e s   x m l n s : p = " h t t p : / / s c h e m a s . m i c r o s o f t . c o m / o f f i c e / 2 0 0 6 / m e t a d a t a / p r o p e r t i e s "   x m l n s : x s i = " h t t p : / / w w w . w 3 . o r g / 2 0 0 1 / X M L S c h e m a - i n s t a n c e "   x m l n s : p c = " h t t p : / / s c h e m a s . m i c r o s o f t . c o m / o f f i c e / i n f o p a t h / 2 0 0 7 / P a r t n e r C o n t r o l s " > < d o c u m e n t M a n a g e m e n t > < l c f 7 6 f 1 5 5 c e d 4 d d c b 4 0 9 7 1 3 4 f f 3 c 3 3 2 f   x m l n s = " 8 f 6 1 8 f 2 2 - 1 e 4 b - 4 8 2 1 - a 2 c d - 0 e 0 1 b 1 5 0 a 3 d 3 " > < T e r m s   x m l n s = " h t t p : / / s c h e m a s . m i c r o s o f t . c o m / o f f i c e / i n f o p a t h / 2 0 0 7 / P a r t n e r C o n t r o l s " > < / T e r m s > < / l c f 7 6 f 1 5 5 c e d 4 d d c b 4 0 9 7 1 3 4 f f 3 c 3 3 2 f > < T a x C a t c h A l l   x m l n s = " 2 3 6 b 3 7 9 4 - 7 9 4 9 - 4 9 8 2 - b 6 9 1 - 3 e 0 1 1 a 8 d d f 3 f "   x s i : n i l = " t r u e " / > < S h a r e d W i t h U s e r s   x m l n s = " 2 3 6 b 3 7 9 4 - 7 9 4 9 - 4 9 8 2 - b 6 9 1 - 3 e 0 1 1 a 8 d d f 3 f " > < U s e r I n f o > < D i s p l a y N a m e > G L A S S ,   B e t h   W a n g u i < / D i s p l a y N a m e > < A c c o u n t I d > 1 2 < / A c c o u n t I d > < A c c o u n t T y p e / > < / U s e r I n f o > < U s e r I n f o > < D i s p l a y N a m e > Z I E S C H E ,   J a n i n a < / D i s p l a y N a m e > < A c c o u n t I d > 2 2 < / A c c o u n t I d > < A c c o u n t T y p e / > < / U s e r I n f o > < / S h a r e d W i t h U s e r s > < / d o c u m e n t M a n a g e m e n t > < / p : p r o p e r t i e s > 
</file>

<file path=customXml/itemProps1.xml><?xml version="1.0" encoding="utf-8"?>
<ds:datastoreItem xmlns:ds="http://schemas.openxmlformats.org/officeDocument/2006/customXml" ds:itemID="{9D9BCC07-84D5-4E22-A823-E55BA69C8CEB}">
  <ds:schemaRefs/>
</ds:datastoreItem>
</file>

<file path=customXml/itemProps2.xml><?xml version="1.0" encoding="utf-8"?>
<ds:datastoreItem xmlns:ds="http://schemas.openxmlformats.org/officeDocument/2006/customXml" ds:itemID="{F6B14D5F-B35E-4BE4-8A18-DBEB7A8C6C30}">
  <ds:schemaRefs/>
</ds:datastoreItem>
</file>

<file path=customXml/itemProps3.xml><?xml version="1.0" encoding="utf-8"?>
<ds:datastoreItem xmlns:ds="http://schemas.openxmlformats.org/officeDocument/2006/customXml" ds:itemID="{0F9A6C2A-C9EF-4750-9F60-03F66EE6EA39}">
  <ds:schemaRefs/>
</ds:datastoreItem>
</file>

<file path=docProps/app.xml><?xml version="1.0" encoding="utf-8"?>
<Properties xmlns="http://schemas.openxmlformats.org/officeDocument/2006/extended-properties" xmlns:vt="http://schemas.openxmlformats.org/officeDocument/2006/docPropsVTypes">
  <TotalTime>0</TotalTime>
  <Words>890</Words>
  <Application>WPS 演示</Application>
  <PresentationFormat>Widescreen</PresentationFormat>
  <Paragraphs>18</Paragraphs>
  <Slides>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vt:i4>
      </vt:variant>
    </vt:vector>
  </HeadingPairs>
  <TitlesOfParts>
    <vt:vector size="15" baseType="lpstr">
      <vt:lpstr>Arial</vt:lpstr>
      <vt:lpstr>宋体</vt:lpstr>
      <vt:lpstr>Wingdings</vt:lpstr>
      <vt:lpstr>黑体</vt:lpstr>
      <vt:lpstr>Calibri Light</vt:lpstr>
      <vt:lpstr>微软雅黑</vt:lpstr>
      <vt:lpstr>Arial Unicode MS</vt:lpstr>
      <vt:lpstr>Calibri</vt:lpstr>
      <vt:lpstr>等线</vt:lpstr>
      <vt:lpstr>Office Theme</vt:lpstr>
      <vt:lpstr>Panel Discussion</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Schlosman</dc:creator>
  <cp:lastModifiedBy>菲坚强</cp:lastModifiedBy>
  <cp:revision>24</cp:revision>
  <dcterms:created xsi:type="dcterms:W3CDTF">2021-04-28T15:23:00Z</dcterms:created>
  <dcterms:modified xsi:type="dcterms:W3CDTF">2024-04-18T16:41:43Z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0x0101005BBCA211D28BBC4DA87AF10D63B137E3</vt:lpwstr>
  </property>
  <property fmtid="{D5CDD505-2E9C-101B-9397-08002B2CF9AE}" pid="3" name="ICV">
    <vt:lpwstr>BD793AAA5C874D53B2C3CED3DEC4F810_12</vt:lpwstr>
  </property>
  <property fmtid="{D5CDD505-2E9C-101B-9397-08002B2CF9AE}" pid="4" name="KSOProductBuildVer">
    <vt:lpwstr>2052-12.1.0.16417</vt:lpwstr>
  </property>
</Properties>
</file>