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4"/>
  </p:notesMasterIdLst>
  <p:sldIdLst>
    <p:sldId id="256" r:id="rId5"/>
    <p:sldId id="258" r:id="rId6"/>
    <p:sldId id="260" r:id="rId7"/>
    <p:sldId id="270" r:id="rId8"/>
    <p:sldId id="261" r:id="rId9"/>
    <p:sldId id="266" r:id="rId10"/>
    <p:sldId id="269" r:id="rId11"/>
    <p:sldId id="265" r:id="rId12"/>
    <p:sldId id="267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D8A601-3884-4A20-862B-3862E60616F4}" v="32" dt="2024-04-18T15:16:47.9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78" autoAdjust="0"/>
    <p:restoredTop sz="94660"/>
  </p:normalViewPr>
  <p:slideViewPr>
    <p:cSldViewPr snapToGrid="0">
      <p:cViewPr varScale="1">
        <p:scale>
          <a:sx n="66" d="100"/>
          <a:sy n="66" d="100"/>
        </p:scale>
        <p:origin x="78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RGAN, Simon Philip" userId="97b6d1c3-9da2-4eb4-a336-2439837242fe" providerId="ADAL" clId="{37D8A601-3884-4A20-862B-3862E60616F4}"/>
    <pc:docChg chg="undo custSel addSld delSld modSld">
      <pc:chgData name="MORGAN, Simon Philip" userId="97b6d1c3-9da2-4eb4-a336-2439837242fe" providerId="ADAL" clId="{37D8A601-3884-4A20-862B-3862E60616F4}" dt="2024-04-18T23:48:00.859" v="2578" actId="5793"/>
      <pc:docMkLst>
        <pc:docMk/>
      </pc:docMkLst>
      <pc:sldChg chg="modSp mod">
        <pc:chgData name="MORGAN, Simon Philip" userId="97b6d1c3-9da2-4eb4-a336-2439837242fe" providerId="ADAL" clId="{37D8A601-3884-4A20-862B-3862E60616F4}" dt="2024-04-17T13:08:12.102" v="3" actId="113"/>
        <pc:sldMkLst>
          <pc:docMk/>
          <pc:sldMk cId="0" sldId="256"/>
        </pc:sldMkLst>
        <pc:spChg chg="mod">
          <ac:chgData name="MORGAN, Simon Philip" userId="97b6d1c3-9da2-4eb4-a336-2439837242fe" providerId="ADAL" clId="{37D8A601-3884-4A20-862B-3862E60616F4}" dt="2024-04-17T13:08:12.102" v="3" actId="113"/>
          <ac:spMkLst>
            <pc:docMk/>
            <pc:sldMk cId="0" sldId="256"/>
            <ac:spMk id="4" creationId="{00000000-0000-0000-0000-000000000000}"/>
          </ac:spMkLst>
        </pc:spChg>
      </pc:sldChg>
      <pc:sldChg chg="modSp mod">
        <pc:chgData name="MORGAN, Simon Philip" userId="97b6d1c3-9da2-4eb4-a336-2439837242fe" providerId="ADAL" clId="{37D8A601-3884-4A20-862B-3862E60616F4}" dt="2024-04-18T13:59:14.859" v="2522" actId="1076"/>
        <pc:sldMkLst>
          <pc:docMk/>
          <pc:sldMk cId="0" sldId="258"/>
        </pc:sldMkLst>
        <pc:spChg chg="mod">
          <ac:chgData name="MORGAN, Simon Philip" userId="97b6d1c3-9da2-4eb4-a336-2439837242fe" providerId="ADAL" clId="{37D8A601-3884-4A20-862B-3862E60616F4}" dt="2024-04-18T12:09:55.067" v="1616" actId="20577"/>
          <ac:spMkLst>
            <pc:docMk/>
            <pc:sldMk cId="0" sldId="258"/>
            <ac:spMk id="3" creationId="{00000000-0000-0000-0000-000000000000}"/>
          </ac:spMkLst>
        </pc:spChg>
        <pc:picChg chg="mod">
          <ac:chgData name="MORGAN, Simon Philip" userId="97b6d1c3-9da2-4eb4-a336-2439837242fe" providerId="ADAL" clId="{37D8A601-3884-4A20-862B-3862E60616F4}" dt="2024-04-18T13:59:14.859" v="2522" actId="1076"/>
          <ac:picMkLst>
            <pc:docMk/>
            <pc:sldMk cId="0" sldId="258"/>
            <ac:picMk id="5" creationId="{00000000-0000-0000-0000-000000000000}"/>
          </ac:picMkLst>
        </pc:picChg>
      </pc:sldChg>
      <pc:sldChg chg="addSp modSp mod">
        <pc:chgData name="MORGAN, Simon Philip" userId="97b6d1c3-9da2-4eb4-a336-2439837242fe" providerId="ADAL" clId="{37D8A601-3884-4A20-862B-3862E60616F4}" dt="2024-04-18T15:29:29.365" v="2563" actId="14100"/>
        <pc:sldMkLst>
          <pc:docMk/>
          <pc:sldMk cId="0" sldId="260"/>
        </pc:sldMkLst>
        <pc:spChg chg="mod">
          <ac:chgData name="MORGAN, Simon Philip" userId="97b6d1c3-9da2-4eb4-a336-2439837242fe" providerId="ADAL" clId="{37D8A601-3884-4A20-862B-3862E60616F4}" dt="2024-04-18T15:29:29.365" v="2563" actId="14100"/>
          <ac:spMkLst>
            <pc:docMk/>
            <pc:sldMk cId="0" sldId="260"/>
            <ac:spMk id="3" creationId="{00000000-0000-0000-0000-000000000000}"/>
          </ac:spMkLst>
        </pc:spChg>
        <pc:picChg chg="mod">
          <ac:chgData name="MORGAN, Simon Philip" userId="97b6d1c3-9da2-4eb4-a336-2439837242fe" providerId="ADAL" clId="{37D8A601-3884-4A20-862B-3862E60616F4}" dt="2024-04-18T15:17:02.598" v="2559" actId="1076"/>
          <ac:picMkLst>
            <pc:docMk/>
            <pc:sldMk cId="0" sldId="260"/>
            <ac:picMk id="4" creationId="{00000000-0000-0000-0000-000000000000}"/>
          </ac:picMkLst>
        </pc:picChg>
        <pc:picChg chg="add mod">
          <ac:chgData name="MORGAN, Simon Philip" userId="97b6d1c3-9da2-4eb4-a336-2439837242fe" providerId="ADAL" clId="{37D8A601-3884-4A20-862B-3862E60616F4}" dt="2024-04-18T15:16:59.514" v="2558" actId="1076"/>
          <ac:picMkLst>
            <pc:docMk/>
            <pc:sldMk cId="0" sldId="260"/>
            <ac:picMk id="6" creationId="{DAC12CEE-9B96-A8CE-2D54-CEB495191905}"/>
          </ac:picMkLst>
        </pc:picChg>
      </pc:sldChg>
      <pc:sldChg chg="addSp delSp modSp mod">
        <pc:chgData name="MORGAN, Simon Philip" userId="97b6d1c3-9da2-4eb4-a336-2439837242fe" providerId="ADAL" clId="{37D8A601-3884-4A20-862B-3862E60616F4}" dt="2024-04-18T12:50:37.431" v="2035" actId="27636"/>
        <pc:sldMkLst>
          <pc:docMk/>
          <pc:sldMk cId="0" sldId="261"/>
        </pc:sldMkLst>
        <pc:spChg chg="mod">
          <ac:chgData name="MORGAN, Simon Philip" userId="97b6d1c3-9da2-4eb4-a336-2439837242fe" providerId="ADAL" clId="{37D8A601-3884-4A20-862B-3862E60616F4}" dt="2024-04-18T12:50:37.431" v="2035" actId="27636"/>
          <ac:spMkLst>
            <pc:docMk/>
            <pc:sldMk cId="0" sldId="261"/>
            <ac:spMk id="3" creationId="{00000000-0000-0000-0000-000000000000}"/>
          </ac:spMkLst>
        </pc:spChg>
        <pc:spChg chg="add mod">
          <ac:chgData name="MORGAN, Simon Philip" userId="97b6d1c3-9da2-4eb4-a336-2439837242fe" providerId="ADAL" clId="{37D8A601-3884-4A20-862B-3862E60616F4}" dt="2024-04-18T12:50:00.639" v="2033" actId="1076"/>
          <ac:spMkLst>
            <pc:docMk/>
            <pc:sldMk cId="0" sldId="261"/>
            <ac:spMk id="4" creationId="{CADA3EF0-EEFD-CC9F-C041-E7F8FA02111C}"/>
          </ac:spMkLst>
        </pc:spChg>
        <pc:picChg chg="add del mod">
          <ac:chgData name="MORGAN, Simon Philip" userId="97b6d1c3-9da2-4eb4-a336-2439837242fe" providerId="ADAL" clId="{37D8A601-3884-4A20-862B-3862E60616F4}" dt="2024-04-17T15:24:14.025" v="1105" actId="478"/>
          <ac:picMkLst>
            <pc:docMk/>
            <pc:sldMk cId="0" sldId="261"/>
            <ac:picMk id="4" creationId="{D8F8E045-4500-3E79-E525-CBA48066D1E1}"/>
          </ac:picMkLst>
        </pc:picChg>
        <pc:picChg chg="add mod">
          <ac:chgData name="MORGAN, Simon Philip" userId="97b6d1c3-9da2-4eb4-a336-2439837242fe" providerId="ADAL" clId="{37D8A601-3884-4A20-862B-3862E60616F4}" dt="2024-04-18T12:49:38.747" v="2029" actId="1076"/>
          <ac:picMkLst>
            <pc:docMk/>
            <pc:sldMk cId="0" sldId="261"/>
            <ac:picMk id="5" creationId="{A8BD4A4B-B25F-FEC5-D588-D6637D428CF2}"/>
          </ac:picMkLst>
        </pc:picChg>
        <pc:picChg chg="add mod">
          <ac:chgData name="MORGAN, Simon Philip" userId="97b6d1c3-9da2-4eb4-a336-2439837242fe" providerId="ADAL" clId="{37D8A601-3884-4A20-862B-3862E60616F4}" dt="2024-04-18T12:49:52.170" v="2032" actId="1076"/>
          <ac:picMkLst>
            <pc:docMk/>
            <pc:sldMk cId="0" sldId="261"/>
            <ac:picMk id="6" creationId="{6A5DC245-2F08-995D-AB6A-73E68AEC1D63}"/>
          </ac:picMkLst>
        </pc:picChg>
        <pc:picChg chg="add del mod">
          <ac:chgData name="MORGAN, Simon Philip" userId="97b6d1c3-9da2-4eb4-a336-2439837242fe" providerId="ADAL" clId="{37D8A601-3884-4A20-862B-3862E60616F4}" dt="2024-04-18T12:39:19.090" v="1752" actId="21"/>
          <ac:picMkLst>
            <pc:docMk/>
            <pc:sldMk cId="0" sldId="261"/>
            <ac:picMk id="7" creationId="{15639BDD-6BFB-4FD2-FDD0-97168121AA92}"/>
          </ac:picMkLst>
        </pc:picChg>
        <pc:picChg chg="add mod">
          <ac:chgData name="MORGAN, Simon Philip" userId="97b6d1c3-9da2-4eb4-a336-2439837242fe" providerId="ADAL" clId="{37D8A601-3884-4A20-862B-3862E60616F4}" dt="2024-04-18T12:49:40.746" v="2030" actId="1076"/>
          <ac:picMkLst>
            <pc:docMk/>
            <pc:sldMk cId="0" sldId="261"/>
            <ac:picMk id="8" creationId="{56D943E0-BA33-1D58-25C2-6C2317CD0E2B}"/>
          </ac:picMkLst>
        </pc:picChg>
        <pc:picChg chg="add mod">
          <ac:chgData name="MORGAN, Simon Philip" userId="97b6d1c3-9da2-4eb4-a336-2439837242fe" providerId="ADAL" clId="{37D8A601-3884-4A20-862B-3862E60616F4}" dt="2024-04-18T12:49:32.862" v="2027" actId="1076"/>
          <ac:picMkLst>
            <pc:docMk/>
            <pc:sldMk cId="0" sldId="261"/>
            <ac:picMk id="9" creationId="{224C7B40-C3FF-4202-233F-37952EA21928}"/>
          </ac:picMkLst>
        </pc:picChg>
      </pc:sldChg>
      <pc:sldChg chg="del">
        <pc:chgData name="MORGAN, Simon Philip" userId="97b6d1c3-9da2-4eb4-a336-2439837242fe" providerId="ADAL" clId="{37D8A601-3884-4A20-862B-3862E60616F4}" dt="2024-04-17T13:01:53.946" v="0" actId="2696"/>
        <pc:sldMkLst>
          <pc:docMk/>
          <pc:sldMk cId="0" sldId="262"/>
        </pc:sldMkLst>
      </pc:sldChg>
      <pc:sldChg chg="addSp delSp modSp del mod">
        <pc:chgData name="MORGAN, Simon Philip" userId="97b6d1c3-9da2-4eb4-a336-2439837242fe" providerId="ADAL" clId="{37D8A601-3884-4A20-862B-3862E60616F4}" dt="2024-04-17T14:45:28.795" v="644" actId="2696"/>
        <pc:sldMkLst>
          <pc:docMk/>
          <pc:sldMk cId="0" sldId="263"/>
        </pc:sldMkLst>
        <pc:spChg chg="del mod">
          <ac:chgData name="MORGAN, Simon Philip" userId="97b6d1c3-9da2-4eb4-a336-2439837242fe" providerId="ADAL" clId="{37D8A601-3884-4A20-862B-3862E60616F4}" dt="2024-04-17T14:42:14.548" v="638" actId="26606"/>
          <ac:spMkLst>
            <pc:docMk/>
            <pc:sldMk cId="0" sldId="263"/>
            <ac:spMk id="3" creationId="{00000000-0000-0000-0000-000000000000}"/>
          </ac:spMkLst>
        </pc:spChg>
        <pc:graphicFrameChg chg="add mod">
          <ac:chgData name="MORGAN, Simon Philip" userId="97b6d1c3-9da2-4eb4-a336-2439837242fe" providerId="ADAL" clId="{37D8A601-3884-4A20-862B-3862E60616F4}" dt="2024-04-17T14:45:12.183" v="643"/>
          <ac:graphicFrameMkLst>
            <pc:docMk/>
            <pc:sldMk cId="0" sldId="263"/>
            <ac:graphicFrameMk id="9" creationId="{F08B2105-22AD-10CB-E210-D0236EE5C7AC}"/>
          </ac:graphicFrameMkLst>
        </pc:graphicFrameChg>
        <pc:picChg chg="add mod">
          <ac:chgData name="MORGAN, Simon Philip" userId="97b6d1c3-9da2-4eb4-a336-2439837242fe" providerId="ADAL" clId="{37D8A601-3884-4A20-862B-3862E60616F4}" dt="2024-04-17T14:39:00.429" v="632" actId="1076"/>
          <ac:picMkLst>
            <pc:docMk/>
            <pc:sldMk cId="0" sldId="263"/>
            <ac:picMk id="4" creationId="{340400DE-A933-3DFB-AFB3-CF0B8F812C39}"/>
          </ac:picMkLst>
        </pc:picChg>
        <pc:picChg chg="add mod">
          <ac:chgData name="MORGAN, Simon Philip" userId="97b6d1c3-9da2-4eb4-a336-2439837242fe" providerId="ADAL" clId="{37D8A601-3884-4A20-862B-3862E60616F4}" dt="2024-04-17T14:39:03.401" v="633" actId="1076"/>
          <ac:picMkLst>
            <pc:docMk/>
            <pc:sldMk cId="0" sldId="263"/>
            <ac:picMk id="5" creationId="{E2F5253C-14C2-64F8-2607-949000DACEC7}"/>
          </ac:picMkLst>
        </pc:picChg>
        <pc:picChg chg="add del mod">
          <ac:chgData name="MORGAN, Simon Philip" userId="97b6d1c3-9da2-4eb4-a336-2439837242fe" providerId="ADAL" clId="{37D8A601-3884-4A20-862B-3862E60616F4}" dt="2024-04-17T14:21:31.430" v="262" actId="21"/>
          <ac:picMkLst>
            <pc:docMk/>
            <pc:sldMk cId="0" sldId="263"/>
            <ac:picMk id="6" creationId="{B55FDED9-4481-AA07-988D-B96F4BCE1D1D}"/>
          </ac:picMkLst>
        </pc:picChg>
        <pc:picChg chg="add mod">
          <ac:chgData name="MORGAN, Simon Philip" userId="97b6d1c3-9da2-4eb4-a336-2439837242fe" providerId="ADAL" clId="{37D8A601-3884-4A20-862B-3862E60616F4}" dt="2024-04-17T14:40:48.017" v="636" actId="1076"/>
          <ac:picMkLst>
            <pc:docMk/>
            <pc:sldMk cId="0" sldId="263"/>
            <ac:picMk id="7" creationId="{541DDD34-B426-067C-7683-13AAD72F597E}"/>
          </ac:picMkLst>
        </pc:picChg>
      </pc:sldChg>
      <pc:sldChg chg="del">
        <pc:chgData name="MORGAN, Simon Philip" userId="97b6d1c3-9da2-4eb4-a336-2439837242fe" providerId="ADAL" clId="{37D8A601-3884-4A20-862B-3862E60616F4}" dt="2024-04-17T13:02:34.829" v="1" actId="2696"/>
        <pc:sldMkLst>
          <pc:docMk/>
          <pc:sldMk cId="0" sldId="264"/>
        </pc:sldMkLst>
      </pc:sldChg>
      <pc:sldChg chg="modSp mod">
        <pc:chgData name="MORGAN, Simon Philip" userId="97b6d1c3-9da2-4eb4-a336-2439837242fe" providerId="ADAL" clId="{37D8A601-3884-4A20-862B-3862E60616F4}" dt="2024-04-17T14:12:04.771" v="194" actId="27636"/>
        <pc:sldMkLst>
          <pc:docMk/>
          <pc:sldMk cId="0" sldId="265"/>
        </pc:sldMkLst>
        <pc:spChg chg="mod">
          <ac:chgData name="MORGAN, Simon Philip" userId="97b6d1c3-9da2-4eb4-a336-2439837242fe" providerId="ADAL" clId="{37D8A601-3884-4A20-862B-3862E60616F4}" dt="2024-04-17T14:12:04.771" v="194" actId="27636"/>
          <ac:spMkLst>
            <pc:docMk/>
            <pc:sldMk cId="0" sldId="265"/>
            <ac:spMk id="4" creationId="{00000000-0000-0000-0000-000000000000}"/>
          </ac:spMkLst>
        </pc:spChg>
      </pc:sldChg>
      <pc:sldChg chg="addSp modSp mod">
        <pc:chgData name="MORGAN, Simon Philip" userId="97b6d1c3-9da2-4eb4-a336-2439837242fe" providerId="ADAL" clId="{37D8A601-3884-4A20-862B-3862E60616F4}" dt="2024-04-18T12:53:34.038" v="2052" actId="1076"/>
        <pc:sldMkLst>
          <pc:docMk/>
          <pc:sldMk cId="0" sldId="266"/>
        </pc:sldMkLst>
        <pc:spChg chg="mod">
          <ac:chgData name="MORGAN, Simon Philip" userId="97b6d1c3-9da2-4eb4-a336-2439837242fe" providerId="ADAL" clId="{37D8A601-3884-4A20-862B-3862E60616F4}" dt="2024-04-18T12:53:18.684" v="2050" actId="255"/>
          <ac:spMkLst>
            <pc:docMk/>
            <pc:sldMk cId="0" sldId="266"/>
            <ac:spMk id="3" creationId="{00000000-0000-0000-0000-000000000000}"/>
          </ac:spMkLst>
        </pc:spChg>
        <pc:picChg chg="add mod">
          <ac:chgData name="MORGAN, Simon Philip" userId="97b6d1c3-9da2-4eb4-a336-2439837242fe" providerId="ADAL" clId="{37D8A601-3884-4A20-862B-3862E60616F4}" dt="2024-04-18T12:53:34.038" v="2052" actId="1076"/>
          <ac:picMkLst>
            <pc:docMk/>
            <pc:sldMk cId="0" sldId="266"/>
            <ac:picMk id="4" creationId="{490E67D7-DB67-B3C3-5EF8-766FAA5C9B02}"/>
          </ac:picMkLst>
        </pc:picChg>
        <pc:picChg chg="add mod">
          <ac:chgData name="MORGAN, Simon Philip" userId="97b6d1c3-9da2-4eb4-a336-2439837242fe" providerId="ADAL" clId="{37D8A601-3884-4A20-862B-3862E60616F4}" dt="2024-04-18T12:53:31.125" v="2051" actId="1076"/>
          <ac:picMkLst>
            <pc:docMk/>
            <pc:sldMk cId="0" sldId="266"/>
            <ac:picMk id="5" creationId="{756EEB68-19C6-67D1-A889-1CFC33B19346}"/>
          </ac:picMkLst>
        </pc:picChg>
      </pc:sldChg>
      <pc:sldChg chg="del">
        <pc:chgData name="MORGAN, Simon Philip" userId="97b6d1c3-9da2-4eb4-a336-2439837242fe" providerId="ADAL" clId="{37D8A601-3884-4A20-862B-3862E60616F4}" dt="2024-04-17T13:08:02.423" v="2" actId="2696"/>
        <pc:sldMkLst>
          <pc:docMk/>
          <pc:sldMk cId="0" sldId="268"/>
        </pc:sldMkLst>
      </pc:sldChg>
      <pc:sldChg chg="addSp delSp modSp mod">
        <pc:chgData name="MORGAN, Simon Philip" userId="97b6d1c3-9da2-4eb4-a336-2439837242fe" providerId="ADAL" clId="{37D8A601-3884-4A20-862B-3862E60616F4}" dt="2024-04-18T13:53:56.987" v="2520" actId="27636"/>
        <pc:sldMkLst>
          <pc:docMk/>
          <pc:sldMk cId="0" sldId="269"/>
        </pc:sldMkLst>
        <pc:spChg chg="mod">
          <ac:chgData name="MORGAN, Simon Philip" userId="97b6d1c3-9da2-4eb4-a336-2439837242fe" providerId="ADAL" clId="{37D8A601-3884-4A20-862B-3862E60616F4}" dt="2024-04-18T13:53:56.987" v="2520" actId="27636"/>
          <ac:spMkLst>
            <pc:docMk/>
            <pc:sldMk cId="0" sldId="269"/>
            <ac:spMk id="3" creationId="{00000000-0000-0000-0000-000000000000}"/>
          </ac:spMkLst>
        </pc:spChg>
        <pc:picChg chg="add mod">
          <ac:chgData name="MORGAN, Simon Philip" userId="97b6d1c3-9da2-4eb4-a336-2439837242fe" providerId="ADAL" clId="{37D8A601-3884-4A20-862B-3862E60616F4}" dt="2024-04-18T13:53:40.786" v="2517" actId="1076"/>
          <ac:picMkLst>
            <pc:docMk/>
            <pc:sldMk cId="0" sldId="269"/>
            <ac:picMk id="4" creationId="{04CC8B1C-1CBF-2F48-F7D5-B32C60EF9D24}"/>
          </ac:picMkLst>
        </pc:picChg>
        <pc:picChg chg="add del">
          <ac:chgData name="MORGAN, Simon Philip" userId="97b6d1c3-9da2-4eb4-a336-2439837242fe" providerId="ADAL" clId="{37D8A601-3884-4A20-862B-3862E60616F4}" dt="2024-04-18T13:17:18.617" v="2192" actId="21"/>
          <ac:picMkLst>
            <pc:docMk/>
            <pc:sldMk cId="0" sldId="269"/>
            <ac:picMk id="5" creationId="{496E1C43-44A8-E8BF-0E7B-2D109C508546}"/>
          </ac:picMkLst>
        </pc:picChg>
        <pc:picChg chg="add del mod">
          <ac:chgData name="MORGAN, Simon Philip" userId="97b6d1c3-9da2-4eb4-a336-2439837242fe" providerId="ADAL" clId="{37D8A601-3884-4A20-862B-3862E60616F4}" dt="2024-04-18T13:51:35.130" v="2503" actId="478"/>
          <ac:picMkLst>
            <pc:docMk/>
            <pc:sldMk cId="0" sldId="269"/>
            <ac:picMk id="5" creationId="{AB8F9AC4-E6DB-FB2C-3419-D8DF6AC1DBAE}"/>
          </ac:picMkLst>
        </pc:picChg>
        <pc:picChg chg="add del mod">
          <ac:chgData name="MORGAN, Simon Philip" userId="97b6d1c3-9da2-4eb4-a336-2439837242fe" providerId="ADAL" clId="{37D8A601-3884-4A20-862B-3862E60616F4}" dt="2024-04-18T13:17:14.749" v="2191" actId="21"/>
          <ac:picMkLst>
            <pc:docMk/>
            <pc:sldMk cId="0" sldId="269"/>
            <ac:picMk id="6" creationId="{42209EE3-57A8-3B4E-111A-92029C7FC41D}"/>
          </ac:picMkLst>
        </pc:picChg>
        <pc:picChg chg="add mod">
          <ac:chgData name="MORGAN, Simon Philip" userId="97b6d1c3-9da2-4eb4-a336-2439837242fe" providerId="ADAL" clId="{37D8A601-3884-4A20-862B-3862E60616F4}" dt="2024-04-18T13:53:17.256" v="2513" actId="1076"/>
          <ac:picMkLst>
            <pc:docMk/>
            <pc:sldMk cId="0" sldId="269"/>
            <ac:picMk id="6" creationId="{D3C039D7-508D-996E-247A-0A370D669858}"/>
          </ac:picMkLst>
        </pc:picChg>
        <pc:picChg chg="add mod">
          <ac:chgData name="MORGAN, Simon Philip" userId="97b6d1c3-9da2-4eb4-a336-2439837242fe" providerId="ADAL" clId="{37D8A601-3884-4A20-862B-3862E60616F4}" dt="2024-04-18T13:53:45.431" v="2518" actId="1076"/>
          <ac:picMkLst>
            <pc:docMk/>
            <pc:sldMk cId="0" sldId="269"/>
            <ac:picMk id="7" creationId="{AE78AB12-959C-41DA-1BBF-E831720B5FBB}"/>
          </ac:picMkLst>
        </pc:picChg>
        <pc:picChg chg="add mod">
          <ac:chgData name="MORGAN, Simon Philip" userId="97b6d1c3-9da2-4eb4-a336-2439837242fe" providerId="ADAL" clId="{37D8A601-3884-4A20-862B-3862E60616F4}" dt="2024-04-18T13:53:25.315" v="2515" actId="1076"/>
          <ac:picMkLst>
            <pc:docMk/>
            <pc:sldMk cId="0" sldId="269"/>
            <ac:picMk id="8" creationId="{DF71A776-E14D-8990-E3AD-D1909E835FFB}"/>
          </ac:picMkLst>
        </pc:picChg>
        <pc:picChg chg="add mod">
          <ac:chgData name="MORGAN, Simon Philip" userId="97b6d1c3-9da2-4eb4-a336-2439837242fe" providerId="ADAL" clId="{37D8A601-3884-4A20-862B-3862E60616F4}" dt="2024-04-18T13:47:24.862" v="2482" actId="1076"/>
          <ac:picMkLst>
            <pc:docMk/>
            <pc:sldMk cId="0" sldId="269"/>
            <ac:picMk id="9" creationId="{4CF4376B-E6D4-35FF-FF4B-344B43824802}"/>
          </ac:picMkLst>
        </pc:picChg>
        <pc:picChg chg="add del">
          <ac:chgData name="MORGAN, Simon Philip" userId="97b6d1c3-9da2-4eb4-a336-2439837242fe" providerId="ADAL" clId="{37D8A601-3884-4A20-862B-3862E60616F4}" dt="2024-04-18T13:31:39.694" v="2369"/>
          <ac:picMkLst>
            <pc:docMk/>
            <pc:sldMk cId="0" sldId="269"/>
            <ac:picMk id="10" creationId="{B49BA8A7-A8FA-E0B7-9448-5540D00890BC}"/>
          </ac:picMkLst>
        </pc:picChg>
        <pc:picChg chg="add mod">
          <ac:chgData name="MORGAN, Simon Philip" userId="97b6d1c3-9da2-4eb4-a336-2439837242fe" providerId="ADAL" clId="{37D8A601-3884-4A20-862B-3862E60616F4}" dt="2024-04-18T13:53:21.270" v="2514" actId="1076"/>
          <ac:picMkLst>
            <pc:docMk/>
            <pc:sldMk cId="0" sldId="269"/>
            <ac:picMk id="10" creationId="{C35B6A29-7FE5-9ED3-0D19-5A7A59984436}"/>
          </ac:picMkLst>
        </pc:picChg>
      </pc:sldChg>
      <pc:sldChg chg="modSp add mod">
        <pc:chgData name="MORGAN, Simon Philip" userId="97b6d1c3-9da2-4eb4-a336-2439837242fe" providerId="ADAL" clId="{37D8A601-3884-4A20-862B-3862E60616F4}" dt="2024-04-18T23:48:00.859" v="2578" actId="5793"/>
        <pc:sldMkLst>
          <pc:docMk/>
          <pc:sldMk cId="2633939803" sldId="270"/>
        </pc:sldMkLst>
        <pc:spChg chg="mod">
          <ac:chgData name="MORGAN, Simon Philip" userId="97b6d1c3-9da2-4eb4-a336-2439837242fe" providerId="ADAL" clId="{37D8A601-3884-4A20-862B-3862E60616F4}" dt="2024-04-18T23:48:00.859" v="2578" actId="5793"/>
          <ac:spMkLst>
            <pc:docMk/>
            <pc:sldMk cId="2633939803" sldId="270"/>
            <ac:spMk id="3" creationId="{00000000-0000-0000-0000-000000000000}"/>
          </ac:spMkLst>
        </pc:spChg>
        <pc:picChg chg="mod">
          <ac:chgData name="MORGAN, Simon Philip" userId="97b6d1c3-9da2-4eb4-a336-2439837242fe" providerId="ADAL" clId="{37D8A601-3884-4A20-862B-3862E60616F4}" dt="2024-04-17T14:45:45.235" v="645" actId="1076"/>
          <ac:picMkLst>
            <pc:docMk/>
            <pc:sldMk cId="2633939803" sldId="270"/>
            <ac:picMk id="7" creationId="{541DDD34-B426-067C-7683-13AAD72F597E}"/>
          </ac:picMkLst>
        </pc:picChg>
      </pc:sldChg>
      <pc:sldChg chg="modSp del mod">
        <pc:chgData name="MORGAN, Simon Philip" userId="97b6d1c3-9da2-4eb4-a336-2439837242fe" providerId="ADAL" clId="{37D8A601-3884-4A20-862B-3862E60616F4}" dt="2024-04-18T13:54:18.340" v="2521" actId="2696"/>
        <pc:sldMkLst>
          <pc:docMk/>
          <pc:sldMk cId="771695925" sldId="271"/>
        </pc:sldMkLst>
        <pc:spChg chg="mod">
          <ac:chgData name="MORGAN, Simon Philip" userId="97b6d1c3-9da2-4eb4-a336-2439837242fe" providerId="ADAL" clId="{37D8A601-3884-4A20-862B-3862E60616F4}" dt="2024-04-18T13:51:25.955" v="2502" actId="14100"/>
          <ac:spMkLst>
            <pc:docMk/>
            <pc:sldMk cId="771695925" sldId="271"/>
            <ac:spMk id="6" creationId="{5C8D08F4-8F27-B6CD-64BF-16BD21F7F90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9D1B8-8D2D-4906-BAB6-ABA9432360D0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B4EC5-73A5-475F-A6D1-628DDDCEDEE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353" y="841013"/>
            <a:ext cx="6183166" cy="1342522"/>
          </a:xfrm>
        </p:spPr>
        <p:txBody>
          <a:bodyPr anchor="t" anchorCtr="0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353" y="2568168"/>
            <a:ext cx="6183166" cy="134252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16945" y="1960559"/>
            <a:ext cx="6425619" cy="98477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Technical Secretary Summary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43690" y="3531235"/>
            <a:ext cx="6425619" cy="1342521"/>
          </a:xfrm>
        </p:spPr>
        <p:txBody>
          <a:bodyPr/>
          <a:lstStyle/>
          <a:p>
            <a:r>
              <a:rPr lang="en-US" dirty="0"/>
              <a:t>S Morgan</a:t>
            </a:r>
          </a:p>
          <a:p>
            <a:r>
              <a:rPr lang="en-US" dirty="0"/>
              <a:t>K Maekelae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261" y="365125"/>
            <a:ext cx="11610343" cy="1325563"/>
          </a:xfrm>
        </p:spPr>
        <p:txBody>
          <a:bodyPr/>
          <a:lstStyle/>
          <a:p>
            <a:r>
              <a:rPr lang="en-US" sz="4000" dirty="0"/>
              <a:t>Operational Performance Improvement </a:t>
            </a:r>
            <a:r>
              <a:rPr lang="en-US" sz="2000" dirty="0"/>
              <a:t>– Getting Better at What We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396" y="1613685"/>
            <a:ext cx="9346758" cy="451760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Importance of being able to self-identify issues</a:t>
            </a:r>
          </a:p>
          <a:p>
            <a:pPr lvl="1"/>
            <a:r>
              <a:rPr lang="en-US" dirty="0"/>
              <a:t>Become more self-aware &amp; being able to resolve issues before consequences are felt</a:t>
            </a:r>
          </a:p>
          <a:p>
            <a:pPr lvl="1"/>
            <a:endParaRPr lang="en-US" dirty="0"/>
          </a:p>
          <a:p>
            <a:r>
              <a:rPr lang="en-US" dirty="0"/>
              <a:t>Impact of supporting organizations in early identification of declining performance</a:t>
            </a:r>
          </a:p>
          <a:p>
            <a:pPr lvl="1"/>
            <a:r>
              <a:rPr lang="en-US" dirty="0" err="1"/>
              <a:t>ePM</a:t>
            </a:r>
            <a:r>
              <a:rPr lang="en-US" dirty="0"/>
              <a:t> initiative  </a:t>
            </a:r>
          </a:p>
          <a:p>
            <a:pPr lvl="1"/>
            <a:r>
              <a:rPr lang="en-US" dirty="0"/>
              <a:t>“Staying on Top” – “</a:t>
            </a:r>
            <a:r>
              <a:rPr lang="en-US" i="1" dirty="0"/>
              <a:t>As an Industry we are Only as Strong as our Weakest Link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One of keys to sustaining high operating standards - effective operating experience process – “D</a:t>
            </a:r>
            <a:r>
              <a:rPr lang="en-US" i="1" dirty="0"/>
              <a:t>on’t be a Bystander</a:t>
            </a:r>
            <a:r>
              <a:rPr lang="en-US" dirty="0"/>
              <a:t>”….</a:t>
            </a:r>
            <a:br>
              <a:rPr lang="en-US" dirty="0"/>
            </a:br>
            <a:endParaRPr lang="en-US" dirty="0"/>
          </a:p>
          <a:p>
            <a:r>
              <a:rPr lang="en-US" dirty="0"/>
              <a:t>Innovations providing additional levels of operational safety</a:t>
            </a:r>
          </a:p>
          <a:p>
            <a:pPr lvl="1"/>
            <a:r>
              <a:rPr lang="en-US" dirty="0"/>
              <a:t>Advanced Reactor Designs - High Temperature Gas Cooled Reactor, SMRs</a:t>
            </a:r>
          </a:p>
          <a:p>
            <a:endParaRPr lang="en-US" dirty="0"/>
          </a:p>
        </p:txBody>
      </p:sp>
      <p:pic>
        <p:nvPicPr>
          <p:cNvPr id="5" name="Picture 4" descr="A flashlight with a light beam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508" y="1481447"/>
            <a:ext cx="1670096" cy="97326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A diagram of a circular diagram&#10;&#10;Description automatically generated with medium confidenc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763" y="2278643"/>
            <a:ext cx="1768274" cy="17639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1773" y="4140976"/>
            <a:ext cx="1572616" cy="20729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 and Safety Culture </a:t>
            </a:r>
            <a:r>
              <a:rPr lang="en-US" sz="2800" i="1" dirty="0"/>
              <a:t>– Striving for Excellence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665" y="1475923"/>
            <a:ext cx="8681988" cy="4809373"/>
          </a:xfrm>
        </p:spPr>
        <p:txBody>
          <a:bodyPr>
            <a:normAutofit fontScale="70000" lnSpcReduction="20000"/>
          </a:bodyPr>
          <a:lstStyle/>
          <a:p>
            <a:r>
              <a:rPr lang="en-GB" sz="3400" dirty="0"/>
              <a:t>Sustaining high performance by having strong safety culture</a:t>
            </a:r>
          </a:p>
          <a:p>
            <a:pPr lvl="1"/>
            <a:r>
              <a:rPr lang="en-GB" b="1" dirty="0"/>
              <a:t>Five Core Values </a:t>
            </a:r>
            <a:r>
              <a:rPr lang="en-GB" dirty="0"/>
              <a:t>- behaviours which sustains high performance while also continuously improving</a:t>
            </a:r>
          </a:p>
          <a:p>
            <a:pPr lvl="1"/>
            <a:r>
              <a:rPr lang="en-GB" dirty="0"/>
              <a:t>Safety Culture encompasses - organization, behaviours, perceptions (beliefs &amp; values)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sz="3400" dirty="0"/>
              <a:t>Creating a strong safety culture in operational &amp; new built nuclear power plants</a:t>
            </a:r>
          </a:p>
          <a:p>
            <a:pPr lvl="1"/>
            <a:r>
              <a:rPr lang="en-GB" dirty="0"/>
              <a:t>Impact culture on type organization – established/new/transitional</a:t>
            </a:r>
          </a:p>
          <a:p>
            <a:pPr lvl="1"/>
            <a:r>
              <a:rPr lang="en-GB" i="1" dirty="0"/>
              <a:t>“Human Performance Events are preventable….learn the lessons”</a:t>
            </a:r>
            <a:br>
              <a:rPr lang="en-GB" dirty="0"/>
            </a:br>
            <a:endParaRPr lang="en-GB" dirty="0"/>
          </a:p>
          <a:p>
            <a:r>
              <a:rPr lang="en-GB" sz="3400" dirty="0"/>
              <a:t>Leadership’s role in strong safety culture</a:t>
            </a:r>
          </a:p>
          <a:p>
            <a:pPr lvl="1"/>
            <a:r>
              <a:rPr lang="en-GB" dirty="0"/>
              <a:t>Seven Behaviour Habits of Excellent Nuclear Professional Leadership</a:t>
            </a:r>
          </a:p>
          <a:p>
            <a:pPr lvl="1"/>
            <a:r>
              <a:rPr lang="en-GB" dirty="0"/>
              <a:t>Vision - </a:t>
            </a:r>
            <a:r>
              <a:rPr lang="en-GB" i="1" dirty="0"/>
              <a:t>“Becoming a World Class Enterprise”</a:t>
            </a:r>
          </a:p>
          <a:p>
            <a:pPr lvl="1"/>
            <a:r>
              <a:rPr lang="en-GB" dirty="0"/>
              <a:t>Importance diverse methods assess safety culture</a:t>
            </a:r>
          </a:p>
          <a:p>
            <a:pPr lvl="1"/>
            <a:r>
              <a:rPr lang="en-GB" dirty="0"/>
              <a:t>Avoidance of </a:t>
            </a:r>
            <a:r>
              <a:rPr lang="en-GB" i="1" dirty="0"/>
              <a:t>Blind Spots – </a:t>
            </a:r>
            <a:r>
              <a:rPr lang="en-GB" dirty="0"/>
              <a:t>Importance of Benchmarking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 algn="ctr">
              <a:buNone/>
            </a:pPr>
            <a:r>
              <a:rPr lang="en-GB" i="1" dirty="0">
                <a:solidFill>
                  <a:schemeClr val="accent1"/>
                </a:solidFill>
              </a:rPr>
              <a:t>Complacency breeds mediocrity….and steals potential</a:t>
            </a:r>
            <a:endParaRPr lang="en-US" i="1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6342" y="1737323"/>
            <a:ext cx="1328287" cy="20335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1653" y="3907857"/>
            <a:ext cx="3469378" cy="2115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C12CEE-9B96-A8CE-2D54-CEB4951919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5289" y="1395427"/>
            <a:ext cx="1400731" cy="13959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Term Operations </a:t>
            </a:r>
            <a:r>
              <a:rPr lang="en-US" sz="2800" i="1" dirty="0"/>
              <a:t>– Extended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435" y="1613868"/>
            <a:ext cx="8738937" cy="452704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Technical Aspects of LTO programmes</a:t>
            </a:r>
          </a:p>
          <a:p>
            <a:pPr lvl="1"/>
            <a:r>
              <a:rPr lang="en-US" dirty="0"/>
              <a:t>Impact radiation on non-replaceable parts such as RPV and core baffle</a:t>
            </a:r>
          </a:p>
          <a:p>
            <a:pPr lvl="2"/>
            <a:r>
              <a:rPr lang="en-US" dirty="0"/>
              <a:t>Optimalization of fuel arrangements extend life non-replaceable parts reduce radiation embrittlement </a:t>
            </a:r>
          </a:p>
          <a:p>
            <a:pPr lvl="1"/>
            <a:r>
              <a:rPr lang="en-US" dirty="0"/>
              <a:t>Examples of Time Limited Ageing Analyses – EQ for Epoxy Coating, cables non-compliant with environmental qualification……</a:t>
            </a:r>
          </a:p>
          <a:p>
            <a:pPr lvl="1"/>
            <a:r>
              <a:rPr lang="en-US" dirty="0"/>
              <a:t>Internal organizational challenges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Regulations, Organization &amp; Public Acceptance</a:t>
            </a:r>
          </a:p>
          <a:p>
            <a:pPr lvl="1"/>
            <a:r>
              <a:rPr lang="en-US" dirty="0"/>
              <a:t>Early engagement with regulator (5 years) </a:t>
            </a:r>
          </a:p>
          <a:p>
            <a:pPr lvl="1"/>
            <a:r>
              <a:rPr lang="en-US" dirty="0"/>
              <a:t>Environmental Licensing Process (4 years)</a:t>
            </a:r>
          </a:p>
          <a:p>
            <a:pPr lvl="1"/>
            <a:r>
              <a:rPr lang="en-US" dirty="0"/>
              <a:t>Use independent peer reviews</a:t>
            </a:r>
          </a:p>
          <a:p>
            <a:pPr lvl="1"/>
            <a:r>
              <a:rPr lang="en-US" dirty="0"/>
              <a:t>Public and governmental acceptance of nuclear power programmes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0400DE-A933-3DFB-AFB3-CF0B8F812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0398" y="1536866"/>
            <a:ext cx="1802518" cy="13255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F5253C-14C2-64F8-2607-949000DAC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7677" y="2949196"/>
            <a:ext cx="2026018" cy="11411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1DDD34-B426-067C-7683-13AAD72F5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1657" y="4520169"/>
            <a:ext cx="2088061" cy="144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939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Oversight </a:t>
            </a:r>
            <a:r>
              <a:rPr lang="en-US" sz="2800" dirty="0"/>
              <a:t>–</a:t>
            </a:r>
            <a:r>
              <a:rPr lang="en-US" dirty="0"/>
              <a:t> </a:t>
            </a:r>
            <a:r>
              <a:rPr lang="en-US" sz="2800" i="1" dirty="0"/>
              <a:t>Influencing Behaviours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4" y="1825625"/>
            <a:ext cx="8431731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Identification of Gaps Impacting on Performance</a:t>
            </a:r>
          </a:p>
          <a:p>
            <a:pPr lvl="1"/>
            <a:r>
              <a:rPr lang="en-US" dirty="0"/>
              <a:t>Safety consequence, identification causes &amp; fixes</a:t>
            </a:r>
          </a:p>
          <a:p>
            <a:pPr lvl="1"/>
            <a:endParaRPr lang="en-US" dirty="0"/>
          </a:p>
          <a:p>
            <a:r>
              <a:rPr lang="en-US" dirty="0"/>
              <a:t>Variety Oversight Models</a:t>
            </a:r>
          </a:p>
          <a:p>
            <a:pPr lvl="1"/>
            <a:r>
              <a:rPr lang="en-US" dirty="0"/>
              <a:t>Criteria – meet CEOs expectations, driven by demand</a:t>
            </a:r>
          </a:p>
          <a:p>
            <a:pPr lvl="1"/>
            <a:r>
              <a:rPr lang="en-US" dirty="0"/>
              <a:t>Independent vs Involvement</a:t>
            </a:r>
          </a:p>
          <a:p>
            <a:pPr lvl="1"/>
            <a:r>
              <a:rPr lang="en-GB" dirty="0"/>
              <a:t>The primary focus of Corporate Oversight to perform independent oversight of operating organization.</a:t>
            </a:r>
          </a:p>
          <a:p>
            <a:pPr lvl="1"/>
            <a:endParaRPr lang="en-US" dirty="0"/>
          </a:p>
          <a:p>
            <a:r>
              <a:rPr lang="en-US" dirty="0"/>
              <a:t>Measuring Efficiency Oversight – Difficult</a:t>
            </a:r>
          </a:p>
          <a:p>
            <a:pPr lvl="1"/>
            <a:r>
              <a:rPr lang="en-US" dirty="0"/>
              <a:t>INSO works best in organizations with effective safety culture</a:t>
            </a:r>
          </a:p>
          <a:p>
            <a:pPr lvl="1"/>
            <a:r>
              <a:rPr lang="en-US" dirty="0"/>
              <a:t>Effective Oversight relies on transparency</a:t>
            </a:r>
          </a:p>
          <a:p>
            <a:pPr lvl="1"/>
            <a:r>
              <a:rPr lang="en-US" dirty="0"/>
              <a:t>Identify gaps together with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BD4A4B-B25F-FEC5-D588-D6637D428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6302" y="1137207"/>
            <a:ext cx="938742" cy="1241899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outerShdw blurRad="50800" dist="50800" dir="5400000" algn="ctr" rotWithShape="0">
              <a:schemeClr val="bg2"/>
            </a:outerShdw>
            <a:softEdge rad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5DC245-2F08-995D-AB6A-73E68AEC1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5008" y="2626201"/>
            <a:ext cx="2005780" cy="1605598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DA3EF0-EEFD-CC9F-C041-E7F8FA02111C}"/>
              </a:ext>
            </a:extLst>
          </p:cNvPr>
          <p:cNvSpPr txBox="1"/>
          <p:nvPr/>
        </p:nvSpPr>
        <p:spPr>
          <a:xfrm>
            <a:off x="9840543" y="3237115"/>
            <a:ext cx="668592" cy="38376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INSO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D943E0-BA33-1D58-25C2-6C2317CD0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6688" y="856815"/>
            <a:ext cx="1708200" cy="11357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4C7B40-C3FF-4202-233F-37952EA219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5673" y="4578947"/>
            <a:ext cx="2799443" cy="15020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Experience </a:t>
            </a:r>
            <a:r>
              <a:rPr lang="en-US" sz="2800" dirty="0"/>
              <a:t>–</a:t>
            </a:r>
            <a:r>
              <a:rPr lang="en-US" dirty="0"/>
              <a:t> </a:t>
            </a:r>
            <a:r>
              <a:rPr lang="en-US" sz="2800" i="1" dirty="0"/>
              <a:t>Completing the Learning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135" y="1540042"/>
            <a:ext cx="8961119" cy="4783756"/>
          </a:xfrm>
        </p:spPr>
        <p:txBody>
          <a:bodyPr>
            <a:normAutofit fontScale="62500" lnSpcReduction="20000"/>
          </a:bodyPr>
          <a:lstStyle/>
          <a:p>
            <a:r>
              <a:rPr lang="en-US" sz="3700" dirty="0"/>
              <a:t>Benefits and Importance of OE</a:t>
            </a:r>
          </a:p>
          <a:p>
            <a:pPr lvl="1"/>
            <a:r>
              <a:rPr lang="en-US" sz="3200" dirty="0"/>
              <a:t>Detection and Prevention better than Correction</a:t>
            </a:r>
          </a:p>
          <a:p>
            <a:pPr lvl="1"/>
            <a:r>
              <a:rPr lang="en-GB" sz="3200" dirty="0"/>
              <a:t>Prevent events are being reported with previously known causes</a:t>
            </a:r>
          </a:p>
          <a:p>
            <a:pPr lvl="1"/>
            <a:r>
              <a:rPr lang="en-GB" sz="3200" dirty="0"/>
              <a:t>Learning culture within organization strongly depends on commitment of leadership</a:t>
            </a:r>
          </a:p>
          <a:p>
            <a:pPr lvl="1"/>
            <a:endParaRPr lang="en-US" dirty="0"/>
          </a:p>
          <a:p>
            <a:r>
              <a:rPr lang="en-US" sz="3700" dirty="0"/>
              <a:t>Accuracy of Information in OE Databases</a:t>
            </a:r>
          </a:p>
          <a:p>
            <a:pPr lvl="1"/>
            <a:r>
              <a:rPr lang="en-GB" sz="3200" dirty="0"/>
              <a:t>Inaccurate cause evaluation and inaccurately reported conclusions</a:t>
            </a:r>
          </a:p>
          <a:p>
            <a:pPr lvl="1"/>
            <a:r>
              <a:rPr lang="en-GB" sz="3200" dirty="0"/>
              <a:t>Inadequate information reported to provide enough details for the OE to be useful</a:t>
            </a:r>
          </a:p>
          <a:p>
            <a:pPr lvl="1"/>
            <a:r>
              <a:rPr lang="en-US" sz="3200" dirty="0"/>
              <a:t>Data Quality Attributes – Accurate, Complete, Correct</a:t>
            </a:r>
          </a:p>
          <a:p>
            <a:pPr lvl="1"/>
            <a:endParaRPr lang="en-US" dirty="0"/>
          </a:p>
          <a:p>
            <a:r>
              <a:rPr lang="en-US" sz="3700" dirty="0"/>
              <a:t>Artificial Intelligence</a:t>
            </a:r>
          </a:p>
          <a:p>
            <a:pPr lvl="1"/>
            <a:r>
              <a:rPr lang="en-US" sz="3200" dirty="0"/>
              <a:t>Great tool to help evaluate a lot of data quickly</a:t>
            </a:r>
          </a:p>
          <a:p>
            <a:pPr lvl="1"/>
            <a:r>
              <a:rPr lang="en-GB" sz="3200" dirty="0"/>
              <a:t>Usefulness is a direct function of how much involvement of a plant SME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i="1" dirty="0">
                <a:solidFill>
                  <a:schemeClr val="accent1"/>
                </a:solidFill>
              </a:rPr>
              <a:t>“Those who cannot remember the past are condemned to repeat it.” -George Santayana</a:t>
            </a:r>
            <a:endParaRPr lang="en-US" i="1" dirty="0">
              <a:solidFill>
                <a:schemeClr val="accent1"/>
              </a:solidFill>
            </a:endParaRP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0E67D7-DB67-B3C3-5EF8-766FAA5C9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9485" y="1690688"/>
            <a:ext cx="2022846" cy="1523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6EEB68-19C6-67D1-A889-1CFC33B19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7254" y="3896452"/>
            <a:ext cx="2618589" cy="204975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Build </a:t>
            </a:r>
            <a:r>
              <a:rPr lang="en-US" sz="2800" dirty="0"/>
              <a:t>–</a:t>
            </a:r>
            <a:r>
              <a:rPr lang="en-US" dirty="0"/>
              <a:t> </a:t>
            </a:r>
            <a:r>
              <a:rPr lang="en-US" sz="2800" i="1" dirty="0"/>
              <a:t>Challenges &amp;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259" y="1578543"/>
            <a:ext cx="8887755" cy="4598420"/>
          </a:xfrm>
        </p:spPr>
        <p:txBody>
          <a:bodyPr>
            <a:normAutofit fontScale="92500"/>
          </a:bodyPr>
          <a:lstStyle/>
          <a:p>
            <a:r>
              <a:rPr lang="en-US" dirty="0"/>
              <a:t>Process of New Build</a:t>
            </a:r>
          </a:p>
          <a:p>
            <a:pPr lvl="1"/>
            <a:r>
              <a:rPr lang="en-US" dirty="0"/>
              <a:t>Construction Phase – nuclear safety focused workmanship, strong safety culture, strict adherence configuration control</a:t>
            </a:r>
          </a:p>
          <a:p>
            <a:pPr lvl="1"/>
            <a:r>
              <a:rPr lang="en-GB" dirty="0"/>
              <a:t>Safety culture begins at construction and must be taken care of throughout the life cycle of the facility.</a:t>
            </a:r>
          </a:p>
          <a:p>
            <a:pPr lvl="1"/>
            <a:r>
              <a:rPr lang="en-GB" dirty="0"/>
              <a:t>Develop and implement safety culture programmes promoted by senior leadership (empower staff to raise safety concerns, extend to TSOs</a:t>
            </a:r>
          </a:p>
          <a:p>
            <a:pPr lvl="1"/>
            <a:r>
              <a:rPr lang="en-GB" dirty="0"/>
              <a:t>Importance of comprehensive Training &amp; Qualification programmes</a:t>
            </a:r>
          </a:p>
          <a:p>
            <a:pPr lvl="1"/>
            <a:r>
              <a:rPr lang="en-GB" dirty="0"/>
              <a:t>Expect some Suprises: Margins are always helpful</a:t>
            </a:r>
          </a:p>
          <a:p>
            <a:pPr lvl="1"/>
            <a:r>
              <a:rPr lang="en-GB" dirty="0"/>
              <a:t>FOAK Systems challenging</a:t>
            </a:r>
          </a:p>
          <a:p>
            <a:pPr lvl="1"/>
            <a:r>
              <a:rPr lang="en-GB" dirty="0"/>
              <a:t>Significant number of inspections carried out by regulator and associated management of  open issues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CC8B1C-1CBF-2F48-F7D5-B32C60EF9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2544" y="2993888"/>
            <a:ext cx="2452197" cy="10573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78AB12-959C-41DA-1BBF-E831720B5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7695" y="2486745"/>
            <a:ext cx="1278878" cy="3415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71A776-E14D-8990-E3AD-D1909E835F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0796" y="5323834"/>
            <a:ext cx="1558368" cy="8531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F4376B-E6D4-35FF-FF4B-344B438248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5502" y="508909"/>
            <a:ext cx="2280102" cy="13473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C039D7-508D-996E-247A-0A370D6698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3675" y="4439514"/>
            <a:ext cx="1081011" cy="6150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5B6A29-7FE5-9ED3-0D19-5A7A599844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93347" y="4320478"/>
            <a:ext cx="1520905" cy="85312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76314" y="907762"/>
            <a:ext cx="6425619" cy="2521238"/>
          </a:xfrm>
        </p:spPr>
        <p:txBody>
          <a:bodyPr>
            <a:normAutofit/>
          </a:bodyPr>
          <a:lstStyle/>
          <a:p>
            <a:r>
              <a:rPr lang="en-US" dirty="0"/>
              <a:t>Describe in one or two sentences what you have learnt from being at this conference…….</a:t>
            </a:r>
          </a:p>
        </p:txBody>
      </p:sp>
      <p:sp>
        <p:nvSpPr>
          <p:cNvPr id="2" name="Subtitle 4"/>
          <p:cNvSpPr>
            <a:spLocks noGrp="1"/>
          </p:cNvSpPr>
          <p:nvPr/>
        </p:nvSpPr>
        <p:spPr>
          <a:xfrm>
            <a:off x="497695" y="3613654"/>
            <a:ext cx="6425619" cy="1342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请用一到两句话描述你从这次会议中学到了什么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5189" y="2210816"/>
            <a:ext cx="6425619" cy="1061773"/>
          </a:xfrm>
        </p:spPr>
        <p:txBody>
          <a:bodyPr/>
          <a:lstStyle/>
          <a:p>
            <a:r>
              <a:rPr lang="en-US" b="1" dirty="0"/>
              <a:t>Thank You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U3ZTllZDllYjQ3NmQwZTc1MGE5YjY3NWIxMjIxODM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f618f22-1e4b-4821-a2cd-0e01b150a3d3">
      <Terms xmlns="http://schemas.microsoft.com/office/infopath/2007/PartnerControls"/>
    </lcf76f155ced4ddcb4097134ff3c332f>
    <TaxCatchAll xmlns="236b3794-7949-4982-b691-3e011a8ddf3f" xsi:nil="true"/>
    <SharedWithUsers xmlns="236b3794-7949-4982-b691-3e011a8ddf3f">
      <UserInfo>
        <DisplayName>GLASS, Beth Wangui</DisplayName>
        <AccountId>12</AccountId>
        <AccountType/>
      </UserInfo>
      <UserInfo>
        <DisplayName>ZIESCHE, Janina</DisplayName>
        <AccountId>22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BCA211D28BBC4DA87AF10D63B137E3" ma:contentTypeVersion="12" ma:contentTypeDescription="Create a new document." ma:contentTypeScope="" ma:versionID="a6da4d6e40ac81074b1b527e3c4e40b3">
  <xsd:schema xmlns:xsd="http://www.w3.org/2001/XMLSchema" xmlns:xs="http://www.w3.org/2001/XMLSchema" xmlns:p="http://schemas.microsoft.com/office/2006/metadata/properties" xmlns:ns2="8f618f22-1e4b-4821-a2cd-0e01b150a3d3" xmlns:ns3="236b3794-7949-4982-b691-3e011a8ddf3f" targetNamespace="http://schemas.microsoft.com/office/2006/metadata/properties" ma:root="true" ma:fieldsID="647f35ca63f7650c73ade93d7d75e63f" ns2:_="" ns3:_="">
    <xsd:import namespace="8f618f22-1e4b-4821-a2cd-0e01b150a3d3"/>
    <xsd:import namespace="236b3794-7949-4982-b691-3e011a8ddf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618f22-1e4b-4821-a2cd-0e01b150a3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8c7bd71-0de2-450a-8d3d-78c5334383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6b3794-7949-4982-b691-3e011a8ddf3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b74d5e1f-eccc-42a5-a297-40748399342d}" ma:internalName="TaxCatchAll" ma:showField="CatchAllData" ma:web="236b3794-7949-4982-b691-3e011a8ddf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B14D5F-B35E-4BE4-8A18-DBEB7A8C6C30}">
  <ds:schemaRefs/>
</ds:datastoreItem>
</file>

<file path=customXml/itemProps2.xml><?xml version="1.0" encoding="utf-8"?>
<ds:datastoreItem xmlns:ds="http://schemas.openxmlformats.org/officeDocument/2006/customXml" ds:itemID="{0F9A6C2A-C9EF-4750-9F60-03F66EE6EA39}">
  <ds:schemaRefs/>
</ds:datastoreItem>
</file>

<file path=customXml/itemProps3.xml><?xml version="1.0" encoding="utf-8"?>
<ds:datastoreItem xmlns:ds="http://schemas.openxmlformats.org/officeDocument/2006/customXml" ds:itemID="{9D9BCC07-84D5-4E22-A823-E55BA69C8CEB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641</Words>
  <Application>Microsoft Office PowerPoint</Application>
  <PresentationFormat>Widescreen</PresentationFormat>
  <Paragraphs>83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黑体</vt:lpstr>
      <vt:lpstr>Arial</vt:lpstr>
      <vt:lpstr>Calibri</vt:lpstr>
      <vt:lpstr>Calibri Light</vt:lpstr>
      <vt:lpstr>Office Theme</vt:lpstr>
      <vt:lpstr>Technical Secretary Summary  </vt:lpstr>
      <vt:lpstr>Operational Performance Improvement – Getting Better at What We do</vt:lpstr>
      <vt:lpstr>Leadership and Safety Culture – Striving for Excellence</vt:lpstr>
      <vt:lpstr>Long Term Operations – Extended Operations</vt:lpstr>
      <vt:lpstr>Oversight – Influencing Behaviours</vt:lpstr>
      <vt:lpstr>Operating Experience – Completing the Learning Cycle</vt:lpstr>
      <vt:lpstr>New Build – Challenges &amp; Opportunities</vt:lpstr>
      <vt:lpstr>Describe in one or two sentences what you have learnt from being at this conference…….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Schlosman</dc:creator>
  <cp:lastModifiedBy>MORGAN, Simon Philip</cp:lastModifiedBy>
  <cp:revision>21</cp:revision>
  <dcterms:created xsi:type="dcterms:W3CDTF">2021-04-28T15:23:00Z</dcterms:created>
  <dcterms:modified xsi:type="dcterms:W3CDTF">2024-04-18T23:48:06Z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0x0101005BBCA211D28BBC4DA87AF10D63B137E3</vt:lpwstr>
  </property>
  <property fmtid="{D5CDD505-2E9C-101B-9397-08002B2CF9AE}" pid="3" name="ICV">
    <vt:lpwstr>BD793AAA5C874D53B2C3CED3DEC4F810_12</vt:lpwstr>
  </property>
  <property fmtid="{D5CDD505-2E9C-101B-9397-08002B2CF9AE}" pid="4" name="KSOProductBuildVer">
    <vt:lpwstr>2052-12.1.0.16417</vt:lpwstr>
  </property>
</Properties>
</file>