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93" r:id="rId6"/>
    <p:sldId id="258" r:id="rId7"/>
    <p:sldId id="272" r:id="rId8"/>
    <p:sldId id="260" r:id="rId9"/>
    <p:sldId id="261" r:id="rId10"/>
    <p:sldId id="262" r:id="rId11"/>
    <p:sldId id="297" r:id="rId12"/>
    <p:sldId id="266" r:id="rId13"/>
    <p:sldId id="277" r:id="rId14"/>
    <p:sldId id="285" r:id="rId15"/>
    <p:sldId id="276" r:id="rId16"/>
    <p:sldId id="288" r:id="rId17"/>
    <p:sldId id="279" r:id="rId18"/>
    <p:sldId id="289" r:id="rId19"/>
    <p:sldId id="290" r:id="rId20"/>
    <p:sldId id="291" r:id="rId21"/>
    <p:sldId id="298" r:id="rId22"/>
    <p:sldId id="268" r:id="rId23"/>
    <p:sldId id="296"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FDDA9-F6BB-0B6E-06A9-A2BFF0DFAF9F}" name="." initials="" userId="S::aad31@365officebr.com::ff850477-6a8d-48c0-9f32-6838943fba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9" autoAdjust="0"/>
    <p:restoredTop sz="86398"/>
  </p:normalViewPr>
  <p:slideViewPr>
    <p:cSldViewPr snapToGrid="0">
      <p:cViewPr varScale="1">
        <p:scale>
          <a:sx n="111" d="100"/>
          <a:sy n="111" d="100"/>
        </p:scale>
        <p:origin x="45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Simon Philip" userId="97b6d1c3-9da2-4eb4-a336-2439837242fe" providerId="ADAL" clId="{E8D68E10-AAE7-4599-B438-002347CCD262}"/>
    <pc:docChg chg="modSld">
      <pc:chgData name="MORGAN, Simon Philip" userId="97b6d1c3-9da2-4eb4-a336-2439837242fe" providerId="ADAL" clId="{E8D68E10-AAE7-4599-B438-002347CCD262}" dt="2024-03-25T13:22:20.734" v="0" actId="14100"/>
      <pc:docMkLst>
        <pc:docMk/>
      </pc:docMkLst>
      <pc:sldChg chg="modSp mod">
        <pc:chgData name="MORGAN, Simon Philip" userId="97b6d1c3-9da2-4eb4-a336-2439837242fe" providerId="ADAL" clId="{E8D68E10-AAE7-4599-B438-002347CCD262}" dt="2024-03-25T13:22:20.734" v="0" actId="14100"/>
        <pc:sldMkLst>
          <pc:docMk/>
          <pc:sldMk cId="150440606" sldId="256"/>
        </pc:sldMkLst>
        <pc:spChg chg="mod">
          <ac:chgData name="MORGAN, Simon Philip" userId="97b6d1c3-9da2-4eb4-a336-2439837242fe" providerId="ADAL" clId="{E8D68E10-AAE7-4599-B438-002347CCD262}" dt="2024-03-25T13:22:20.734" v="0" actId="14100"/>
          <ac:spMkLst>
            <pc:docMk/>
            <pc:sldMk cId="150440606" sldId="256"/>
            <ac:spMk id="4" creationId="{57A8945F-7C57-4179-B31F-8DEFE19092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rgbClr val="2A8DA7"/>
              </a:solidFill>
              <a:ln w="19050">
                <a:solidFill>
                  <a:schemeClr val="lt1"/>
                </a:solidFill>
              </a:ln>
              <a:effectLst/>
            </c:spPr>
            <c:extLst>
              <c:ext xmlns:c16="http://schemas.microsoft.com/office/drawing/2014/chart" uri="{C3380CC4-5D6E-409C-BE32-E72D297353CC}">
                <c16:uniqueId val="{00000001-7D1F-4345-B884-091FC7A49512}"/>
              </c:ext>
            </c:extLst>
          </c:dPt>
          <c:dPt>
            <c:idx val="1"/>
            <c:bubble3D val="0"/>
            <c:spPr>
              <a:solidFill>
                <a:srgbClr val="E97D23"/>
              </a:solidFill>
              <a:ln w="19050">
                <a:solidFill>
                  <a:schemeClr val="lt1"/>
                </a:solidFill>
              </a:ln>
              <a:effectLst/>
            </c:spPr>
            <c:extLst>
              <c:ext xmlns:c16="http://schemas.microsoft.com/office/drawing/2014/chart" uri="{C3380CC4-5D6E-409C-BE32-E72D297353CC}">
                <c16:uniqueId val="{00000003-7D1F-4345-B884-091FC7A49512}"/>
              </c:ext>
            </c:extLst>
          </c:dPt>
          <c:dPt>
            <c:idx val="2"/>
            <c:bubble3D val="0"/>
            <c:spPr>
              <a:solidFill>
                <a:srgbClr val="85A2D1"/>
              </a:solidFill>
              <a:ln w="19050">
                <a:solidFill>
                  <a:schemeClr val="lt1"/>
                </a:solidFill>
              </a:ln>
              <a:effectLst/>
            </c:spPr>
            <c:extLst>
              <c:ext xmlns:c16="http://schemas.microsoft.com/office/drawing/2014/chart" uri="{C3380CC4-5D6E-409C-BE32-E72D297353CC}">
                <c16:uniqueId val="{00000005-7D1F-4345-B884-091FC7A49512}"/>
              </c:ext>
            </c:extLst>
          </c:dPt>
          <c:dPt>
            <c:idx val="3"/>
            <c:bubble3D val="0"/>
            <c:spPr>
              <a:solidFill>
                <a:srgbClr val="336CB1"/>
              </a:solidFill>
              <a:ln w="19050">
                <a:solidFill>
                  <a:schemeClr val="lt1"/>
                </a:solidFill>
              </a:ln>
              <a:effectLst/>
            </c:spPr>
            <c:extLst>
              <c:ext xmlns:c16="http://schemas.microsoft.com/office/drawing/2014/chart" uri="{C3380CC4-5D6E-409C-BE32-E72D297353CC}">
                <c16:uniqueId val="{00000007-7D1F-4345-B884-091FC7A49512}"/>
              </c:ext>
            </c:extLst>
          </c:dPt>
          <c:dPt>
            <c:idx val="4"/>
            <c:bubble3D val="0"/>
            <c:spPr>
              <a:solidFill>
                <a:srgbClr val="B43431"/>
              </a:solidFill>
              <a:ln w="19050">
                <a:solidFill>
                  <a:schemeClr val="lt1"/>
                </a:solidFill>
              </a:ln>
              <a:effectLst/>
            </c:spPr>
            <c:extLst>
              <c:ext xmlns:c16="http://schemas.microsoft.com/office/drawing/2014/chart" uri="{C3380CC4-5D6E-409C-BE32-E72D297353CC}">
                <c16:uniqueId val="{00000009-7D1F-4345-B884-091FC7A49512}"/>
              </c:ext>
            </c:extLst>
          </c:dPt>
          <c:dPt>
            <c:idx val="5"/>
            <c:bubble3D val="0"/>
            <c:spPr>
              <a:solidFill>
                <a:srgbClr val="85A83C"/>
              </a:solidFill>
              <a:ln w="19050">
                <a:solidFill>
                  <a:schemeClr val="lt1"/>
                </a:solidFill>
              </a:ln>
              <a:effectLst/>
            </c:spPr>
            <c:extLst>
              <c:ext xmlns:c16="http://schemas.microsoft.com/office/drawing/2014/chart" uri="{C3380CC4-5D6E-409C-BE32-E72D297353CC}">
                <c16:uniqueId val="{0000000B-7D1F-4345-B884-091FC7A49512}"/>
              </c:ext>
            </c:extLst>
          </c:dPt>
          <c:dPt>
            <c:idx val="6"/>
            <c:bubble3D val="0"/>
            <c:spPr>
              <a:solidFill>
                <a:srgbClr val="66498A"/>
              </a:solidFill>
              <a:ln w="19050">
                <a:solidFill>
                  <a:schemeClr val="lt1"/>
                </a:solidFill>
              </a:ln>
              <a:effectLst/>
            </c:spPr>
            <c:extLst>
              <c:ext xmlns:c16="http://schemas.microsoft.com/office/drawing/2014/chart" uri="{C3380CC4-5D6E-409C-BE32-E72D297353CC}">
                <c16:uniqueId val="{0000000D-7D1F-4345-B884-091FC7A4951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D1F-4345-B884-091FC7A49512}"/>
              </c:ext>
            </c:extLst>
          </c:dPt>
          <c:dLbls>
            <c:dLbl>
              <c:idx val="0"/>
              <c:layout>
                <c:manualLayout>
                  <c:x val="0.12063788591192182"/>
                  <c:y val="-0.29739040490043445"/>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9F7351C9-F94E-46FE-BBB3-873176ABC128}" type="CATEGORYNAME">
                      <a:rPr lang="en-US" sz="900" smtClean="0"/>
                      <a:pPr>
                        <a:defRPr sz="900" b="1">
                          <a:solidFill>
                            <a:schemeClr val="bg1"/>
                          </a:solidFill>
                        </a:defRPr>
                      </a:pPr>
                      <a:t>[CATEGORY NAME]</a:t>
                    </a:fld>
                    <a:r>
                      <a:rPr lang="en-US" sz="900" baseline="0"/>
                      <a:t> 61,9%</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1F-4345-B884-091FC7A49512}"/>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248120EC-B581-4A58-AEBA-1C0E95FB1FB3}" type="CATEGORYNAME">
                      <a:rPr lang="en-US" smtClean="0"/>
                      <a:pPr>
                        <a:defRPr sz="900" b="1">
                          <a:solidFill>
                            <a:schemeClr val="bg1"/>
                          </a:solidFill>
                        </a:defRPr>
                      </a:pPr>
                      <a:t>[CATEGORY NAME]</a:t>
                    </a:fld>
                    <a:endParaRPr lang="en-US" baseline="0"/>
                  </a:p>
                  <a:p>
                    <a:pPr>
                      <a:defRPr sz="900" b="1">
                        <a:solidFill>
                          <a:schemeClr val="bg1"/>
                        </a:solidFill>
                      </a:defRPr>
                    </a:pPr>
                    <a:r>
                      <a:rPr lang="en-US" baseline="0"/>
                      <a:t> 8,4%</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1F-4345-B884-091FC7A49512}"/>
                </c:ext>
              </c:extLst>
            </c:dLbl>
            <c:dLbl>
              <c:idx val="2"/>
              <c:layout>
                <c:manualLayout>
                  <c:x val="-3.6912729658793034E-3"/>
                  <c:y val="2.8309301181102354E-2"/>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fld id="{88EB9796-48C7-44D8-97BD-EACB8831FA05}" type="CATEGORYNAME">
                      <a:rPr lang="en-US" sz="900" smtClean="0">
                        <a:solidFill>
                          <a:srgbClr val="353535"/>
                        </a:solidFill>
                      </a:rPr>
                      <a:pPr>
                        <a:defRPr sz="900" b="1">
                          <a:solidFill>
                            <a:srgbClr val="353535"/>
                          </a:solidFill>
                        </a:defRPr>
                      </a:pPr>
                      <a:t>[CATEGORY NAME]</a:t>
                    </a:fld>
                    <a:r>
                      <a:rPr lang="en-US" sz="900" baseline="0">
                        <a:solidFill>
                          <a:srgbClr val="353535"/>
                        </a:solidFill>
                      </a:rPr>
                      <a:t> 16,9%</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1F-4345-B884-091FC7A49512}"/>
                </c:ext>
              </c:extLst>
            </c:dLbl>
            <c:dLbl>
              <c:idx val="3"/>
              <c:layout>
                <c:manualLayout>
                  <c:x val="7.4212598425204494E-4"/>
                  <c:y val="2.8636811023622045E-3"/>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fld id="{BDE6521C-9E16-4B0E-956F-535F069E18A8}" type="CATEGORYNAME">
                      <a:rPr lang="en-US" sz="900" smtClean="0"/>
                      <a:pPr>
                        <a:defRPr sz="900" b="1">
                          <a:solidFill>
                            <a:srgbClr val="353535"/>
                          </a:solidFill>
                        </a:defRPr>
                      </a:pPr>
                      <a:t>[CATEGORY NAME]</a:t>
                    </a:fld>
                    <a:endParaRPr lang="en-US" sz="900" baseline="0"/>
                  </a:p>
                  <a:p>
                    <a:pPr>
                      <a:defRPr sz="900" b="1">
                        <a:solidFill>
                          <a:srgbClr val="353535"/>
                        </a:solidFill>
                      </a:defRPr>
                    </a:pPr>
                    <a:r>
                      <a:rPr lang="en-US" sz="900" baseline="0"/>
                      <a:t> 1,2%</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1F-4345-B884-091FC7A49512}"/>
                </c:ext>
              </c:extLst>
            </c:dLbl>
            <c:dLbl>
              <c:idx val="4"/>
              <c:layout>
                <c:manualLayout>
                  <c:x val="0.18281077755905512"/>
                  <c:y val="2.34375E-2"/>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fld id="{DF5C1802-9D90-4D2F-BC78-C1C83FEC3B68}" type="CATEGORYNAME">
                      <a:rPr lang="en-US" sz="900" smtClean="0"/>
                      <a:pPr>
                        <a:defRPr sz="900" b="1">
                          <a:solidFill>
                            <a:srgbClr val="353535"/>
                          </a:solidFill>
                        </a:defRPr>
                      </a:pPr>
                      <a:t>[CATEGORY NAME]</a:t>
                    </a:fld>
                    <a:r>
                      <a:rPr lang="en-US" sz="900" baseline="0"/>
                      <a:t> 3,4%</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1F-4345-B884-091FC7A49512}"/>
                </c:ext>
              </c:extLst>
            </c:dLbl>
            <c:dLbl>
              <c:idx val="5"/>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2FB82AA5-2EA6-44E5-A522-969218442362}" type="CATEGORYNAME">
                      <a:rPr lang="en-US" smtClean="0"/>
                      <a:pPr>
                        <a:defRPr sz="900" b="1">
                          <a:solidFill>
                            <a:schemeClr val="bg1"/>
                          </a:solidFill>
                        </a:defRPr>
                      </a:pPr>
                      <a:t>[CATEGORY NAME]</a:t>
                    </a:fld>
                    <a:r>
                      <a:rPr lang="en-US" baseline="0"/>
                      <a:t> 6,1%</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D1F-4345-B884-091FC7A49512}"/>
                </c:ext>
              </c:extLst>
            </c:dLbl>
            <c:dLbl>
              <c:idx val="6"/>
              <c:layout>
                <c:manualLayout>
                  <c:x val="7.2282808398950127E-2"/>
                  <c:y val="1.565748031496066E-2"/>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fld id="{7C96453C-D581-4BA8-8D3D-15C04AB2BDFF}" type="CATEGORYNAME">
                      <a:rPr lang="en-US" sz="900" smtClean="0"/>
                      <a:pPr>
                        <a:defRPr sz="900" b="1">
                          <a:solidFill>
                            <a:srgbClr val="353535"/>
                          </a:solidFill>
                        </a:defRPr>
                      </a:pPr>
                      <a:t>[CATEGORY NAME]</a:t>
                    </a:fld>
                    <a:r>
                      <a:rPr lang="en-US" sz="900" baseline="0"/>
                      <a:t> </a:t>
                    </a:r>
                  </a:p>
                  <a:p>
                    <a:pPr>
                      <a:defRPr sz="900" b="1">
                        <a:solidFill>
                          <a:srgbClr val="353535"/>
                        </a:solidFill>
                      </a:defRPr>
                    </a:pPr>
                    <a:r>
                      <a:rPr lang="en-US" sz="900" baseline="0"/>
                      <a:t>2,1%</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5353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D1F-4345-B884-091FC7A49512}"/>
                </c:ext>
              </c:extLst>
            </c:dLbl>
            <c:dLbl>
              <c:idx val="7"/>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353535"/>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F-7D1F-4345-B884-091FC7A495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Plan1!$A$2:$A$9</c:f>
              <c:strCache>
                <c:ptCount val="8"/>
                <c:pt idx="0">
                  <c:v>Hydraulic</c:v>
                </c:pt>
                <c:pt idx="1">
                  <c:v>Biomass</c:v>
                </c:pt>
                <c:pt idx="2">
                  <c:v>Solar and wind</c:v>
                </c:pt>
                <c:pt idx="3">
                  <c:v>Coal</c:v>
                </c:pt>
                <c:pt idx="4">
                  <c:v>Petroleum and derivatives</c:v>
                </c:pt>
                <c:pt idx="5">
                  <c:v>Natural Gas</c:v>
                </c:pt>
                <c:pt idx="6">
                  <c:v>Nuclear </c:v>
                </c:pt>
                <c:pt idx="7">
                  <c:v>other</c:v>
                </c:pt>
              </c:strCache>
            </c:strRef>
          </c:cat>
          <c:val>
            <c:numRef>
              <c:f>Plan1!$B$2:$B$9</c:f>
              <c:numCache>
                <c:formatCode>0.00%</c:formatCode>
                <c:ptCount val="8"/>
                <c:pt idx="0">
                  <c:v>0.61899999999999999</c:v>
                </c:pt>
                <c:pt idx="1">
                  <c:v>4.7E-2</c:v>
                </c:pt>
                <c:pt idx="2">
                  <c:v>0.16900000000000001</c:v>
                </c:pt>
                <c:pt idx="3">
                  <c:v>1.2E-2</c:v>
                </c:pt>
                <c:pt idx="4">
                  <c:v>3.4000000000000002E-2</c:v>
                </c:pt>
                <c:pt idx="5">
                  <c:v>6.0999999999999999E-2</c:v>
                </c:pt>
                <c:pt idx="6">
                  <c:v>2.5999999999999999E-2</c:v>
                </c:pt>
                <c:pt idx="7">
                  <c:v>3.6999999999999998E-2</c:v>
                </c:pt>
              </c:numCache>
            </c:numRef>
          </c:val>
          <c:extLst>
            <c:ext xmlns:c16="http://schemas.microsoft.com/office/drawing/2014/chart" uri="{C3380CC4-5D6E-409C-BE32-E72D297353CC}">
              <c16:uniqueId val="{00000010-7D1F-4345-B884-091FC7A49512}"/>
            </c:ext>
          </c:extLst>
        </c:ser>
        <c:dLbls>
          <c:showLegendKey val="0"/>
          <c:showVal val="1"/>
          <c:showCatName val="1"/>
          <c:showSerName val="0"/>
          <c:showPercent val="0"/>
          <c:showBubbleSize val="0"/>
          <c:showLeaderLines val="1"/>
        </c:dLbls>
        <c:firstSliceAng val="6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pt-BR"/>
              <a:t>Ageing Management Programmes Implementation STATUS</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D96-4A71-BF2B-3508CD25E31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D96-4A71-BF2B-3508CD25E31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Planilha1!$A$1:$B$1</c:f>
              <c:strCache>
                <c:ptCount val="2"/>
                <c:pt idx="0">
                  <c:v>Implemented</c:v>
                </c:pt>
                <c:pt idx="1">
                  <c:v>In implementation</c:v>
                </c:pt>
              </c:strCache>
            </c:strRef>
          </c:cat>
          <c:val>
            <c:numRef>
              <c:f>Planilha1!$A$2:$B$2</c:f>
              <c:numCache>
                <c:formatCode>General</c:formatCode>
                <c:ptCount val="2"/>
                <c:pt idx="0">
                  <c:v>84</c:v>
                </c:pt>
                <c:pt idx="1">
                  <c:v>16</c:v>
                </c:pt>
              </c:numCache>
            </c:numRef>
          </c:val>
          <c:extLst>
            <c:ext xmlns:c16="http://schemas.microsoft.com/office/drawing/2014/chart" uri="{C3380CC4-5D6E-409C-BE32-E72D297353CC}">
              <c16:uniqueId val="{00000004-3D96-4A71-BF2B-3508CD25E31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pt-BR"/>
              <a:t>Ageing Management Programmes Implementation Status</a:t>
            </a:r>
            <a:r>
              <a:rPr lang="pt-BR" baseline="0"/>
              <a:t> (By discipline)</a:t>
            </a:r>
            <a:endParaRPr lang="pt-B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94081322190971"/>
          <c:y val="0.13833770778652668"/>
          <c:w val="0.74898849016704805"/>
          <c:h val="0.7004255964067484"/>
        </c:manualLayout>
      </c:layout>
      <c:barChart>
        <c:barDir val="bar"/>
        <c:grouping val="stacked"/>
        <c:varyColors val="0"/>
        <c:ser>
          <c:idx val="0"/>
          <c:order val="0"/>
          <c:tx>
            <c:strRef>
              <c:f>Planilha1!$B$4</c:f>
              <c:strCache>
                <c:ptCount val="1"/>
                <c:pt idx="0">
                  <c:v>Implemented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Planilha1!$A$5:$A$7</c:f>
              <c:strCache>
                <c:ptCount val="3"/>
                <c:pt idx="0">
                  <c:v>Electrical</c:v>
                </c:pt>
                <c:pt idx="1">
                  <c:v>Civil</c:v>
                </c:pt>
                <c:pt idx="2">
                  <c:v>Mechanical </c:v>
                </c:pt>
              </c:strCache>
            </c:strRef>
          </c:cat>
          <c:val>
            <c:numRef>
              <c:f>Planilha1!$B$5:$B$7</c:f>
              <c:numCache>
                <c:formatCode>General</c:formatCode>
                <c:ptCount val="3"/>
                <c:pt idx="0">
                  <c:v>97</c:v>
                </c:pt>
                <c:pt idx="1">
                  <c:v>85</c:v>
                </c:pt>
                <c:pt idx="2">
                  <c:v>79</c:v>
                </c:pt>
              </c:numCache>
            </c:numRef>
          </c:val>
          <c:extLst>
            <c:ext xmlns:c16="http://schemas.microsoft.com/office/drawing/2014/chart" uri="{C3380CC4-5D6E-409C-BE32-E72D297353CC}">
              <c16:uniqueId val="{00000000-4D7E-4A7A-B622-19F632896602}"/>
            </c:ext>
          </c:extLst>
        </c:ser>
        <c:ser>
          <c:idx val="1"/>
          <c:order val="1"/>
          <c:tx>
            <c:strRef>
              <c:f>Planilha1!$C$4</c:f>
              <c:strCache>
                <c:ptCount val="1"/>
                <c:pt idx="0">
                  <c:v>In implemented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Planilha1!$A$5:$A$7</c:f>
              <c:strCache>
                <c:ptCount val="3"/>
                <c:pt idx="0">
                  <c:v>Electrical</c:v>
                </c:pt>
                <c:pt idx="1">
                  <c:v>Civil</c:v>
                </c:pt>
                <c:pt idx="2">
                  <c:v>Mechanical </c:v>
                </c:pt>
              </c:strCache>
            </c:strRef>
          </c:cat>
          <c:val>
            <c:numRef>
              <c:f>Planilha1!$C$5:$C$7</c:f>
              <c:numCache>
                <c:formatCode>General</c:formatCode>
                <c:ptCount val="3"/>
                <c:pt idx="0">
                  <c:v>3</c:v>
                </c:pt>
                <c:pt idx="1">
                  <c:v>15</c:v>
                </c:pt>
                <c:pt idx="2">
                  <c:v>21</c:v>
                </c:pt>
              </c:numCache>
            </c:numRef>
          </c:val>
          <c:extLst>
            <c:ext xmlns:c16="http://schemas.microsoft.com/office/drawing/2014/chart" uri="{C3380CC4-5D6E-409C-BE32-E72D297353CC}">
              <c16:uniqueId val="{00000001-4D7E-4A7A-B622-19F632896602}"/>
            </c:ext>
          </c:extLst>
        </c:ser>
        <c:dLbls>
          <c:dLblPos val="ctr"/>
          <c:showLegendKey val="0"/>
          <c:showVal val="1"/>
          <c:showCatName val="0"/>
          <c:showSerName val="0"/>
          <c:showPercent val="0"/>
          <c:showBubbleSize val="0"/>
        </c:dLbls>
        <c:gapWidth val="150"/>
        <c:overlap val="100"/>
        <c:axId val="3162752"/>
        <c:axId val="3165664"/>
      </c:barChart>
      <c:catAx>
        <c:axId val="316275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5664"/>
        <c:crosses val="autoZero"/>
        <c:auto val="1"/>
        <c:lblAlgn val="ctr"/>
        <c:lblOffset val="100"/>
        <c:noMultiLvlLbl val="0"/>
      </c:catAx>
      <c:valAx>
        <c:axId val="316566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21019-8952-420B-A353-A0A4FF09A96A}"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pt-BR"/>
        </a:p>
      </dgm:t>
    </dgm:pt>
    <dgm:pt modelId="{12D6AF6B-DD70-476C-BCA6-27E40209D032}">
      <dgm:prSet phldrT="[Texto]" custT="1"/>
      <dgm:spPr/>
      <dgm:t>
        <a:bodyPr/>
        <a:lstStyle/>
        <a:p>
          <a:r>
            <a:rPr lang="pt-BR" sz="1200" b="0" dirty="0" err="1">
              <a:latin typeface="+mj-lt"/>
              <a:ea typeface="Verdana" panose="020B0604030504040204" pitchFamily="34" charset="0"/>
              <a:cs typeface="Verdana" panose="020B0604030504040204" pitchFamily="34" charset="0"/>
            </a:rPr>
            <a:t>Department</a:t>
          </a:r>
          <a:r>
            <a:rPr lang="pt-BR" sz="1200" b="0" dirty="0">
              <a:latin typeface="+mj-lt"/>
              <a:ea typeface="Verdana" panose="020B0604030504040204" pitchFamily="34" charset="0"/>
              <a:cs typeface="Verdana" panose="020B0604030504040204" pitchFamily="34" charset="0"/>
            </a:rPr>
            <a:t> Head</a:t>
          </a:r>
          <a:br>
            <a:rPr lang="pt-BR" sz="1200" b="0" dirty="0">
              <a:latin typeface="+mj-lt"/>
              <a:ea typeface="Verdana" panose="020B0604030504040204" pitchFamily="34" charset="0"/>
              <a:cs typeface="Verdana" panose="020B0604030504040204" pitchFamily="34" charset="0"/>
            </a:rPr>
          </a:br>
          <a:endParaRPr lang="pt-BR" sz="1200" b="0" dirty="0">
            <a:latin typeface="+mj-lt"/>
          </a:endParaRPr>
        </a:p>
      </dgm:t>
    </dgm:pt>
    <dgm:pt modelId="{42031A94-1993-4090-BBA9-777B8D38BE5D}" type="parTrans" cxnId="{117691C7-028C-4188-8D94-8C5A6B78BCD4}">
      <dgm:prSet/>
      <dgm:spPr/>
      <dgm:t>
        <a:bodyPr/>
        <a:lstStyle/>
        <a:p>
          <a:endParaRPr lang="pt-BR"/>
        </a:p>
      </dgm:t>
    </dgm:pt>
    <dgm:pt modelId="{C3CB4A90-1480-4332-979F-00D445FFE309}" type="sibTrans" cxnId="{117691C7-028C-4188-8D94-8C5A6B78BCD4}">
      <dgm:prSet/>
      <dgm:spPr/>
      <dgm:t>
        <a:bodyPr/>
        <a:lstStyle/>
        <a:p>
          <a:endParaRPr lang="pt-BR"/>
        </a:p>
      </dgm:t>
    </dgm:pt>
    <dgm:pt modelId="{FA0B61AA-7724-43BB-B9B7-C193B333079B}">
      <dgm:prSet phldrT="[Texto]" custT="1"/>
      <dgm:spPr/>
      <dgm:t>
        <a:bodyPr/>
        <a:lstStyle/>
        <a:p>
          <a:r>
            <a:rPr lang="pt-BR" sz="1200" dirty="0" err="1">
              <a:latin typeface="+mj-lt"/>
            </a:rPr>
            <a:t>Mechanical</a:t>
          </a:r>
          <a:r>
            <a:rPr lang="pt-BR" sz="1200" dirty="0">
              <a:latin typeface="+mj-lt"/>
            </a:rPr>
            <a:t> Team</a:t>
          </a:r>
        </a:p>
      </dgm:t>
    </dgm:pt>
    <dgm:pt modelId="{363E31D1-D30D-4131-8C13-DDD92F024B2A}" type="parTrans" cxnId="{320DC70B-6DA3-4A9D-8B3C-06F3232F9D6C}">
      <dgm:prSet/>
      <dgm:spPr/>
      <dgm:t>
        <a:bodyPr/>
        <a:lstStyle/>
        <a:p>
          <a:endParaRPr lang="pt-BR"/>
        </a:p>
      </dgm:t>
    </dgm:pt>
    <dgm:pt modelId="{F5A34DE3-0E15-4B98-9BC0-334BC8AC5DCF}" type="sibTrans" cxnId="{320DC70B-6DA3-4A9D-8B3C-06F3232F9D6C}">
      <dgm:prSet/>
      <dgm:spPr/>
      <dgm:t>
        <a:bodyPr/>
        <a:lstStyle/>
        <a:p>
          <a:endParaRPr lang="pt-BR"/>
        </a:p>
      </dgm:t>
    </dgm:pt>
    <dgm:pt modelId="{43590F3A-2224-4354-AD7A-9E18D8D9AFCF}">
      <dgm:prSet custT="1"/>
      <dgm:spPr/>
      <dgm:t>
        <a:bodyPr/>
        <a:lstStyle/>
        <a:p>
          <a:r>
            <a:rPr lang="pt-BR" sz="1100" dirty="0" err="1">
              <a:latin typeface="+mj-lt"/>
              <a:ea typeface="Verdana" panose="020B0604030504040204" pitchFamily="34" charset="0"/>
              <a:cs typeface="Verdana" panose="020B0604030504040204" pitchFamily="34" charset="0"/>
            </a:rPr>
            <a:t>Administrative</a:t>
          </a:r>
          <a:r>
            <a:rPr lang="pt-BR" sz="1100" dirty="0">
              <a:latin typeface="+mj-lt"/>
              <a:ea typeface="Verdana" panose="020B0604030504040204" pitchFamily="34" charset="0"/>
              <a:cs typeface="Verdana" panose="020B0604030504040204" pitchFamily="34" charset="0"/>
            </a:rPr>
            <a:t> </a:t>
          </a:r>
          <a:r>
            <a:rPr lang="pt-BR" sz="1100" dirty="0" err="1">
              <a:latin typeface="+mj-lt"/>
              <a:ea typeface="Verdana" panose="020B0604030504040204" pitchFamily="34" charset="0"/>
              <a:cs typeface="Verdana" panose="020B0604030504040204" pitchFamily="34" charset="0"/>
            </a:rPr>
            <a:t>Support</a:t>
          </a:r>
          <a:r>
            <a:rPr lang="pt-BR" sz="1100" dirty="0">
              <a:latin typeface="+mj-lt"/>
              <a:ea typeface="Verdana" panose="020B0604030504040204" pitchFamily="34" charset="0"/>
              <a:cs typeface="Verdana" panose="020B0604030504040204" pitchFamily="34" charset="0"/>
            </a:rPr>
            <a:t> </a:t>
          </a:r>
          <a:endParaRPr lang="pt-BR" sz="1100" dirty="0">
            <a:latin typeface="+mj-lt"/>
          </a:endParaRPr>
        </a:p>
      </dgm:t>
    </dgm:pt>
    <dgm:pt modelId="{0B2C5F58-4801-42B3-95CA-8C93D772F261}" type="parTrans" cxnId="{16C8B92F-CB84-49F0-BEA3-29ED0B0739E2}">
      <dgm:prSet/>
      <dgm:spPr/>
      <dgm:t>
        <a:bodyPr/>
        <a:lstStyle/>
        <a:p>
          <a:endParaRPr lang="pt-BR"/>
        </a:p>
      </dgm:t>
    </dgm:pt>
    <dgm:pt modelId="{B67091D2-E9B4-4B51-874A-56EDE5325285}" type="sibTrans" cxnId="{16C8B92F-CB84-49F0-BEA3-29ED0B0739E2}">
      <dgm:prSet/>
      <dgm:spPr/>
      <dgm:t>
        <a:bodyPr/>
        <a:lstStyle/>
        <a:p>
          <a:endParaRPr lang="pt-BR"/>
        </a:p>
      </dgm:t>
    </dgm:pt>
    <dgm:pt modelId="{18BA129D-096F-4182-B75B-812654B332A6}">
      <dgm:prSet custT="1"/>
      <dgm:spPr/>
      <dgm:t>
        <a:bodyPr/>
        <a:lstStyle/>
        <a:p>
          <a:r>
            <a:rPr lang="pt-BR" sz="1200" dirty="0">
              <a:latin typeface="+mj-lt"/>
              <a:ea typeface="Verdana" panose="020B0604030504040204" pitchFamily="34" charset="0"/>
              <a:cs typeface="Verdana" panose="020B0604030504040204" pitchFamily="34" charset="0"/>
            </a:rPr>
            <a:t>RPS </a:t>
          </a:r>
          <a:endParaRPr lang="pt-BR" sz="1200" dirty="0">
            <a:latin typeface="+mj-lt"/>
          </a:endParaRPr>
        </a:p>
      </dgm:t>
    </dgm:pt>
    <dgm:pt modelId="{F1E69233-7935-4C7A-B717-E1B6768E8685}" type="parTrans" cxnId="{02E30DCA-F757-495C-9277-954D3B8DBFFC}">
      <dgm:prSet/>
      <dgm:spPr/>
      <dgm:t>
        <a:bodyPr/>
        <a:lstStyle/>
        <a:p>
          <a:endParaRPr lang="pt-BR"/>
        </a:p>
      </dgm:t>
    </dgm:pt>
    <dgm:pt modelId="{BE85ADA9-E32A-4751-A8B6-5BBF40B6F094}" type="sibTrans" cxnId="{02E30DCA-F757-495C-9277-954D3B8DBFFC}">
      <dgm:prSet/>
      <dgm:spPr/>
      <dgm:t>
        <a:bodyPr/>
        <a:lstStyle/>
        <a:p>
          <a:endParaRPr lang="pt-BR"/>
        </a:p>
      </dgm:t>
    </dgm:pt>
    <dgm:pt modelId="{C50438A8-22D1-486E-B4ED-1147F41FDC5D}">
      <dgm:prSet custT="1"/>
      <dgm:spPr/>
      <dgm:t>
        <a:bodyPr/>
        <a:lstStyle/>
        <a:p>
          <a:r>
            <a:rPr lang="pt-BR" sz="1100" dirty="0" err="1">
              <a:latin typeface="+mj-lt"/>
              <a:ea typeface="Verdana" panose="020B0604030504040204" pitchFamily="34" charset="0"/>
              <a:cs typeface="Verdana" panose="020B0604030504040204" pitchFamily="34" charset="0"/>
            </a:rPr>
            <a:t>Westinghouse</a:t>
          </a:r>
          <a:endParaRPr lang="pt-BR" sz="1100" dirty="0">
            <a:latin typeface="+mj-lt"/>
            <a:ea typeface="Verdana" panose="020B0604030504040204" pitchFamily="34" charset="0"/>
            <a:cs typeface="Verdana" panose="020B0604030504040204" pitchFamily="34" charset="0"/>
          </a:endParaRPr>
        </a:p>
      </dgm:t>
    </dgm:pt>
    <dgm:pt modelId="{891883A6-8825-4987-A903-EB5FE8F805EF}" type="parTrans" cxnId="{B5B99FA3-16F2-4F6A-AE29-8A13E9E5ED43}">
      <dgm:prSet/>
      <dgm:spPr/>
      <dgm:t>
        <a:bodyPr/>
        <a:lstStyle/>
        <a:p>
          <a:endParaRPr lang="pt-BR"/>
        </a:p>
      </dgm:t>
    </dgm:pt>
    <dgm:pt modelId="{AE9D9B36-CF67-4894-9D62-042B619CFFD4}" type="sibTrans" cxnId="{B5B99FA3-16F2-4F6A-AE29-8A13E9E5ED43}">
      <dgm:prSet/>
      <dgm:spPr/>
      <dgm:t>
        <a:bodyPr/>
        <a:lstStyle/>
        <a:p>
          <a:endParaRPr lang="pt-BR"/>
        </a:p>
      </dgm:t>
    </dgm:pt>
    <dgm:pt modelId="{3D81FEAD-D071-4F9B-B72E-5BBCEB408C6A}">
      <dgm:prSet custT="1"/>
      <dgm:spPr/>
      <dgm:t>
        <a:bodyPr/>
        <a:lstStyle/>
        <a:p>
          <a:r>
            <a:rPr lang="pt-BR" sz="1200" dirty="0">
              <a:latin typeface="+mj-lt"/>
              <a:ea typeface="Verdana" panose="020B0604030504040204" pitchFamily="34" charset="0"/>
              <a:cs typeface="Verdana" panose="020B0604030504040204" pitchFamily="34" charset="0"/>
            </a:rPr>
            <a:t>Eletronuclear </a:t>
          </a:r>
          <a:r>
            <a:rPr lang="pt-BR" sz="1200" dirty="0" err="1">
              <a:latin typeface="+mj-lt"/>
              <a:ea typeface="Verdana" panose="020B0604030504040204" pitchFamily="34" charset="0"/>
              <a:cs typeface="Verdana" panose="020B0604030504040204" pitchFamily="34" charset="0"/>
            </a:rPr>
            <a:t>and</a:t>
          </a:r>
          <a:r>
            <a:rPr lang="pt-BR" sz="1200" dirty="0">
              <a:latin typeface="+mj-lt"/>
              <a:ea typeface="Verdana" panose="020B0604030504040204" pitchFamily="34" charset="0"/>
              <a:cs typeface="Verdana" panose="020B0604030504040204" pitchFamily="34" charset="0"/>
            </a:rPr>
            <a:t> Amazul Interface</a:t>
          </a:r>
        </a:p>
      </dgm:t>
    </dgm:pt>
    <dgm:pt modelId="{50CF597A-1E56-417A-9A33-FE59090A17CF}" type="parTrans" cxnId="{6E5FADD7-2AFF-48AF-8E1E-EE19D9CC38E7}">
      <dgm:prSet/>
      <dgm:spPr/>
      <dgm:t>
        <a:bodyPr/>
        <a:lstStyle/>
        <a:p>
          <a:endParaRPr lang="pt-BR"/>
        </a:p>
      </dgm:t>
    </dgm:pt>
    <dgm:pt modelId="{9A4ED4BC-B42D-4B61-B8D2-97D631C929E3}" type="sibTrans" cxnId="{6E5FADD7-2AFF-48AF-8E1E-EE19D9CC38E7}">
      <dgm:prSet/>
      <dgm:spPr/>
      <dgm:t>
        <a:bodyPr/>
        <a:lstStyle/>
        <a:p>
          <a:endParaRPr lang="pt-BR"/>
        </a:p>
      </dgm:t>
    </dgm:pt>
    <dgm:pt modelId="{C68DFC1D-C257-4758-8A0B-3D438BC8CA92}">
      <dgm:prSet custT="1"/>
      <dgm:spPr/>
      <dgm:t>
        <a:bodyPr/>
        <a:lstStyle/>
        <a:p>
          <a:r>
            <a:rPr lang="pt-BR" sz="1200" dirty="0" err="1">
              <a:latin typeface="+mj-lt"/>
              <a:ea typeface="Verdana" panose="020B0604030504040204" pitchFamily="34" charset="0"/>
              <a:cs typeface="Verdana" panose="020B0604030504040204" pitchFamily="34" charset="0"/>
            </a:rPr>
            <a:t>Electrical</a:t>
          </a:r>
          <a:r>
            <a:rPr lang="pt-BR" sz="1200" dirty="0">
              <a:latin typeface="+mj-lt"/>
              <a:ea typeface="Verdana" panose="020B0604030504040204" pitchFamily="34" charset="0"/>
              <a:cs typeface="Verdana" panose="020B0604030504040204" pitchFamily="34" charset="0"/>
            </a:rPr>
            <a:t> Team</a:t>
          </a:r>
        </a:p>
      </dgm:t>
    </dgm:pt>
    <dgm:pt modelId="{71682960-B17B-45EF-B1BD-6620251E065A}" type="parTrans" cxnId="{29ACAB73-4C51-4DD0-B5B3-8E5F7942F05B}">
      <dgm:prSet/>
      <dgm:spPr/>
      <dgm:t>
        <a:bodyPr/>
        <a:lstStyle/>
        <a:p>
          <a:endParaRPr lang="pt-BR"/>
        </a:p>
      </dgm:t>
    </dgm:pt>
    <dgm:pt modelId="{6EBF42B1-8E97-4D34-842D-04E344D7BE49}" type="sibTrans" cxnId="{29ACAB73-4C51-4DD0-B5B3-8E5F7942F05B}">
      <dgm:prSet/>
      <dgm:spPr/>
      <dgm:t>
        <a:bodyPr/>
        <a:lstStyle/>
        <a:p>
          <a:endParaRPr lang="pt-BR"/>
        </a:p>
      </dgm:t>
    </dgm:pt>
    <dgm:pt modelId="{7DDDD2D5-1BAE-40E4-873B-11DAE10D8281}">
      <dgm:prSet custT="1"/>
      <dgm:spPr/>
      <dgm:t>
        <a:bodyPr/>
        <a:lstStyle/>
        <a:p>
          <a:r>
            <a:rPr lang="pt-BR" sz="1200" dirty="0">
              <a:latin typeface="+mj-lt"/>
              <a:ea typeface="Verdana" panose="020B0604030504040204" pitchFamily="34" charset="0"/>
              <a:cs typeface="Verdana" panose="020B0604030504040204" pitchFamily="34" charset="0"/>
            </a:rPr>
            <a:t>Civil Team</a:t>
          </a:r>
        </a:p>
      </dgm:t>
    </dgm:pt>
    <dgm:pt modelId="{638A65FD-86A7-4162-A2DD-BDE9820448FB}" type="parTrans" cxnId="{74338C7A-7EE8-4EB9-AE1C-5BAEAAB803F8}">
      <dgm:prSet/>
      <dgm:spPr/>
      <dgm:t>
        <a:bodyPr/>
        <a:lstStyle/>
        <a:p>
          <a:endParaRPr lang="pt-BR"/>
        </a:p>
      </dgm:t>
    </dgm:pt>
    <dgm:pt modelId="{0B1D7255-4C4A-4B65-9BFA-CC0E84FA44F7}" type="sibTrans" cxnId="{74338C7A-7EE8-4EB9-AE1C-5BAEAAB803F8}">
      <dgm:prSet/>
      <dgm:spPr/>
      <dgm:t>
        <a:bodyPr/>
        <a:lstStyle/>
        <a:p>
          <a:endParaRPr lang="pt-BR"/>
        </a:p>
      </dgm:t>
    </dgm:pt>
    <dgm:pt modelId="{8FCBA9CF-9A01-4D28-B787-94B26D4355DC}" type="pres">
      <dgm:prSet presAssocID="{39C21019-8952-420B-A353-A0A4FF09A96A}" presName="hierChild1" presStyleCnt="0">
        <dgm:presLayoutVars>
          <dgm:chPref val="1"/>
          <dgm:dir/>
          <dgm:animOne val="branch"/>
          <dgm:animLvl val="lvl"/>
          <dgm:resizeHandles/>
        </dgm:presLayoutVars>
      </dgm:prSet>
      <dgm:spPr/>
    </dgm:pt>
    <dgm:pt modelId="{0DF67AE7-522E-4D48-ADDA-574BF92155E5}" type="pres">
      <dgm:prSet presAssocID="{12D6AF6B-DD70-476C-BCA6-27E40209D032}" presName="hierRoot1" presStyleCnt="0"/>
      <dgm:spPr/>
    </dgm:pt>
    <dgm:pt modelId="{4F1C395E-F653-4FDD-B12D-42463BA85BD1}" type="pres">
      <dgm:prSet presAssocID="{12D6AF6B-DD70-476C-BCA6-27E40209D032}" presName="composite" presStyleCnt="0"/>
      <dgm:spPr/>
    </dgm:pt>
    <dgm:pt modelId="{859D1E5C-B66D-43ED-841E-E57E3F94D6D7}" type="pres">
      <dgm:prSet presAssocID="{12D6AF6B-DD70-476C-BCA6-27E40209D032}" presName="background" presStyleLbl="node0" presStyleIdx="0" presStyleCnt="1"/>
      <dgm:spPr/>
    </dgm:pt>
    <dgm:pt modelId="{0DE206B4-03D8-4091-BB06-7457C1BE4FA9}" type="pres">
      <dgm:prSet presAssocID="{12D6AF6B-DD70-476C-BCA6-27E40209D032}" presName="text" presStyleLbl="fgAcc0" presStyleIdx="0" presStyleCnt="1" custLinFactY="-100000" custLinFactNeighborX="-5555" custLinFactNeighborY="-117520">
        <dgm:presLayoutVars>
          <dgm:chPref val="3"/>
        </dgm:presLayoutVars>
      </dgm:prSet>
      <dgm:spPr/>
    </dgm:pt>
    <dgm:pt modelId="{2A7DA90B-E2E2-49CB-B743-10854EC111C4}" type="pres">
      <dgm:prSet presAssocID="{12D6AF6B-DD70-476C-BCA6-27E40209D032}" presName="hierChild2" presStyleCnt="0"/>
      <dgm:spPr/>
    </dgm:pt>
    <dgm:pt modelId="{0ABA95A5-7485-4D0F-916D-613972D8C2AC}" type="pres">
      <dgm:prSet presAssocID="{363E31D1-D30D-4131-8C13-DDD92F024B2A}" presName="Name10" presStyleLbl="parChTrans1D2" presStyleIdx="0" presStyleCnt="7"/>
      <dgm:spPr/>
    </dgm:pt>
    <dgm:pt modelId="{A154AF8D-83BF-4531-AA6E-B1401009F81C}" type="pres">
      <dgm:prSet presAssocID="{FA0B61AA-7724-43BB-B9B7-C193B333079B}" presName="hierRoot2" presStyleCnt="0"/>
      <dgm:spPr/>
    </dgm:pt>
    <dgm:pt modelId="{7A38CFBB-733C-4BFD-83EB-49A00C1EAE91}" type="pres">
      <dgm:prSet presAssocID="{FA0B61AA-7724-43BB-B9B7-C193B333079B}" presName="composite2" presStyleCnt="0"/>
      <dgm:spPr/>
    </dgm:pt>
    <dgm:pt modelId="{DB6B21CF-AFB8-4D1D-9122-3CA28E69CDB9}" type="pres">
      <dgm:prSet presAssocID="{FA0B61AA-7724-43BB-B9B7-C193B333079B}" presName="background2" presStyleLbl="node2" presStyleIdx="0" presStyleCnt="7"/>
      <dgm:spPr/>
    </dgm:pt>
    <dgm:pt modelId="{40C542E9-F429-47B1-9AB9-2C35B9513AD3}" type="pres">
      <dgm:prSet presAssocID="{FA0B61AA-7724-43BB-B9B7-C193B333079B}" presName="text2" presStyleLbl="fgAcc2" presStyleIdx="0" presStyleCnt="7" custLinFactY="87026" custLinFactNeighborX="3781" custLinFactNeighborY="100000">
        <dgm:presLayoutVars>
          <dgm:chPref val="3"/>
        </dgm:presLayoutVars>
      </dgm:prSet>
      <dgm:spPr/>
    </dgm:pt>
    <dgm:pt modelId="{B67D37B6-E675-4191-89E2-F50C52E6C5E6}" type="pres">
      <dgm:prSet presAssocID="{FA0B61AA-7724-43BB-B9B7-C193B333079B}" presName="hierChild3" presStyleCnt="0"/>
      <dgm:spPr/>
    </dgm:pt>
    <dgm:pt modelId="{BDC806C4-FAAD-4579-8F3E-F695A8F248F3}" type="pres">
      <dgm:prSet presAssocID="{71682960-B17B-45EF-B1BD-6620251E065A}" presName="Name10" presStyleLbl="parChTrans1D2" presStyleIdx="1" presStyleCnt="7"/>
      <dgm:spPr/>
    </dgm:pt>
    <dgm:pt modelId="{B4C6559F-2096-4B56-B5AC-BC257D770352}" type="pres">
      <dgm:prSet presAssocID="{C68DFC1D-C257-4758-8A0B-3D438BC8CA92}" presName="hierRoot2" presStyleCnt="0"/>
      <dgm:spPr/>
    </dgm:pt>
    <dgm:pt modelId="{FE36ED6E-6860-497E-9051-5CB26A17595F}" type="pres">
      <dgm:prSet presAssocID="{C68DFC1D-C257-4758-8A0B-3D438BC8CA92}" presName="composite2" presStyleCnt="0"/>
      <dgm:spPr/>
    </dgm:pt>
    <dgm:pt modelId="{C7AE627A-488F-400E-AE9C-820E00096463}" type="pres">
      <dgm:prSet presAssocID="{C68DFC1D-C257-4758-8A0B-3D438BC8CA92}" presName="background2" presStyleLbl="node2" presStyleIdx="1" presStyleCnt="7"/>
      <dgm:spPr/>
    </dgm:pt>
    <dgm:pt modelId="{A6D6C671-9DCE-4C2E-BFF4-77B0B89492FE}" type="pres">
      <dgm:prSet presAssocID="{C68DFC1D-C257-4758-8A0B-3D438BC8CA92}" presName="text2" presStyleLbl="fgAcc2" presStyleIdx="1" presStyleCnt="7" custLinFactY="100000" custLinFactNeighborX="-20789" custLinFactNeighborY="154113">
        <dgm:presLayoutVars>
          <dgm:chPref val="3"/>
        </dgm:presLayoutVars>
      </dgm:prSet>
      <dgm:spPr/>
    </dgm:pt>
    <dgm:pt modelId="{0FEF9873-E753-43C7-91EC-A63E7538EECF}" type="pres">
      <dgm:prSet presAssocID="{C68DFC1D-C257-4758-8A0B-3D438BC8CA92}" presName="hierChild3" presStyleCnt="0"/>
      <dgm:spPr/>
    </dgm:pt>
    <dgm:pt modelId="{BEB945A4-B650-4112-A07D-711428A6C56D}" type="pres">
      <dgm:prSet presAssocID="{638A65FD-86A7-4162-A2DD-BDE9820448FB}" presName="Name10" presStyleLbl="parChTrans1D2" presStyleIdx="2" presStyleCnt="7"/>
      <dgm:spPr/>
    </dgm:pt>
    <dgm:pt modelId="{768C6E8F-C042-419B-A898-5070F3568E9C}" type="pres">
      <dgm:prSet presAssocID="{7DDDD2D5-1BAE-40E4-873B-11DAE10D8281}" presName="hierRoot2" presStyleCnt="0"/>
      <dgm:spPr/>
    </dgm:pt>
    <dgm:pt modelId="{D1E335F8-E5C3-492C-A0D9-22449B989FD4}" type="pres">
      <dgm:prSet presAssocID="{7DDDD2D5-1BAE-40E4-873B-11DAE10D8281}" presName="composite2" presStyleCnt="0"/>
      <dgm:spPr/>
    </dgm:pt>
    <dgm:pt modelId="{11C9231F-A0CE-4973-A8B1-F3FE43E239C0}" type="pres">
      <dgm:prSet presAssocID="{7DDDD2D5-1BAE-40E4-873B-11DAE10D8281}" presName="background2" presStyleLbl="node2" presStyleIdx="2" presStyleCnt="7"/>
      <dgm:spPr/>
    </dgm:pt>
    <dgm:pt modelId="{5136B35F-7233-4488-9C88-C03C66CBB208}" type="pres">
      <dgm:prSet presAssocID="{7DDDD2D5-1BAE-40E4-873B-11DAE10D8281}" presName="text2" presStyleLbl="fgAcc2" presStyleIdx="2" presStyleCnt="7" custLinFactY="111034" custLinFactNeighborX="-33563" custLinFactNeighborY="200000">
        <dgm:presLayoutVars>
          <dgm:chPref val="3"/>
        </dgm:presLayoutVars>
      </dgm:prSet>
      <dgm:spPr/>
    </dgm:pt>
    <dgm:pt modelId="{9C68BCE4-18A7-47CE-A20A-7B994AAB5FEA}" type="pres">
      <dgm:prSet presAssocID="{7DDDD2D5-1BAE-40E4-873B-11DAE10D8281}" presName="hierChild3" presStyleCnt="0"/>
      <dgm:spPr/>
    </dgm:pt>
    <dgm:pt modelId="{2F190CC7-707D-4E32-880F-37AE12F8967E}" type="pres">
      <dgm:prSet presAssocID="{891883A6-8825-4987-A903-EB5FE8F805EF}" presName="Name10" presStyleLbl="parChTrans1D2" presStyleIdx="3" presStyleCnt="7"/>
      <dgm:spPr/>
    </dgm:pt>
    <dgm:pt modelId="{C7AC3980-8E16-4000-B41D-58C70320B47F}" type="pres">
      <dgm:prSet presAssocID="{C50438A8-22D1-486E-B4ED-1147F41FDC5D}" presName="hierRoot2" presStyleCnt="0"/>
      <dgm:spPr/>
    </dgm:pt>
    <dgm:pt modelId="{6B72FCE4-5BE5-41A4-8FEA-AE1AE8AA8297}" type="pres">
      <dgm:prSet presAssocID="{C50438A8-22D1-486E-B4ED-1147F41FDC5D}" presName="composite2" presStyleCnt="0"/>
      <dgm:spPr/>
    </dgm:pt>
    <dgm:pt modelId="{ADFF3132-C605-4C90-90A6-979F758A1648}" type="pres">
      <dgm:prSet presAssocID="{C50438A8-22D1-486E-B4ED-1147F41FDC5D}" presName="background2" presStyleLbl="node2" presStyleIdx="3" presStyleCnt="7"/>
      <dgm:spPr/>
    </dgm:pt>
    <dgm:pt modelId="{17C5C787-C62D-4531-AA13-45617A5E3771}" type="pres">
      <dgm:prSet presAssocID="{C50438A8-22D1-486E-B4ED-1147F41FDC5D}" presName="text2" presStyleLbl="fgAcc2" presStyleIdx="3" presStyleCnt="7" custLinFactX="61460" custLinFactNeighborX="100000" custLinFactNeighborY="-26671">
        <dgm:presLayoutVars>
          <dgm:chPref val="3"/>
        </dgm:presLayoutVars>
      </dgm:prSet>
      <dgm:spPr/>
    </dgm:pt>
    <dgm:pt modelId="{D9EB8B60-2676-4CD9-A821-B63CC8D585A4}" type="pres">
      <dgm:prSet presAssocID="{C50438A8-22D1-486E-B4ED-1147F41FDC5D}" presName="hierChild3" presStyleCnt="0"/>
      <dgm:spPr/>
    </dgm:pt>
    <dgm:pt modelId="{EC598043-DF8A-4D87-B34C-43A02D8EF03C}" type="pres">
      <dgm:prSet presAssocID="{F1E69233-7935-4C7A-B717-E1B6768E8685}" presName="Name10" presStyleLbl="parChTrans1D2" presStyleIdx="4" presStyleCnt="7"/>
      <dgm:spPr/>
    </dgm:pt>
    <dgm:pt modelId="{76202347-4AED-4C9F-AEA8-B631EB8E6C8C}" type="pres">
      <dgm:prSet presAssocID="{18BA129D-096F-4182-B75B-812654B332A6}" presName="hierRoot2" presStyleCnt="0"/>
      <dgm:spPr/>
    </dgm:pt>
    <dgm:pt modelId="{55CB92B6-5FF1-4DB7-82BA-5E7F98AA1BF8}" type="pres">
      <dgm:prSet presAssocID="{18BA129D-096F-4182-B75B-812654B332A6}" presName="composite2" presStyleCnt="0"/>
      <dgm:spPr/>
    </dgm:pt>
    <dgm:pt modelId="{B44BEA63-1344-4B05-9566-C959FC2F7C2B}" type="pres">
      <dgm:prSet presAssocID="{18BA129D-096F-4182-B75B-812654B332A6}" presName="background2" presStyleLbl="node2" presStyleIdx="4" presStyleCnt="7"/>
      <dgm:spPr/>
    </dgm:pt>
    <dgm:pt modelId="{A4B38861-C93F-4EF4-861E-3AFCC103BA74}" type="pres">
      <dgm:prSet presAssocID="{18BA129D-096F-4182-B75B-812654B332A6}" presName="text2" presStyleLbl="fgAcc2" presStyleIdx="4" presStyleCnt="7" custLinFactNeighborX="-70392" custLinFactNeighborY="37209">
        <dgm:presLayoutVars>
          <dgm:chPref val="3"/>
        </dgm:presLayoutVars>
      </dgm:prSet>
      <dgm:spPr/>
    </dgm:pt>
    <dgm:pt modelId="{053E39F1-3A66-4A8B-B188-ED3BCC851F5A}" type="pres">
      <dgm:prSet presAssocID="{18BA129D-096F-4182-B75B-812654B332A6}" presName="hierChild3" presStyleCnt="0"/>
      <dgm:spPr/>
    </dgm:pt>
    <dgm:pt modelId="{EFDB5F17-491F-4D85-92F4-C3FB6B919BDC}" type="pres">
      <dgm:prSet presAssocID="{0B2C5F58-4801-42B3-95CA-8C93D772F261}" presName="Name10" presStyleLbl="parChTrans1D2" presStyleIdx="5" presStyleCnt="7"/>
      <dgm:spPr/>
    </dgm:pt>
    <dgm:pt modelId="{B040E845-97D1-4019-A0D9-F32569DF2D63}" type="pres">
      <dgm:prSet presAssocID="{43590F3A-2224-4354-AD7A-9E18D8D9AFCF}" presName="hierRoot2" presStyleCnt="0"/>
      <dgm:spPr/>
    </dgm:pt>
    <dgm:pt modelId="{DDE3039E-B30F-413A-A6DD-013C5704BC35}" type="pres">
      <dgm:prSet presAssocID="{43590F3A-2224-4354-AD7A-9E18D8D9AFCF}" presName="composite2" presStyleCnt="0"/>
      <dgm:spPr/>
    </dgm:pt>
    <dgm:pt modelId="{4B679D38-12AF-4A29-A671-3A710D919430}" type="pres">
      <dgm:prSet presAssocID="{43590F3A-2224-4354-AD7A-9E18D8D9AFCF}" presName="background2" presStyleLbl="node2" presStyleIdx="5" presStyleCnt="7"/>
      <dgm:spPr/>
    </dgm:pt>
    <dgm:pt modelId="{75A59796-0A8E-4923-B543-0EB4DD329A26}" type="pres">
      <dgm:prSet presAssocID="{43590F3A-2224-4354-AD7A-9E18D8D9AFCF}" presName="text2" presStyleLbl="fgAcc2" presStyleIdx="5" presStyleCnt="7" custLinFactY="-21275" custLinFactNeighborX="6682" custLinFactNeighborY="-100000">
        <dgm:presLayoutVars>
          <dgm:chPref val="3"/>
        </dgm:presLayoutVars>
      </dgm:prSet>
      <dgm:spPr/>
    </dgm:pt>
    <dgm:pt modelId="{60AB3976-64FB-4B4A-96EC-4DF0A88A2A31}" type="pres">
      <dgm:prSet presAssocID="{43590F3A-2224-4354-AD7A-9E18D8D9AFCF}" presName="hierChild3" presStyleCnt="0"/>
      <dgm:spPr/>
    </dgm:pt>
    <dgm:pt modelId="{0C997B9F-E362-4450-AECB-F075651DD48D}" type="pres">
      <dgm:prSet presAssocID="{50CF597A-1E56-417A-9A33-FE59090A17CF}" presName="Name10" presStyleLbl="parChTrans1D2" presStyleIdx="6" presStyleCnt="7"/>
      <dgm:spPr/>
    </dgm:pt>
    <dgm:pt modelId="{B8A8665F-9ED1-4706-8D13-B166B8924C1F}" type="pres">
      <dgm:prSet presAssocID="{3D81FEAD-D071-4F9B-B72E-5BBCEB408C6A}" presName="hierRoot2" presStyleCnt="0"/>
      <dgm:spPr/>
    </dgm:pt>
    <dgm:pt modelId="{0229E2E9-EFF2-458F-8110-AFF1432E1F44}" type="pres">
      <dgm:prSet presAssocID="{3D81FEAD-D071-4F9B-B72E-5BBCEB408C6A}" presName="composite2" presStyleCnt="0"/>
      <dgm:spPr/>
    </dgm:pt>
    <dgm:pt modelId="{5A3516AF-301D-43E4-A775-97FEE64B33F3}" type="pres">
      <dgm:prSet presAssocID="{3D81FEAD-D071-4F9B-B72E-5BBCEB408C6A}" presName="background2" presStyleLbl="node2" presStyleIdx="6" presStyleCnt="7"/>
      <dgm:spPr/>
    </dgm:pt>
    <dgm:pt modelId="{51482DB1-FBC4-4A7A-B876-75BFA4519782}" type="pres">
      <dgm:prSet presAssocID="{3D81FEAD-D071-4F9B-B72E-5BBCEB408C6A}" presName="text2" presStyleLbl="fgAcc2" presStyleIdx="6" presStyleCnt="7" custLinFactY="-96493" custLinFactNeighborX="-259" custLinFactNeighborY="-100000">
        <dgm:presLayoutVars>
          <dgm:chPref val="3"/>
        </dgm:presLayoutVars>
      </dgm:prSet>
      <dgm:spPr/>
    </dgm:pt>
    <dgm:pt modelId="{9E50C710-5D89-4322-8E6D-0EFBA163DA1C}" type="pres">
      <dgm:prSet presAssocID="{3D81FEAD-D071-4F9B-B72E-5BBCEB408C6A}" presName="hierChild3" presStyleCnt="0"/>
      <dgm:spPr/>
    </dgm:pt>
  </dgm:ptLst>
  <dgm:cxnLst>
    <dgm:cxn modelId="{2A367308-E66D-4C37-BACB-5A8DFB5A0264}" type="presOf" srcId="{3D81FEAD-D071-4F9B-B72E-5BBCEB408C6A}" destId="{51482DB1-FBC4-4A7A-B876-75BFA4519782}" srcOrd="0" destOrd="0" presId="urn:microsoft.com/office/officeart/2005/8/layout/hierarchy1"/>
    <dgm:cxn modelId="{320DC70B-6DA3-4A9D-8B3C-06F3232F9D6C}" srcId="{12D6AF6B-DD70-476C-BCA6-27E40209D032}" destId="{FA0B61AA-7724-43BB-B9B7-C193B333079B}" srcOrd="0" destOrd="0" parTransId="{363E31D1-D30D-4131-8C13-DDD92F024B2A}" sibTransId="{F5A34DE3-0E15-4B98-9BC0-334BC8AC5DCF}"/>
    <dgm:cxn modelId="{DFA7741E-8414-4443-8A08-8D73F18CFAB6}" type="presOf" srcId="{0B2C5F58-4801-42B3-95CA-8C93D772F261}" destId="{EFDB5F17-491F-4D85-92F4-C3FB6B919BDC}" srcOrd="0" destOrd="0" presId="urn:microsoft.com/office/officeart/2005/8/layout/hierarchy1"/>
    <dgm:cxn modelId="{16C8B92F-CB84-49F0-BEA3-29ED0B0739E2}" srcId="{12D6AF6B-DD70-476C-BCA6-27E40209D032}" destId="{43590F3A-2224-4354-AD7A-9E18D8D9AFCF}" srcOrd="5" destOrd="0" parTransId="{0B2C5F58-4801-42B3-95CA-8C93D772F261}" sibTransId="{B67091D2-E9B4-4B51-874A-56EDE5325285}"/>
    <dgm:cxn modelId="{F632C032-DA52-45A8-984E-3503E17D48CD}" type="presOf" srcId="{C68DFC1D-C257-4758-8A0B-3D438BC8CA92}" destId="{A6D6C671-9DCE-4C2E-BFF4-77B0B89492FE}" srcOrd="0" destOrd="0" presId="urn:microsoft.com/office/officeart/2005/8/layout/hierarchy1"/>
    <dgm:cxn modelId="{3B8B4B3B-5C38-4333-9091-3C0FA9239D7D}" type="presOf" srcId="{F1E69233-7935-4C7A-B717-E1B6768E8685}" destId="{EC598043-DF8A-4D87-B34C-43A02D8EF03C}" srcOrd="0" destOrd="0" presId="urn:microsoft.com/office/officeart/2005/8/layout/hierarchy1"/>
    <dgm:cxn modelId="{A219E668-A40A-42FC-94F1-71293AE473A8}" type="presOf" srcId="{363E31D1-D30D-4131-8C13-DDD92F024B2A}" destId="{0ABA95A5-7485-4D0F-916D-613972D8C2AC}" srcOrd="0" destOrd="0" presId="urn:microsoft.com/office/officeart/2005/8/layout/hierarchy1"/>
    <dgm:cxn modelId="{E3CF094C-0F09-404C-A6D2-8D05BE6124C3}" type="presOf" srcId="{12D6AF6B-DD70-476C-BCA6-27E40209D032}" destId="{0DE206B4-03D8-4091-BB06-7457C1BE4FA9}" srcOrd="0" destOrd="0" presId="urn:microsoft.com/office/officeart/2005/8/layout/hierarchy1"/>
    <dgm:cxn modelId="{A14F4D73-F0D0-41B2-83B2-D298B96BFEB4}" type="presOf" srcId="{71682960-B17B-45EF-B1BD-6620251E065A}" destId="{BDC806C4-FAAD-4579-8F3E-F695A8F248F3}" srcOrd="0" destOrd="0" presId="urn:microsoft.com/office/officeart/2005/8/layout/hierarchy1"/>
    <dgm:cxn modelId="{29ACAB73-4C51-4DD0-B5B3-8E5F7942F05B}" srcId="{12D6AF6B-DD70-476C-BCA6-27E40209D032}" destId="{C68DFC1D-C257-4758-8A0B-3D438BC8CA92}" srcOrd="1" destOrd="0" parTransId="{71682960-B17B-45EF-B1BD-6620251E065A}" sibTransId="{6EBF42B1-8E97-4D34-842D-04E344D7BE49}"/>
    <dgm:cxn modelId="{AF41EC77-60F6-4EFB-A144-57AAA7BCBC38}" type="presOf" srcId="{50CF597A-1E56-417A-9A33-FE59090A17CF}" destId="{0C997B9F-E362-4450-AECB-F075651DD48D}" srcOrd="0" destOrd="0" presId="urn:microsoft.com/office/officeart/2005/8/layout/hierarchy1"/>
    <dgm:cxn modelId="{448D027A-A322-4986-92DF-65EFFBA72307}" type="presOf" srcId="{43590F3A-2224-4354-AD7A-9E18D8D9AFCF}" destId="{75A59796-0A8E-4923-B543-0EB4DD329A26}" srcOrd="0" destOrd="0" presId="urn:microsoft.com/office/officeart/2005/8/layout/hierarchy1"/>
    <dgm:cxn modelId="{74338C7A-7EE8-4EB9-AE1C-5BAEAAB803F8}" srcId="{12D6AF6B-DD70-476C-BCA6-27E40209D032}" destId="{7DDDD2D5-1BAE-40E4-873B-11DAE10D8281}" srcOrd="2" destOrd="0" parTransId="{638A65FD-86A7-4162-A2DD-BDE9820448FB}" sibTransId="{0B1D7255-4C4A-4B65-9BFA-CC0E84FA44F7}"/>
    <dgm:cxn modelId="{1AF33082-7CF3-414E-9409-F102FE80EC9A}" type="presOf" srcId="{C50438A8-22D1-486E-B4ED-1147F41FDC5D}" destId="{17C5C787-C62D-4531-AA13-45617A5E3771}" srcOrd="0" destOrd="0" presId="urn:microsoft.com/office/officeart/2005/8/layout/hierarchy1"/>
    <dgm:cxn modelId="{2AA65A96-A8BB-4821-9BF5-7EEEAD037858}" type="presOf" srcId="{39C21019-8952-420B-A353-A0A4FF09A96A}" destId="{8FCBA9CF-9A01-4D28-B787-94B26D4355DC}" srcOrd="0" destOrd="0" presId="urn:microsoft.com/office/officeart/2005/8/layout/hierarchy1"/>
    <dgm:cxn modelId="{0D09B398-92A4-47CA-817F-911532129112}" type="presOf" srcId="{18BA129D-096F-4182-B75B-812654B332A6}" destId="{A4B38861-C93F-4EF4-861E-3AFCC103BA74}" srcOrd="0" destOrd="0" presId="urn:microsoft.com/office/officeart/2005/8/layout/hierarchy1"/>
    <dgm:cxn modelId="{B5B99FA3-16F2-4F6A-AE29-8A13E9E5ED43}" srcId="{12D6AF6B-DD70-476C-BCA6-27E40209D032}" destId="{C50438A8-22D1-486E-B4ED-1147F41FDC5D}" srcOrd="3" destOrd="0" parTransId="{891883A6-8825-4987-A903-EB5FE8F805EF}" sibTransId="{AE9D9B36-CF67-4894-9D62-042B619CFFD4}"/>
    <dgm:cxn modelId="{E3BAF4B3-3581-4307-A58A-DFC153A3A5A1}" type="presOf" srcId="{891883A6-8825-4987-A903-EB5FE8F805EF}" destId="{2F190CC7-707D-4E32-880F-37AE12F8967E}" srcOrd="0" destOrd="0" presId="urn:microsoft.com/office/officeart/2005/8/layout/hierarchy1"/>
    <dgm:cxn modelId="{563B4EBB-E1D3-4745-A03A-7C5A1EB93110}" type="presOf" srcId="{7DDDD2D5-1BAE-40E4-873B-11DAE10D8281}" destId="{5136B35F-7233-4488-9C88-C03C66CBB208}" srcOrd="0" destOrd="0" presId="urn:microsoft.com/office/officeart/2005/8/layout/hierarchy1"/>
    <dgm:cxn modelId="{117691C7-028C-4188-8D94-8C5A6B78BCD4}" srcId="{39C21019-8952-420B-A353-A0A4FF09A96A}" destId="{12D6AF6B-DD70-476C-BCA6-27E40209D032}" srcOrd="0" destOrd="0" parTransId="{42031A94-1993-4090-BBA9-777B8D38BE5D}" sibTransId="{C3CB4A90-1480-4332-979F-00D445FFE309}"/>
    <dgm:cxn modelId="{02E30DCA-F757-495C-9277-954D3B8DBFFC}" srcId="{12D6AF6B-DD70-476C-BCA6-27E40209D032}" destId="{18BA129D-096F-4182-B75B-812654B332A6}" srcOrd="4" destOrd="0" parTransId="{F1E69233-7935-4C7A-B717-E1B6768E8685}" sibTransId="{BE85ADA9-E32A-4751-A8B6-5BBF40B6F094}"/>
    <dgm:cxn modelId="{A0C078CF-348D-4689-8C79-616AC0E68E11}" type="presOf" srcId="{FA0B61AA-7724-43BB-B9B7-C193B333079B}" destId="{40C542E9-F429-47B1-9AB9-2C35B9513AD3}" srcOrd="0" destOrd="0" presId="urn:microsoft.com/office/officeart/2005/8/layout/hierarchy1"/>
    <dgm:cxn modelId="{6E5FADD7-2AFF-48AF-8E1E-EE19D9CC38E7}" srcId="{12D6AF6B-DD70-476C-BCA6-27E40209D032}" destId="{3D81FEAD-D071-4F9B-B72E-5BBCEB408C6A}" srcOrd="6" destOrd="0" parTransId="{50CF597A-1E56-417A-9A33-FE59090A17CF}" sibTransId="{9A4ED4BC-B42D-4B61-B8D2-97D631C929E3}"/>
    <dgm:cxn modelId="{5A2129DC-CF9C-4FEF-A232-B0C80B8A4D5A}" type="presOf" srcId="{638A65FD-86A7-4162-A2DD-BDE9820448FB}" destId="{BEB945A4-B650-4112-A07D-711428A6C56D}" srcOrd="0" destOrd="0" presId="urn:microsoft.com/office/officeart/2005/8/layout/hierarchy1"/>
    <dgm:cxn modelId="{D781FDA8-6EEB-4236-8425-E236DC3514CA}" type="presParOf" srcId="{8FCBA9CF-9A01-4D28-B787-94B26D4355DC}" destId="{0DF67AE7-522E-4D48-ADDA-574BF92155E5}" srcOrd="0" destOrd="0" presId="urn:microsoft.com/office/officeart/2005/8/layout/hierarchy1"/>
    <dgm:cxn modelId="{F2973F10-3CB7-462E-9162-4785BF6DCCC9}" type="presParOf" srcId="{0DF67AE7-522E-4D48-ADDA-574BF92155E5}" destId="{4F1C395E-F653-4FDD-B12D-42463BA85BD1}" srcOrd="0" destOrd="0" presId="urn:microsoft.com/office/officeart/2005/8/layout/hierarchy1"/>
    <dgm:cxn modelId="{B0B88CAA-A487-467B-B8F2-E32E76BE8157}" type="presParOf" srcId="{4F1C395E-F653-4FDD-B12D-42463BA85BD1}" destId="{859D1E5C-B66D-43ED-841E-E57E3F94D6D7}" srcOrd="0" destOrd="0" presId="urn:microsoft.com/office/officeart/2005/8/layout/hierarchy1"/>
    <dgm:cxn modelId="{038D6A6E-A1CC-4949-B2C1-526E3E8E137D}" type="presParOf" srcId="{4F1C395E-F653-4FDD-B12D-42463BA85BD1}" destId="{0DE206B4-03D8-4091-BB06-7457C1BE4FA9}" srcOrd="1" destOrd="0" presId="urn:microsoft.com/office/officeart/2005/8/layout/hierarchy1"/>
    <dgm:cxn modelId="{976D3356-0915-4C65-9CED-9844BB2FF4A9}" type="presParOf" srcId="{0DF67AE7-522E-4D48-ADDA-574BF92155E5}" destId="{2A7DA90B-E2E2-49CB-B743-10854EC111C4}" srcOrd="1" destOrd="0" presId="urn:microsoft.com/office/officeart/2005/8/layout/hierarchy1"/>
    <dgm:cxn modelId="{347ED834-4252-4B68-BE92-A9291F52E104}" type="presParOf" srcId="{2A7DA90B-E2E2-49CB-B743-10854EC111C4}" destId="{0ABA95A5-7485-4D0F-916D-613972D8C2AC}" srcOrd="0" destOrd="0" presId="urn:microsoft.com/office/officeart/2005/8/layout/hierarchy1"/>
    <dgm:cxn modelId="{0FAD6850-FB29-4D18-BA1D-4B39083B4904}" type="presParOf" srcId="{2A7DA90B-E2E2-49CB-B743-10854EC111C4}" destId="{A154AF8D-83BF-4531-AA6E-B1401009F81C}" srcOrd="1" destOrd="0" presId="urn:microsoft.com/office/officeart/2005/8/layout/hierarchy1"/>
    <dgm:cxn modelId="{B70356EC-18FA-42DF-87D3-BF977FBF0FC9}" type="presParOf" srcId="{A154AF8D-83BF-4531-AA6E-B1401009F81C}" destId="{7A38CFBB-733C-4BFD-83EB-49A00C1EAE91}" srcOrd="0" destOrd="0" presId="urn:microsoft.com/office/officeart/2005/8/layout/hierarchy1"/>
    <dgm:cxn modelId="{77B5B62F-786F-45E9-B7F4-25B4D335B201}" type="presParOf" srcId="{7A38CFBB-733C-4BFD-83EB-49A00C1EAE91}" destId="{DB6B21CF-AFB8-4D1D-9122-3CA28E69CDB9}" srcOrd="0" destOrd="0" presId="urn:microsoft.com/office/officeart/2005/8/layout/hierarchy1"/>
    <dgm:cxn modelId="{D20EB313-D128-4043-9C5A-F9C5AE0E78E8}" type="presParOf" srcId="{7A38CFBB-733C-4BFD-83EB-49A00C1EAE91}" destId="{40C542E9-F429-47B1-9AB9-2C35B9513AD3}" srcOrd="1" destOrd="0" presId="urn:microsoft.com/office/officeart/2005/8/layout/hierarchy1"/>
    <dgm:cxn modelId="{662E6ECC-B7C2-4056-978D-B52573601AD0}" type="presParOf" srcId="{A154AF8D-83BF-4531-AA6E-B1401009F81C}" destId="{B67D37B6-E675-4191-89E2-F50C52E6C5E6}" srcOrd="1" destOrd="0" presId="urn:microsoft.com/office/officeart/2005/8/layout/hierarchy1"/>
    <dgm:cxn modelId="{C4E49110-7E6F-4CDF-9766-EDB6B57E119C}" type="presParOf" srcId="{2A7DA90B-E2E2-49CB-B743-10854EC111C4}" destId="{BDC806C4-FAAD-4579-8F3E-F695A8F248F3}" srcOrd="2" destOrd="0" presId="urn:microsoft.com/office/officeart/2005/8/layout/hierarchy1"/>
    <dgm:cxn modelId="{1586F78E-09BF-485E-857E-0100B8A05608}" type="presParOf" srcId="{2A7DA90B-E2E2-49CB-B743-10854EC111C4}" destId="{B4C6559F-2096-4B56-B5AC-BC257D770352}" srcOrd="3" destOrd="0" presId="urn:microsoft.com/office/officeart/2005/8/layout/hierarchy1"/>
    <dgm:cxn modelId="{A9AFA09B-2559-46F5-89E5-17907A60522B}" type="presParOf" srcId="{B4C6559F-2096-4B56-B5AC-BC257D770352}" destId="{FE36ED6E-6860-497E-9051-5CB26A17595F}" srcOrd="0" destOrd="0" presId="urn:microsoft.com/office/officeart/2005/8/layout/hierarchy1"/>
    <dgm:cxn modelId="{AC9126BB-D15C-47A5-AC58-702671D687D5}" type="presParOf" srcId="{FE36ED6E-6860-497E-9051-5CB26A17595F}" destId="{C7AE627A-488F-400E-AE9C-820E00096463}" srcOrd="0" destOrd="0" presId="urn:microsoft.com/office/officeart/2005/8/layout/hierarchy1"/>
    <dgm:cxn modelId="{BCAAABAD-27B2-4D60-9BF7-20BE8191236A}" type="presParOf" srcId="{FE36ED6E-6860-497E-9051-5CB26A17595F}" destId="{A6D6C671-9DCE-4C2E-BFF4-77B0B89492FE}" srcOrd="1" destOrd="0" presId="urn:microsoft.com/office/officeart/2005/8/layout/hierarchy1"/>
    <dgm:cxn modelId="{8BC9B2CB-D7B8-44B3-BFEE-62E1226AD767}" type="presParOf" srcId="{B4C6559F-2096-4B56-B5AC-BC257D770352}" destId="{0FEF9873-E753-43C7-91EC-A63E7538EECF}" srcOrd="1" destOrd="0" presId="urn:microsoft.com/office/officeart/2005/8/layout/hierarchy1"/>
    <dgm:cxn modelId="{F5881D9B-507A-4A4F-80AC-6E2B907A2746}" type="presParOf" srcId="{2A7DA90B-E2E2-49CB-B743-10854EC111C4}" destId="{BEB945A4-B650-4112-A07D-711428A6C56D}" srcOrd="4" destOrd="0" presId="urn:microsoft.com/office/officeart/2005/8/layout/hierarchy1"/>
    <dgm:cxn modelId="{7BAAB1F2-05D2-4961-9970-97A5E365BE97}" type="presParOf" srcId="{2A7DA90B-E2E2-49CB-B743-10854EC111C4}" destId="{768C6E8F-C042-419B-A898-5070F3568E9C}" srcOrd="5" destOrd="0" presId="urn:microsoft.com/office/officeart/2005/8/layout/hierarchy1"/>
    <dgm:cxn modelId="{6937232B-91F9-4421-8FA4-CBF9A4E4FED9}" type="presParOf" srcId="{768C6E8F-C042-419B-A898-5070F3568E9C}" destId="{D1E335F8-E5C3-492C-A0D9-22449B989FD4}" srcOrd="0" destOrd="0" presId="urn:microsoft.com/office/officeart/2005/8/layout/hierarchy1"/>
    <dgm:cxn modelId="{58C5B15C-25A2-4E85-9C84-F3DEEDA1F2F5}" type="presParOf" srcId="{D1E335F8-E5C3-492C-A0D9-22449B989FD4}" destId="{11C9231F-A0CE-4973-A8B1-F3FE43E239C0}" srcOrd="0" destOrd="0" presId="urn:microsoft.com/office/officeart/2005/8/layout/hierarchy1"/>
    <dgm:cxn modelId="{CF5AD425-FA60-42DB-9AA5-87ADEF46E5C7}" type="presParOf" srcId="{D1E335F8-E5C3-492C-A0D9-22449B989FD4}" destId="{5136B35F-7233-4488-9C88-C03C66CBB208}" srcOrd="1" destOrd="0" presId="urn:microsoft.com/office/officeart/2005/8/layout/hierarchy1"/>
    <dgm:cxn modelId="{2A2063E0-6BAE-4C89-978D-4D5CA4700B63}" type="presParOf" srcId="{768C6E8F-C042-419B-A898-5070F3568E9C}" destId="{9C68BCE4-18A7-47CE-A20A-7B994AAB5FEA}" srcOrd="1" destOrd="0" presId="urn:microsoft.com/office/officeart/2005/8/layout/hierarchy1"/>
    <dgm:cxn modelId="{EFBFECB8-2372-483C-9B82-F7FE321904E6}" type="presParOf" srcId="{2A7DA90B-E2E2-49CB-B743-10854EC111C4}" destId="{2F190CC7-707D-4E32-880F-37AE12F8967E}" srcOrd="6" destOrd="0" presId="urn:microsoft.com/office/officeart/2005/8/layout/hierarchy1"/>
    <dgm:cxn modelId="{3C52EF66-D4C3-4EF9-95EB-B2B00E009D5E}" type="presParOf" srcId="{2A7DA90B-E2E2-49CB-B743-10854EC111C4}" destId="{C7AC3980-8E16-4000-B41D-58C70320B47F}" srcOrd="7" destOrd="0" presId="urn:microsoft.com/office/officeart/2005/8/layout/hierarchy1"/>
    <dgm:cxn modelId="{EC020D67-7AF2-4F82-BC8D-B9E021B54FD0}" type="presParOf" srcId="{C7AC3980-8E16-4000-B41D-58C70320B47F}" destId="{6B72FCE4-5BE5-41A4-8FEA-AE1AE8AA8297}" srcOrd="0" destOrd="0" presId="urn:microsoft.com/office/officeart/2005/8/layout/hierarchy1"/>
    <dgm:cxn modelId="{58A3B83B-4E54-42C6-9AC5-6D91EB735A4F}" type="presParOf" srcId="{6B72FCE4-5BE5-41A4-8FEA-AE1AE8AA8297}" destId="{ADFF3132-C605-4C90-90A6-979F758A1648}" srcOrd="0" destOrd="0" presId="urn:microsoft.com/office/officeart/2005/8/layout/hierarchy1"/>
    <dgm:cxn modelId="{632068EA-01E4-4FAB-A1FE-0A5B853749FB}" type="presParOf" srcId="{6B72FCE4-5BE5-41A4-8FEA-AE1AE8AA8297}" destId="{17C5C787-C62D-4531-AA13-45617A5E3771}" srcOrd="1" destOrd="0" presId="urn:microsoft.com/office/officeart/2005/8/layout/hierarchy1"/>
    <dgm:cxn modelId="{84F9B439-A268-4E41-8132-164E1A8BD90E}" type="presParOf" srcId="{C7AC3980-8E16-4000-B41D-58C70320B47F}" destId="{D9EB8B60-2676-4CD9-A821-B63CC8D585A4}" srcOrd="1" destOrd="0" presId="urn:microsoft.com/office/officeart/2005/8/layout/hierarchy1"/>
    <dgm:cxn modelId="{F6D7B55D-7006-434D-BD1D-1ADF66CA28E0}" type="presParOf" srcId="{2A7DA90B-E2E2-49CB-B743-10854EC111C4}" destId="{EC598043-DF8A-4D87-B34C-43A02D8EF03C}" srcOrd="8" destOrd="0" presId="urn:microsoft.com/office/officeart/2005/8/layout/hierarchy1"/>
    <dgm:cxn modelId="{205BF008-01C5-4600-A283-1E7D0F256D53}" type="presParOf" srcId="{2A7DA90B-E2E2-49CB-B743-10854EC111C4}" destId="{76202347-4AED-4C9F-AEA8-B631EB8E6C8C}" srcOrd="9" destOrd="0" presId="urn:microsoft.com/office/officeart/2005/8/layout/hierarchy1"/>
    <dgm:cxn modelId="{BDA0BC13-9E4B-4103-BA3F-E43014DA34DB}" type="presParOf" srcId="{76202347-4AED-4C9F-AEA8-B631EB8E6C8C}" destId="{55CB92B6-5FF1-4DB7-82BA-5E7F98AA1BF8}" srcOrd="0" destOrd="0" presId="urn:microsoft.com/office/officeart/2005/8/layout/hierarchy1"/>
    <dgm:cxn modelId="{60136A56-F389-4A1D-A895-90B3979CEB21}" type="presParOf" srcId="{55CB92B6-5FF1-4DB7-82BA-5E7F98AA1BF8}" destId="{B44BEA63-1344-4B05-9566-C959FC2F7C2B}" srcOrd="0" destOrd="0" presId="urn:microsoft.com/office/officeart/2005/8/layout/hierarchy1"/>
    <dgm:cxn modelId="{1C5748DA-445A-4302-B869-C3A810F93192}" type="presParOf" srcId="{55CB92B6-5FF1-4DB7-82BA-5E7F98AA1BF8}" destId="{A4B38861-C93F-4EF4-861E-3AFCC103BA74}" srcOrd="1" destOrd="0" presId="urn:microsoft.com/office/officeart/2005/8/layout/hierarchy1"/>
    <dgm:cxn modelId="{DBEABCCC-22BB-4E36-966B-BAEA5E873D03}" type="presParOf" srcId="{76202347-4AED-4C9F-AEA8-B631EB8E6C8C}" destId="{053E39F1-3A66-4A8B-B188-ED3BCC851F5A}" srcOrd="1" destOrd="0" presId="urn:microsoft.com/office/officeart/2005/8/layout/hierarchy1"/>
    <dgm:cxn modelId="{53D46302-2092-4571-AF72-D75F2EA07524}" type="presParOf" srcId="{2A7DA90B-E2E2-49CB-B743-10854EC111C4}" destId="{EFDB5F17-491F-4D85-92F4-C3FB6B919BDC}" srcOrd="10" destOrd="0" presId="urn:microsoft.com/office/officeart/2005/8/layout/hierarchy1"/>
    <dgm:cxn modelId="{67CD12A7-C8BC-4FA7-83B2-36CF7B555F83}" type="presParOf" srcId="{2A7DA90B-E2E2-49CB-B743-10854EC111C4}" destId="{B040E845-97D1-4019-A0D9-F32569DF2D63}" srcOrd="11" destOrd="0" presId="urn:microsoft.com/office/officeart/2005/8/layout/hierarchy1"/>
    <dgm:cxn modelId="{F196F5B9-3DF3-4EF6-9F6B-4C677D4DCD71}" type="presParOf" srcId="{B040E845-97D1-4019-A0D9-F32569DF2D63}" destId="{DDE3039E-B30F-413A-A6DD-013C5704BC35}" srcOrd="0" destOrd="0" presId="urn:microsoft.com/office/officeart/2005/8/layout/hierarchy1"/>
    <dgm:cxn modelId="{256BD84C-E8F6-474E-B86C-80EFB154BBFD}" type="presParOf" srcId="{DDE3039E-B30F-413A-A6DD-013C5704BC35}" destId="{4B679D38-12AF-4A29-A671-3A710D919430}" srcOrd="0" destOrd="0" presId="urn:microsoft.com/office/officeart/2005/8/layout/hierarchy1"/>
    <dgm:cxn modelId="{9FE99D39-D742-43B0-8D83-816A4B60A824}" type="presParOf" srcId="{DDE3039E-B30F-413A-A6DD-013C5704BC35}" destId="{75A59796-0A8E-4923-B543-0EB4DD329A26}" srcOrd="1" destOrd="0" presId="urn:microsoft.com/office/officeart/2005/8/layout/hierarchy1"/>
    <dgm:cxn modelId="{CBF5CF5F-742A-44AB-AADA-4B9D2D5DFF78}" type="presParOf" srcId="{B040E845-97D1-4019-A0D9-F32569DF2D63}" destId="{60AB3976-64FB-4B4A-96EC-4DF0A88A2A31}" srcOrd="1" destOrd="0" presId="urn:microsoft.com/office/officeart/2005/8/layout/hierarchy1"/>
    <dgm:cxn modelId="{205D1E47-BAB6-41E5-9419-F674F2F9ED1E}" type="presParOf" srcId="{2A7DA90B-E2E2-49CB-B743-10854EC111C4}" destId="{0C997B9F-E362-4450-AECB-F075651DD48D}" srcOrd="12" destOrd="0" presId="urn:microsoft.com/office/officeart/2005/8/layout/hierarchy1"/>
    <dgm:cxn modelId="{25A93E48-DCD3-4FA7-B464-3757D9D30CED}" type="presParOf" srcId="{2A7DA90B-E2E2-49CB-B743-10854EC111C4}" destId="{B8A8665F-9ED1-4706-8D13-B166B8924C1F}" srcOrd="13" destOrd="0" presId="urn:microsoft.com/office/officeart/2005/8/layout/hierarchy1"/>
    <dgm:cxn modelId="{73BC2B1C-856B-45A3-B41A-84253F999341}" type="presParOf" srcId="{B8A8665F-9ED1-4706-8D13-B166B8924C1F}" destId="{0229E2E9-EFF2-458F-8110-AFF1432E1F44}" srcOrd="0" destOrd="0" presId="urn:microsoft.com/office/officeart/2005/8/layout/hierarchy1"/>
    <dgm:cxn modelId="{508566D2-5533-43B0-BC83-765667AD0F0C}" type="presParOf" srcId="{0229E2E9-EFF2-458F-8110-AFF1432E1F44}" destId="{5A3516AF-301D-43E4-A775-97FEE64B33F3}" srcOrd="0" destOrd="0" presId="urn:microsoft.com/office/officeart/2005/8/layout/hierarchy1"/>
    <dgm:cxn modelId="{BFFBF641-31B8-4580-A394-1992D92342AA}" type="presParOf" srcId="{0229E2E9-EFF2-458F-8110-AFF1432E1F44}" destId="{51482DB1-FBC4-4A7A-B876-75BFA4519782}" srcOrd="1" destOrd="0" presId="urn:microsoft.com/office/officeart/2005/8/layout/hierarchy1"/>
    <dgm:cxn modelId="{E0F07256-D843-4E9C-AA22-AF9CF4AECA80}" type="presParOf" srcId="{B8A8665F-9ED1-4706-8D13-B166B8924C1F}" destId="{9E50C710-5D89-4322-8E6D-0EFBA163DA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DE2E8A-7635-4A7C-BB6B-AA4FD847181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79FBCE25-2152-4998-83E3-615AEE180BF3}">
      <dgm:prSet phldrT="[Texto]"/>
      <dgm:spPr/>
      <dgm:t>
        <a:bodyPr/>
        <a:lstStyle/>
        <a:p>
          <a:r>
            <a:rPr lang="en-US" dirty="0">
              <a:latin typeface="+mj-lt"/>
            </a:rPr>
            <a:t>Execution of Aging Management Program inspections</a:t>
          </a:r>
          <a:endParaRPr lang="pt-BR" dirty="0">
            <a:latin typeface="+mj-lt"/>
          </a:endParaRPr>
        </a:p>
      </dgm:t>
    </dgm:pt>
    <dgm:pt modelId="{EABC8170-9E2E-4C65-A307-82388F6F7A2D}" type="parTrans" cxnId="{4B9F3228-2054-4D98-BA2B-B1D4F7E199DD}">
      <dgm:prSet/>
      <dgm:spPr/>
      <dgm:t>
        <a:bodyPr/>
        <a:lstStyle/>
        <a:p>
          <a:endParaRPr lang="pt-BR"/>
        </a:p>
      </dgm:t>
    </dgm:pt>
    <dgm:pt modelId="{92E5CC55-73A7-46D8-ABB8-B98ED7E62332}" type="sibTrans" cxnId="{4B9F3228-2054-4D98-BA2B-B1D4F7E199DD}">
      <dgm:prSet/>
      <dgm:spPr/>
      <dgm:t>
        <a:bodyPr/>
        <a:lstStyle/>
        <a:p>
          <a:endParaRPr lang="pt-BR"/>
        </a:p>
      </dgm:t>
    </dgm:pt>
    <dgm:pt modelId="{F815CDE7-F736-48D7-9619-FAE4479A192A}">
      <dgm:prSet phldrT="[Texto]" custT="1"/>
      <dgm:spPr/>
      <dgm:t>
        <a:bodyPr/>
        <a:lstStyle/>
        <a:p>
          <a:r>
            <a:rPr lang="pt-BR" sz="1200" dirty="0">
              <a:latin typeface="+mj-lt"/>
            </a:rPr>
            <a:t>DMU (</a:t>
          </a:r>
          <a:r>
            <a:rPr lang="pt-BR" sz="1200" dirty="0" err="1">
              <a:latin typeface="+mj-lt"/>
            </a:rPr>
            <a:t>Maintenance</a:t>
          </a:r>
          <a:r>
            <a:rPr lang="pt-BR" sz="1200" dirty="0">
              <a:latin typeface="+mj-lt"/>
            </a:rPr>
            <a:t> </a:t>
          </a:r>
          <a:r>
            <a:rPr lang="pt-BR" sz="1200" dirty="0" err="1">
              <a:latin typeface="+mj-lt"/>
            </a:rPr>
            <a:t>Department</a:t>
          </a:r>
          <a:r>
            <a:rPr lang="pt-BR" sz="1200" dirty="0">
              <a:latin typeface="+mj-lt"/>
            </a:rPr>
            <a:t>)</a:t>
          </a:r>
        </a:p>
      </dgm:t>
    </dgm:pt>
    <dgm:pt modelId="{7A59A0D7-B9A8-4F34-A392-8D419BD070FB}" type="parTrans" cxnId="{FF868E7D-17E0-4826-B29B-8FFCB8FDBE40}">
      <dgm:prSet/>
      <dgm:spPr/>
      <dgm:t>
        <a:bodyPr/>
        <a:lstStyle/>
        <a:p>
          <a:endParaRPr lang="pt-BR"/>
        </a:p>
      </dgm:t>
    </dgm:pt>
    <dgm:pt modelId="{FA5F89CE-7746-4409-B1AA-57EB366E671D}" type="sibTrans" cxnId="{FF868E7D-17E0-4826-B29B-8FFCB8FDBE40}">
      <dgm:prSet/>
      <dgm:spPr/>
      <dgm:t>
        <a:bodyPr/>
        <a:lstStyle/>
        <a:p>
          <a:endParaRPr lang="pt-BR"/>
        </a:p>
      </dgm:t>
    </dgm:pt>
    <dgm:pt modelId="{1831FAA8-2896-41AC-82FE-96CA77AA8800}">
      <dgm:prSet phldrT="[Texto]"/>
      <dgm:spPr/>
      <dgm:t>
        <a:bodyPr/>
        <a:lstStyle/>
        <a:p>
          <a:r>
            <a:rPr lang="pt-BR" dirty="0">
              <a:latin typeface="+mj-lt"/>
            </a:rPr>
            <a:t>DTU (Planning </a:t>
          </a:r>
          <a:r>
            <a:rPr lang="pt-BR" dirty="0" err="1">
              <a:latin typeface="+mj-lt"/>
            </a:rPr>
            <a:t>Department</a:t>
          </a:r>
          <a:r>
            <a:rPr lang="pt-BR" dirty="0">
              <a:latin typeface="+mj-lt"/>
            </a:rPr>
            <a:t>)</a:t>
          </a:r>
        </a:p>
      </dgm:t>
    </dgm:pt>
    <dgm:pt modelId="{FDA4410A-CF95-482E-AAAA-6D201D844656}" type="parTrans" cxnId="{52BABE20-2CCE-4D02-AEE8-ACF30646EA8C}">
      <dgm:prSet/>
      <dgm:spPr/>
      <dgm:t>
        <a:bodyPr/>
        <a:lstStyle/>
        <a:p>
          <a:endParaRPr lang="pt-BR"/>
        </a:p>
      </dgm:t>
    </dgm:pt>
    <dgm:pt modelId="{A846C4D5-1CC9-43BF-82F3-BA2C32A8B49F}" type="sibTrans" cxnId="{52BABE20-2CCE-4D02-AEE8-ACF30646EA8C}">
      <dgm:prSet/>
      <dgm:spPr/>
      <dgm:t>
        <a:bodyPr/>
        <a:lstStyle/>
        <a:p>
          <a:endParaRPr lang="pt-BR"/>
        </a:p>
      </dgm:t>
    </dgm:pt>
    <dgm:pt modelId="{AB5B0BB2-65E7-43B6-A7E2-092DD82F10BF}">
      <dgm:prSet phldrT="[Texto]"/>
      <dgm:spPr/>
      <dgm:t>
        <a:bodyPr/>
        <a:lstStyle/>
        <a:p>
          <a:r>
            <a:rPr lang="pt-BR" dirty="0">
              <a:latin typeface="+mj-lt"/>
            </a:rPr>
            <a:t>DDU (</a:t>
          </a:r>
          <a:r>
            <a:rPr lang="pt-BR" dirty="0" err="1">
              <a:latin typeface="+mj-lt"/>
            </a:rPr>
            <a:t>Engineering</a:t>
          </a:r>
          <a:r>
            <a:rPr lang="pt-BR" dirty="0">
              <a:latin typeface="+mj-lt"/>
            </a:rPr>
            <a:t> </a:t>
          </a:r>
          <a:r>
            <a:rPr lang="pt-BR" dirty="0" err="1">
              <a:latin typeface="+mj-lt"/>
            </a:rPr>
            <a:t>Department</a:t>
          </a:r>
          <a:r>
            <a:rPr lang="pt-BR" dirty="0">
              <a:latin typeface="+mj-lt"/>
            </a:rPr>
            <a:t>)</a:t>
          </a:r>
        </a:p>
      </dgm:t>
    </dgm:pt>
    <dgm:pt modelId="{9295097D-FA8C-4886-A4B3-D12D37D1DD95}" type="parTrans" cxnId="{8D367FF6-D374-485F-BD4F-69B75CC6E660}">
      <dgm:prSet/>
      <dgm:spPr/>
      <dgm:t>
        <a:bodyPr/>
        <a:lstStyle/>
        <a:p>
          <a:endParaRPr lang="pt-BR"/>
        </a:p>
      </dgm:t>
    </dgm:pt>
    <dgm:pt modelId="{2C911807-2F98-4365-9666-211BC4743191}" type="sibTrans" cxnId="{8D367FF6-D374-485F-BD4F-69B75CC6E660}">
      <dgm:prSet/>
      <dgm:spPr/>
      <dgm:t>
        <a:bodyPr/>
        <a:lstStyle/>
        <a:p>
          <a:endParaRPr lang="pt-BR"/>
        </a:p>
      </dgm:t>
    </dgm:pt>
    <dgm:pt modelId="{136F7B40-BDE5-4515-B5A9-22662B204897}">
      <dgm:prSet phldrT="[Texto]"/>
      <dgm:spPr/>
      <dgm:t>
        <a:bodyPr/>
        <a:lstStyle/>
        <a:p>
          <a:r>
            <a:rPr lang="pt-BR" dirty="0">
              <a:latin typeface="+mj-lt"/>
            </a:rPr>
            <a:t>DGS (</a:t>
          </a:r>
          <a:r>
            <a:rPr lang="en-US" b="0" i="0" dirty="0">
              <a:latin typeface="+mj-lt"/>
            </a:rPr>
            <a:t>Spares and Materials Management Department</a:t>
          </a:r>
          <a:r>
            <a:rPr lang="pt-BR" dirty="0">
              <a:latin typeface="+mj-lt"/>
            </a:rPr>
            <a:t>)</a:t>
          </a:r>
        </a:p>
      </dgm:t>
    </dgm:pt>
    <dgm:pt modelId="{EDDCC643-3BD2-458A-8BE7-C1F8AB2059CC}" type="parTrans" cxnId="{117A3C20-45B1-445B-ACE1-E9B82153F7A4}">
      <dgm:prSet/>
      <dgm:spPr/>
      <dgm:t>
        <a:bodyPr/>
        <a:lstStyle/>
        <a:p>
          <a:endParaRPr lang="pt-BR"/>
        </a:p>
      </dgm:t>
    </dgm:pt>
    <dgm:pt modelId="{51F18434-49E0-42A0-8EAD-C91EBABF7BE9}" type="sibTrans" cxnId="{117A3C20-45B1-445B-ACE1-E9B82153F7A4}">
      <dgm:prSet/>
      <dgm:spPr/>
      <dgm:t>
        <a:bodyPr/>
        <a:lstStyle/>
        <a:p>
          <a:endParaRPr lang="pt-BR"/>
        </a:p>
      </dgm:t>
    </dgm:pt>
    <dgm:pt modelId="{8CB88061-2311-491D-B03E-3745EBEAEF6D}">
      <dgm:prSet/>
      <dgm:spPr/>
      <dgm:t>
        <a:bodyPr/>
        <a:lstStyle/>
        <a:p>
          <a:r>
            <a:rPr lang="pt-BR" dirty="0">
              <a:latin typeface="+mj-lt"/>
            </a:rPr>
            <a:t>DGE </a:t>
          </a:r>
        </a:p>
        <a:p>
          <a:r>
            <a:rPr lang="pt-BR" dirty="0">
              <a:latin typeface="+mj-lt"/>
            </a:rPr>
            <a:t>(</a:t>
          </a:r>
          <a:r>
            <a:rPr lang="pt-BR" dirty="0" err="1">
              <a:latin typeface="+mj-lt"/>
            </a:rPr>
            <a:t>Ageing</a:t>
          </a:r>
          <a:r>
            <a:rPr lang="pt-BR" dirty="0">
              <a:latin typeface="+mj-lt"/>
            </a:rPr>
            <a:t> Management </a:t>
          </a:r>
          <a:r>
            <a:rPr lang="pt-BR" dirty="0" err="1">
              <a:latin typeface="+mj-lt"/>
            </a:rPr>
            <a:t>Department</a:t>
          </a:r>
          <a:r>
            <a:rPr lang="pt-BR" dirty="0">
              <a:latin typeface="+mj-lt"/>
            </a:rPr>
            <a:t>)</a:t>
          </a:r>
        </a:p>
      </dgm:t>
    </dgm:pt>
    <dgm:pt modelId="{EAB41F05-6845-46B1-B8B3-F47F474F6481}" type="sibTrans" cxnId="{FD15C171-FF3D-4E40-AD36-0C7932763584}">
      <dgm:prSet/>
      <dgm:spPr/>
      <dgm:t>
        <a:bodyPr/>
        <a:lstStyle/>
        <a:p>
          <a:endParaRPr lang="pt-BR"/>
        </a:p>
      </dgm:t>
    </dgm:pt>
    <dgm:pt modelId="{E9D9BCC9-62C2-483C-BDCF-0F7BB39536B3}" type="parTrans" cxnId="{FD15C171-FF3D-4E40-AD36-0C7932763584}">
      <dgm:prSet/>
      <dgm:spPr/>
      <dgm:t>
        <a:bodyPr/>
        <a:lstStyle/>
        <a:p>
          <a:endParaRPr lang="pt-BR"/>
        </a:p>
      </dgm:t>
    </dgm:pt>
    <dgm:pt modelId="{54149BD8-9926-410F-B71B-503D09DEA210}" type="pres">
      <dgm:prSet presAssocID="{87DE2E8A-7635-4A7C-BB6B-AA4FD8471815}" presName="Name0" presStyleCnt="0">
        <dgm:presLayoutVars>
          <dgm:chMax val="1"/>
          <dgm:dir/>
          <dgm:animLvl val="ctr"/>
          <dgm:resizeHandles val="exact"/>
        </dgm:presLayoutVars>
      </dgm:prSet>
      <dgm:spPr/>
    </dgm:pt>
    <dgm:pt modelId="{1699186E-5F10-46AD-AC0E-EFD4920F2D10}" type="pres">
      <dgm:prSet presAssocID="{79FBCE25-2152-4998-83E3-615AEE180BF3}" presName="centerShape" presStyleLbl="node0" presStyleIdx="0" presStyleCnt="1"/>
      <dgm:spPr/>
    </dgm:pt>
    <dgm:pt modelId="{8B619F79-09FB-4255-8832-8E9C539743CD}" type="pres">
      <dgm:prSet presAssocID="{F815CDE7-F736-48D7-9619-FAE4479A192A}" presName="node" presStyleLbl="node1" presStyleIdx="0" presStyleCnt="5">
        <dgm:presLayoutVars>
          <dgm:bulletEnabled val="1"/>
        </dgm:presLayoutVars>
      </dgm:prSet>
      <dgm:spPr/>
    </dgm:pt>
    <dgm:pt modelId="{F3A65639-1C1A-4FB3-A3E5-5AB953681034}" type="pres">
      <dgm:prSet presAssocID="{F815CDE7-F736-48D7-9619-FAE4479A192A}" presName="dummy" presStyleCnt="0"/>
      <dgm:spPr/>
    </dgm:pt>
    <dgm:pt modelId="{E610CB57-E877-4E2A-A9FC-F0609A183FC8}" type="pres">
      <dgm:prSet presAssocID="{FA5F89CE-7746-4409-B1AA-57EB366E671D}" presName="sibTrans" presStyleLbl="sibTrans2D1" presStyleIdx="0" presStyleCnt="5"/>
      <dgm:spPr/>
    </dgm:pt>
    <dgm:pt modelId="{868018ED-D634-426B-99A4-83986C8DE92B}" type="pres">
      <dgm:prSet presAssocID="{1831FAA8-2896-41AC-82FE-96CA77AA8800}" presName="node" presStyleLbl="node1" presStyleIdx="1" presStyleCnt="5">
        <dgm:presLayoutVars>
          <dgm:bulletEnabled val="1"/>
        </dgm:presLayoutVars>
      </dgm:prSet>
      <dgm:spPr/>
    </dgm:pt>
    <dgm:pt modelId="{8ED74327-706B-4BF1-BEB8-9252AEDD259E}" type="pres">
      <dgm:prSet presAssocID="{1831FAA8-2896-41AC-82FE-96CA77AA8800}" presName="dummy" presStyleCnt="0"/>
      <dgm:spPr/>
    </dgm:pt>
    <dgm:pt modelId="{052885CD-6D04-4F96-B5B8-CF7059E9D948}" type="pres">
      <dgm:prSet presAssocID="{A846C4D5-1CC9-43BF-82F3-BA2C32A8B49F}" presName="sibTrans" presStyleLbl="sibTrans2D1" presStyleIdx="1" presStyleCnt="5"/>
      <dgm:spPr/>
    </dgm:pt>
    <dgm:pt modelId="{9F77ADEB-6960-4A02-8C11-AC8805A09253}" type="pres">
      <dgm:prSet presAssocID="{8CB88061-2311-491D-B03E-3745EBEAEF6D}" presName="node" presStyleLbl="node1" presStyleIdx="2" presStyleCnt="5">
        <dgm:presLayoutVars>
          <dgm:bulletEnabled val="1"/>
        </dgm:presLayoutVars>
      </dgm:prSet>
      <dgm:spPr/>
    </dgm:pt>
    <dgm:pt modelId="{DF4F9776-9DB3-47F6-B9FA-AA26D2832A88}" type="pres">
      <dgm:prSet presAssocID="{8CB88061-2311-491D-B03E-3745EBEAEF6D}" presName="dummy" presStyleCnt="0"/>
      <dgm:spPr/>
    </dgm:pt>
    <dgm:pt modelId="{C670EF93-9F46-4AF0-B0A3-CCA4532FD2A1}" type="pres">
      <dgm:prSet presAssocID="{EAB41F05-6845-46B1-B8B3-F47F474F6481}" presName="sibTrans" presStyleLbl="sibTrans2D1" presStyleIdx="2" presStyleCnt="5"/>
      <dgm:spPr/>
    </dgm:pt>
    <dgm:pt modelId="{D8ECAB06-BA91-4AB2-8A33-ECB2F51F4632}" type="pres">
      <dgm:prSet presAssocID="{AB5B0BB2-65E7-43B6-A7E2-092DD82F10BF}" presName="node" presStyleLbl="node1" presStyleIdx="3" presStyleCnt="5">
        <dgm:presLayoutVars>
          <dgm:bulletEnabled val="1"/>
        </dgm:presLayoutVars>
      </dgm:prSet>
      <dgm:spPr/>
    </dgm:pt>
    <dgm:pt modelId="{C7ACD26E-DEC1-4C97-B75A-2269EBE708C8}" type="pres">
      <dgm:prSet presAssocID="{AB5B0BB2-65E7-43B6-A7E2-092DD82F10BF}" presName="dummy" presStyleCnt="0"/>
      <dgm:spPr/>
    </dgm:pt>
    <dgm:pt modelId="{D93D01B8-E53A-42C4-92A8-D5E26607EC63}" type="pres">
      <dgm:prSet presAssocID="{2C911807-2F98-4365-9666-211BC4743191}" presName="sibTrans" presStyleLbl="sibTrans2D1" presStyleIdx="3" presStyleCnt="5"/>
      <dgm:spPr/>
    </dgm:pt>
    <dgm:pt modelId="{F329A08C-B499-4A33-AFFF-FD9B00A9A48A}" type="pres">
      <dgm:prSet presAssocID="{136F7B40-BDE5-4515-B5A9-22662B204897}" presName="node" presStyleLbl="node1" presStyleIdx="4" presStyleCnt="5">
        <dgm:presLayoutVars>
          <dgm:bulletEnabled val="1"/>
        </dgm:presLayoutVars>
      </dgm:prSet>
      <dgm:spPr/>
    </dgm:pt>
    <dgm:pt modelId="{1897A8AE-BF8F-4801-85DA-77EA956EEC8D}" type="pres">
      <dgm:prSet presAssocID="{136F7B40-BDE5-4515-B5A9-22662B204897}" presName="dummy" presStyleCnt="0"/>
      <dgm:spPr/>
    </dgm:pt>
    <dgm:pt modelId="{A4BB12DF-9DE7-4E22-80BF-B46F8119F44D}" type="pres">
      <dgm:prSet presAssocID="{51F18434-49E0-42A0-8EAD-C91EBABF7BE9}" presName="sibTrans" presStyleLbl="sibTrans2D1" presStyleIdx="4" presStyleCnt="5"/>
      <dgm:spPr/>
    </dgm:pt>
  </dgm:ptLst>
  <dgm:cxnLst>
    <dgm:cxn modelId="{117A3C20-45B1-445B-ACE1-E9B82153F7A4}" srcId="{79FBCE25-2152-4998-83E3-615AEE180BF3}" destId="{136F7B40-BDE5-4515-B5A9-22662B204897}" srcOrd="4" destOrd="0" parTransId="{EDDCC643-3BD2-458A-8BE7-C1F8AB2059CC}" sibTransId="{51F18434-49E0-42A0-8EAD-C91EBABF7BE9}"/>
    <dgm:cxn modelId="{52BABE20-2CCE-4D02-AEE8-ACF30646EA8C}" srcId="{79FBCE25-2152-4998-83E3-615AEE180BF3}" destId="{1831FAA8-2896-41AC-82FE-96CA77AA8800}" srcOrd="1" destOrd="0" parTransId="{FDA4410A-CF95-482E-AAAA-6D201D844656}" sibTransId="{A846C4D5-1CC9-43BF-82F3-BA2C32A8B49F}"/>
    <dgm:cxn modelId="{94093726-3B14-492C-8FBB-4E993C6165E1}" type="presOf" srcId="{A846C4D5-1CC9-43BF-82F3-BA2C32A8B49F}" destId="{052885CD-6D04-4F96-B5B8-CF7059E9D948}" srcOrd="0" destOrd="0" presId="urn:microsoft.com/office/officeart/2005/8/layout/radial6"/>
    <dgm:cxn modelId="{4B9F3228-2054-4D98-BA2B-B1D4F7E199DD}" srcId="{87DE2E8A-7635-4A7C-BB6B-AA4FD8471815}" destId="{79FBCE25-2152-4998-83E3-615AEE180BF3}" srcOrd="0" destOrd="0" parTransId="{EABC8170-9E2E-4C65-A307-82388F6F7A2D}" sibTransId="{92E5CC55-73A7-46D8-ABB8-B98ED7E62332}"/>
    <dgm:cxn modelId="{EBB0D32A-1C4D-4F35-A1EB-F4F408159606}" type="presOf" srcId="{FA5F89CE-7746-4409-B1AA-57EB366E671D}" destId="{E610CB57-E877-4E2A-A9FC-F0609A183FC8}" srcOrd="0" destOrd="0" presId="urn:microsoft.com/office/officeart/2005/8/layout/radial6"/>
    <dgm:cxn modelId="{13537331-7DA9-4584-8E65-C6FA85A12D54}" type="presOf" srcId="{136F7B40-BDE5-4515-B5A9-22662B204897}" destId="{F329A08C-B499-4A33-AFFF-FD9B00A9A48A}" srcOrd="0" destOrd="0" presId="urn:microsoft.com/office/officeart/2005/8/layout/radial6"/>
    <dgm:cxn modelId="{8092B93D-AF51-42B3-A6DC-020E8733D74E}" type="presOf" srcId="{8CB88061-2311-491D-B03E-3745EBEAEF6D}" destId="{9F77ADEB-6960-4A02-8C11-AC8805A09253}" srcOrd="0" destOrd="0" presId="urn:microsoft.com/office/officeart/2005/8/layout/radial6"/>
    <dgm:cxn modelId="{0B9B9B65-5DE7-49D2-924E-7DCEF5FCF6FC}" type="presOf" srcId="{1831FAA8-2896-41AC-82FE-96CA77AA8800}" destId="{868018ED-D634-426B-99A4-83986C8DE92B}" srcOrd="0" destOrd="0" presId="urn:microsoft.com/office/officeart/2005/8/layout/radial6"/>
    <dgm:cxn modelId="{DA989C51-6C0A-4A54-AD22-A31B097C8933}" type="presOf" srcId="{51F18434-49E0-42A0-8EAD-C91EBABF7BE9}" destId="{A4BB12DF-9DE7-4E22-80BF-B46F8119F44D}" srcOrd="0" destOrd="0" presId="urn:microsoft.com/office/officeart/2005/8/layout/radial6"/>
    <dgm:cxn modelId="{FD15C171-FF3D-4E40-AD36-0C7932763584}" srcId="{79FBCE25-2152-4998-83E3-615AEE180BF3}" destId="{8CB88061-2311-491D-B03E-3745EBEAEF6D}" srcOrd="2" destOrd="0" parTransId="{E9D9BCC9-62C2-483C-BDCF-0F7BB39536B3}" sibTransId="{EAB41F05-6845-46B1-B8B3-F47F474F6481}"/>
    <dgm:cxn modelId="{52E43F78-47D0-4524-8E9B-D80838E07582}" type="presOf" srcId="{F815CDE7-F736-48D7-9619-FAE4479A192A}" destId="{8B619F79-09FB-4255-8832-8E9C539743CD}" srcOrd="0" destOrd="0" presId="urn:microsoft.com/office/officeart/2005/8/layout/radial6"/>
    <dgm:cxn modelId="{FF868E7D-17E0-4826-B29B-8FFCB8FDBE40}" srcId="{79FBCE25-2152-4998-83E3-615AEE180BF3}" destId="{F815CDE7-F736-48D7-9619-FAE4479A192A}" srcOrd="0" destOrd="0" parTransId="{7A59A0D7-B9A8-4F34-A392-8D419BD070FB}" sibTransId="{FA5F89CE-7746-4409-B1AA-57EB366E671D}"/>
    <dgm:cxn modelId="{ACFEAFA2-5641-4D7F-B9DC-7978EB842B3E}" type="presOf" srcId="{EAB41F05-6845-46B1-B8B3-F47F474F6481}" destId="{C670EF93-9F46-4AF0-B0A3-CCA4532FD2A1}" srcOrd="0" destOrd="0" presId="urn:microsoft.com/office/officeart/2005/8/layout/radial6"/>
    <dgm:cxn modelId="{2A8055A6-B7EB-4919-8820-AD042BA9352F}" type="presOf" srcId="{2C911807-2F98-4365-9666-211BC4743191}" destId="{D93D01B8-E53A-42C4-92A8-D5E26607EC63}" srcOrd="0" destOrd="0" presId="urn:microsoft.com/office/officeart/2005/8/layout/radial6"/>
    <dgm:cxn modelId="{0368FDC0-61B2-42F6-B2F9-44D0BDB09777}" type="presOf" srcId="{87DE2E8A-7635-4A7C-BB6B-AA4FD8471815}" destId="{54149BD8-9926-410F-B71B-503D09DEA210}" srcOrd="0" destOrd="0" presId="urn:microsoft.com/office/officeart/2005/8/layout/radial6"/>
    <dgm:cxn modelId="{E3D5C1E6-6717-403D-AFA8-742046546223}" type="presOf" srcId="{79FBCE25-2152-4998-83E3-615AEE180BF3}" destId="{1699186E-5F10-46AD-AC0E-EFD4920F2D10}" srcOrd="0" destOrd="0" presId="urn:microsoft.com/office/officeart/2005/8/layout/radial6"/>
    <dgm:cxn modelId="{189D88E8-54FA-43AD-9018-E5B912BC665A}" type="presOf" srcId="{AB5B0BB2-65E7-43B6-A7E2-092DD82F10BF}" destId="{D8ECAB06-BA91-4AB2-8A33-ECB2F51F4632}" srcOrd="0" destOrd="0" presId="urn:microsoft.com/office/officeart/2005/8/layout/radial6"/>
    <dgm:cxn modelId="{8D367FF6-D374-485F-BD4F-69B75CC6E660}" srcId="{79FBCE25-2152-4998-83E3-615AEE180BF3}" destId="{AB5B0BB2-65E7-43B6-A7E2-092DD82F10BF}" srcOrd="3" destOrd="0" parTransId="{9295097D-FA8C-4886-A4B3-D12D37D1DD95}" sibTransId="{2C911807-2F98-4365-9666-211BC4743191}"/>
    <dgm:cxn modelId="{BC9DE76D-6CD0-42AB-BC8B-167AB54FCC5C}" type="presParOf" srcId="{54149BD8-9926-410F-B71B-503D09DEA210}" destId="{1699186E-5F10-46AD-AC0E-EFD4920F2D10}" srcOrd="0" destOrd="0" presId="urn:microsoft.com/office/officeart/2005/8/layout/radial6"/>
    <dgm:cxn modelId="{54B70A2C-DDCB-4E1A-AA98-9A7953F69E4C}" type="presParOf" srcId="{54149BD8-9926-410F-B71B-503D09DEA210}" destId="{8B619F79-09FB-4255-8832-8E9C539743CD}" srcOrd="1" destOrd="0" presId="urn:microsoft.com/office/officeart/2005/8/layout/radial6"/>
    <dgm:cxn modelId="{DA159484-9289-4D64-B0D3-47B956D56E0B}" type="presParOf" srcId="{54149BD8-9926-410F-B71B-503D09DEA210}" destId="{F3A65639-1C1A-4FB3-A3E5-5AB953681034}" srcOrd="2" destOrd="0" presId="urn:microsoft.com/office/officeart/2005/8/layout/radial6"/>
    <dgm:cxn modelId="{B0B9B95F-A0C5-4194-9F0D-619EFB837831}" type="presParOf" srcId="{54149BD8-9926-410F-B71B-503D09DEA210}" destId="{E610CB57-E877-4E2A-A9FC-F0609A183FC8}" srcOrd="3" destOrd="0" presId="urn:microsoft.com/office/officeart/2005/8/layout/radial6"/>
    <dgm:cxn modelId="{E864939A-BABD-4A54-AA2A-51DC96C7E9D2}" type="presParOf" srcId="{54149BD8-9926-410F-B71B-503D09DEA210}" destId="{868018ED-D634-426B-99A4-83986C8DE92B}" srcOrd="4" destOrd="0" presId="urn:microsoft.com/office/officeart/2005/8/layout/radial6"/>
    <dgm:cxn modelId="{9F968995-8BC2-4E48-A8B5-292C856494BE}" type="presParOf" srcId="{54149BD8-9926-410F-B71B-503D09DEA210}" destId="{8ED74327-706B-4BF1-BEB8-9252AEDD259E}" srcOrd="5" destOrd="0" presId="urn:microsoft.com/office/officeart/2005/8/layout/radial6"/>
    <dgm:cxn modelId="{4FBC8E5E-B413-4F5F-8D1D-F673B38865DA}" type="presParOf" srcId="{54149BD8-9926-410F-B71B-503D09DEA210}" destId="{052885CD-6D04-4F96-B5B8-CF7059E9D948}" srcOrd="6" destOrd="0" presId="urn:microsoft.com/office/officeart/2005/8/layout/radial6"/>
    <dgm:cxn modelId="{BC907B75-A10F-4238-BC07-A645D06C1E86}" type="presParOf" srcId="{54149BD8-9926-410F-B71B-503D09DEA210}" destId="{9F77ADEB-6960-4A02-8C11-AC8805A09253}" srcOrd="7" destOrd="0" presId="urn:microsoft.com/office/officeart/2005/8/layout/radial6"/>
    <dgm:cxn modelId="{F7A3B864-9035-4E79-BC1D-5202A662FA77}" type="presParOf" srcId="{54149BD8-9926-410F-B71B-503D09DEA210}" destId="{DF4F9776-9DB3-47F6-B9FA-AA26D2832A88}" srcOrd="8" destOrd="0" presId="urn:microsoft.com/office/officeart/2005/8/layout/radial6"/>
    <dgm:cxn modelId="{8061C011-9842-4E55-8931-B954505392D6}" type="presParOf" srcId="{54149BD8-9926-410F-B71B-503D09DEA210}" destId="{C670EF93-9F46-4AF0-B0A3-CCA4532FD2A1}" srcOrd="9" destOrd="0" presId="urn:microsoft.com/office/officeart/2005/8/layout/radial6"/>
    <dgm:cxn modelId="{3C2D750B-2026-445A-AB20-B859ABA4760A}" type="presParOf" srcId="{54149BD8-9926-410F-B71B-503D09DEA210}" destId="{D8ECAB06-BA91-4AB2-8A33-ECB2F51F4632}" srcOrd="10" destOrd="0" presId="urn:microsoft.com/office/officeart/2005/8/layout/radial6"/>
    <dgm:cxn modelId="{4A679149-1D9C-4FA8-9AA8-ED00CC74417B}" type="presParOf" srcId="{54149BD8-9926-410F-B71B-503D09DEA210}" destId="{C7ACD26E-DEC1-4C97-B75A-2269EBE708C8}" srcOrd="11" destOrd="0" presId="urn:microsoft.com/office/officeart/2005/8/layout/radial6"/>
    <dgm:cxn modelId="{F74E2C9F-CC53-400E-B561-321ED3504C31}" type="presParOf" srcId="{54149BD8-9926-410F-B71B-503D09DEA210}" destId="{D93D01B8-E53A-42C4-92A8-D5E26607EC63}" srcOrd="12" destOrd="0" presId="urn:microsoft.com/office/officeart/2005/8/layout/radial6"/>
    <dgm:cxn modelId="{7626B92D-E6DA-49D5-BD59-478F64663AC1}" type="presParOf" srcId="{54149BD8-9926-410F-B71B-503D09DEA210}" destId="{F329A08C-B499-4A33-AFFF-FD9B00A9A48A}" srcOrd="13" destOrd="0" presId="urn:microsoft.com/office/officeart/2005/8/layout/radial6"/>
    <dgm:cxn modelId="{AD834814-03E7-4419-8140-E29795BC89F9}" type="presParOf" srcId="{54149BD8-9926-410F-B71B-503D09DEA210}" destId="{1897A8AE-BF8F-4801-85DA-77EA956EEC8D}" srcOrd="14" destOrd="0" presId="urn:microsoft.com/office/officeart/2005/8/layout/radial6"/>
    <dgm:cxn modelId="{0F5B9E09-2B4E-42C0-B2A3-53241DF22FEA}" type="presParOf" srcId="{54149BD8-9926-410F-B71B-503D09DEA210}" destId="{A4BB12DF-9DE7-4E22-80BF-B46F8119F44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516DE2-5E9F-B542-961B-331786322953}"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34D43687-5AC8-9D4D-A80D-913CBCC63F24}">
      <dgm:prSet phldrT="[Text]"/>
      <dgm:spPr/>
      <dgm:t>
        <a:bodyPr/>
        <a:lstStyle/>
        <a:p>
          <a:r>
            <a:rPr lang="en-US" dirty="0">
              <a:effectLst/>
            </a:rPr>
            <a:t>Technical Assessment Report</a:t>
          </a:r>
          <a:endParaRPr lang="en-US" dirty="0"/>
        </a:p>
      </dgm:t>
    </dgm:pt>
    <dgm:pt modelId="{62928415-4184-C049-BAA9-D439FDDF94BF}" type="parTrans" cxnId="{592B116F-84B2-6F4B-8F12-973134028631}">
      <dgm:prSet/>
      <dgm:spPr/>
      <dgm:t>
        <a:bodyPr/>
        <a:lstStyle/>
        <a:p>
          <a:endParaRPr lang="en-US"/>
        </a:p>
      </dgm:t>
    </dgm:pt>
    <dgm:pt modelId="{AAEE682A-3A9E-8549-B1C4-9643211C0F3A}" type="sibTrans" cxnId="{592B116F-84B2-6F4B-8F12-973134028631}">
      <dgm:prSet/>
      <dgm:spPr/>
      <dgm:t>
        <a:bodyPr/>
        <a:lstStyle/>
        <a:p>
          <a:endParaRPr lang="en-US"/>
        </a:p>
      </dgm:t>
    </dgm:pt>
    <dgm:pt modelId="{C9F93DBA-83AF-8D48-A63F-5EE2878A4BE4}">
      <dgm:prSet phldrT="[Text]"/>
      <dgm:spPr/>
      <dgm:t>
        <a:bodyPr/>
        <a:lstStyle/>
        <a:p>
          <a:r>
            <a:rPr lang="en-US" dirty="0"/>
            <a:t>Inspections Results </a:t>
          </a:r>
        </a:p>
      </dgm:t>
    </dgm:pt>
    <dgm:pt modelId="{D6135048-790D-C041-A1A1-03A6F925E460}" type="parTrans" cxnId="{37617533-72AB-894E-8FB3-AB5CBE635FF9}">
      <dgm:prSet/>
      <dgm:spPr/>
      <dgm:t>
        <a:bodyPr/>
        <a:lstStyle/>
        <a:p>
          <a:endParaRPr lang="en-US"/>
        </a:p>
      </dgm:t>
    </dgm:pt>
    <dgm:pt modelId="{97085959-5418-D24E-8E05-A29494E3D7E9}" type="sibTrans" cxnId="{37617533-72AB-894E-8FB3-AB5CBE635FF9}">
      <dgm:prSet/>
      <dgm:spPr/>
      <dgm:t>
        <a:bodyPr/>
        <a:lstStyle/>
        <a:p>
          <a:endParaRPr lang="en-US"/>
        </a:p>
      </dgm:t>
    </dgm:pt>
    <dgm:pt modelId="{9E17AFB7-11C9-4C4A-9E49-3CA560A31D6A}">
      <dgm:prSet phldrT="[Text]"/>
      <dgm:spPr/>
      <dgm:t>
        <a:bodyPr/>
        <a:lstStyle/>
        <a:p>
          <a:r>
            <a:rPr lang="en-US" dirty="0"/>
            <a:t>Monitoring and trending inspections</a:t>
          </a:r>
        </a:p>
      </dgm:t>
    </dgm:pt>
    <dgm:pt modelId="{A8B8C803-53F9-D14D-A86D-28BB0C0BB051}" type="parTrans" cxnId="{0C42E256-F8B7-7E4A-968A-8641F4961718}">
      <dgm:prSet/>
      <dgm:spPr/>
      <dgm:t>
        <a:bodyPr/>
        <a:lstStyle/>
        <a:p>
          <a:endParaRPr lang="en-US"/>
        </a:p>
      </dgm:t>
    </dgm:pt>
    <dgm:pt modelId="{07065D92-214F-FB45-857F-961671499C74}" type="sibTrans" cxnId="{0C42E256-F8B7-7E4A-968A-8641F4961718}">
      <dgm:prSet/>
      <dgm:spPr/>
      <dgm:t>
        <a:bodyPr/>
        <a:lstStyle/>
        <a:p>
          <a:endParaRPr lang="en-US"/>
        </a:p>
      </dgm:t>
    </dgm:pt>
    <dgm:pt modelId="{9D9EC303-1479-D34E-AF59-23BC23D6BD7F}">
      <dgm:prSet phldrT="[Text]"/>
      <dgm:spPr/>
      <dgm:t>
        <a:bodyPr/>
        <a:lstStyle/>
        <a:p>
          <a:r>
            <a:rPr lang="en-US" dirty="0"/>
            <a:t>Operational Experience</a:t>
          </a:r>
        </a:p>
      </dgm:t>
    </dgm:pt>
    <dgm:pt modelId="{0C3BEFF4-47BC-C84C-99E7-1B94BE8FAD1A}" type="parTrans" cxnId="{3D4F9A7D-8092-A746-A89A-4C1F7DCDCAF1}">
      <dgm:prSet/>
      <dgm:spPr/>
      <dgm:t>
        <a:bodyPr/>
        <a:lstStyle/>
        <a:p>
          <a:endParaRPr lang="en-US"/>
        </a:p>
      </dgm:t>
    </dgm:pt>
    <dgm:pt modelId="{95B6EA61-924E-0B45-8FFA-12FC51AB9B42}" type="sibTrans" cxnId="{3D4F9A7D-8092-A746-A89A-4C1F7DCDCAF1}">
      <dgm:prSet/>
      <dgm:spPr/>
      <dgm:t>
        <a:bodyPr/>
        <a:lstStyle/>
        <a:p>
          <a:endParaRPr lang="en-US"/>
        </a:p>
      </dgm:t>
    </dgm:pt>
    <dgm:pt modelId="{D3990249-9465-3641-95B8-00DDDAA5433B}">
      <dgm:prSet phldrT="[Text]"/>
      <dgm:spPr/>
      <dgm:t>
        <a:bodyPr/>
        <a:lstStyle/>
        <a:p>
          <a:r>
            <a:rPr lang="en-US" dirty="0"/>
            <a:t>Corrective Actions</a:t>
          </a:r>
        </a:p>
      </dgm:t>
    </dgm:pt>
    <dgm:pt modelId="{44DA8F71-11B8-9446-87EF-7C560BAF132E}" type="parTrans" cxnId="{1EEE8CE0-17A0-064D-B5A4-21DE8B20A05A}">
      <dgm:prSet/>
      <dgm:spPr/>
      <dgm:t>
        <a:bodyPr/>
        <a:lstStyle/>
        <a:p>
          <a:endParaRPr lang="en-US"/>
        </a:p>
      </dgm:t>
    </dgm:pt>
    <dgm:pt modelId="{E6F4E2E2-4BB6-584C-965F-1EC1E3617283}" type="sibTrans" cxnId="{1EEE8CE0-17A0-064D-B5A4-21DE8B20A05A}">
      <dgm:prSet/>
      <dgm:spPr/>
      <dgm:t>
        <a:bodyPr/>
        <a:lstStyle/>
        <a:p>
          <a:endParaRPr lang="en-US"/>
        </a:p>
      </dgm:t>
    </dgm:pt>
    <dgm:pt modelId="{B06817B9-6010-8A4E-913E-1E68726E0AA1}" type="pres">
      <dgm:prSet presAssocID="{EF516DE2-5E9F-B542-961B-331786322953}" presName="cycle" presStyleCnt="0">
        <dgm:presLayoutVars>
          <dgm:chMax val="1"/>
          <dgm:dir/>
          <dgm:animLvl val="ctr"/>
          <dgm:resizeHandles val="exact"/>
        </dgm:presLayoutVars>
      </dgm:prSet>
      <dgm:spPr/>
    </dgm:pt>
    <dgm:pt modelId="{256B57DD-D8A2-804B-905B-01D8CEB95D1E}" type="pres">
      <dgm:prSet presAssocID="{34D43687-5AC8-9D4D-A80D-913CBCC63F24}" presName="centerShape" presStyleLbl="node0" presStyleIdx="0" presStyleCnt="1"/>
      <dgm:spPr/>
    </dgm:pt>
    <dgm:pt modelId="{C76334B4-8537-4B4E-8E98-760F9C390018}" type="pres">
      <dgm:prSet presAssocID="{D6135048-790D-C041-A1A1-03A6F925E460}" presName="Name9" presStyleLbl="parChTrans1D2" presStyleIdx="0" presStyleCnt="4"/>
      <dgm:spPr/>
    </dgm:pt>
    <dgm:pt modelId="{5565EDA4-0F7B-894F-BC75-BE67C6B72A9E}" type="pres">
      <dgm:prSet presAssocID="{D6135048-790D-C041-A1A1-03A6F925E460}" presName="connTx" presStyleLbl="parChTrans1D2" presStyleIdx="0" presStyleCnt="4"/>
      <dgm:spPr/>
    </dgm:pt>
    <dgm:pt modelId="{0AD76622-893E-0E4C-8E41-1981BA3FD14E}" type="pres">
      <dgm:prSet presAssocID="{C9F93DBA-83AF-8D48-A63F-5EE2878A4BE4}" presName="node" presStyleLbl="node1" presStyleIdx="0" presStyleCnt="4">
        <dgm:presLayoutVars>
          <dgm:bulletEnabled val="1"/>
        </dgm:presLayoutVars>
      </dgm:prSet>
      <dgm:spPr/>
    </dgm:pt>
    <dgm:pt modelId="{9D7E8A81-71EC-334D-98D8-68B788776CE0}" type="pres">
      <dgm:prSet presAssocID="{A8B8C803-53F9-D14D-A86D-28BB0C0BB051}" presName="Name9" presStyleLbl="parChTrans1D2" presStyleIdx="1" presStyleCnt="4"/>
      <dgm:spPr/>
    </dgm:pt>
    <dgm:pt modelId="{16AFAE90-36B6-7F43-81FE-639442709D2E}" type="pres">
      <dgm:prSet presAssocID="{A8B8C803-53F9-D14D-A86D-28BB0C0BB051}" presName="connTx" presStyleLbl="parChTrans1D2" presStyleIdx="1" presStyleCnt="4"/>
      <dgm:spPr/>
    </dgm:pt>
    <dgm:pt modelId="{579AE692-A269-BE4F-A58E-BF18783A44EA}" type="pres">
      <dgm:prSet presAssocID="{9E17AFB7-11C9-4C4A-9E49-3CA560A31D6A}" presName="node" presStyleLbl="node1" presStyleIdx="1" presStyleCnt="4">
        <dgm:presLayoutVars>
          <dgm:bulletEnabled val="1"/>
        </dgm:presLayoutVars>
      </dgm:prSet>
      <dgm:spPr/>
    </dgm:pt>
    <dgm:pt modelId="{50BA58A2-B58D-B947-939A-5FD4B73CC685}" type="pres">
      <dgm:prSet presAssocID="{0C3BEFF4-47BC-C84C-99E7-1B94BE8FAD1A}" presName="Name9" presStyleLbl="parChTrans1D2" presStyleIdx="2" presStyleCnt="4"/>
      <dgm:spPr/>
    </dgm:pt>
    <dgm:pt modelId="{3F0B1E75-341E-3F41-88D0-2F0B0EB063D6}" type="pres">
      <dgm:prSet presAssocID="{0C3BEFF4-47BC-C84C-99E7-1B94BE8FAD1A}" presName="connTx" presStyleLbl="parChTrans1D2" presStyleIdx="2" presStyleCnt="4"/>
      <dgm:spPr/>
    </dgm:pt>
    <dgm:pt modelId="{157568DF-ED22-D64A-B784-CE285A209490}" type="pres">
      <dgm:prSet presAssocID="{9D9EC303-1479-D34E-AF59-23BC23D6BD7F}" presName="node" presStyleLbl="node1" presStyleIdx="2" presStyleCnt="4">
        <dgm:presLayoutVars>
          <dgm:bulletEnabled val="1"/>
        </dgm:presLayoutVars>
      </dgm:prSet>
      <dgm:spPr/>
    </dgm:pt>
    <dgm:pt modelId="{A23D32D6-FFE7-7D4C-81CC-FB2197684987}" type="pres">
      <dgm:prSet presAssocID="{44DA8F71-11B8-9446-87EF-7C560BAF132E}" presName="Name9" presStyleLbl="parChTrans1D2" presStyleIdx="3" presStyleCnt="4"/>
      <dgm:spPr/>
    </dgm:pt>
    <dgm:pt modelId="{403AF9AB-3A4C-B94E-9F30-DCBAF5184F21}" type="pres">
      <dgm:prSet presAssocID="{44DA8F71-11B8-9446-87EF-7C560BAF132E}" presName="connTx" presStyleLbl="parChTrans1D2" presStyleIdx="3" presStyleCnt="4"/>
      <dgm:spPr/>
    </dgm:pt>
    <dgm:pt modelId="{16F5E232-B8D2-B747-AE6A-B31427ED857A}" type="pres">
      <dgm:prSet presAssocID="{D3990249-9465-3641-95B8-00DDDAA5433B}" presName="node" presStyleLbl="node1" presStyleIdx="3" presStyleCnt="4">
        <dgm:presLayoutVars>
          <dgm:bulletEnabled val="1"/>
        </dgm:presLayoutVars>
      </dgm:prSet>
      <dgm:spPr/>
    </dgm:pt>
  </dgm:ptLst>
  <dgm:cxnLst>
    <dgm:cxn modelId="{498F1400-945B-2E4C-BB59-F2FB5AD34374}" type="presOf" srcId="{0C3BEFF4-47BC-C84C-99E7-1B94BE8FAD1A}" destId="{50BA58A2-B58D-B947-939A-5FD4B73CC685}" srcOrd="0" destOrd="0" presId="urn:microsoft.com/office/officeart/2005/8/layout/radial1"/>
    <dgm:cxn modelId="{FD7B360C-D2F8-3244-A045-4F1B153D4A5C}" type="presOf" srcId="{A8B8C803-53F9-D14D-A86D-28BB0C0BB051}" destId="{16AFAE90-36B6-7F43-81FE-639442709D2E}" srcOrd="1" destOrd="0" presId="urn:microsoft.com/office/officeart/2005/8/layout/radial1"/>
    <dgm:cxn modelId="{6DAFEA26-BD3C-C247-BB29-3842C989C39A}" type="presOf" srcId="{A8B8C803-53F9-D14D-A86D-28BB0C0BB051}" destId="{9D7E8A81-71EC-334D-98D8-68B788776CE0}" srcOrd="0" destOrd="0" presId="urn:microsoft.com/office/officeart/2005/8/layout/radial1"/>
    <dgm:cxn modelId="{114F0D28-2233-2C4E-BD17-92818C07BE78}" type="presOf" srcId="{44DA8F71-11B8-9446-87EF-7C560BAF132E}" destId="{403AF9AB-3A4C-B94E-9F30-DCBAF5184F21}" srcOrd="1" destOrd="0" presId="urn:microsoft.com/office/officeart/2005/8/layout/radial1"/>
    <dgm:cxn modelId="{37617533-72AB-894E-8FB3-AB5CBE635FF9}" srcId="{34D43687-5AC8-9D4D-A80D-913CBCC63F24}" destId="{C9F93DBA-83AF-8D48-A63F-5EE2878A4BE4}" srcOrd="0" destOrd="0" parTransId="{D6135048-790D-C041-A1A1-03A6F925E460}" sibTransId="{97085959-5418-D24E-8E05-A29494E3D7E9}"/>
    <dgm:cxn modelId="{C5882A60-0229-2E4E-98B2-201D23EAE3A8}" type="presOf" srcId="{D3990249-9465-3641-95B8-00DDDAA5433B}" destId="{16F5E232-B8D2-B747-AE6A-B31427ED857A}" srcOrd="0" destOrd="0" presId="urn:microsoft.com/office/officeart/2005/8/layout/radial1"/>
    <dgm:cxn modelId="{9575B94D-FD48-2B46-90B9-246F6C44CBBD}" type="presOf" srcId="{D6135048-790D-C041-A1A1-03A6F925E460}" destId="{5565EDA4-0F7B-894F-BC75-BE67C6B72A9E}" srcOrd="1" destOrd="0" presId="urn:microsoft.com/office/officeart/2005/8/layout/radial1"/>
    <dgm:cxn modelId="{592B116F-84B2-6F4B-8F12-973134028631}" srcId="{EF516DE2-5E9F-B542-961B-331786322953}" destId="{34D43687-5AC8-9D4D-A80D-913CBCC63F24}" srcOrd="0" destOrd="0" parTransId="{62928415-4184-C049-BAA9-D439FDDF94BF}" sibTransId="{AAEE682A-3A9E-8549-B1C4-9643211C0F3A}"/>
    <dgm:cxn modelId="{0C42E256-F8B7-7E4A-968A-8641F4961718}" srcId="{34D43687-5AC8-9D4D-A80D-913CBCC63F24}" destId="{9E17AFB7-11C9-4C4A-9E49-3CA560A31D6A}" srcOrd="1" destOrd="0" parTransId="{A8B8C803-53F9-D14D-A86D-28BB0C0BB051}" sibTransId="{07065D92-214F-FB45-857F-961671499C74}"/>
    <dgm:cxn modelId="{92180757-9C19-E94E-80E3-4F4FCB5C4257}" type="presOf" srcId="{9D9EC303-1479-D34E-AF59-23BC23D6BD7F}" destId="{157568DF-ED22-D64A-B784-CE285A209490}" srcOrd="0" destOrd="0" presId="urn:microsoft.com/office/officeart/2005/8/layout/radial1"/>
    <dgm:cxn modelId="{F504C67B-FD1A-4949-BAF1-8C3B7E026ABA}" type="presOf" srcId="{9E17AFB7-11C9-4C4A-9E49-3CA560A31D6A}" destId="{579AE692-A269-BE4F-A58E-BF18783A44EA}" srcOrd="0" destOrd="0" presId="urn:microsoft.com/office/officeart/2005/8/layout/radial1"/>
    <dgm:cxn modelId="{3D4F9A7D-8092-A746-A89A-4C1F7DCDCAF1}" srcId="{34D43687-5AC8-9D4D-A80D-913CBCC63F24}" destId="{9D9EC303-1479-D34E-AF59-23BC23D6BD7F}" srcOrd="2" destOrd="0" parTransId="{0C3BEFF4-47BC-C84C-99E7-1B94BE8FAD1A}" sibTransId="{95B6EA61-924E-0B45-8FFA-12FC51AB9B42}"/>
    <dgm:cxn modelId="{7A251982-67EE-4B42-AE89-19FCC25E3C43}" type="presOf" srcId="{44DA8F71-11B8-9446-87EF-7C560BAF132E}" destId="{A23D32D6-FFE7-7D4C-81CC-FB2197684987}" srcOrd="0" destOrd="0" presId="urn:microsoft.com/office/officeart/2005/8/layout/radial1"/>
    <dgm:cxn modelId="{A3DF808B-D620-8A44-9F52-60E4B9FB0510}" type="presOf" srcId="{C9F93DBA-83AF-8D48-A63F-5EE2878A4BE4}" destId="{0AD76622-893E-0E4C-8E41-1981BA3FD14E}" srcOrd="0" destOrd="0" presId="urn:microsoft.com/office/officeart/2005/8/layout/radial1"/>
    <dgm:cxn modelId="{57E4948B-10AC-854F-978B-372FE404B4D5}" type="presOf" srcId="{D6135048-790D-C041-A1A1-03A6F925E460}" destId="{C76334B4-8537-4B4E-8E98-760F9C390018}" srcOrd="0" destOrd="0" presId="urn:microsoft.com/office/officeart/2005/8/layout/radial1"/>
    <dgm:cxn modelId="{961490A1-281D-6140-8930-00F62A94BDDF}" type="presOf" srcId="{34D43687-5AC8-9D4D-A80D-913CBCC63F24}" destId="{256B57DD-D8A2-804B-905B-01D8CEB95D1E}" srcOrd="0" destOrd="0" presId="urn:microsoft.com/office/officeart/2005/8/layout/radial1"/>
    <dgm:cxn modelId="{F7D092DB-0538-4A49-91F6-DE8A3F308EE0}" type="presOf" srcId="{0C3BEFF4-47BC-C84C-99E7-1B94BE8FAD1A}" destId="{3F0B1E75-341E-3F41-88D0-2F0B0EB063D6}" srcOrd="1" destOrd="0" presId="urn:microsoft.com/office/officeart/2005/8/layout/radial1"/>
    <dgm:cxn modelId="{1EEE8CE0-17A0-064D-B5A4-21DE8B20A05A}" srcId="{34D43687-5AC8-9D4D-A80D-913CBCC63F24}" destId="{D3990249-9465-3641-95B8-00DDDAA5433B}" srcOrd="3" destOrd="0" parTransId="{44DA8F71-11B8-9446-87EF-7C560BAF132E}" sibTransId="{E6F4E2E2-4BB6-584C-965F-1EC1E3617283}"/>
    <dgm:cxn modelId="{112B5FFE-06A5-7144-9693-0D608F977F46}" type="presOf" srcId="{EF516DE2-5E9F-B542-961B-331786322953}" destId="{B06817B9-6010-8A4E-913E-1E68726E0AA1}" srcOrd="0" destOrd="0" presId="urn:microsoft.com/office/officeart/2005/8/layout/radial1"/>
    <dgm:cxn modelId="{39B09411-8396-E044-B247-111CDD9B0C52}" type="presParOf" srcId="{B06817B9-6010-8A4E-913E-1E68726E0AA1}" destId="{256B57DD-D8A2-804B-905B-01D8CEB95D1E}" srcOrd="0" destOrd="0" presId="urn:microsoft.com/office/officeart/2005/8/layout/radial1"/>
    <dgm:cxn modelId="{98E9163B-8C80-8042-A47F-5CC050C17B4F}" type="presParOf" srcId="{B06817B9-6010-8A4E-913E-1E68726E0AA1}" destId="{C76334B4-8537-4B4E-8E98-760F9C390018}" srcOrd="1" destOrd="0" presId="urn:microsoft.com/office/officeart/2005/8/layout/radial1"/>
    <dgm:cxn modelId="{61A29CBE-8A9D-F74D-BCB7-20E9A3DDF050}" type="presParOf" srcId="{C76334B4-8537-4B4E-8E98-760F9C390018}" destId="{5565EDA4-0F7B-894F-BC75-BE67C6B72A9E}" srcOrd="0" destOrd="0" presId="urn:microsoft.com/office/officeart/2005/8/layout/radial1"/>
    <dgm:cxn modelId="{DC0C9E1F-5304-844D-8817-251F05DA21AB}" type="presParOf" srcId="{B06817B9-6010-8A4E-913E-1E68726E0AA1}" destId="{0AD76622-893E-0E4C-8E41-1981BA3FD14E}" srcOrd="2" destOrd="0" presId="urn:microsoft.com/office/officeart/2005/8/layout/radial1"/>
    <dgm:cxn modelId="{20947391-8113-8949-85AB-81EE714BCC49}" type="presParOf" srcId="{B06817B9-6010-8A4E-913E-1E68726E0AA1}" destId="{9D7E8A81-71EC-334D-98D8-68B788776CE0}" srcOrd="3" destOrd="0" presId="urn:microsoft.com/office/officeart/2005/8/layout/radial1"/>
    <dgm:cxn modelId="{AB2187F2-EE2A-A84E-A51E-418A88A492FF}" type="presParOf" srcId="{9D7E8A81-71EC-334D-98D8-68B788776CE0}" destId="{16AFAE90-36B6-7F43-81FE-639442709D2E}" srcOrd="0" destOrd="0" presId="urn:microsoft.com/office/officeart/2005/8/layout/radial1"/>
    <dgm:cxn modelId="{B8230B5E-91D2-EF49-A0F6-50C8345CBE27}" type="presParOf" srcId="{B06817B9-6010-8A4E-913E-1E68726E0AA1}" destId="{579AE692-A269-BE4F-A58E-BF18783A44EA}" srcOrd="4" destOrd="0" presId="urn:microsoft.com/office/officeart/2005/8/layout/radial1"/>
    <dgm:cxn modelId="{37D0C8DD-C200-C747-9517-CA611DB38798}" type="presParOf" srcId="{B06817B9-6010-8A4E-913E-1E68726E0AA1}" destId="{50BA58A2-B58D-B947-939A-5FD4B73CC685}" srcOrd="5" destOrd="0" presId="urn:microsoft.com/office/officeart/2005/8/layout/radial1"/>
    <dgm:cxn modelId="{2C260881-CEBB-AC44-8D3F-E9C1DC393F7F}" type="presParOf" srcId="{50BA58A2-B58D-B947-939A-5FD4B73CC685}" destId="{3F0B1E75-341E-3F41-88D0-2F0B0EB063D6}" srcOrd="0" destOrd="0" presId="urn:microsoft.com/office/officeart/2005/8/layout/radial1"/>
    <dgm:cxn modelId="{F1ADA9D3-93C3-9A41-BCBB-98F6B43B27AD}" type="presParOf" srcId="{B06817B9-6010-8A4E-913E-1E68726E0AA1}" destId="{157568DF-ED22-D64A-B784-CE285A209490}" srcOrd="6" destOrd="0" presId="urn:microsoft.com/office/officeart/2005/8/layout/radial1"/>
    <dgm:cxn modelId="{A15AE793-2CA9-A74E-A57C-81E56B12DB38}" type="presParOf" srcId="{B06817B9-6010-8A4E-913E-1E68726E0AA1}" destId="{A23D32D6-FFE7-7D4C-81CC-FB2197684987}" srcOrd="7" destOrd="0" presId="urn:microsoft.com/office/officeart/2005/8/layout/radial1"/>
    <dgm:cxn modelId="{16728E24-9662-A64D-90C1-50724078FBFC}" type="presParOf" srcId="{A23D32D6-FFE7-7D4C-81CC-FB2197684987}" destId="{403AF9AB-3A4C-B94E-9F30-DCBAF5184F21}" srcOrd="0" destOrd="0" presId="urn:microsoft.com/office/officeart/2005/8/layout/radial1"/>
    <dgm:cxn modelId="{C53174F6-65D8-6D49-871B-08F095E8D779}" type="presParOf" srcId="{B06817B9-6010-8A4E-913E-1E68726E0AA1}" destId="{16F5E232-B8D2-B747-AE6A-B31427ED857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D005AF-06BF-0B44-A81E-FC78AE125B06}" type="doc">
      <dgm:prSet loTypeId="urn:microsoft.com/office/officeart/2005/8/layout/hChevron3" loCatId="" qsTypeId="urn:microsoft.com/office/officeart/2005/8/quickstyle/simple1" qsCatId="simple" csTypeId="urn:microsoft.com/office/officeart/2005/8/colors/accent1_2" csCatId="accent1" phldr="1"/>
      <dgm:spPr/>
    </dgm:pt>
    <dgm:pt modelId="{BB0B7334-D223-7542-8321-EC14C1B885CB}">
      <dgm:prSet phldrT="[Text]"/>
      <dgm:spPr/>
      <dgm:t>
        <a:bodyPr/>
        <a:lstStyle/>
        <a:p>
          <a:r>
            <a:rPr lang="en-US" b="0" i="0" u="none" dirty="0"/>
            <a:t>Work request opening</a:t>
          </a:r>
          <a:endParaRPr lang="en-US" dirty="0"/>
        </a:p>
      </dgm:t>
    </dgm:pt>
    <dgm:pt modelId="{3F8C6CBC-8027-AF4C-BB30-2B8AC0E00929}" type="parTrans" cxnId="{6019AAE4-B944-CA4E-A27E-9367E003F7BF}">
      <dgm:prSet/>
      <dgm:spPr/>
      <dgm:t>
        <a:bodyPr/>
        <a:lstStyle/>
        <a:p>
          <a:endParaRPr lang="en-US"/>
        </a:p>
      </dgm:t>
    </dgm:pt>
    <dgm:pt modelId="{B15A6E03-EEB9-3B4D-AAAF-8EB91ED37FB4}" type="sibTrans" cxnId="{6019AAE4-B944-CA4E-A27E-9367E003F7BF}">
      <dgm:prSet/>
      <dgm:spPr/>
      <dgm:t>
        <a:bodyPr/>
        <a:lstStyle/>
        <a:p>
          <a:endParaRPr lang="en-US"/>
        </a:p>
      </dgm:t>
    </dgm:pt>
    <dgm:pt modelId="{C8536AFC-05F1-EF41-B5A6-E0D2460123F7}">
      <dgm:prSet phldrT="[Text]"/>
      <dgm:spPr/>
      <dgm:t>
        <a:bodyPr/>
        <a:lstStyle/>
        <a:p>
          <a:r>
            <a:rPr lang="en-US" b="0" i="0" u="none" dirty="0"/>
            <a:t>Planning and Engineering Department Analysis</a:t>
          </a:r>
          <a:endParaRPr lang="en-US" dirty="0"/>
        </a:p>
      </dgm:t>
    </dgm:pt>
    <dgm:pt modelId="{0B771F4C-1993-8D44-A5BD-CD6837F1A4C3}" type="parTrans" cxnId="{5B5A4560-B8F6-9A4D-9FFE-18AECE77539C}">
      <dgm:prSet/>
      <dgm:spPr/>
      <dgm:t>
        <a:bodyPr/>
        <a:lstStyle/>
        <a:p>
          <a:endParaRPr lang="en-US"/>
        </a:p>
      </dgm:t>
    </dgm:pt>
    <dgm:pt modelId="{EE95E900-1392-384D-A171-D2E1931D02BA}" type="sibTrans" cxnId="{5B5A4560-B8F6-9A4D-9FFE-18AECE77539C}">
      <dgm:prSet/>
      <dgm:spPr/>
      <dgm:t>
        <a:bodyPr/>
        <a:lstStyle/>
        <a:p>
          <a:endParaRPr lang="en-US"/>
        </a:p>
      </dgm:t>
    </dgm:pt>
    <dgm:pt modelId="{1C275629-BBB4-8B4E-BE41-7AE545926C47}">
      <dgm:prSet phldrT="[Text]"/>
      <dgm:spPr/>
      <dgm:t>
        <a:bodyPr/>
        <a:lstStyle/>
        <a:p>
          <a:r>
            <a:rPr lang="en-US" b="0" i="0" u="none" dirty="0"/>
            <a:t>Inspection follow-up on the scheduled date</a:t>
          </a:r>
          <a:endParaRPr lang="en-US" dirty="0"/>
        </a:p>
      </dgm:t>
    </dgm:pt>
    <dgm:pt modelId="{634CB718-9A45-404B-8A1C-F155539695AF}" type="parTrans" cxnId="{2FCAC1A6-5930-8542-9887-DF4CA493460B}">
      <dgm:prSet/>
      <dgm:spPr/>
      <dgm:t>
        <a:bodyPr/>
        <a:lstStyle/>
        <a:p>
          <a:endParaRPr lang="en-US"/>
        </a:p>
      </dgm:t>
    </dgm:pt>
    <dgm:pt modelId="{6B66E9F4-C7C9-3746-909A-D2CD7AAD45CF}" type="sibTrans" cxnId="{2FCAC1A6-5930-8542-9887-DF4CA493460B}">
      <dgm:prSet/>
      <dgm:spPr/>
      <dgm:t>
        <a:bodyPr/>
        <a:lstStyle/>
        <a:p>
          <a:endParaRPr lang="en-US"/>
        </a:p>
      </dgm:t>
    </dgm:pt>
    <dgm:pt modelId="{CEF4A8A4-DD96-6D4B-93CB-FFAE3F5CD636}" type="pres">
      <dgm:prSet presAssocID="{0AD005AF-06BF-0B44-A81E-FC78AE125B06}" presName="Name0" presStyleCnt="0">
        <dgm:presLayoutVars>
          <dgm:dir/>
          <dgm:resizeHandles val="exact"/>
        </dgm:presLayoutVars>
      </dgm:prSet>
      <dgm:spPr/>
    </dgm:pt>
    <dgm:pt modelId="{AFF83C3A-5C6A-504C-9E7B-6E4D0F753F76}" type="pres">
      <dgm:prSet presAssocID="{BB0B7334-D223-7542-8321-EC14C1B885CB}" presName="parTxOnly" presStyleLbl="node1" presStyleIdx="0" presStyleCnt="3">
        <dgm:presLayoutVars>
          <dgm:bulletEnabled val="1"/>
        </dgm:presLayoutVars>
      </dgm:prSet>
      <dgm:spPr/>
    </dgm:pt>
    <dgm:pt modelId="{3CADA8FB-0DD1-6D45-B265-48CC5C649F67}" type="pres">
      <dgm:prSet presAssocID="{B15A6E03-EEB9-3B4D-AAAF-8EB91ED37FB4}" presName="parSpace" presStyleCnt="0"/>
      <dgm:spPr/>
    </dgm:pt>
    <dgm:pt modelId="{602A1CDC-6BC0-4848-BD9F-96764D85F7D7}" type="pres">
      <dgm:prSet presAssocID="{C8536AFC-05F1-EF41-B5A6-E0D2460123F7}" presName="parTxOnly" presStyleLbl="node1" presStyleIdx="1" presStyleCnt="3">
        <dgm:presLayoutVars>
          <dgm:bulletEnabled val="1"/>
        </dgm:presLayoutVars>
      </dgm:prSet>
      <dgm:spPr/>
    </dgm:pt>
    <dgm:pt modelId="{6A6C9D3E-5B80-4F44-B1C6-5EB5C11D1F8C}" type="pres">
      <dgm:prSet presAssocID="{EE95E900-1392-384D-A171-D2E1931D02BA}" presName="parSpace" presStyleCnt="0"/>
      <dgm:spPr/>
    </dgm:pt>
    <dgm:pt modelId="{369CC288-F04E-C145-8481-762E7CE4B955}" type="pres">
      <dgm:prSet presAssocID="{1C275629-BBB4-8B4E-BE41-7AE545926C47}" presName="parTxOnly" presStyleLbl="node1" presStyleIdx="2" presStyleCnt="3">
        <dgm:presLayoutVars>
          <dgm:bulletEnabled val="1"/>
        </dgm:presLayoutVars>
      </dgm:prSet>
      <dgm:spPr/>
    </dgm:pt>
  </dgm:ptLst>
  <dgm:cxnLst>
    <dgm:cxn modelId="{4B9FBD03-330B-2243-9DB5-F33CF6A73756}" type="presOf" srcId="{BB0B7334-D223-7542-8321-EC14C1B885CB}" destId="{AFF83C3A-5C6A-504C-9E7B-6E4D0F753F76}" srcOrd="0" destOrd="0" presId="urn:microsoft.com/office/officeart/2005/8/layout/hChevron3"/>
    <dgm:cxn modelId="{5B5A4560-B8F6-9A4D-9FFE-18AECE77539C}" srcId="{0AD005AF-06BF-0B44-A81E-FC78AE125B06}" destId="{C8536AFC-05F1-EF41-B5A6-E0D2460123F7}" srcOrd="1" destOrd="0" parTransId="{0B771F4C-1993-8D44-A5BD-CD6837F1A4C3}" sibTransId="{EE95E900-1392-384D-A171-D2E1931D02BA}"/>
    <dgm:cxn modelId="{BF536B4C-236E-F24A-9019-10B841592C88}" type="presOf" srcId="{C8536AFC-05F1-EF41-B5A6-E0D2460123F7}" destId="{602A1CDC-6BC0-4848-BD9F-96764D85F7D7}" srcOrd="0" destOrd="0" presId="urn:microsoft.com/office/officeart/2005/8/layout/hChevron3"/>
    <dgm:cxn modelId="{2FCAC1A6-5930-8542-9887-DF4CA493460B}" srcId="{0AD005AF-06BF-0B44-A81E-FC78AE125B06}" destId="{1C275629-BBB4-8B4E-BE41-7AE545926C47}" srcOrd="2" destOrd="0" parTransId="{634CB718-9A45-404B-8A1C-F155539695AF}" sibTransId="{6B66E9F4-C7C9-3746-909A-D2CD7AAD45CF}"/>
    <dgm:cxn modelId="{8A93C1C3-66DF-9B44-9CA5-F5FC8D536DE1}" type="presOf" srcId="{1C275629-BBB4-8B4E-BE41-7AE545926C47}" destId="{369CC288-F04E-C145-8481-762E7CE4B955}" srcOrd="0" destOrd="0" presId="urn:microsoft.com/office/officeart/2005/8/layout/hChevron3"/>
    <dgm:cxn modelId="{03B00BD5-0018-6E4F-BE13-5E26C7773AE6}" type="presOf" srcId="{0AD005AF-06BF-0B44-A81E-FC78AE125B06}" destId="{CEF4A8A4-DD96-6D4B-93CB-FFAE3F5CD636}" srcOrd="0" destOrd="0" presId="urn:microsoft.com/office/officeart/2005/8/layout/hChevron3"/>
    <dgm:cxn modelId="{6019AAE4-B944-CA4E-A27E-9367E003F7BF}" srcId="{0AD005AF-06BF-0B44-A81E-FC78AE125B06}" destId="{BB0B7334-D223-7542-8321-EC14C1B885CB}" srcOrd="0" destOrd="0" parTransId="{3F8C6CBC-8027-AF4C-BB30-2B8AC0E00929}" sibTransId="{B15A6E03-EEB9-3B4D-AAAF-8EB91ED37FB4}"/>
    <dgm:cxn modelId="{0B22F886-CC18-5D4C-ADC2-FC6CD5401D59}" type="presParOf" srcId="{CEF4A8A4-DD96-6D4B-93CB-FFAE3F5CD636}" destId="{AFF83C3A-5C6A-504C-9E7B-6E4D0F753F76}" srcOrd="0" destOrd="0" presId="urn:microsoft.com/office/officeart/2005/8/layout/hChevron3"/>
    <dgm:cxn modelId="{881DB5C2-65DD-BE4D-95F1-7BBD58E1D0E9}" type="presParOf" srcId="{CEF4A8A4-DD96-6D4B-93CB-FFAE3F5CD636}" destId="{3CADA8FB-0DD1-6D45-B265-48CC5C649F67}" srcOrd="1" destOrd="0" presId="urn:microsoft.com/office/officeart/2005/8/layout/hChevron3"/>
    <dgm:cxn modelId="{00FEE2E4-5B70-B24E-98D4-4C10CED98C53}" type="presParOf" srcId="{CEF4A8A4-DD96-6D4B-93CB-FFAE3F5CD636}" destId="{602A1CDC-6BC0-4848-BD9F-96764D85F7D7}" srcOrd="2" destOrd="0" presId="urn:microsoft.com/office/officeart/2005/8/layout/hChevron3"/>
    <dgm:cxn modelId="{0F376757-F672-9147-A33F-ADF4719726A7}" type="presParOf" srcId="{CEF4A8A4-DD96-6D4B-93CB-FFAE3F5CD636}" destId="{6A6C9D3E-5B80-4F44-B1C6-5EB5C11D1F8C}" srcOrd="3" destOrd="0" presId="urn:microsoft.com/office/officeart/2005/8/layout/hChevron3"/>
    <dgm:cxn modelId="{B8C23BF7-D093-0F49-A88E-2778CF0F5B6A}" type="presParOf" srcId="{CEF4A8A4-DD96-6D4B-93CB-FFAE3F5CD636}" destId="{369CC288-F04E-C145-8481-762E7CE4B95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D005AF-06BF-0B44-A81E-FC78AE125B06}" type="doc">
      <dgm:prSet loTypeId="urn:microsoft.com/office/officeart/2005/8/layout/hChevron3" loCatId="" qsTypeId="urn:microsoft.com/office/officeart/2005/8/quickstyle/simple1" qsCatId="simple" csTypeId="urn:microsoft.com/office/officeart/2005/8/colors/accent1_2" csCatId="accent1" phldr="1"/>
      <dgm:spPr/>
    </dgm:pt>
    <dgm:pt modelId="{CEF4A8A4-DD96-6D4B-93CB-FFAE3F5CD636}" type="pres">
      <dgm:prSet presAssocID="{0AD005AF-06BF-0B44-A81E-FC78AE125B06}" presName="Name0" presStyleCnt="0">
        <dgm:presLayoutVars>
          <dgm:dir/>
          <dgm:resizeHandles val="exact"/>
        </dgm:presLayoutVars>
      </dgm:prSet>
      <dgm:spPr/>
    </dgm:pt>
  </dgm:ptLst>
  <dgm:cxnLst>
    <dgm:cxn modelId="{03B00BD5-0018-6E4F-BE13-5E26C7773AE6}" type="presOf" srcId="{0AD005AF-06BF-0B44-A81E-FC78AE125B06}" destId="{CEF4A8A4-DD96-6D4B-93CB-FFAE3F5CD636}"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6C1C9-E481-D548-9F19-B5E6BA76E222}"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A073BDE0-28C9-4649-B8EC-705F69590AB4}">
      <dgm:prSet phldrT="[Text]"/>
      <dgm:spPr/>
      <dgm:t>
        <a:bodyPr/>
        <a:lstStyle/>
        <a:p>
          <a:r>
            <a:rPr lang="en-US" b="0" i="0" u="none" dirty="0"/>
            <a:t>Scheduling ESC inspections within scope</a:t>
          </a:r>
          <a:endParaRPr lang="en-US" dirty="0"/>
        </a:p>
      </dgm:t>
    </dgm:pt>
    <dgm:pt modelId="{44CB1D14-DFE9-DD42-A684-B7A781CDDF5B}" type="parTrans" cxnId="{E8C769A2-BDC8-C540-83BD-CE6F9A0E6B35}">
      <dgm:prSet/>
      <dgm:spPr/>
      <dgm:t>
        <a:bodyPr/>
        <a:lstStyle/>
        <a:p>
          <a:endParaRPr lang="en-US"/>
        </a:p>
      </dgm:t>
    </dgm:pt>
    <dgm:pt modelId="{C0AE938E-B775-5A4E-AD08-25BA37D4DA2E}" type="sibTrans" cxnId="{E8C769A2-BDC8-C540-83BD-CE6F9A0E6B35}">
      <dgm:prSet/>
      <dgm:spPr/>
      <dgm:t>
        <a:bodyPr/>
        <a:lstStyle/>
        <a:p>
          <a:endParaRPr lang="en-US"/>
        </a:p>
      </dgm:t>
    </dgm:pt>
    <dgm:pt modelId="{26BCD343-ABBD-5149-9F01-EF187434DC8A}">
      <dgm:prSet phldrT="[Text]"/>
      <dgm:spPr/>
      <dgm:t>
        <a:bodyPr/>
        <a:lstStyle/>
        <a:p>
          <a:r>
            <a:rPr lang="en-US" b="0" i="0" u="none" dirty="0"/>
            <a:t>liaising with other departments to facilitate inspections</a:t>
          </a:r>
          <a:endParaRPr lang="en-US" dirty="0"/>
        </a:p>
      </dgm:t>
    </dgm:pt>
    <dgm:pt modelId="{F47F82BC-7BA8-C74C-A055-BF4E41CDCF21}" type="parTrans" cxnId="{21EC8E72-D7E4-6248-9A64-4E7B9D9C2CC4}">
      <dgm:prSet/>
      <dgm:spPr/>
      <dgm:t>
        <a:bodyPr/>
        <a:lstStyle/>
        <a:p>
          <a:endParaRPr lang="en-US"/>
        </a:p>
      </dgm:t>
    </dgm:pt>
    <dgm:pt modelId="{57347E9A-9806-7C41-A1B3-3BA95489185F}" type="sibTrans" cxnId="{21EC8E72-D7E4-6248-9A64-4E7B9D9C2CC4}">
      <dgm:prSet/>
      <dgm:spPr/>
      <dgm:t>
        <a:bodyPr/>
        <a:lstStyle/>
        <a:p>
          <a:endParaRPr lang="en-US"/>
        </a:p>
      </dgm:t>
    </dgm:pt>
    <dgm:pt modelId="{7F451A76-C315-354E-91AE-9F7F20B6064A}">
      <dgm:prSet phldrT="[Text]"/>
      <dgm:spPr/>
      <dgm:t>
        <a:bodyPr/>
        <a:lstStyle/>
        <a:p>
          <a:r>
            <a:rPr lang="en-US" b="0" i="0" u="none" dirty="0"/>
            <a:t>seeking alternatives to reschedule inspections when necessary.</a:t>
          </a:r>
          <a:endParaRPr lang="en-US" dirty="0"/>
        </a:p>
      </dgm:t>
    </dgm:pt>
    <dgm:pt modelId="{076389E7-9B78-C84A-B545-F36DDA0DC190}" type="parTrans" cxnId="{C4198FF1-B650-024D-A273-BAC9194035EA}">
      <dgm:prSet/>
      <dgm:spPr/>
      <dgm:t>
        <a:bodyPr/>
        <a:lstStyle/>
        <a:p>
          <a:endParaRPr lang="en-US"/>
        </a:p>
      </dgm:t>
    </dgm:pt>
    <dgm:pt modelId="{B1CCD47B-F96E-B54E-B626-8FCBB11E557D}" type="sibTrans" cxnId="{C4198FF1-B650-024D-A273-BAC9194035EA}">
      <dgm:prSet/>
      <dgm:spPr/>
      <dgm:t>
        <a:bodyPr/>
        <a:lstStyle/>
        <a:p>
          <a:endParaRPr lang="en-US"/>
        </a:p>
      </dgm:t>
    </dgm:pt>
    <dgm:pt modelId="{6D111344-7F19-BC46-94DC-688734C304EE}">
      <dgm:prSet phldrT="[Text]"/>
      <dgm:spPr/>
      <dgm:t>
        <a:bodyPr/>
        <a:lstStyle/>
        <a:p>
          <a:r>
            <a:rPr lang="en-US" b="0" i="0" u="none" dirty="0"/>
            <a:t>Active coordination for each AMP</a:t>
          </a:r>
          <a:endParaRPr lang="en-US" dirty="0"/>
        </a:p>
      </dgm:t>
    </dgm:pt>
    <dgm:pt modelId="{465A8D8E-F4E2-A142-BBC4-AB68FE7D22FC}" type="parTrans" cxnId="{7D05C89E-68FD-2346-A7AD-37954108FB1B}">
      <dgm:prSet/>
      <dgm:spPr/>
      <dgm:t>
        <a:bodyPr/>
        <a:lstStyle/>
        <a:p>
          <a:endParaRPr lang="en-US"/>
        </a:p>
      </dgm:t>
    </dgm:pt>
    <dgm:pt modelId="{316B9EFE-68E9-1F44-97FA-434BA5B51AD7}" type="sibTrans" cxnId="{7D05C89E-68FD-2346-A7AD-37954108FB1B}">
      <dgm:prSet/>
      <dgm:spPr/>
      <dgm:t>
        <a:bodyPr/>
        <a:lstStyle/>
        <a:p>
          <a:endParaRPr lang="en-US"/>
        </a:p>
      </dgm:t>
    </dgm:pt>
    <dgm:pt modelId="{FC5087D8-CBD4-E941-A2C0-335E330142D6}" type="pres">
      <dgm:prSet presAssocID="{EAA6C1C9-E481-D548-9F19-B5E6BA76E222}" presName="Name0" presStyleCnt="0">
        <dgm:presLayoutVars>
          <dgm:chMax val="4"/>
          <dgm:resizeHandles val="exact"/>
        </dgm:presLayoutVars>
      </dgm:prSet>
      <dgm:spPr/>
    </dgm:pt>
    <dgm:pt modelId="{990CD6AF-9663-DB4C-A5DF-52B523A58105}" type="pres">
      <dgm:prSet presAssocID="{EAA6C1C9-E481-D548-9F19-B5E6BA76E222}" presName="ellipse" presStyleLbl="trBgShp" presStyleIdx="0" presStyleCnt="1"/>
      <dgm:spPr/>
    </dgm:pt>
    <dgm:pt modelId="{CE354D26-1457-6141-A246-57080EEC2824}" type="pres">
      <dgm:prSet presAssocID="{EAA6C1C9-E481-D548-9F19-B5E6BA76E222}" presName="arrow1" presStyleLbl="fgShp" presStyleIdx="0" presStyleCnt="1"/>
      <dgm:spPr/>
    </dgm:pt>
    <dgm:pt modelId="{30F98417-3E08-0C46-9B18-21180DB6C60B}" type="pres">
      <dgm:prSet presAssocID="{EAA6C1C9-E481-D548-9F19-B5E6BA76E222}" presName="rectangle" presStyleLbl="revTx" presStyleIdx="0" presStyleCnt="1">
        <dgm:presLayoutVars>
          <dgm:bulletEnabled val="1"/>
        </dgm:presLayoutVars>
      </dgm:prSet>
      <dgm:spPr/>
    </dgm:pt>
    <dgm:pt modelId="{48CD51A8-10C5-8B4F-89F2-C3A4122E6147}" type="pres">
      <dgm:prSet presAssocID="{26BCD343-ABBD-5149-9F01-EF187434DC8A}" presName="item1" presStyleLbl="node1" presStyleIdx="0" presStyleCnt="3">
        <dgm:presLayoutVars>
          <dgm:bulletEnabled val="1"/>
        </dgm:presLayoutVars>
      </dgm:prSet>
      <dgm:spPr/>
    </dgm:pt>
    <dgm:pt modelId="{1AE2C5B3-59D9-3448-91A0-186B2E27A3FB}" type="pres">
      <dgm:prSet presAssocID="{7F451A76-C315-354E-91AE-9F7F20B6064A}" presName="item2" presStyleLbl="node1" presStyleIdx="1" presStyleCnt="3">
        <dgm:presLayoutVars>
          <dgm:bulletEnabled val="1"/>
        </dgm:presLayoutVars>
      </dgm:prSet>
      <dgm:spPr/>
    </dgm:pt>
    <dgm:pt modelId="{7C62BC1E-8021-4341-B041-D157755EA376}" type="pres">
      <dgm:prSet presAssocID="{6D111344-7F19-BC46-94DC-688734C304EE}" presName="item3" presStyleLbl="node1" presStyleIdx="2" presStyleCnt="3" custScaleX="99921" custScaleY="99921">
        <dgm:presLayoutVars>
          <dgm:bulletEnabled val="1"/>
        </dgm:presLayoutVars>
      </dgm:prSet>
      <dgm:spPr/>
    </dgm:pt>
    <dgm:pt modelId="{A43B0327-3169-264F-87A5-9C7C5F9BB12C}" type="pres">
      <dgm:prSet presAssocID="{EAA6C1C9-E481-D548-9F19-B5E6BA76E222}" presName="funnel" presStyleLbl="trAlignAcc1" presStyleIdx="0" presStyleCnt="1"/>
      <dgm:spPr/>
    </dgm:pt>
  </dgm:ptLst>
  <dgm:cxnLst>
    <dgm:cxn modelId="{6F16533F-CE6D-6946-8C76-FB37689938CD}" type="presOf" srcId="{EAA6C1C9-E481-D548-9F19-B5E6BA76E222}" destId="{FC5087D8-CBD4-E941-A2C0-335E330142D6}" srcOrd="0" destOrd="0" presId="urn:microsoft.com/office/officeart/2005/8/layout/funnel1"/>
    <dgm:cxn modelId="{9DC9D05F-E84B-D148-824D-A832B54AC0AB}" type="presOf" srcId="{A073BDE0-28C9-4649-B8EC-705F69590AB4}" destId="{7C62BC1E-8021-4341-B041-D157755EA376}" srcOrd="0" destOrd="0" presId="urn:microsoft.com/office/officeart/2005/8/layout/funnel1"/>
    <dgm:cxn modelId="{5BBE3142-FC32-1E41-A7AB-7E9FDA3F0599}" type="presOf" srcId="{7F451A76-C315-354E-91AE-9F7F20B6064A}" destId="{48CD51A8-10C5-8B4F-89F2-C3A4122E6147}" srcOrd="0" destOrd="0" presId="urn:microsoft.com/office/officeart/2005/8/layout/funnel1"/>
    <dgm:cxn modelId="{21EC8E72-D7E4-6248-9A64-4E7B9D9C2CC4}" srcId="{EAA6C1C9-E481-D548-9F19-B5E6BA76E222}" destId="{26BCD343-ABBD-5149-9F01-EF187434DC8A}" srcOrd="1" destOrd="0" parTransId="{F47F82BC-7BA8-C74C-A055-BF4E41CDCF21}" sibTransId="{57347E9A-9806-7C41-A1B3-3BA95489185F}"/>
    <dgm:cxn modelId="{7D05C89E-68FD-2346-A7AD-37954108FB1B}" srcId="{EAA6C1C9-E481-D548-9F19-B5E6BA76E222}" destId="{6D111344-7F19-BC46-94DC-688734C304EE}" srcOrd="3" destOrd="0" parTransId="{465A8D8E-F4E2-A142-BBC4-AB68FE7D22FC}" sibTransId="{316B9EFE-68E9-1F44-97FA-434BA5B51AD7}"/>
    <dgm:cxn modelId="{E8C769A2-BDC8-C540-83BD-CE6F9A0E6B35}" srcId="{EAA6C1C9-E481-D548-9F19-B5E6BA76E222}" destId="{A073BDE0-28C9-4649-B8EC-705F69590AB4}" srcOrd="0" destOrd="0" parTransId="{44CB1D14-DFE9-DD42-A684-B7A781CDDF5B}" sibTransId="{C0AE938E-B775-5A4E-AD08-25BA37D4DA2E}"/>
    <dgm:cxn modelId="{C4198FF1-B650-024D-A273-BAC9194035EA}" srcId="{EAA6C1C9-E481-D548-9F19-B5E6BA76E222}" destId="{7F451A76-C315-354E-91AE-9F7F20B6064A}" srcOrd="2" destOrd="0" parTransId="{076389E7-9B78-C84A-B545-F36DDA0DC190}" sibTransId="{B1CCD47B-F96E-B54E-B626-8FCBB11E557D}"/>
    <dgm:cxn modelId="{7D71D0F8-0FCD-5540-B315-B38374DD5506}" type="presOf" srcId="{6D111344-7F19-BC46-94DC-688734C304EE}" destId="{30F98417-3E08-0C46-9B18-21180DB6C60B}" srcOrd="0" destOrd="0" presId="urn:microsoft.com/office/officeart/2005/8/layout/funnel1"/>
    <dgm:cxn modelId="{3DEDC0F9-3AE1-CE43-BB84-92DAB0D7E09C}" type="presOf" srcId="{26BCD343-ABBD-5149-9F01-EF187434DC8A}" destId="{1AE2C5B3-59D9-3448-91A0-186B2E27A3FB}" srcOrd="0" destOrd="0" presId="urn:microsoft.com/office/officeart/2005/8/layout/funnel1"/>
    <dgm:cxn modelId="{4B315B7D-6C36-AA40-8FA6-8A510C545763}" type="presParOf" srcId="{FC5087D8-CBD4-E941-A2C0-335E330142D6}" destId="{990CD6AF-9663-DB4C-A5DF-52B523A58105}" srcOrd="0" destOrd="0" presId="urn:microsoft.com/office/officeart/2005/8/layout/funnel1"/>
    <dgm:cxn modelId="{D9B6AB91-3605-E043-8680-107995B1D1AF}" type="presParOf" srcId="{FC5087D8-CBD4-E941-A2C0-335E330142D6}" destId="{CE354D26-1457-6141-A246-57080EEC2824}" srcOrd="1" destOrd="0" presId="urn:microsoft.com/office/officeart/2005/8/layout/funnel1"/>
    <dgm:cxn modelId="{C4749F9B-8C3A-E740-96E4-5E3E7CF0C8A6}" type="presParOf" srcId="{FC5087D8-CBD4-E941-A2C0-335E330142D6}" destId="{30F98417-3E08-0C46-9B18-21180DB6C60B}" srcOrd="2" destOrd="0" presId="urn:microsoft.com/office/officeart/2005/8/layout/funnel1"/>
    <dgm:cxn modelId="{E3CF1DCA-C93E-A64F-B2CE-515F6952F9D5}" type="presParOf" srcId="{FC5087D8-CBD4-E941-A2C0-335E330142D6}" destId="{48CD51A8-10C5-8B4F-89F2-C3A4122E6147}" srcOrd="3" destOrd="0" presId="urn:microsoft.com/office/officeart/2005/8/layout/funnel1"/>
    <dgm:cxn modelId="{408FA976-C95C-234B-84BB-625D4199AA90}" type="presParOf" srcId="{FC5087D8-CBD4-E941-A2C0-335E330142D6}" destId="{1AE2C5B3-59D9-3448-91A0-186B2E27A3FB}" srcOrd="4" destOrd="0" presId="urn:microsoft.com/office/officeart/2005/8/layout/funnel1"/>
    <dgm:cxn modelId="{5CD5EF90-DC8D-844B-92DA-5627286E4780}" type="presParOf" srcId="{FC5087D8-CBD4-E941-A2C0-335E330142D6}" destId="{7C62BC1E-8021-4341-B041-D157755EA376}" srcOrd="5" destOrd="0" presId="urn:microsoft.com/office/officeart/2005/8/layout/funnel1"/>
    <dgm:cxn modelId="{196BAD99-B8EC-734A-A3D6-641821012240}" type="presParOf" srcId="{FC5087D8-CBD4-E941-A2C0-335E330142D6}" destId="{A43B0327-3169-264F-87A5-9C7C5F9BB12C}"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A6035-1FA1-A049-9D9E-F5034D476113}" type="doc">
      <dgm:prSet loTypeId="urn:microsoft.com/office/officeart/2005/8/layout/arrow2" loCatId="" qsTypeId="urn:microsoft.com/office/officeart/2005/8/quickstyle/simple1" qsCatId="simple" csTypeId="urn:microsoft.com/office/officeart/2005/8/colors/accent1_2" csCatId="accent1" phldr="1"/>
      <dgm:spPr/>
      <dgm:t>
        <a:bodyPr/>
        <a:lstStyle/>
        <a:p>
          <a:endParaRPr lang="en-US"/>
        </a:p>
      </dgm:t>
    </dgm:pt>
    <dgm:pt modelId="{B1385554-C244-C94C-91F5-2345A8134970}">
      <dgm:prSet phldrT="[Text]"/>
      <dgm:spPr/>
      <dgm:t>
        <a:bodyPr/>
        <a:lstStyle/>
        <a:p>
          <a:pPr algn="l"/>
          <a:r>
            <a:rPr lang="en-US" dirty="0"/>
            <a:t>Discuss the feasibility of conducting inspections to meet the AMP requirements</a:t>
          </a:r>
        </a:p>
      </dgm:t>
    </dgm:pt>
    <dgm:pt modelId="{0F0561C8-944F-214E-9559-6576A8F25956}" type="parTrans" cxnId="{A8289636-8458-6446-8F78-F1B323255B02}">
      <dgm:prSet/>
      <dgm:spPr/>
      <dgm:t>
        <a:bodyPr/>
        <a:lstStyle/>
        <a:p>
          <a:endParaRPr lang="en-US"/>
        </a:p>
      </dgm:t>
    </dgm:pt>
    <dgm:pt modelId="{17A23D2D-E186-5F45-A18B-34962F2B819D}" type="sibTrans" cxnId="{A8289636-8458-6446-8F78-F1B323255B02}">
      <dgm:prSet/>
      <dgm:spPr/>
      <dgm:t>
        <a:bodyPr/>
        <a:lstStyle/>
        <a:p>
          <a:endParaRPr lang="en-US"/>
        </a:p>
      </dgm:t>
    </dgm:pt>
    <dgm:pt modelId="{1FCA2D20-E496-0149-BA15-5BFA7D0AA1B1}">
      <dgm:prSet phldrT="[Text]"/>
      <dgm:spPr/>
      <dgm:t>
        <a:bodyPr/>
        <a:lstStyle/>
        <a:p>
          <a:r>
            <a:rPr lang="en-US" dirty="0"/>
            <a:t>Check if there are any SSC within the scope of any AMP</a:t>
          </a:r>
        </a:p>
      </dgm:t>
    </dgm:pt>
    <dgm:pt modelId="{39A67B1E-D227-CC48-A038-7C3FA644F09C}" type="parTrans" cxnId="{6E85BC79-4267-F241-9004-C2FFBE931626}">
      <dgm:prSet/>
      <dgm:spPr/>
      <dgm:t>
        <a:bodyPr/>
        <a:lstStyle/>
        <a:p>
          <a:endParaRPr lang="en-US"/>
        </a:p>
      </dgm:t>
    </dgm:pt>
    <dgm:pt modelId="{2D342C64-CFBC-2447-AA94-5EDD056A18BD}" type="sibTrans" cxnId="{6E85BC79-4267-F241-9004-C2FFBE931626}">
      <dgm:prSet/>
      <dgm:spPr/>
      <dgm:t>
        <a:bodyPr/>
        <a:lstStyle/>
        <a:p>
          <a:endParaRPr lang="en-US"/>
        </a:p>
      </dgm:t>
    </dgm:pt>
    <dgm:pt modelId="{8E234DEE-C237-534B-83D6-B0A701C655A3}">
      <dgm:prSet phldrT="[Text]"/>
      <dgm:spPr/>
      <dgm:t>
        <a:bodyPr/>
        <a:lstStyle/>
        <a:p>
          <a:r>
            <a:rPr lang="en-US" dirty="0"/>
            <a:t>Discuss scheduled inspections within the context of the plant</a:t>
          </a:r>
        </a:p>
      </dgm:t>
    </dgm:pt>
    <dgm:pt modelId="{DB707349-9ED3-444A-B27D-2E4A489126F7}" type="parTrans" cxnId="{349BD235-EB8E-EE43-B345-E81EB00E2C5F}">
      <dgm:prSet/>
      <dgm:spPr/>
      <dgm:t>
        <a:bodyPr/>
        <a:lstStyle/>
        <a:p>
          <a:endParaRPr lang="en-US"/>
        </a:p>
      </dgm:t>
    </dgm:pt>
    <dgm:pt modelId="{65F0CE41-89EC-8B4D-93E4-D99F273A5FE4}" type="sibTrans" cxnId="{349BD235-EB8E-EE43-B345-E81EB00E2C5F}">
      <dgm:prSet/>
      <dgm:spPr/>
      <dgm:t>
        <a:bodyPr/>
        <a:lstStyle/>
        <a:p>
          <a:endParaRPr lang="en-US"/>
        </a:p>
      </dgm:t>
    </dgm:pt>
    <dgm:pt modelId="{4051FD37-D7CF-EC46-AD9E-40C18C9C6917}">
      <dgm:prSet/>
      <dgm:spPr/>
      <dgm:t>
        <a:bodyPr/>
        <a:lstStyle/>
        <a:p>
          <a:r>
            <a:rPr lang="en-US" dirty="0"/>
            <a:t>Carry out workflow of the work request.</a:t>
          </a:r>
        </a:p>
      </dgm:t>
    </dgm:pt>
    <dgm:pt modelId="{49915AF5-BF9C-994F-BEB5-9A6354EA17A0}" type="parTrans" cxnId="{12DDE2E6-1EFD-D448-8302-D18F56FEC968}">
      <dgm:prSet/>
      <dgm:spPr/>
      <dgm:t>
        <a:bodyPr/>
        <a:lstStyle/>
        <a:p>
          <a:endParaRPr lang="en-US"/>
        </a:p>
      </dgm:t>
    </dgm:pt>
    <dgm:pt modelId="{919F07F1-DF69-914A-8E1C-CD2A4E86E5FD}" type="sibTrans" cxnId="{12DDE2E6-1EFD-D448-8302-D18F56FEC968}">
      <dgm:prSet/>
      <dgm:spPr/>
      <dgm:t>
        <a:bodyPr/>
        <a:lstStyle/>
        <a:p>
          <a:endParaRPr lang="en-US"/>
        </a:p>
      </dgm:t>
    </dgm:pt>
    <dgm:pt modelId="{F920FD9B-E1ED-474D-B666-45AFE706CC39}" type="pres">
      <dgm:prSet presAssocID="{95DA6035-1FA1-A049-9D9E-F5034D476113}" presName="arrowDiagram" presStyleCnt="0">
        <dgm:presLayoutVars>
          <dgm:chMax val="5"/>
          <dgm:dir/>
          <dgm:resizeHandles val="exact"/>
        </dgm:presLayoutVars>
      </dgm:prSet>
      <dgm:spPr/>
    </dgm:pt>
    <dgm:pt modelId="{464D58AC-A43E-2C43-84DB-DB8E5678B0BB}" type="pres">
      <dgm:prSet presAssocID="{95DA6035-1FA1-A049-9D9E-F5034D476113}" presName="arrow" presStyleLbl="bgShp" presStyleIdx="0" presStyleCnt="1"/>
      <dgm:spPr/>
    </dgm:pt>
    <dgm:pt modelId="{F646211E-1F2C-4A43-B634-AA0E2094AD66}" type="pres">
      <dgm:prSet presAssocID="{95DA6035-1FA1-A049-9D9E-F5034D476113}" presName="arrowDiagram4" presStyleCnt="0"/>
      <dgm:spPr/>
    </dgm:pt>
    <dgm:pt modelId="{FDC2A9FE-CD7C-9141-AF58-DCABE8CEBB16}" type="pres">
      <dgm:prSet presAssocID="{B1385554-C244-C94C-91F5-2345A8134970}" presName="bullet4a" presStyleLbl="node1" presStyleIdx="0" presStyleCnt="4"/>
      <dgm:spPr/>
    </dgm:pt>
    <dgm:pt modelId="{77ECD71D-E72C-E849-BAB8-8833252E843C}" type="pres">
      <dgm:prSet presAssocID="{B1385554-C244-C94C-91F5-2345A8134970}" presName="textBox4a" presStyleLbl="revTx" presStyleIdx="0" presStyleCnt="4" custScaleX="149982" custScaleY="78898">
        <dgm:presLayoutVars>
          <dgm:bulletEnabled val="1"/>
        </dgm:presLayoutVars>
      </dgm:prSet>
      <dgm:spPr/>
    </dgm:pt>
    <dgm:pt modelId="{59C132E2-032B-574F-BE94-045E807168F2}" type="pres">
      <dgm:prSet presAssocID="{1FCA2D20-E496-0149-BA15-5BFA7D0AA1B1}" presName="bullet4b" presStyleLbl="node1" presStyleIdx="1" presStyleCnt="4"/>
      <dgm:spPr/>
    </dgm:pt>
    <dgm:pt modelId="{B9AF1AA3-779C-AA43-81F0-271E9CDA23A4}" type="pres">
      <dgm:prSet presAssocID="{1FCA2D20-E496-0149-BA15-5BFA7D0AA1B1}" presName="textBox4b" presStyleLbl="revTx" presStyleIdx="1" presStyleCnt="4" custScaleX="109007" custScaleY="81210">
        <dgm:presLayoutVars>
          <dgm:bulletEnabled val="1"/>
        </dgm:presLayoutVars>
      </dgm:prSet>
      <dgm:spPr/>
    </dgm:pt>
    <dgm:pt modelId="{01AC7F34-2BF9-5C45-8552-F1DBFE4EB8DC}" type="pres">
      <dgm:prSet presAssocID="{8E234DEE-C237-534B-83D6-B0A701C655A3}" presName="bullet4c" presStyleLbl="node1" presStyleIdx="2" presStyleCnt="4"/>
      <dgm:spPr/>
    </dgm:pt>
    <dgm:pt modelId="{866746C4-B46D-804C-8575-C9BB0C68F0D6}" type="pres">
      <dgm:prSet presAssocID="{8E234DEE-C237-534B-83D6-B0A701C655A3}" presName="textBox4c" presStyleLbl="revTx" presStyleIdx="2" presStyleCnt="4" custScaleX="132284" custScaleY="88052">
        <dgm:presLayoutVars>
          <dgm:bulletEnabled val="1"/>
        </dgm:presLayoutVars>
      </dgm:prSet>
      <dgm:spPr/>
    </dgm:pt>
    <dgm:pt modelId="{964C7FA8-4C17-B841-A00C-0C2DD2AB4F4D}" type="pres">
      <dgm:prSet presAssocID="{4051FD37-D7CF-EC46-AD9E-40C18C9C6917}" presName="bullet4d" presStyleLbl="node1" presStyleIdx="3" presStyleCnt="4"/>
      <dgm:spPr/>
    </dgm:pt>
    <dgm:pt modelId="{2C5335CC-8409-0D45-9C72-9E6FD65CD985}" type="pres">
      <dgm:prSet presAssocID="{4051FD37-D7CF-EC46-AD9E-40C18C9C6917}" presName="textBox4d" presStyleLbl="revTx" presStyleIdx="3" presStyleCnt="4" custScaleX="141193" custScaleY="85380">
        <dgm:presLayoutVars>
          <dgm:bulletEnabled val="1"/>
        </dgm:presLayoutVars>
      </dgm:prSet>
      <dgm:spPr/>
    </dgm:pt>
  </dgm:ptLst>
  <dgm:cxnLst>
    <dgm:cxn modelId="{3DEFBD27-FC99-F348-9E2E-A9EB87A1FB9D}" type="presOf" srcId="{B1385554-C244-C94C-91F5-2345A8134970}" destId="{77ECD71D-E72C-E849-BAB8-8833252E843C}" srcOrd="0" destOrd="0" presId="urn:microsoft.com/office/officeart/2005/8/layout/arrow2"/>
    <dgm:cxn modelId="{8CB64B33-2D0D-1A4A-9330-DCDD4738708D}" type="presOf" srcId="{1FCA2D20-E496-0149-BA15-5BFA7D0AA1B1}" destId="{B9AF1AA3-779C-AA43-81F0-271E9CDA23A4}" srcOrd="0" destOrd="0" presId="urn:microsoft.com/office/officeart/2005/8/layout/arrow2"/>
    <dgm:cxn modelId="{349BD235-EB8E-EE43-B345-E81EB00E2C5F}" srcId="{95DA6035-1FA1-A049-9D9E-F5034D476113}" destId="{8E234DEE-C237-534B-83D6-B0A701C655A3}" srcOrd="2" destOrd="0" parTransId="{DB707349-9ED3-444A-B27D-2E4A489126F7}" sibTransId="{65F0CE41-89EC-8B4D-93E4-D99F273A5FE4}"/>
    <dgm:cxn modelId="{A8289636-8458-6446-8F78-F1B323255B02}" srcId="{95DA6035-1FA1-A049-9D9E-F5034D476113}" destId="{B1385554-C244-C94C-91F5-2345A8134970}" srcOrd="0" destOrd="0" parTransId="{0F0561C8-944F-214E-9559-6576A8F25956}" sibTransId="{17A23D2D-E186-5F45-A18B-34962F2B819D}"/>
    <dgm:cxn modelId="{1DD5D539-0A5B-8E4F-ACD3-8A6F9CA98A1E}" type="presOf" srcId="{95DA6035-1FA1-A049-9D9E-F5034D476113}" destId="{F920FD9B-E1ED-474D-B666-45AFE706CC39}" srcOrd="0" destOrd="0" presId="urn:microsoft.com/office/officeart/2005/8/layout/arrow2"/>
    <dgm:cxn modelId="{6E85BC79-4267-F241-9004-C2FFBE931626}" srcId="{95DA6035-1FA1-A049-9D9E-F5034D476113}" destId="{1FCA2D20-E496-0149-BA15-5BFA7D0AA1B1}" srcOrd="1" destOrd="0" parTransId="{39A67B1E-D227-CC48-A038-7C3FA644F09C}" sibTransId="{2D342C64-CFBC-2447-AA94-5EDD056A18BD}"/>
    <dgm:cxn modelId="{F07C35B6-EC4C-8E42-A712-33C03D8624F4}" type="presOf" srcId="{4051FD37-D7CF-EC46-AD9E-40C18C9C6917}" destId="{2C5335CC-8409-0D45-9C72-9E6FD65CD985}" srcOrd="0" destOrd="0" presId="urn:microsoft.com/office/officeart/2005/8/layout/arrow2"/>
    <dgm:cxn modelId="{12DDE2E6-1EFD-D448-8302-D18F56FEC968}" srcId="{95DA6035-1FA1-A049-9D9E-F5034D476113}" destId="{4051FD37-D7CF-EC46-AD9E-40C18C9C6917}" srcOrd="3" destOrd="0" parTransId="{49915AF5-BF9C-994F-BEB5-9A6354EA17A0}" sibTransId="{919F07F1-DF69-914A-8E1C-CD2A4E86E5FD}"/>
    <dgm:cxn modelId="{2CD53FF1-701B-C847-AF4B-3893E61DF5B3}" type="presOf" srcId="{8E234DEE-C237-534B-83D6-B0A701C655A3}" destId="{866746C4-B46D-804C-8575-C9BB0C68F0D6}" srcOrd="0" destOrd="0" presId="urn:microsoft.com/office/officeart/2005/8/layout/arrow2"/>
    <dgm:cxn modelId="{1F200328-3107-BF49-B44D-F7C76B3E82D3}" type="presParOf" srcId="{F920FD9B-E1ED-474D-B666-45AFE706CC39}" destId="{464D58AC-A43E-2C43-84DB-DB8E5678B0BB}" srcOrd="0" destOrd="0" presId="urn:microsoft.com/office/officeart/2005/8/layout/arrow2"/>
    <dgm:cxn modelId="{7852A23A-3563-A64B-A989-B5900BE5F240}" type="presParOf" srcId="{F920FD9B-E1ED-474D-B666-45AFE706CC39}" destId="{F646211E-1F2C-4A43-B634-AA0E2094AD66}" srcOrd="1" destOrd="0" presId="urn:microsoft.com/office/officeart/2005/8/layout/arrow2"/>
    <dgm:cxn modelId="{6E20A070-1086-8742-A140-683E8927410F}" type="presParOf" srcId="{F646211E-1F2C-4A43-B634-AA0E2094AD66}" destId="{FDC2A9FE-CD7C-9141-AF58-DCABE8CEBB16}" srcOrd="0" destOrd="0" presId="urn:microsoft.com/office/officeart/2005/8/layout/arrow2"/>
    <dgm:cxn modelId="{D29BF97E-62C5-1B40-8E5D-CCBD4F73A651}" type="presParOf" srcId="{F646211E-1F2C-4A43-B634-AA0E2094AD66}" destId="{77ECD71D-E72C-E849-BAB8-8833252E843C}" srcOrd="1" destOrd="0" presId="urn:microsoft.com/office/officeart/2005/8/layout/arrow2"/>
    <dgm:cxn modelId="{231D472F-AD02-F343-8092-86B5506CB59A}" type="presParOf" srcId="{F646211E-1F2C-4A43-B634-AA0E2094AD66}" destId="{59C132E2-032B-574F-BE94-045E807168F2}" srcOrd="2" destOrd="0" presId="urn:microsoft.com/office/officeart/2005/8/layout/arrow2"/>
    <dgm:cxn modelId="{548F866D-66AE-404D-9491-BCCE4A218E3D}" type="presParOf" srcId="{F646211E-1F2C-4A43-B634-AA0E2094AD66}" destId="{B9AF1AA3-779C-AA43-81F0-271E9CDA23A4}" srcOrd="3" destOrd="0" presId="urn:microsoft.com/office/officeart/2005/8/layout/arrow2"/>
    <dgm:cxn modelId="{890AE60C-0C1C-EA40-B5D6-EB80F776B43D}" type="presParOf" srcId="{F646211E-1F2C-4A43-B634-AA0E2094AD66}" destId="{01AC7F34-2BF9-5C45-8552-F1DBFE4EB8DC}" srcOrd="4" destOrd="0" presId="urn:microsoft.com/office/officeart/2005/8/layout/arrow2"/>
    <dgm:cxn modelId="{B7EDCB0B-9601-4242-9D1A-67D6B9BCF0BD}" type="presParOf" srcId="{F646211E-1F2C-4A43-B634-AA0E2094AD66}" destId="{866746C4-B46D-804C-8575-C9BB0C68F0D6}" srcOrd="5" destOrd="0" presId="urn:microsoft.com/office/officeart/2005/8/layout/arrow2"/>
    <dgm:cxn modelId="{B62B00DE-F5EF-B649-B8C6-7650F06C49FA}" type="presParOf" srcId="{F646211E-1F2C-4A43-B634-AA0E2094AD66}" destId="{964C7FA8-4C17-B841-A00C-0C2DD2AB4F4D}" srcOrd="6" destOrd="0" presId="urn:microsoft.com/office/officeart/2005/8/layout/arrow2"/>
    <dgm:cxn modelId="{DA8E906B-DFE5-7348-B25E-7295DAF79A62}" type="presParOf" srcId="{F646211E-1F2C-4A43-B634-AA0E2094AD66}" destId="{2C5335CC-8409-0D45-9C72-9E6FD65CD98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97B9F-E362-4450-AECB-F075651DD48D}">
      <dsp:nvSpPr>
        <dsp:cNvPr id="0" name=""/>
        <dsp:cNvSpPr/>
      </dsp:nvSpPr>
      <dsp:spPr>
        <a:xfrm>
          <a:off x="3957245" y="1191747"/>
          <a:ext cx="3573945" cy="407734"/>
        </a:xfrm>
        <a:custGeom>
          <a:avLst/>
          <a:gdLst/>
          <a:ahLst/>
          <a:cxnLst/>
          <a:rect l="0" t="0" r="0" b="0"/>
          <a:pathLst>
            <a:path>
              <a:moveTo>
                <a:pt x="0" y="0"/>
              </a:moveTo>
              <a:lnTo>
                <a:pt x="0" y="318724"/>
              </a:lnTo>
              <a:lnTo>
                <a:pt x="3573945" y="318724"/>
              </a:lnTo>
              <a:lnTo>
                <a:pt x="3573945" y="40773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FDB5F17-491F-4D85-92F4-C3FB6B919BDC}">
      <dsp:nvSpPr>
        <dsp:cNvPr id="0" name=""/>
        <dsp:cNvSpPr/>
      </dsp:nvSpPr>
      <dsp:spPr>
        <a:xfrm>
          <a:off x="3957245" y="1191747"/>
          <a:ext cx="2466283" cy="866662"/>
        </a:xfrm>
        <a:custGeom>
          <a:avLst/>
          <a:gdLst/>
          <a:ahLst/>
          <a:cxnLst/>
          <a:rect l="0" t="0" r="0" b="0"/>
          <a:pathLst>
            <a:path>
              <a:moveTo>
                <a:pt x="0" y="0"/>
              </a:moveTo>
              <a:lnTo>
                <a:pt x="0" y="777651"/>
              </a:lnTo>
              <a:lnTo>
                <a:pt x="2466283" y="777651"/>
              </a:lnTo>
              <a:lnTo>
                <a:pt x="2466283" y="866662"/>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C598043-DF8A-4D87-B34C-43A02D8EF03C}">
      <dsp:nvSpPr>
        <dsp:cNvPr id="0" name=""/>
        <dsp:cNvSpPr/>
      </dsp:nvSpPr>
      <dsp:spPr>
        <a:xfrm>
          <a:off x="3957245" y="1191747"/>
          <a:ext cx="551376" cy="1833620"/>
        </a:xfrm>
        <a:custGeom>
          <a:avLst/>
          <a:gdLst/>
          <a:ahLst/>
          <a:cxnLst/>
          <a:rect l="0" t="0" r="0" b="0"/>
          <a:pathLst>
            <a:path>
              <a:moveTo>
                <a:pt x="0" y="0"/>
              </a:moveTo>
              <a:lnTo>
                <a:pt x="0" y="1744609"/>
              </a:lnTo>
              <a:lnTo>
                <a:pt x="551376" y="1744609"/>
              </a:lnTo>
              <a:lnTo>
                <a:pt x="551376" y="183362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F190CC7-707D-4E32-880F-37AE12F8967E}">
      <dsp:nvSpPr>
        <dsp:cNvPr id="0" name=""/>
        <dsp:cNvSpPr/>
      </dsp:nvSpPr>
      <dsp:spPr>
        <a:xfrm>
          <a:off x="3957245" y="1191747"/>
          <a:ext cx="1604737" cy="1443869"/>
        </a:xfrm>
        <a:custGeom>
          <a:avLst/>
          <a:gdLst/>
          <a:ahLst/>
          <a:cxnLst/>
          <a:rect l="0" t="0" r="0" b="0"/>
          <a:pathLst>
            <a:path>
              <a:moveTo>
                <a:pt x="0" y="0"/>
              </a:moveTo>
              <a:lnTo>
                <a:pt x="0" y="1354858"/>
              </a:lnTo>
              <a:lnTo>
                <a:pt x="1604737" y="1354858"/>
              </a:lnTo>
              <a:lnTo>
                <a:pt x="1604737" y="1443869"/>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EB945A4-B650-4112-A07D-711428A6C56D}">
      <dsp:nvSpPr>
        <dsp:cNvPr id="0" name=""/>
        <dsp:cNvSpPr/>
      </dsp:nvSpPr>
      <dsp:spPr>
        <a:xfrm>
          <a:off x="2513782" y="1191747"/>
          <a:ext cx="1443463" cy="3504308"/>
        </a:xfrm>
        <a:custGeom>
          <a:avLst/>
          <a:gdLst/>
          <a:ahLst/>
          <a:cxnLst/>
          <a:rect l="0" t="0" r="0" b="0"/>
          <a:pathLst>
            <a:path>
              <a:moveTo>
                <a:pt x="1443463" y="0"/>
              </a:moveTo>
              <a:lnTo>
                <a:pt x="1443463" y="3415297"/>
              </a:lnTo>
              <a:lnTo>
                <a:pt x="0" y="3415297"/>
              </a:lnTo>
              <a:lnTo>
                <a:pt x="0" y="350430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DC806C4-FAAD-4579-8F3E-F695A8F248F3}">
      <dsp:nvSpPr>
        <dsp:cNvPr id="0" name=""/>
        <dsp:cNvSpPr/>
      </dsp:nvSpPr>
      <dsp:spPr>
        <a:xfrm>
          <a:off x="1462166" y="1191747"/>
          <a:ext cx="2495079" cy="3157016"/>
        </a:xfrm>
        <a:custGeom>
          <a:avLst/>
          <a:gdLst/>
          <a:ahLst/>
          <a:cxnLst/>
          <a:rect l="0" t="0" r="0" b="0"/>
          <a:pathLst>
            <a:path>
              <a:moveTo>
                <a:pt x="2495079" y="0"/>
              </a:moveTo>
              <a:lnTo>
                <a:pt x="2495079" y="3068005"/>
              </a:lnTo>
              <a:lnTo>
                <a:pt x="0" y="3068005"/>
              </a:lnTo>
              <a:lnTo>
                <a:pt x="0" y="3157016"/>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ABA95A5-7485-4D0F-916D-613972D8C2AC}">
      <dsp:nvSpPr>
        <dsp:cNvPr id="0" name=""/>
        <dsp:cNvSpPr/>
      </dsp:nvSpPr>
      <dsp:spPr>
        <a:xfrm>
          <a:off x="523890" y="1191747"/>
          <a:ext cx="3433355" cy="2747698"/>
        </a:xfrm>
        <a:custGeom>
          <a:avLst/>
          <a:gdLst/>
          <a:ahLst/>
          <a:cxnLst/>
          <a:rect l="0" t="0" r="0" b="0"/>
          <a:pathLst>
            <a:path>
              <a:moveTo>
                <a:pt x="3433355" y="0"/>
              </a:moveTo>
              <a:lnTo>
                <a:pt x="3433355" y="2658687"/>
              </a:lnTo>
              <a:lnTo>
                <a:pt x="0" y="2658687"/>
              </a:lnTo>
              <a:lnTo>
                <a:pt x="0" y="274769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59D1E5C-B66D-43ED-841E-E57E3F94D6D7}">
      <dsp:nvSpPr>
        <dsp:cNvPr id="0" name=""/>
        <dsp:cNvSpPr/>
      </dsp:nvSpPr>
      <dsp:spPr>
        <a:xfrm>
          <a:off x="3476828" y="581617"/>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DE206B4-03D8-4091-BB06-7457C1BE4FA9}">
      <dsp:nvSpPr>
        <dsp:cNvPr id="0" name=""/>
        <dsp:cNvSpPr/>
      </dsp:nvSpPr>
      <dsp:spPr>
        <a:xfrm>
          <a:off x="3583588" y="683038"/>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kern="1200" dirty="0" err="1">
              <a:latin typeface="+mj-lt"/>
              <a:ea typeface="Verdana" panose="020B0604030504040204" pitchFamily="34" charset="0"/>
              <a:cs typeface="Verdana" panose="020B0604030504040204" pitchFamily="34" charset="0"/>
            </a:rPr>
            <a:t>Department</a:t>
          </a:r>
          <a:r>
            <a:rPr lang="pt-BR" sz="1200" b="0" kern="1200" dirty="0">
              <a:latin typeface="+mj-lt"/>
              <a:ea typeface="Verdana" panose="020B0604030504040204" pitchFamily="34" charset="0"/>
              <a:cs typeface="Verdana" panose="020B0604030504040204" pitchFamily="34" charset="0"/>
            </a:rPr>
            <a:t> Head</a:t>
          </a:r>
          <a:br>
            <a:rPr lang="pt-BR" sz="1200" b="0" kern="1200" dirty="0">
              <a:latin typeface="+mj-lt"/>
              <a:ea typeface="Verdana" panose="020B0604030504040204" pitchFamily="34" charset="0"/>
              <a:cs typeface="Verdana" panose="020B0604030504040204" pitchFamily="34" charset="0"/>
            </a:rPr>
          </a:br>
          <a:endParaRPr lang="pt-BR" sz="1200" b="0" kern="1200" dirty="0">
            <a:latin typeface="+mj-lt"/>
          </a:endParaRPr>
        </a:p>
      </dsp:txBody>
      <dsp:txXfrm>
        <a:off x="3601458" y="700908"/>
        <a:ext cx="925094" cy="574389"/>
      </dsp:txXfrm>
    </dsp:sp>
    <dsp:sp modelId="{DB6B21CF-AFB8-4D1D-9122-3CA28E69CDB9}">
      <dsp:nvSpPr>
        <dsp:cNvPr id="0" name=""/>
        <dsp:cNvSpPr/>
      </dsp:nvSpPr>
      <dsp:spPr>
        <a:xfrm>
          <a:off x="43472" y="3939445"/>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0C542E9-F429-47B1-9AB9-2C35B9513AD3}">
      <dsp:nvSpPr>
        <dsp:cNvPr id="0" name=""/>
        <dsp:cNvSpPr/>
      </dsp:nvSpPr>
      <dsp:spPr>
        <a:xfrm>
          <a:off x="150232" y="4040866"/>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err="1">
              <a:latin typeface="+mj-lt"/>
            </a:rPr>
            <a:t>Mechanical</a:t>
          </a:r>
          <a:r>
            <a:rPr lang="pt-BR" sz="1200" kern="1200" dirty="0">
              <a:latin typeface="+mj-lt"/>
            </a:rPr>
            <a:t> Team</a:t>
          </a:r>
        </a:p>
      </dsp:txBody>
      <dsp:txXfrm>
        <a:off x="168102" y="4058736"/>
        <a:ext cx="925094" cy="574389"/>
      </dsp:txXfrm>
    </dsp:sp>
    <dsp:sp modelId="{C7AE627A-488F-400E-AE9C-820E00096463}">
      <dsp:nvSpPr>
        <dsp:cNvPr id="0" name=""/>
        <dsp:cNvSpPr/>
      </dsp:nvSpPr>
      <dsp:spPr>
        <a:xfrm>
          <a:off x="981749" y="4348763"/>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D6C671-9DCE-4C2E-BFF4-77B0B89492FE}">
      <dsp:nvSpPr>
        <dsp:cNvPr id="0" name=""/>
        <dsp:cNvSpPr/>
      </dsp:nvSpPr>
      <dsp:spPr>
        <a:xfrm>
          <a:off x="1088508" y="4450184"/>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err="1">
              <a:latin typeface="+mj-lt"/>
              <a:ea typeface="Verdana" panose="020B0604030504040204" pitchFamily="34" charset="0"/>
              <a:cs typeface="Verdana" panose="020B0604030504040204" pitchFamily="34" charset="0"/>
            </a:rPr>
            <a:t>Electrical</a:t>
          </a:r>
          <a:r>
            <a:rPr lang="pt-BR" sz="1200" kern="1200" dirty="0">
              <a:latin typeface="+mj-lt"/>
              <a:ea typeface="Verdana" panose="020B0604030504040204" pitchFamily="34" charset="0"/>
              <a:cs typeface="Verdana" panose="020B0604030504040204" pitchFamily="34" charset="0"/>
            </a:rPr>
            <a:t> Team</a:t>
          </a:r>
        </a:p>
      </dsp:txBody>
      <dsp:txXfrm>
        <a:off x="1106378" y="4468054"/>
        <a:ext cx="925094" cy="574389"/>
      </dsp:txXfrm>
    </dsp:sp>
    <dsp:sp modelId="{11C9231F-A0CE-4973-A8B1-F3FE43E239C0}">
      <dsp:nvSpPr>
        <dsp:cNvPr id="0" name=""/>
        <dsp:cNvSpPr/>
      </dsp:nvSpPr>
      <dsp:spPr>
        <a:xfrm>
          <a:off x="2033365" y="4696055"/>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136B35F-7233-4488-9C88-C03C66CBB208}">
      <dsp:nvSpPr>
        <dsp:cNvPr id="0" name=""/>
        <dsp:cNvSpPr/>
      </dsp:nvSpPr>
      <dsp:spPr>
        <a:xfrm>
          <a:off x="2140124" y="4797476"/>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ea typeface="Verdana" panose="020B0604030504040204" pitchFamily="34" charset="0"/>
              <a:cs typeface="Verdana" panose="020B0604030504040204" pitchFamily="34" charset="0"/>
            </a:rPr>
            <a:t>Civil Team</a:t>
          </a:r>
        </a:p>
      </dsp:txBody>
      <dsp:txXfrm>
        <a:off x="2157994" y="4815346"/>
        <a:ext cx="925094" cy="574389"/>
      </dsp:txXfrm>
    </dsp:sp>
    <dsp:sp modelId="{ADFF3132-C605-4C90-90A6-979F758A1648}">
      <dsp:nvSpPr>
        <dsp:cNvPr id="0" name=""/>
        <dsp:cNvSpPr/>
      </dsp:nvSpPr>
      <dsp:spPr>
        <a:xfrm>
          <a:off x="5081566" y="2635616"/>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C5C787-C62D-4531-AA13-45617A5E3771}">
      <dsp:nvSpPr>
        <dsp:cNvPr id="0" name=""/>
        <dsp:cNvSpPr/>
      </dsp:nvSpPr>
      <dsp:spPr>
        <a:xfrm>
          <a:off x="5188325" y="2737037"/>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err="1">
              <a:latin typeface="+mj-lt"/>
              <a:ea typeface="Verdana" panose="020B0604030504040204" pitchFamily="34" charset="0"/>
              <a:cs typeface="Verdana" panose="020B0604030504040204" pitchFamily="34" charset="0"/>
            </a:rPr>
            <a:t>Westinghouse</a:t>
          </a:r>
          <a:endParaRPr lang="pt-BR" sz="1100" kern="1200" dirty="0">
            <a:latin typeface="+mj-lt"/>
            <a:ea typeface="Verdana" panose="020B0604030504040204" pitchFamily="34" charset="0"/>
            <a:cs typeface="Verdana" panose="020B0604030504040204" pitchFamily="34" charset="0"/>
          </a:endParaRPr>
        </a:p>
      </dsp:txBody>
      <dsp:txXfrm>
        <a:off x="5206195" y="2754907"/>
        <a:ext cx="925094" cy="574389"/>
      </dsp:txXfrm>
    </dsp:sp>
    <dsp:sp modelId="{B44BEA63-1344-4B05-9566-C959FC2F7C2B}">
      <dsp:nvSpPr>
        <dsp:cNvPr id="0" name=""/>
        <dsp:cNvSpPr/>
      </dsp:nvSpPr>
      <dsp:spPr>
        <a:xfrm>
          <a:off x="4028205" y="3025367"/>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4B38861-C93F-4EF4-861E-3AFCC103BA74}">
      <dsp:nvSpPr>
        <dsp:cNvPr id="0" name=""/>
        <dsp:cNvSpPr/>
      </dsp:nvSpPr>
      <dsp:spPr>
        <a:xfrm>
          <a:off x="4134965" y="3126788"/>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ea typeface="Verdana" panose="020B0604030504040204" pitchFamily="34" charset="0"/>
              <a:cs typeface="Verdana" panose="020B0604030504040204" pitchFamily="34" charset="0"/>
            </a:rPr>
            <a:t>RPS </a:t>
          </a:r>
          <a:endParaRPr lang="pt-BR" sz="1200" kern="1200" dirty="0">
            <a:latin typeface="+mj-lt"/>
          </a:endParaRPr>
        </a:p>
      </dsp:txBody>
      <dsp:txXfrm>
        <a:off x="4152835" y="3144658"/>
        <a:ext cx="925094" cy="574389"/>
      </dsp:txXfrm>
    </dsp:sp>
    <dsp:sp modelId="{4B679D38-12AF-4A29-A671-3A710D919430}">
      <dsp:nvSpPr>
        <dsp:cNvPr id="0" name=""/>
        <dsp:cNvSpPr/>
      </dsp:nvSpPr>
      <dsp:spPr>
        <a:xfrm>
          <a:off x="5943112" y="2058409"/>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5A59796-0A8E-4923-B543-0EB4DD329A26}">
      <dsp:nvSpPr>
        <dsp:cNvPr id="0" name=""/>
        <dsp:cNvSpPr/>
      </dsp:nvSpPr>
      <dsp:spPr>
        <a:xfrm>
          <a:off x="6049871" y="2159830"/>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err="1">
              <a:latin typeface="+mj-lt"/>
              <a:ea typeface="Verdana" panose="020B0604030504040204" pitchFamily="34" charset="0"/>
              <a:cs typeface="Verdana" panose="020B0604030504040204" pitchFamily="34" charset="0"/>
            </a:rPr>
            <a:t>Administrative</a:t>
          </a:r>
          <a:r>
            <a:rPr lang="pt-BR" sz="1100" kern="1200" dirty="0">
              <a:latin typeface="+mj-lt"/>
              <a:ea typeface="Verdana" panose="020B0604030504040204" pitchFamily="34" charset="0"/>
              <a:cs typeface="Verdana" panose="020B0604030504040204" pitchFamily="34" charset="0"/>
            </a:rPr>
            <a:t> </a:t>
          </a:r>
          <a:r>
            <a:rPr lang="pt-BR" sz="1100" kern="1200" dirty="0" err="1">
              <a:latin typeface="+mj-lt"/>
              <a:ea typeface="Verdana" panose="020B0604030504040204" pitchFamily="34" charset="0"/>
              <a:cs typeface="Verdana" panose="020B0604030504040204" pitchFamily="34" charset="0"/>
            </a:rPr>
            <a:t>Support</a:t>
          </a:r>
          <a:r>
            <a:rPr lang="pt-BR" sz="1100" kern="1200" dirty="0">
              <a:latin typeface="+mj-lt"/>
              <a:ea typeface="Verdana" panose="020B0604030504040204" pitchFamily="34" charset="0"/>
              <a:cs typeface="Verdana" panose="020B0604030504040204" pitchFamily="34" charset="0"/>
            </a:rPr>
            <a:t> </a:t>
          </a:r>
          <a:endParaRPr lang="pt-BR" sz="1100" kern="1200" dirty="0">
            <a:latin typeface="+mj-lt"/>
          </a:endParaRPr>
        </a:p>
      </dsp:txBody>
      <dsp:txXfrm>
        <a:off x="6067741" y="2177700"/>
        <a:ext cx="925094" cy="574389"/>
      </dsp:txXfrm>
    </dsp:sp>
    <dsp:sp modelId="{5A3516AF-301D-43E4-A775-97FEE64B33F3}">
      <dsp:nvSpPr>
        <dsp:cNvPr id="0" name=""/>
        <dsp:cNvSpPr/>
      </dsp:nvSpPr>
      <dsp:spPr>
        <a:xfrm>
          <a:off x="7050773" y="1599481"/>
          <a:ext cx="960834" cy="61012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1482DB1-FBC4-4A7A-B876-75BFA4519782}">
      <dsp:nvSpPr>
        <dsp:cNvPr id="0" name=""/>
        <dsp:cNvSpPr/>
      </dsp:nvSpPr>
      <dsp:spPr>
        <a:xfrm>
          <a:off x="7157533" y="1700903"/>
          <a:ext cx="960834" cy="6101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ea typeface="Verdana" panose="020B0604030504040204" pitchFamily="34" charset="0"/>
              <a:cs typeface="Verdana" panose="020B0604030504040204" pitchFamily="34" charset="0"/>
            </a:rPr>
            <a:t>Eletronuclear </a:t>
          </a:r>
          <a:r>
            <a:rPr lang="pt-BR" sz="1200" kern="1200" dirty="0" err="1">
              <a:latin typeface="+mj-lt"/>
              <a:ea typeface="Verdana" panose="020B0604030504040204" pitchFamily="34" charset="0"/>
              <a:cs typeface="Verdana" panose="020B0604030504040204" pitchFamily="34" charset="0"/>
            </a:rPr>
            <a:t>and</a:t>
          </a:r>
          <a:r>
            <a:rPr lang="pt-BR" sz="1200" kern="1200" dirty="0">
              <a:latin typeface="+mj-lt"/>
              <a:ea typeface="Verdana" panose="020B0604030504040204" pitchFamily="34" charset="0"/>
              <a:cs typeface="Verdana" panose="020B0604030504040204" pitchFamily="34" charset="0"/>
            </a:rPr>
            <a:t> Amazul Interface</a:t>
          </a:r>
        </a:p>
      </dsp:txBody>
      <dsp:txXfrm>
        <a:off x="7175403" y="1718773"/>
        <a:ext cx="925094" cy="574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B12DF-9DE7-4E22-80BF-B46F8119F44D}">
      <dsp:nvSpPr>
        <dsp:cNvPr id="0" name=""/>
        <dsp:cNvSpPr/>
      </dsp:nvSpPr>
      <dsp:spPr>
        <a:xfrm>
          <a:off x="1000133" y="589643"/>
          <a:ext cx="3933701" cy="3933701"/>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3D01B8-E53A-42C4-92A8-D5E26607EC63}">
      <dsp:nvSpPr>
        <dsp:cNvPr id="0" name=""/>
        <dsp:cNvSpPr/>
      </dsp:nvSpPr>
      <dsp:spPr>
        <a:xfrm>
          <a:off x="1000133" y="589643"/>
          <a:ext cx="3933701" cy="3933701"/>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70EF93-9F46-4AF0-B0A3-CCA4532FD2A1}">
      <dsp:nvSpPr>
        <dsp:cNvPr id="0" name=""/>
        <dsp:cNvSpPr/>
      </dsp:nvSpPr>
      <dsp:spPr>
        <a:xfrm>
          <a:off x="1000133" y="589643"/>
          <a:ext cx="3933701" cy="3933701"/>
        </a:xfrm>
        <a:prstGeom prst="blockArc">
          <a:avLst>
            <a:gd name="adj1" fmla="val 3240000"/>
            <a:gd name="adj2" fmla="val 756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885CD-6D04-4F96-B5B8-CF7059E9D948}">
      <dsp:nvSpPr>
        <dsp:cNvPr id="0" name=""/>
        <dsp:cNvSpPr/>
      </dsp:nvSpPr>
      <dsp:spPr>
        <a:xfrm>
          <a:off x="1000133" y="589643"/>
          <a:ext cx="3933701" cy="3933701"/>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10CB57-E877-4E2A-A9FC-F0609A183FC8}">
      <dsp:nvSpPr>
        <dsp:cNvPr id="0" name=""/>
        <dsp:cNvSpPr/>
      </dsp:nvSpPr>
      <dsp:spPr>
        <a:xfrm>
          <a:off x="1000133" y="589643"/>
          <a:ext cx="3933701" cy="3933701"/>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99186E-5F10-46AD-AC0E-EFD4920F2D10}">
      <dsp:nvSpPr>
        <dsp:cNvPr id="0" name=""/>
        <dsp:cNvSpPr/>
      </dsp:nvSpPr>
      <dsp:spPr>
        <a:xfrm>
          <a:off x="2061532" y="1651042"/>
          <a:ext cx="1810903" cy="1810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Execution of Aging Management Program inspections</a:t>
          </a:r>
          <a:endParaRPr lang="pt-BR" sz="1700" kern="1200" dirty="0">
            <a:latin typeface="+mj-lt"/>
          </a:endParaRPr>
        </a:p>
      </dsp:txBody>
      <dsp:txXfrm>
        <a:off x="2326733" y="1916243"/>
        <a:ext cx="1280501" cy="1280501"/>
      </dsp:txXfrm>
    </dsp:sp>
    <dsp:sp modelId="{8B619F79-09FB-4255-8832-8E9C539743CD}">
      <dsp:nvSpPr>
        <dsp:cNvPr id="0" name=""/>
        <dsp:cNvSpPr/>
      </dsp:nvSpPr>
      <dsp:spPr>
        <a:xfrm>
          <a:off x="2333167" y="1462"/>
          <a:ext cx="1267632" cy="12676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rPr>
            <a:t>DMU (</a:t>
          </a:r>
          <a:r>
            <a:rPr lang="pt-BR" sz="1200" kern="1200" dirty="0" err="1">
              <a:latin typeface="+mj-lt"/>
            </a:rPr>
            <a:t>Maintenance</a:t>
          </a:r>
          <a:r>
            <a:rPr lang="pt-BR" sz="1200" kern="1200" dirty="0">
              <a:latin typeface="+mj-lt"/>
            </a:rPr>
            <a:t> </a:t>
          </a:r>
          <a:r>
            <a:rPr lang="pt-BR" sz="1200" kern="1200" dirty="0" err="1">
              <a:latin typeface="+mj-lt"/>
            </a:rPr>
            <a:t>Department</a:t>
          </a:r>
          <a:r>
            <a:rPr lang="pt-BR" sz="1200" kern="1200" dirty="0">
              <a:latin typeface="+mj-lt"/>
            </a:rPr>
            <a:t>)</a:t>
          </a:r>
        </a:p>
      </dsp:txBody>
      <dsp:txXfrm>
        <a:off x="2518807" y="187102"/>
        <a:ext cx="896352" cy="896352"/>
      </dsp:txXfrm>
    </dsp:sp>
    <dsp:sp modelId="{868018ED-D634-426B-99A4-83986C8DE92B}">
      <dsp:nvSpPr>
        <dsp:cNvPr id="0" name=""/>
        <dsp:cNvSpPr/>
      </dsp:nvSpPr>
      <dsp:spPr>
        <a:xfrm>
          <a:off x="4160352" y="1328989"/>
          <a:ext cx="1267632" cy="12676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rPr>
            <a:t>DTU (Planning </a:t>
          </a:r>
          <a:r>
            <a:rPr lang="pt-BR" sz="1200" kern="1200" dirty="0" err="1">
              <a:latin typeface="+mj-lt"/>
            </a:rPr>
            <a:t>Department</a:t>
          </a:r>
          <a:r>
            <a:rPr lang="pt-BR" sz="1200" kern="1200" dirty="0">
              <a:latin typeface="+mj-lt"/>
            </a:rPr>
            <a:t>)</a:t>
          </a:r>
        </a:p>
      </dsp:txBody>
      <dsp:txXfrm>
        <a:off x="4345992" y="1514629"/>
        <a:ext cx="896352" cy="896352"/>
      </dsp:txXfrm>
    </dsp:sp>
    <dsp:sp modelId="{9F77ADEB-6960-4A02-8C11-AC8805A09253}">
      <dsp:nvSpPr>
        <dsp:cNvPr id="0" name=""/>
        <dsp:cNvSpPr/>
      </dsp:nvSpPr>
      <dsp:spPr>
        <a:xfrm>
          <a:off x="3462430" y="3476974"/>
          <a:ext cx="1267632" cy="12676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rPr>
            <a:t>DGE </a:t>
          </a:r>
        </a:p>
        <a:p>
          <a:pPr marL="0" lvl="0" indent="0" algn="ctr" defTabSz="533400">
            <a:lnSpc>
              <a:spcPct val="90000"/>
            </a:lnSpc>
            <a:spcBef>
              <a:spcPct val="0"/>
            </a:spcBef>
            <a:spcAft>
              <a:spcPct val="35000"/>
            </a:spcAft>
            <a:buNone/>
          </a:pPr>
          <a:r>
            <a:rPr lang="pt-BR" sz="1200" kern="1200" dirty="0">
              <a:latin typeface="+mj-lt"/>
            </a:rPr>
            <a:t>(</a:t>
          </a:r>
          <a:r>
            <a:rPr lang="pt-BR" sz="1200" kern="1200" dirty="0" err="1">
              <a:latin typeface="+mj-lt"/>
            </a:rPr>
            <a:t>Ageing</a:t>
          </a:r>
          <a:r>
            <a:rPr lang="pt-BR" sz="1200" kern="1200" dirty="0">
              <a:latin typeface="+mj-lt"/>
            </a:rPr>
            <a:t> Management </a:t>
          </a:r>
          <a:r>
            <a:rPr lang="pt-BR" sz="1200" kern="1200" dirty="0" err="1">
              <a:latin typeface="+mj-lt"/>
            </a:rPr>
            <a:t>Department</a:t>
          </a:r>
          <a:r>
            <a:rPr lang="pt-BR" sz="1200" kern="1200" dirty="0">
              <a:latin typeface="+mj-lt"/>
            </a:rPr>
            <a:t>)</a:t>
          </a:r>
        </a:p>
      </dsp:txBody>
      <dsp:txXfrm>
        <a:off x="3648070" y="3662614"/>
        <a:ext cx="896352" cy="896352"/>
      </dsp:txXfrm>
    </dsp:sp>
    <dsp:sp modelId="{D8ECAB06-BA91-4AB2-8A33-ECB2F51F4632}">
      <dsp:nvSpPr>
        <dsp:cNvPr id="0" name=""/>
        <dsp:cNvSpPr/>
      </dsp:nvSpPr>
      <dsp:spPr>
        <a:xfrm>
          <a:off x="1203905" y="3476974"/>
          <a:ext cx="1267632" cy="12676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rPr>
            <a:t>DDU (</a:t>
          </a:r>
          <a:r>
            <a:rPr lang="pt-BR" sz="1200" kern="1200" dirty="0" err="1">
              <a:latin typeface="+mj-lt"/>
            </a:rPr>
            <a:t>Engineering</a:t>
          </a:r>
          <a:r>
            <a:rPr lang="pt-BR" sz="1200" kern="1200" dirty="0">
              <a:latin typeface="+mj-lt"/>
            </a:rPr>
            <a:t> </a:t>
          </a:r>
          <a:r>
            <a:rPr lang="pt-BR" sz="1200" kern="1200" dirty="0" err="1">
              <a:latin typeface="+mj-lt"/>
            </a:rPr>
            <a:t>Department</a:t>
          </a:r>
          <a:r>
            <a:rPr lang="pt-BR" sz="1200" kern="1200" dirty="0">
              <a:latin typeface="+mj-lt"/>
            </a:rPr>
            <a:t>)</a:t>
          </a:r>
        </a:p>
      </dsp:txBody>
      <dsp:txXfrm>
        <a:off x="1389545" y="3662614"/>
        <a:ext cx="896352" cy="896352"/>
      </dsp:txXfrm>
    </dsp:sp>
    <dsp:sp modelId="{F329A08C-B499-4A33-AFFF-FD9B00A9A48A}">
      <dsp:nvSpPr>
        <dsp:cNvPr id="0" name=""/>
        <dsp:cNvSpPr/>
      </dsp:nvSpPr>
      <dsp:spPr>
        <a:xfrm>
          <a:off x="505983" y="1328989"/>
          <a:ext cx="1267632" cy="12676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mj-lt"/>
            </a:rPr>
            <a:t>DGS (</a:t>
          </a:r>
          <a:r>
            <a:rPr lang="en-US" sz="1200" b="0" i="0" kern="1200" dirty="0">
              <a:latin typeface="+mj-lt"/>
            </a:rPr>
            <a:t>Spares and Materials Management Department</a:t>
          </a:r>
          <a:r>
            <a:rPr lang="pt-BR" sz="1200" kern="1200" dirty="0">
              <a:latin typeface="+mj-lt"/>
            </a:rPr>
            <a:t>)</a:t>
          </a:r>
        </a:p>
      </dsp:txBody>
      <dsp:txXfrm>
        <a:off x="691623" y="1514629"/>
        <a:ext cx="896352" cy="896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B57DD-D8A2-804B-905B-01D8CEB95D1E}">
      <dsp:nvSpPr>
        <dsp:cNvPr id="0" name=""/>
        <dsp:cNvSpPr/>
      </dsp:nvSpPr>
      <dsp:spPr>
        <a:xfrm>
          <a:off x="2838219" y="1602889"/>
          <a:ext cx="1231075" cy="1231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effectLst/>
            </a:rPr>
            <a:t>Technical Assessment Report</a:t>
          </a:r>
          <a:endParaRPr lang="en-US" sz="1400" kern="1200" dirty="0"/>
        </a:p>
      </dsp:txBody>
      <dsp:txXfrm>
        <a:off x="3018506" y="1783176"/>
        <a:ext cx="870501" cy="870501"/>
      </dsp:txXfrm>
    </dsp:sp>
    <dsp:sp modelId="{C76334B4-8537-4B4E-8E98-760F9C390018}">
      <dsp:nvSpPr>
        <dsp:cNvPr id="0" name=""/>
        <dsp:cNvSpPr/>
      </dsp:nvSpPr>
      <dsp:spPr>
        <a:xfrm rot="16200000">
          <a:off x="3268821" y="1401913"/>
          <a:ext cx="369871" cy="32080"/>
        </a:xfrm>
        <a:custGeom>
          <a:avLst/>
          <a:gdLst/>
          <a:ahLst/>
          <a:cxnLst/>
          <a:rect l="0" t="0" r="0" b="0"/>
          <a:pathLst>
            <a:path>
              <a:moveTo>
                <a:pt x="0" y="16040"/>
              </a:moveTo>
              <a:lnTo>
                <a:pt x="369871" y="16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4510" y="1408706"/>
        <a:ext cx="18493" cy="18493"/>
      </dsp:txXfrm>
    </dsp:sp>
    <dsp:sp modelId="{0AD76622-893E-0E4C-8E41-1981BA3FD14E}">
      <dsp:nvSpPr>
        <dsp:cNvPr id="0" name=""/>
        <dsp:cNvSpPr/>
      </dsp:nvSpPr>
      <dsp:spPr>
        <a:xfrm>
          <a:off x="2838219" y="1942"/>
          <a:ext cx="1231075" cy="1231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Inspections Results </a:t>
          </a:r>
        </a:p>
      </dsp:txBody>
      <dsp:txXfrm>
        <a:off x="3018506" y="182229"/>
        <a:ext cx="870501" cy="870501"/>
      </dsp:txXfrm>
    </dsp:sp>
    <dsp:sp modelId="{9D7E8A81-71EC-334D-98D8-68B788776CE0}">
      <dsp:nvSpPr>
        <dsp:cNvPr id="0" name=""/>
        <dsp:cNvSpPr/>
      </dsp:nvSpPr>
      <dsp:spPr>
        <a:xfrm>
          <a:off x="4069294" y="2202386"/>
          <a:ext cx="369871" cy="32080"/>
        </a:xfrm>
        <a:custGeom>
          <a:avLst/>
          <a:gdLst/>
          <a:ahLst/>
          <a:cxnLst/>
          <a:rect l="0" t="0" r="0" b="0"/>
          <a:pathLst>
            <a:path>
              <a:moveTo>
                <a:pt x="0" y="16040"/>
              </a:moveTo>
              <a:lnTo>
                <a:pt x="369871" y="16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4983" y="2209180"/>
        <a:ext cx="18493" cy="18493"/>
      </dsp:txXfrm>
    </dsp:sp>
    <dsp:sp modelId="{579AE692-A269-BE4F-A58E-BF18783A44EA}">
      <dsp:nvSpPr>
        <dsp:cNvPr id="0" name=""/>
        <dsp:cNvSpPr/>
      </dsp:nvSpPr>
      <dsp:spPr>
        <a:xfrm>
          <a:off x="4439165" y="1602889"/>
          <a:ext cx="1231075" cy="1231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Monitoring and trending inspections</a:t>
          </a:r>
        </a:p>
      </dsp:txBody>
      <dsp:txXfrm>
        <a:off x="4619452" y="1783176"/>
        <a:ext cx="870501" cy="870501"/>
      </dsp:txXfrm>
    </dsp:sp>
    <dsp:sp modelId="{50BA58A2-B58D-B947-939A-5FD4B73CC685}">
      <dsp:nvSpPr>
        <dsp:cNvPr id="0" name=""/>
        <dsp:cNvSpPr/>
      </dsp:nvSpPr>
      <dsp:spPr>
        <a:xfrm rot="5400000">
          <a:off x="3268821" y="3002860"/>
          <a:ext cx="369871" cy="32080"/>
        </a:xfrm>
        <a:custGeom>
          <a:avLst/>
          <a:gdLst/>
          <a:ahLst/>
          <a:cxnLst/>
          <a:rect l="0" t="0" r="0" b="0"/>
          <a:pathLst>
            <a:path>
              <a:moveTo>
                <a:pt x="0" y="16040"/>
              </a:moveTo>
              <a:lnTo>
                <a:pt x="369871" y="16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4510" y="3009653"/>
        <a:ext cx="18493" cy="18493"/>
      </dsp:txXfrm>
    </dsp:sp>
    <dsp:sp modelId="{157568DF-ED22-D64A-B784-CE285A209490}">
      <dsp:nvSpPr>
        <dsp:cNvPr id="0" name=""/>
        <dsp:cNvSpPr/>
      </dsp:nvSpPr>
      <dsp:spPr>
        <a:xfrm>
          <a:off x="2838219" y="3203835"/>
          <a:ext cx="1231075" cy="1231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Operational Experience</a:t>
          </a:r>
        </a:p>
      </dsp:txBody>
      <dsp:txXfrm>
        <a:off x="3018506" y="3384122"/>
        <a:ext cx="870501" cy="870501"/>
      </dsp:txXfrm>
    </dsp:sp>
    <dsp:sp modelId="{A23D32D6-FFE7-7D4C-81CC-FB2197684987}">
      <dsp:nvSpPr>
        <dsp:cNvPr id="0" name=""/>
        <dsp:cNvSpPr/>
      </dsp:nvSpPr>
      <dsp:spPr>
        <a:xfrm rot="10800000">
          <a:off x="2468348" y="2202386"/>
          <a:ext cx="369871" cy="32080"/>
        </a:xfrm>
        <a:custGeom>
          <a:avLst/>
          <a:gdLst/>
          <a:ahLst/>
          <a:cxnLst/>
          <a:rect l="0" t="0" r="0" b="0"/>
          <a:pathLst>
            <a:path>
              <a:moveTo>
                <a:pt x="0" y="16040"/>
              </a:moveTo>
              <a:lnTo>
                <a:pt x="369871" y="16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44036" y="2209180"/>
        <a:ext cx="18493" cy="18493"/>
      </dsp:txXfrm>
    </dsp:sp>
    <dsp:sp modelId="{16F5E232-B8D2-B747-AE6A-B31427ED857A}">
      <dsp:nvSpPr>
        <dsp:cNvPr id="0" name=""/>
        <dsp:cNvSpPr/>
      </dsp:nvSpPr>
      <dsp:spPr>
        <a:xfrm>
          <a:off x="1237272" y="1602889"/>
          <a:ext cx="1231075" cy="1231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Corrective Actions</a:t>
          </a:r>
        </a:p>
      </dsp:txBody>
      <dsp:txXfrm>
        <a:off x="1417559" y="1783176"/>
        <a:ext cx="870501" cy="870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3C3A-5C6A-504C-9E7B-6E4D0F753F76}">
      <dsp:nvSpPr>
        <dsp:cNvPr id="0" name=""/>
        <dsp:cNvSpPr/>
      </dsp:nvSpPr>
      <dsp:spPr>
        <a:xfrm>
          <a:off x="3571" y="2084652"/>
          <a:ext cx="3123406" cy="1249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0" i="0" u="none" kern="1200" dirty="0"/>
            <a:t>Work request opening</a:t>
          </a:r>
          <a:endParaRPr lang="en-US" sz="2000" kern="1200" dirty="0"/>
        </a:p>
      </dsp:txBody>
      <dsp:txXfrm>
        <a:off x="3571" y="2084652"/>
        <a:ext cx="2811066" cy="1249362"/>
      </dsp:txXfrm>
    </dsp:sp>
    <dsp:sp modelId="{602A1CDC-6BC0-4848-BD9F-96764D85F7D7}">
      <dsp:nvSpPr>
        <dsp:cNvPr id="0" name=""/>
        <dsp:cNvSpPr/>
      </dsp:nvSpPr>
      <dsp:spPr>
        <a:xfrm>
          <a:off x="2502296"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0" i="0" u="none" kern="1200" dirty="0"/>
            <a:t>Planning and Engineering Department Analysis</a:t>
          </a:r>
          <a:endParaRPr lang="en-US" sz="2000" kern="1200" dirty="0"/>
        </a:p>
      </dsp:txBody>
      <dsp:txXfrm>
        <a:off x="3126977" y="2084652"/>
        <a:ext cx="1874044" cy="1249362"/>
      </dsp:txXfrm>
    </dsp:sp>
    <dsp:sp modelId="{369CC288-F04E-C145-8481-762E7CE4B955}">
      <dsp:nvSpPr>
        <dsp:cNvPr id="0" name=""/>
        <dsp:cNvSpPr/>
      </dsp:nvSpPr>
      <dsp:spPr>
        <a:xfrm>
          <a:off x="5001021" y="2084652"/>
          <a:ext cx="3123406" cy="1249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0" i="0" u="none" kern="1200" dirty="0"/>
            <a:t>Inspection follow-up on the scheduled date</a:t>
          </a:r>
          <a:endParaRPr lang="en-US" sz="2000" kern="1200" dirty="0"/>
        </a:p>
      </dsp:txBody>
      <dsp:txXfrm>
        <a:off x="5625702" y="2084652"/>
        <a:ext cx="1874044" cy="1249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D6AF-9663-DB4C-A5DF-52B523A58105}">
      <dsp:nvSpPr>
        <dsp:cNvPr id="0" name=""/>
        <dsp:cNvSpPr/>
      </dsp:nvSpPr>
      <dsp:spPr>
        <a:xfrm>
          <a:off x="1137742" y="193188"/>
          <a:ext cx="3834053" cy="13315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54D26-1457-6141-A246-57080EEC2824}">
      <dsp:nvSpPr>
        <dsp:cNvPr id="0" name=""/>
        <dsp:cNvSpPr/>
      </dsp:nvSpPr>
      <dsp:spPr>
        <a:xfrm>
          <a:off x="2689196" y="3453620"/>
          <a:ext cx="743033" cy="47554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98417-3E08-0C46-9B18-21180DB6C60B}">
      <dsp:nvSpPr>
        <dsp:cNvPr id="0" name=""/>
        <dsp:cNvSpPr/>
      </dsp:nvSpPr>
      <dsp:spPr>
        <a:xfrm>
          <a:off x="1277432" y="3834053"/>
          <a:ext cx="3566561" cy="89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u="none" kern="1200" dirty="0"/>
            <a:t>Active coordination for each AMP</a:t>
          </a:r>
          <a:endParaRPr lang="en-US" sz="2100" kern="1200" dirty="0"/>
        </a:p>
      </dsp:txBody>
      <dsp:txXfrm>
        <a:off x="1277432" y="3834053"/>
        <a:ext cx="3566561" cy="891640"/>
      </dsp:txXfrm>
    </dsp:sp>
    <dsp:sp modelId="{48CD51A8-10C5-8B4F-89F2-C3A4122E6147}">
      <dsp:nvSpPr>
        <dsp:cNvPr id="0" name=""/>
        <dsp:cNvSpPr/>
      </dsp:nvSpPr>
      <dsp:spPr>
        <a:xfrm>
          <a:off x="2531673" y="1627540"/>
          <a:ext cx="1337460" cy="1337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i="0" u="none" kern="1200" dirty="0"/>
            <a:t>seeking alternatives to reschedule inspections when necessary.</a:t>
          </a:r>
          <a:endParaRPr lang="en-US" sz="1000" kern="1200" dirty="0"/>
        </a:p>
      </dsp:txBody>
      <dsp:txXfrm>
        <a:off x="2727539" y="1823406"/>
        <a:ext cx="945728" cy="945728"/>
      </dsp:txXfrm>
    </dsp:sp>
    <dsp:sp modelId="{1AE2C5B3-59D9-3448-91A0-186B2E27A3FB}">
      <dsp:nvSpPr>
        <dsp:cNvPr id="0" name=""/>
        <dsp:cNvSpPr/>
      </dsp:nvSpPr>
      <dsp:spPr>
        <a:xfrm>
          <a:off x="1574646" y="624148"/>
          <a:ext cx="1337460" cy="1337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i="0" u="none" kern="1200" dirty="0"/>
            <a:t>liaising with other departments to facilitate inspections</a:t>
          </a:r>
          <a:endParaRPr lang="en-US" sz="1000" kern="1200" dirty="0"/>
        </a:p>
      </dsp:txBody>
      <dsp:txXfrm>
        <a:off x="1770512" y="820014"/>
        <a:ext cx="945728" cy="945728"/>
      </dsp:txXfrm>
    </dsp:sp>
    <dsp:sp modelId="{7C62BC1E-8021-4341-B041-D157755EA376}">
      <dsp:nvSpPr>
        <dsp:cNvPr id="0" name=""/>
        <dsp:cNvSpPr/>
      </dsp:nvSpPr>
      <dsp:spPr>
        <a:xfrm>
          <a:off x="2942356" y="301308"/>
          <a:ext cx="1336403" cy="1336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i="0" u="none" kern="1200" dirty="0"/>
            <a:t>Scheduling ESC inspections within scope</a:t>
          </a:r>
          <a:endParaRPr lang="en-US" sz="1000" kern="1200" dirty="0"/>
        </a:p>
      </dsp:txBody>
      <dsp:txXfrm>
        <a:off x="3138068" y="497020"/>
        <a:ext cx="944979" cy="944979"/>
      </dsp:txXfrm>
    </dsp:sp>
    <dsp:sp modelId="{A43B0327-3169-264F-87A5-9C7C5F9BB12C}">
      <dsp:nvSpPr>
        <dsp:cNvPr id="0" name=""/>
        <dsp:cNvSpPr/>
      </dsp:nvSpPr>
      <dsp:spPr>
        <a:xfrm>
          <a:off x="980219" y="29721"/>
          <a:ext cx="4160988" cy="332879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D58AC-A43E-2C43-84DB-DB8E5678B0BB}">
      <dsp:nvSpPr>
        <dsp:cNvPr id="0" name=""/>
        <dsp:cNvSpPr/>
      </dsp:nvSpPr>
      <dsp:spPr>
        <a:xfrm>
          <a:off x="1103612" y="0"/>
          <a:ext cx="6216740" cy="38854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2A9FE-CD7C-9141-AF58-DCABE8CEBB16}">
      <dsp:nvSpPr>
        <dsp:cNvPr id="0" name=""/>
        <dsp:cNvSpPr/>
      </dsp:nvSpPr>
      <dsp:spPr>
        <a:xfrm>
          <a:off x="1715961" y="2889230"/>
          <a:ext cx="142985" cy="142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CD71D-E72C-E849-BAB8-8833252E843C}">
      <dsp:nvSpPr>
        <dsp:cNvPr id="0" name=""/>
        <dsp:cNvSpPr/>
      </dsp:nvSpPr>
      <dsp:spPr>
        <a:xfrm>
          <a:off x="1521783" y="3058292"/>
          <a:ext cx="1594402" cy="72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65"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Discuss the feasibility of conducting inspections to meet the AMP requirements</a:t>
          </a:r>
        </a:p>
      </dsp:txBody>
      <dsp:txXfrm>
        <a:off x="1521783" y="3058292"/>
        <a:ext cx="1594402" cy="729601"/>
      </dsp:txXfrm>
    </dsp:sp>
    <dsp:sp modelId="{59C132E2-032B-574F-BE94-045E807168F2}">
      <dsp:nvSpPr>
        <dsp:cNvPr id="0" name=""/>
        <dsp:cNvSpPr/>
      </dsp:nvSpPr>
      <dsp:spPr>
        <a:xfrm>
          <a:off x="2726181" y="1985471"/>
          <a:ext cx="248669" cy="2486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F1AA3-779C-AA43-81F0-271E9CDA23A4}">
      <dsp:nvSpPr>
        <dsp:cNvPr id="0" name=""/>
        <dsp:cNvSpPr/>
      </dsp:nvSpPr>
      <dsp:spPr>
        <a:xfrm>
          <a:off x="2791722" y="2276629"/>
          <a:ext cx="1423103" cy="144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65"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Check if there are any SSC within the scope of any AMP</a:t>
          </a:r>
        </a:p>
      </dsp:txBody>
      <dsp:txXfrm>
        <a:off x="2791722" y="2276629"/>
        <a:ext cx="1423103" cy="1442010"/>
      </dsp:txXfrm>
    </dsp:sp>
    <dsp:sp modelId="{01AC7F34-2BF9-5C45-8552-F1DBFE4EB8DC}">
      <dsp:nvSpPr>
        <dsp:cNvPr id="0" name=""/>
        <dsp:cNvSpPr/>
      </dsp:nvSpPr>
      <dsp:spPr>
        <a:xfrm>
          <a:off x="4016155" y="1319503"/>
          <a:ext cx="329487" cy="3294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746C4-B46D-804C-8575-C9BB0C68F0D6}">
      <dsp:nvSpPr>
        <dsp:cNvPr id="0" name=""/>
        <dsp:cNvSpPr/>
      </dsp:nvSpPr>
      <dsp:spPr>
        <a:xfrm>
          <a:off x="3970162" y="1627695"/>
          <a:ext cx="1726988" cy="211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88"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Discuss scheduled inspections within the context of the plant</a:t>
          </a:r>
        </a:p>
      </dsp:txBody>
      <dsp:txXfrm>
        <a:off x="3970162" y="1627695"/>
        <a:ext cx="1726988" cy="2114318"/>
      </dsp:txXfrm>
    </dsp:sp>
    <dsp:sp modelId="{964C7FA8-4C17-B841-A00C-0C2DD2AB4F4D}">
      <dsp:nvSpPr>
        <dsp:cNvPr id="0" name=""/>
        <dsp:cNvSpPr/>
      </dsp:nvSpPr>
      <dsp:spPr>
        <a:xfrm>
          <a:off x="5421138" y="878891"/>
          <a:ext cx="441388" cy="441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335CC-8409-0D45-9C72-9E6FD65CD985}">
      <dsp:nvSpPr>
        <dsp:cNvPr id="0" name=""/>
        <dsp:cNvSpPr/>
      </dsp:nvSpPr>
      <dsp:spPr>
        <a:xfrm>
          <a:off x="5372942" y="1303233"/>
          <a:ext cx="1843296" cy="23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883"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Carry out workflow of the work request.</a:t>
          </a:r>
        </a:p>
      </dsp:txBody>
      <dsp:txXfrm>
        <a:off x="5372942" y="1303233"/>
        <a:ext cx="1843296" cy="23785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62487-5532-ED45-9AA8-EB26E8988628}" type="datetimeFigureOut">
              <a:rPr lang="en-BR" smtClean="0"/>
              <a:t>03/25/2024</a:t>
            </a:fld>
            <a:endParaRPr lang="en-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C628B-5398-B544-8DD4-4C48B09CA857}" type="slidenum">
              <a:rPr lang="en-BR" smtClean="0"/>
              <a:t>‹#›</a:t>
            </a:fld>
            <a:endParaRPr lang="en-BR"/>
          </a:p>
        </p:txBody>
      </p:sp>
    </p:spTree>
    <p:extLst>
      <p:ext uri="{BB962C8B-B14F-4D97-AF65-F5344CB8AC3E}">
        <p14:creationId xmlns:p14="http://schemas.microsoft.com/office/powerpoint/2010/main" val="403979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dirty="0"/>
          </a:p>
        </p:txBody>
      </p:sp>
      <p:sp>
        <p:nvSpPr>
          <p:cNvPr id="4" name="Slide Number Placeholder 3"/>
          <p:cNvSpPr>
            <a:spLocks noGrp="1"/>
          </p:cNvSpPr>
          <p:nvPr>
            <p:ph type="sldNum" sz="quarter" idx="5"/>
          </p:nvPr>
        </p:nvSpPr>
        <p:spPr/>
        <p:txBody>
          <a:bodyPr/>
          <a:lstStyle/>
          <a:p>
            <a:fld id="{80CC628B-5398-B544-8DD4-4C48B09CA857}" type="slidenum">
              <a:rPr lang="en-BR" smtClean="0"/>
              <a:t>13</a:t>
            </a:fld>
            <a:endParaRPr lang="en-BR"/>
          </a:p>
        </p:txBody>
      </p:sp>
    </p:spTree>
    <p:extLst>
      <p:ext uri="{BB962C8B-B14F-4D97-AF65-F5344CB8AC3E}">
        <p14:creationId xmlns:p14="http://schemas.microsoft.com/office/powerpoint/2010/main" val="10928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F960-CFAA-4356-BB41-48B897E09C61}"/>
              </a:ext>
            </a:extLst>
          </p:cNvPr>
          <p:cNvSpPr>
            <a:spLocks noGrp="1"/>
          </p:cNvSpPr>
          <p:nvPr>
            <p:ph type="ctrTitle"/>
          </p:nvPr>
        </p:nvSpPr>
        <p:spPr>
          <a:xfrm>
            <a:off x="601353" y="841013"/>
            <a:ext cx="6183166" cy="1342522"/>
          </a:xfrm>
        </p:spPr>
        <p:txBody>
          <a:bodyPr anchor="t" anchorCtr="0">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8750CCE-AA06-4471-B6AE-984FE75DD322}"/>
              </a:ext>
            </a:extLst>
          </p:cNvPr>
          <p:cNvSpPr>
            <a:spLocks noGrp="1"/>
          </p:cNvSpPr>
          <p:nvPr>
            <p:ph type="subTitle" idx="1"/>
          </p:nvPr>
        </p:nvSpPr>
        <p:spPr>
          <a:xfrm>
            <a:off x="601353" y="2568168"/>
            <a:ext cx="6183166" cy="134252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58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79F2-0B07-4264-A27E-0B6B2275D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4BF84-D094-4B0B-9EC0-6AEF4A918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4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3BC3-E7CF-4A51-9A25-743765260F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885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53DF-F0E0-4C37-BC84-E023DE061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DBE00-697B-4869-8C84-BA568F687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934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8945F-7C57-4179-B31F-8DEFE190928B}"/>
              </a:ext>
            </a:extLst>
          </p:cNvPr>
          <p:cNvSpPr>
            <a:spLocks noGrp="1"/>
          </p:cNvSpPr>
          <p:nvPr>
            <p:ph type="ctrTitle"/>
          </p:nvPr>
        </p:nvSpPr>
        <p:spPr>
          <a:xfrm>
            <a:off x="497695" y="776652"/>
            <a:ext cx="6425619" cy="2337484"/>
          </a:xfrm>
        </p:spPr>
        <p:txBody>
          <a:bodyPr>
            <a:normAutofit fontScale="90000"/>
          </a:bodyPr>
          <a:lstStyle/>
          <a:p>
            <a:r>
              <a:rPr lang="en-US" dirty="0"/>
              <a:t>Challenges and lessons learned during the implementation of Ageing Management Programmes.</a:t>
            </a:r>
            <a:br>
              <a:rPr lang="en-US" dirty="0"/>
            </a:br>
            <a:br>
              <a:rPr lang="en-US" dirty="0"/>
            </a:br>
            <a:r>
              <a:rPr lang="en-US" sz="3100" dirty="0"/>
              <a:t>BRAZIL</a:t>
            </a:r>
            <a:br>
              <a:rPr lang="en-US" sz="3100" dirty="0"/>
            </a:br>
            <a:r>
              <a:rPr lang="en-US" sz="3100" dirty="0"/>
              <a:t>Mr. Túlio Pereira</a:t>
            </a:r>
            <a:br>
              <a:rPr lang="en-US" sz="3100" dirty="0"/>
            </a:br>
            <a:r>
              <a:rPr lang="en-US" sz="3100" dirty="0"/>
              <a:t>Energy Engineer at Amazul</a:t>
            </a:r>
            <a:br>
              <a:rPr lang="en-US" dirty="0"/>
            </a:br>
            <a:endParaRPr lang="en-US" dirty="0"/>
          </a:p>
        </p:txBody>
      </p:sp>
    </p:spTree>
    <p:extLst>
      <p:ext uri="{BB962C8B-B14F-4D97-AF65-F5344CB8AC3E}">
        <p14:creationId xmlns:p14="http://schemas.microsoft.com/office/powerpoint/2010/main" val="15044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5. </a:t>
            </a:r>
            <a:r>
              <a:rPr lang="pt-BR" dirty="0" err="1"/>
              <a:t>Challenges</a:t>
            </a:r>
            <a:r>
              <a:rPr lang="pt-BR" dirty="0"/>
              <a:t> </a:t>
            </a:r>
          </a:p>
        </p:txBody>
      </p:sp>
      <p:graphicFrame>
        <p:nvGraphicFramePr>
          <p:cNvPr id="3" name="Diagrama 2"/>
          <p:cNvGraphicFramePr/>
          <p:nvPr>
            <p:extLst>
              <p:ext uri="{D42A27DB-BD31-4B8C-83A1-F6EECF244321}">
                <p14:modId xmlns:p14="http://schemas.microsoft.com/office/powerpoint/2010/main" val="2109072526"/>
              </p:ext>
            </p:extLst>
          </p:nvPr>
        </p:nvGraphicFramePr>
        <p:xfrm>
          <a:off x="5789768" y="1040044"/>
          <a:ext cx="5933968" cy="477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1025114" y="1690688"/>
            <a:ext cx="4394718" cy="4801314"/>
          </a:xfrm>
          <a:prstGeom prst="rect">
            <a:avLst/>
          </a:prstGeom>
          <a:noFill/>
        </p:spPr>
        <p:txBody>
          <a:bodyPr wrap="square" rtlCol="0">
            <a:spAutoFit/>
          </a:bodyPr>
          <a:lstStyle/>
          <a:p>
            <a:pPr marL="285750" lvl="0" indent="-285750" algn="just" eaLnBrk="0" fontAlgn="base" hangingPunct="0">
              <a:spcBef>
                <a:spcPct val="0"/>
              </a:spcBef>
              <a:spcAft>
                <a:spcPct val="0"/>
              </a:spcAft>
              <a:buFont typeface="Arial" panose="020B0604020202020204" pitchFamily="34" charset="0"/>
              <a:buChar char="•"/>
            </a:pPr>
            <a:r>
              <a:rPr lang="pt-BR" altLang="pt-BR" dirty="0" err="1">
                <a:solidFill>
                  <a:srgbClr val="000000"/>
                </a:solidFill>
                <a:latin typeface="+mj-lt"/>
              </a:rPr>
              <a:t>Lack</a:t>
            </a:r>
            <a:r>
              <a:rPr lang="pt-BR" altLang="pt-BR" dirty="0">
                <a:solidFill>
                  <a:srgbClr val="000000"/>
                </a:solidFill>
                <a:latin typeface="+mj-lt"/>
              </a:rPr>
              <a:t> </a:t>
            </a:r>
            <a:r>
              <a:rPr lang="pt-BR" altLang="pt-BR" dirty="0" err="1">
                <a:solidFill>
                  <a:srgbClr val="000000"/>
                </a:solidFill>
                <a:latin typeface="+mj-lt"/>
              </a:rPr>
              <a:t>of</a:t>
            </a:r>
            <a:r>
              <a:rPr lang="pt-BR" altLang="pt-BR" dirty="0">
                <a:solidFill>
                  <a:srgbClr val="000000"/>
                </a:solidFill>
                <a:latin typeface="+mj-lt"/>
              </a:rPr>
              <a:t> </a:t>
            </a:r>
            <a:r>
              <a:rPr lang="pt-BR" altLang="pt-BR" dirty="0" err="1">
                <a:solidFill>
                  <a:srgbClr val="000000"/>
                </a:solidFill>
                <a:latin typeface="+mj-lt"/>
              </a:rPr>
              <a:t>synergy</a:t>
            </a:r>
            <a:r>
              <a:rPr lang="pt-BR" altLang="pt-BR" dirty="0">
                <a:solidFill>
                  <a:srgbClr val="000000"/>
                </a:solidFill>
                <a:latin typeface="+mj-lt"/>
              </a:rPr>
              <a:t> </a:t>
            </a:r>
            <a:r>
              <a:rPr lang="pt-BR" altLang="pt-BR" dirty="0" err="1">
                <a:solidFill>
                  <a:srgbClr val="000000"/>
                </a:solidFill>
                <a:latin typeface="+mj-lt"/>
              </a:rPr>
              <a:t>among</a:t>
            </a:r>
            <a:r>
              <a:rPr lang="pt-BR" altLang="pt-BR" dirty="0">
                <a:solidFill>
                  <a:srgbClr val="000000"/>
                </a:solidFill>
                <a:latin typeface="+mj-lt"/>
              </a:rPr>
              <a:t> </a:t>
            </a:r>
            <a:r>
              <a:rPr lang="pt-BR" altLang="pt-BR" dirty="0" err="1">
                <a:solidFill>
                  <a:srgbClr val="000000"/>
                </a:solidFill>
                <a:latin typeface="+mj-lt"/>
              </a:rPr>
              <a:t>the</a:t>
            </a:r>
            <a:r>
              <a:rPr lang="pt-BR" altLang="pt-BR" dirty="0">
                <a:solidFill>
                  <a:srgbClr val="000000"/>
                </a:solidFill>
                <a:latin typeface="+mj-lt"/>
              </a:rPr>
              <a:t> </a:t>
            </a:r>
            <a:r>
              <a:rPr lang="pt-BR" altLang="pt-BR" dirty="0" err="1">
                <a:solidFill>
                  <a:srgbClr val="000000"/>
                </a:solidFill>
                <a:latin typeface="+mj-lt"/>
              </a:rPr>
              <a:t>departments</a:t>
            </a:r>
            <a:r>
              <a:rPr lang="pt-BR" altLang="pt-BR" dirty="0">
                <a:solidFill>
                  <a:srgbClr val="000000"/>
                </a:solidFill>
                <a:latin typeface="+mj-lt"/>
              </a:rPr>
              <a:t> </a:t>
            </a:r>
            <a:r>
              <a:rPr lang="pt-BR" altLang="pt-BR" dirty="0" err="1">
                <a:solidFill>
                  <a:srgbClr val="000000"/>
                </a:solidFill>
                <a:latin typeface="+mj-lt"/>
              </a:rPr>
              <a:t>at</a:t>
            </a:r>
            <a:r>
              <a:rPr lang="pt-BR" altLang="pt-BR" dirty="0">
                <a:solidFill>
                  <a:srgbClr val="000000"/>
                </a:solidFill>
                <a:latin typeface="+mj-lt"/>
              </a:rPr>
              <a:t> Angra 1;</a:t>
            </a:r>
          </a:p>
          <a:p>
            <a:pPr marL="285750" lvl="0" indent="-285750" algn="just" eaLnBrk="0" fontAlgn="base" hangingPunct="0">
              <a:spcBef>
                <a:spcPct val="0"/>
              </a:spcBef>
              <a:spcAft>
                <a:spcPct val="0"/>
              </a:spcAft>
              <a:buFont typeface="Arial" panose="020B0604020202020204" pitchFamily="34" charset="0"/>
              <a:buChar char="•"/>
            </a:pPr>
            <a:endParaRPr lang="pt-BR" altLang="pt-BR" dirty="0">
              <a:solidFill>
                <a:srgbClr val="000000"/>
              </a:solidFill>
              <a:latin typeface="+mj-lt"/>
            </a:endParaRPr>
          </a:p>
          <a:p>
            <a:pPr marL="285750" lvl="0" indent="-285750" algn="just" eaLnBrk="0" fontAlgn="base" hangingPunct="0">
              <a:spcBef>
                <a:spcPct val="0"/>
              </a:spcBef>
              <a:spcAft>
                <a:spcPct val="0"/>
              </a:spcAft>
              <a:buFont typeface="Arial" panose="020B0604020202020204" pitchFamily="34" charset="0"/>
              <a:buChar char="•"/>
            </a:pPr>
            <a:r>
              <a:rPr lang="pt-BR" altLang="pt-BR" dirty="0" err="1">
                <a:solidFill>
                  <a:srgbClr val="000000"/>
                </a:solidFill>
                <a:latin typeface="+mj-lt"/>
              </a:rPr>
              <a:t>Lack</a:t>
            </a:r>
            <a:r>
              <a:rPr lang="pt-BR" altLang="pt-BR" dirty="0">
                <a:solidFill>
                  <a:srgbClr val="000000"/>
                </a:solidFill>
                <a:latin typeface="+mj-lt"/>
              </a:rPr>
              <a:t> </a:t>
            </a:r>
            <a:r>
              <a:rPr lang="pt-BR" altLang="pt-BR" dirty="0" err="1">
                <a:solidFill>
                  <a:srgbClr val="000000"/>
                </a:solidFill>
                <a:latin typeface="+mj-lt"/>
              </a:rPr>
              <a:t>of</a:t>
            </a:r>
            <a:r>
              <a:rPr lang="pt-BR" altLang="pt-BR" dirty="0">
                <a:solidFill>
                  <a:srgbClr val="000000"/>
                </a:solidFill>
                <a:latin typeface="+mj-lt"/>
              </a:rPr>
              <a:t> </a:t>
            </a:r>
            <a:r>
              <a:rPr lang="pt-BR" altLang="pt-BR" dirty="0" err="1">
                <a:solidFill>
                  <a:srgbClr val="000000"/>
                </a:solidFill>
                <a:latin typeface="+mj-lt"/>
              </a:rPr>
              <a:t>understanding</a:t>
            </a:r>
            <a:r>
              <a:rPr lang="pt-BR" altLang="pt-BR" dirty="0">
                <a:solidFill>
                  <a:srgbClr val="000000"/>
                </a:solidFill>
                <a:latin typeface="+mj-lt"/>
              </a:rPr>
              <a:t> </a:t>
            </a:r>
            <a:r>
              <a:rPr lang="pt-BR" altLang="pt-BR" dirty="0" err="1">
                <a:solidFill>
                  <a:srgbClr val="000000"/>
                </a:solidFill>
                <a:latin typeface="+mj-lt"/>
              </a:rPr>
              <a:t>regarding</a:t>
            </a:r>
            <a:r>
              <a:rPr lang="pt-BR" altLang="pt-BR" dirty="0">
                <a:solidFill>
                  <a:srgbClr val="000000"/>
                </a:solidFill>
                <a:latin typeface="+mj-lt"/>
              </a:rPr>
              <a:t> </a:t>
            </a:r>
            <a:r>
              <a:rPr lang="pt-BR" altLang="pt-BR" dirty="0" err="1">
                <a:solidFill>
                  <a:srgbClr val="000000"/>
                </a:solidFill>
                <a:latin typeface="+mj-lt"/>
              </a:rPr>
              <a:t>the</a:t>
            </a:r>
            <a:r>
              <a:rPr lang="pt-BR" altLang="pt-BR" dirty="0">
                <a:solidFill>
                  <a:srgbClr val="000000"/>
                </a:solidFill>
                <a:latin typeface="+mj-lt"/>
              </a:rPr>
              <a:t> </a:t>
            </a:r>
            <a:r>
              <a:rPr lang="pt-BR" altLang="pt-BR" dirty="0" err="1">
                <a:solidFill>
                  <a:srgbClr val="000000"/>
                </a:solidFill>
                <a:latin typeface="+mj-lt"/>
              </a:rPr>
              <a:t>implementation</a:t>
            </a:r>
            <a:r>
              <a:rPr lang="pt-BR" altLang="pt-BR" dirty="0">
                <a:solidFill>
                  <a:srgbClr val="000000"/>
                </a:solidFill>
                <a:latin typeface="+mj-lt"/>
              </a:rPr>
              <a:t> </a:t>
            </a:r>
            <a:r>
              <a:rPr lang="pt-BR" altLang="pt-BR" dirty="0" err="1">
                <a:solidFill>
                  <a:srgbClr val="000000"/>
                </a:solidFill>
                <a:latin typeface="+mj-lt"/>
              </a:rPr>
              <a:t>of</a:t>
            </a:r>
            <a:r>
              <a:rPr lang="pt-BR" altLang="pt-BR" dirty="0">
                <a:solidFill>
                  <a:srgbClr val="000000"/>
                </a:solidFill>
                <a:latin typeface="+mj-lt"/>
              </a:rPr>
              <a:t> </a:t>
            </a:r>
            <a:r>
              <a:rPr lang="pt-BR" altLang="pt-BR" dirty="0" err="1">
                <a:solidFill>
                  <a:srgbClr val="000000"/>
                </a:solidFill>
                <a:latin typeface="+mj-lt"/>
              </a:rPr>
              <a:t>AMPs</a:t>
            </a:r>
            <a:r>
              <a:rPr lang="pt-BR" altLang="pt-BR" dirty="0">
                <a:solidFill>
                  <a:srgbClr val="000000"/>
                </a:solidFill>
                <a:latin typeface="+mj-lt"/>
              </a:rPr>
              <a:t> </a:t>
            </a:r>
            <a:r>
              <a:rPr lang="pt-BR" altLang="pt-BR" dirty="0" err="1">
                <a:solidFill>
                  <a:srgbClr val="000000"/>
                </a:solidFill>
                <a:latin typeface="+mj-lt"/>
              </a:rPr>
              <a:t>by</a:t>
            </a:r>
            <a:r>
              <a:rPr lang="pt-BR" altLang="pt-BR" dirty="0">
                <a:solidFill>
                  <a:srgbClr val="000000"/>
                </a:solidFill>
                <a:latin typeface="+mj-lt"/>
              </a:rPr>
              <a:t> </a:t>
            </a:r>
            <a:r>
              <a:rPr lang="pt-BR" altLang="pt-BR" dirty="0" err="1">
                <a:solidFill>
                  <a:srgbClr val="000000"/>
                </a:solidFill>
                <a:latin typeface="+mj-lt"/>
              </a:rPr>
              <a:t>other</a:t>
            </a:r>
            <a:r>
              <a:rPr lang="pt-BR" altLang="pt-BR" dirty="0">
                <a:solidFill>
                  <a:srgbClr val="000000"/>
                </a:solidFill>
                <a:latin typeface="+mj-lt"/>
              </a:rPr>
              <a:t> </a:t>
            </a:r>
            <a:r>
              <a:rPr lang="pt-BR" altLang="pt-BR" dirty="0" err="1">
                <a:solidFill>
                  <a:srgbClr val="000000"/>
                </a:solidFill>
                <a:latin typeface="+mj-lt"/>
              </a:rPr>
              <a:t>departments</a:t>
            </a:r>
            <a:r>
              <a:rPr lang="pt-BR" altLang="pt-BR" dirty="0">
                <a:solidFill>
                  <a:srgbClr val="000000"/>
                </a:solidFill>
                <a:latin typeface="+mj-lt"/>
              </a:rPr>
              <a:t>;</a:t>
            </a:r>
          </a:p>
          <a:p>
            <a:pPr lvl="0" algn="just" eaLnBrk="0" fontAlgn="base" hangingPunct="0">
              <a:spcBef>
                <a:spcPct val="0"/>
              </a:spcBef>
              <a:spcAft>
                <a:spcPct val="0"/>
              </a:spcAft>
            </a:pPr>
            <a:endParaRPr lang="pt-BR" altLang="pt-BR" dirty="0">
              <a:solidFill>
                <a:srgbClr val="000000"/>
              </a:solidFill>
              <a:latin typeface="+mj-lt"/>
            </a:endParaRPr>
          </a:p>
          <a:p>
            <a:pPr marL="285750" lvl="0" indent="-285750" algn="just" eaLnBrk="0" fontAlgn="base" hangingPunct="0">
              <a:spcBef>
                <a:spcPct val="0"/>
              </a:spcBef>
              <a:spcAft>
                <a:spcPct val="0"/>
              </a:spcAft>
              <a:buFont typeface="Arial" panose="020B0604020202020204" pitchFamily="34" charset="0"/>
              <a:buChar char="•"/>
            </a:pPr>
            <a:r>
              <a:rPr lang="pt-BR" altLang="pt-BR" dirty="0" err="1">
                <a:solidFill>
                  <a:srgbClr val="000000"/>
                </a:solidFill>
                <a:latin typeface="+mj-lt"/>
              </a:rPr>
              <a:t>Not</a:t>
            </a:r>
            <a:r>
              <a:rPr lang="pt-BR" altLang="pt-BR" dirty="0">
                <a:solidFill>
                  <a:srgbClr val="000000"/>
                </a:solidFill>
                <a:latin typeface="+mj-lt"/>
              </a:rPr>
              <a:t> </a:t>
            </a:r>
            <a:r>
              <a:rPr lang="pt-BR" altLang="pt-BR" dirty="0" err="1">
                <a:solidFill>
                  <a:srgbClr val="000000"/>
                </a:solidFill>
                <a:latin typeface="+mj-lt"/>
              </a:rPr>
              <a:t>being</a:t>
            </a:r>
            <a:r>
              <a:rPr lang="pt-BR" altLang="pt-BR" dirty="0">
                <a:solidFill>
                  <a:srgbClr val="000000"/>
                </a:solidFill>
                <a:latin typeface="+mj-lt"/>
              </a:rPr>
              <a:t> a </a:t>
            </a:r>
            <a:r>
              <a:rPr lang="pt-BR" altLang="pt-BR" dirty="0" err="1">
                <a:solidFill>
                  <a:srgbClr val="000000"/>
                </a:solidFill>
                <a:latin typeface="+mj-lt"/>
              </a:rPr>
              <a:t>priority</a:t>
            </a:r>
            <a:r>
              <a:rPr lang="pt-BR" altLang="pt-BR" dirty="0">
                <a:solidFill>
                  <a:srgbClr val="000000"/>
                </a:solidFill>
                <a:latin typeface="+mj-lt"/>
              </a:rPr>
              <a:t> for </a:t>
            </a:r>
            <a:r>
              <a:rPr lang="pt-BR" altLang="pt-BR" dirty="0" err="1">
                <a:solidFill>
                  <a:srgbClr val="000000"/>
                </a:solidFill>
                <a:latin typeface="+mj-lt"/>
              </a:rPr>
              <a:t>other</a:t>
            </a:r>
            <a:r>
              <a:rPr lang="pt-BR" altLang="pt-BR" dirty="0">
                <a:solidFill>
                  <a:srgbClr val="000000"/>
                </a:solidFill>
                <a:latin typeface="+mj-lt"/>
              </a:rPr>
              <a:t> </a:t>
            </a:r>
            <a:r>
              <a:rPr lang="pt-BR" altLang="pt-BR" dirty="0" err="1">
                <a:solidFill>
                  <a:srgbClr val="000000"/>
                </a:solidFill>
                <a:latin typeface="+mj-lt"/>
              </a:rPr>
              <a:t>departments</a:t>
            </a:r>
            <a:r>
              <a:rPr lang="pt-BR" altLang="pt-BR" dirty="0">
                <a:solidFill>
                  <a:srgbClr val="000000"/>
                </a:solidFill>
                <a:latin typeface="+mj-lt"/>
              </a:rPr>
              <a:t>.</a:t>
            </a:r>
          </a:p>
          <a:p>
            <a:pPr marL="285750" lvl="0" indent="-285750" algn="just" eaLnBrk="0" fontAlgn="base" hangingPunct="0">
              <a:spcBef>
                <a:spcPct val="0"/>
              </a:spcBef>
              <a:spcAft>
                <a:spcPct val="0"/>
              </a:spcAft>
              <a:buFont typeface="Arial" panose="020B0604020202020204" pitchFamily="34" charset="0"/>
              <a:buChar char="•"/>
            </a:pPr>
            <a:endParaRPr lang="pt-BR" altLang="pt-BR" dirty="0">
              <a:solidFill>
                <a:srgbClr val="000000"/>
              </a:solidFill>
              <a:latin typeface="+mj-lt"/>
            </a:endParaRPr>
          </a:p>
          <a:p>
            <a:pPr marL="285750" indent="-285750" algn="just" eaLnBrk="0" fontAlgn="base" hangingPunct="0">
              <a:spcBef>
                <a:spcPct val="0"/>
              </a:spcBef>
              <a:spcAft>
                <a:spcPct val="0"/>
              </a:spcAft>
              <a:buFont typeface="Arial" panose="020B0604020202020204" pitchFamily="34" charset="0"/>
              <a:buChar char="•"/>
            </a:pPr>
            <a:r>
              <a:rPr lang="pt-BR" dirty="0" err="1">
                <a:latin typeface="+mj-lt"/>
              </a:rPr>
              <a:t>Lack</a:t>
            </a:r>
            <a:r>
              <a:rPr lang="pt-BR" dirty="0">
                <a:latin typeface="+mj-lt"/>
              </a:rPr>
              <a:t> </a:t>
            </a:r>
            <a:r>
              <a:rPr lang="pt-BR" dirty="0" err="1">
                <a:latin typeface="+mj-lt"/>
              </a:rPr>
              <a:t>of</a:t>
            </a:r>
            <a:r>
              <a:rPr lang="pt-BR" dirty="0">
                <a:latin typeface="+mj-lt"/>
              </a:rPr>
              <a:t> </a:t>
            </a:r>
            <a:r>
              <a:rPr lang="pt-BR" dirty="0" err="1">
                <a:latin typeface="+mj-lt"/>
              </a:rPr>
              <a:t>spares</a:t>
            </a:r>
            <a:r>
              <a:rPr lang="pt-BR" dirty="0">
                <a:latin typeface="+mj-lt"/>
              </a:rPr>
              <a:t> </a:t>
            </a:r>
            <a:r>
              <a:rPr lang="pt-BR" dirty="0" err="1">
                <a:latin typeface="+mj-lt"/>
              </a:rPr>
              <a:t>parts</a:t>
            </a:r>
            <a:r>
              <a:rPr lang="pt-BR" dirty="0">
                <a:latin typeface="+mj-lt"/>
              </a:rPr>
              <a:t> (</a:t>
            </a:r>
            <a:r>
              <a:rPr lang="en-US" dirty="0">
                <a:latin typeface="+mj-lt"/>
              </a:rPr>
              <a:t>hindering the completion of inspections to meet the Ageing Management Programmes</a:t>
            </a:r>
            <a:r>
              <a:rPr lang="pt-BR" dirty="0">
                <a:latin typeface="+mj-lt"/>
              </a:rPr>
              <a:t>).</a:t>
            </a:r>
          </a:p>
          <a:p>
            <a:pPr marL="285750" lvl="0" indent="-285750" eaLnBrk="0" fontAlgn="base" hangingPunct="0">
              <a:spcBef>
                <a:spcPct val="0"/>
              </a:spcBef>
              <a:spcAft>
                <a:spcPct val="0"/>
              </a:spcAft>
              <a:buFont typeface="Arial" panose="020B0604020202020204" pitchFamily="34" charset="0"/>
              <a:buChar char="•"/>
            </a:pPr>
            <a:endParaRPr lang="pt-BR" altLang="pt-BR" dirty="0">
              <a:solidFill>
                <a:srgbClr val="000000"/>
              </a:solidFill>
              <a:latin typeface="+mj-l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21013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7950"/>
            <a:ext cx="10515600" cy="1379699"/>
          </a:xfrm>
        </p:spPr>
        <p:txBody>
          <a:bodyPr>
            <a:normAutofit/>
          </a:bodyPr>
          <a:lstStyle/>
          <a:p>
            <a:r>
              <a:rPr lang="pt-BR" dirty="0"/>
              <a:t>5.1 </a:t>
            </a:r>
            <a:r>
              <a:rPr lang="en-US" b="0" i="0" u="none" strike="noStrike" dirty="0">
                <a:solidFill>
                  <a:srgbClr val="0D0D0D"/>
                </a:solidFill>
                <a:effectLst/>
              </a:rPr>
              <a:t>Responsibility of departments taking into account the AMPs</a:t>
            </a:r>
            <a:endParaRPr lang="pt-BR" dirty="0"/>
          </a:p>
        </p:txBody>
      </p:sp>
      <p:sp>
        <p:nvSpPr>
          <p:cNvPr id="5" name="CaixaDeTexto 4"/>
          <p:cNvSpPr txBox="1"/>
          <p:nvPr/>
        </p:nvSpPr>
        <p:spPr>
          <a:xfrm>
            <a:off x="989045" y="1374506"/>
            <a:ext cx="7492346" cy="2308324"/>
          </a:xfrm>
          <a:prstGeom prst="rect">
            <a:avLst/>
          </a:prstGeom>
          <a:noFill/>
        </p:spPr>
        <p:txBody>
          <a:bodyPr wrap="square" rtlCol="0">
            <a:spAutoFit/>
          </a:bodyPr>
          <a:lstStyle/>
          <a:p>
            <a:endParaRPr lang="pt-BR" dirty="0"/>
          </a:p>
          <a:p>
            <a:r>
              <a:rPr lang="pt-BR" b="1" dirty="0">
                <a:latin typeface="+mj-lt"/>
              </a:rPr>
              <a:t>5.1.1 DDU - </a:t>
            </a:r>
            <a:r>
              <a:rPr lang="pt-BR" b="1" dirty="0" err="1">
                <a:latin typeface="+mj-lt"/>
              </a:rPr>
              <a:t>Engineering</a:t>
            </a:r>
            <a:r>
              <a:rPr lang="pt-BR" b="1" dirty="0">
                <a:latin typeface="+mj-lt"/>
              </a:rPr>
              <a:t> </a:t>
            </a:r>
            <a:r>
              <a:rPr lang="pt-BR" b="1" dirty="0" err="1">
                <a:latin typeface="+mj-lt"/>
              </a:rPr>
              <a:t>Department</a:t>
            </a:r>
            <a:endParaRPr lang="pt-BR" b="1" dirty="0">
              <a:latin typeface="+mj-lt"/>
            </a:endParaRPr>
          </a:p>
          <a:p>
            <a:endParaRPr lang="en-US" dirty="0">
              <a:latin typeface="+mj-lt"/>
            </a:endParaRPr>
          </a:p>
          <a:p>
            <a:pPr marL="285750" indent="-285750">
              <a:buFont typeface="Arial" panose="020B0604020202020204" pitchFamily="34" charset="0"/>
              <a:buChar char="•"/>
            </a:pPr>
            <a:r>
              <a:rPr lang="en-US" dirty="0">
                <a:latin typeface="+mj-lt"/>
              </a:rPr>
              <a:t>Responsible for the field inspection team;</a:t>
            </a:r>
          </a:p>
          <a:p>
            <a:pPr marL="285750" indent="-285750">
              <a:buFont typeface="Arial" panose="020B0604020202020204" pitchFamily="34" charset="0"/>
              <a:buChar char="•"/>
            </a:pPr>
            <a:r>
              <a:rPr lang="pt-BR" dirty="0" err="1">
                <a:latin typeface="+mj-lt"/>
              </a:rPr>
              <a:t>Responsible</a:t>
            </a:r>
            <a:r>
              <a:rPr lang="pt-BR" dirty="0">
                <a:latin typeface="+mj-lt"/>
              </a:rPr>
              <a:t> for </a:t>
            </a:r>
            <a:r>
              <a:rPr lang="pt-BR" dirty="0" err="1">
                <a:latin typeface="+mj-lt"/>
              </a:rPr>
              <a:t>overseeing</a:t>
            </a:r>
            <a:r>
              <a:rPr lang="pt-BR" dirty="0">
                <a:latin typeface="+mj-lt"/>
              </a:rPr>
              <a:t> </a:t>
            </a:r>
            <a:r>
              <a:rPr lang="pt-BR" dirty="0" err="1">
                <a:latin typeface="+mj-lt"/>
              </a:rPr>
              <a:t>inspections</a:t>
            </a:r>
            <a:r>
              <a:rPr lang="en-US" dirty="0">
                <a:latin typeface="+mj-lt"/>
              </a:rPr>
              <a:t>;</a:t>
            </a:r>
          </a:p>
          <a:p>
            <a:pPr marL="285750" indent="-285750">
              <a:buFont typeface="Arial" panose="020B0604020202020204" pitchFamily="34" charset="0"/>
              <a:buChar char="•"/>
            </a:pPr>
            <a:r>
              <a:rPr lang="en-US" dirty="0">
                <a:latin typeface="+mj-lt"/>
              </a:rPr>
              <a:t>Assess technical conditions to determine if specific equipment can be opened and inspected.</a:t>
            </a:r>
          </a:p>
          <a:p>
            <a:pPr marL="285750" indent="-285750">
              <a:buFont typeface="Arial" panose="020B0604020202020204" pitchFamily="34" charset="0"/>
              <a:buChar char="•"/>
            </a:pPr>
            <a:endParaRPr lang="pt-BR" dirty="0"/>
          </a:p>
        </p:txBody>
      </p:sp>
      <p:pic>
        <p:nvPicPr>
          <p:cNvPr id="7" name="Imagem 6"/>
          <p:cNvPicPr>
            <a:picLocks noChangeAspect="1"/>
          </p:cNvPicPr>
          <p:nvPr/>
        </p:nvPicPr>
        <p:blipFill>
          <a:blip r:embed="rId2"/>
          <a:stretch>
            <a:fillRect/>
          </a:stretch>
        </p:blipFill>
        <p:spPr>
          <a:xfrm>
            <a:off x="8905391" y="1697967"/>
            <a:ext cx="2273496" cy="1661401"/>
          </a:xfrm>
          <a:prstGeom prst="rect">
            <a:avLst/>
          </a:prstGeom>
        </p:spPr>
      </p:pic>
      <p:sp>
        <p:nvSpPr>
          <p:cNvPr id="6" name="TextBox 5">
            <a:extLst>
              <a:ext uri="{FF2B5EF4-FFF2-40B4-BE49-F238E27FC236}">
                <a16:creationId xmlns:a16="http://schemas.microsoft.com/office/drawing/2014/main" id="{4C12F549-D647-190C-C952-C1E76EB50536}"/>
              </a:ext>
            </a:extLst>
          </p:cNvPr>
          <p:cNvSpPr txBox="1"/>
          <p:nvPr/>
        </p:nvSpPr>
        <p:spPr>
          <a:xfrm>
            <a:off x="1099930" y="3526724"/>
            <a:ext cx="7381461" cy="2585323"/>
          </a:xfrm>
          <a:prstGeom prst="rect">
            <a:avLst/>
          </a:prstGeom>
          <a:noFill/>
        </p:spPr>
        <p:txBody>
          <a:bodyPr wrap="square" rtlCol="0">
            <a:spAutoFit/>
          </a:bodyPr>
          <a:lstStyle/>
          <a:p>
            <a:pPr algn="just"/>
            <a:r>
              <a:rPr lang="pt-BR" sz="1800" b="1" dirty="0">
                <a:latin typeface="+mj-lt"/>
              </a:rPr>
              <a:t>5.1.2 DTU - Planning </a:t>
            </a:r>
            <a:r>
              <a:rPr lang="pt-BR" sz="1800" b="1" dirty="0" err="1">
                <a:latin typeface="+mj-lt"/>
              </a:rPr>
              <a:t>Department</a:t>
            </a:r>
            <a:endParaRPr lang="en-BR" sz="1800" b="1" dirty="0">
              <a:latin typeface="+mj-lt"/>
            </a:endParaRPr>
          </a:p>
          <a:p>
            <a:pPr algn="just"/>
            <a:endParaRPr lang="en-US" dirty="0">
              <a:latin typeface="+mj-lt"/>
            </a:endParaRPr>
          </a:p>
          <a:p>
            <a:pPr marL="285750" indent="-285750" algn="just">
              <a:buFont typeface="Arial" panose="020B0604020202020204" pitchFamily="34" charset="0"/>
              <a:buChar char="•"/>
            </a:pPr>
            <a:r>
              <a:rPr lang="en-US" dirty="0">
                <a:latin typeface="+mj-lt"/>
              </a:rPr>
              <a:t>Responsible for scheduling work requests;</a:t>
            </a:r>
          </a:p>
          <a:p>
            <a:pPr marL="285750" indent="-285750" algn="just">
              <a:buFont typeface="Arial" panose="020B0604020202020204" pitchFamily="34" charset="0"/>
              <a:buChar char="•"/>
            </a:pPr>
            <a:r>
              <a:rPr lang="en-US" dirty="0">
                <a:latin typeface="+mj-lt"/>
              </a:rPr>
              <a:t>Contact maintenance to verify if equipment associated with a work request can be inspected (internally or externally, depending on the Aging Management </a:t>
            </a:r>
            <a:r>
              <a:rPr lang="en-US" dirty="0" err="1">
                <a:latin typeface="+mj-lt"/>
              </a:rPr>
              <a:t>Programmes</a:t>
            </a:r>
            <a:r>
              <a:rPr lang="en-US" dirty="0">
                <a:latin typeface="+mj-lt"/>
              </a:rPr>
              <a:t> requirements);</a:t>
            </a:r>
          </a:p>
          <a:p>
            <a:pPr marL="285750" indent="-285750" algn="just">
              <a:buFont typeface="Arial" panose="020B0604020202020204" pitchFamily="34" charset="0"/>
              <a:buChar char="•"/>
            </a:pPr>
            <a:r>
              <a:rPr lang="en-US" dirty="0">
                <a:latin typeface="+mj-lt"/>
              </a:rPr>
              <a:t>Responsible for maintaining an organized workflow without activity overlap.</a:t>
            </a:r>
          </a:p>
          <a:p>
            <a:endParaRPr lang="en-BR" dirty="0"/>
          </a:p>
        </p:txBody>
      </p:sp>
      <p:pic>
        <p:nvPicPr>
          <p:cNvPr id="8" name="Imagem 6">
            <a:extLst>
              <a:ext uri="{FF2B5EF4-FFF2-40B4-BE49-F238E27FC236}">
                <a16:creationId xmlns:a16="http://schemas.microsoft.com/office/drawing/2014/main" id="{14998187-BB30-14BA-CD70-67C3A521AE4D}"/>
              </a:ext>
            </a:extLst>
          </p:cNvPr>
          <p:cNvPicPr>
            <a:picLocks noChangeAspect="1"/>
          </p:cNvPicPr>
          <p:nvPr/>
        </p:nvPicPr>
        <p:blipFill>
          <a:blip r:embed="rId3"/>
          <a:stretch>
            <a:fillRect/>
          </a:stretch>
        </p:blipFill>
        <p:spPr>
          <a:xfrm>
            <a:off x="8769863" y="3819246"/>
            <a:ext cx="2544553" cy="2110954"/>
          </a:xfrm>
          <a:prstGeom prst="rect">
            <a:avLst/>
          </a:prstGeom>
        </p:spPr>
      </p:pic>
    </p:spTree>
    <p:extLst>
      <p:ext uri="{BB962C8B-B14F-4D97-AF65-F5344CB8AC3E}">
        <p14:creationId xmlns:p14="http://schemas.microsoft.com/office/powerpoint/2010/main" val="193370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89043" y="1057965"/>
            <a:ext cx="6842990" cy="1754326"/>
          </a:xfrm>
          <a:prstGeom prst="rect">
            <a:avLst/>
          </a:prstGeom>
          <a:noFill/>
        </p:spPr>
        <p:txBody>
          <a:bodyPr wrap="square" rtlCol="0">
            <a:spAutoFit/>
          </a:bodyPr>
          <a:lstStyle/>
          <a:p>
            <a:r>
              <a:rPr lang="pt-BR" b="1" dirty="0">
                <a:latin typeface="+mj-lt"/>
              </a:rPr>
              <a:t>5.1.3 DGS (</a:t>
            </a:r>
            <a:r>
              <a:rPr lang="en-US" b="1" dirty="0">
                <a:latin typeface="+mj-lt"/>
              </a:rPr>
              <a:t>Spares and Materials Management Department</a:t>
            </a:r>
            <a:r>
              <a:rPr lang="pt-BR" b="1" dirty="0">
                <a:latin typeface="+mj-lt"/>
              </a:rPr>
              <a:t>)</a:t>
            </a:r>
            <a:br>
              <a:rPr lang="pt-BR" b="1" dirty="0">
                <a:latin typeface="+mj-lt"/>
              </a:rPr>
            </a:br>
            <a:endParaRPr lang="en-US" b="1" dirty="0">
              <a:latin typeface="+mj-lt"/>
            </a:endParaRPr>
          </a:p>
          <a:p>
            <a:pPr marL="285750" indent="-285750" algn="just">
              <a:buFont typeface="Arial" panose="020B0604020202020204" pitchFamily="34" charset="0"/>
              <a:buChar char="•"/>
            </a:pPr>
            <a:r>
              <a:rPr lang="en-US" dirty="0">
                <a:latin typeface="+mj-lt"/>
              </a:rPr>
              <a:t>Responsible for spare parts management;</a:t>
            </a:r>
          </a:p>
          <a:p>
            <a:pPr marL="285750" indent="-285750" algn="just">
              <a:buFont typeface="Arial" panose="020B0604020202020204" pitchFamily="34" charset="0"/>
              <a:buChar char="•"/>
            </a:pPr>
            <a:r>
              <a:rPr lang="en-US" dirty="0">
                <a:latin typeface="+mj-lt"/>
              </a:rPr>
              <a:t>Inform the engineering department about the availability of spare parts for specific equipment that needs to be opened for inspection.</a:t>
            </a:r>
          </a:p>
          <a:p>
            <a:pPr marL="285750" indent="-285750">
              <a:buFont typeface="Arial" panose="020B0604020202020204" pitchFamily="34" charset="0"/>
              <a:buChar char="•"/>
            </a:pPr>
            <a:endParaRPr lang="pt-BR" dirty="0"/>
          </a:p>
        </p:txBody>
      </p:sp>
      <p:pic>
        <p:nvPicPr>
          <p:cNvPr id="6" name="Imagem 5"/>
          <p:cNvPicPr>
            <a:picLocks noChangeAspect="1"/>
          </p:cNvPicPr>
          <p:nvPr/>
        </p:nvPicPr>
        <p:blipFill>
          <a:blip r:embed="rId2"/>
          <a:stretch>
            <a:fillRect/>
          </a:stretch>
        </p:blipFill>
        <p:spPr>
          <a:xfrm>
            <a:off x="8047976" y="1240939"/>
            <a:ext cx="2750503" cy="2004489"/>
          </a:xfrm>
          <a:prstGeom prst="rect">
            <a:avLst/>
          </a:prstGeom>
        </p:spPr>
      </p:pic>
      <p:sp>
        <p:nvSpPr>
          <p:cNvPr id="4" name="CaixaDeTexto 4">
            <a:extLst>
              <a:ext uri="{FF2B5EF4-FFF2-40B4-BE49-F238E27FC236}">
                <a16:creationId xmlns:a16="http://schemas.microsoft.com/office/drawing/2014/main" id="{810754CB-F063-9D9D-D635-714A76EE8D27}"/>
              </a:ext>
            </a:extLst>
          </p:cNvPr>
          <p:cNvSpPr txBox="1"/>
          <p:nvPr/>
        </p:nvSpPr>
        <p:spPr>
          <a:xfrm>
            <a:off x="989043" y="3639647"/>
            <a:ext cx="6577945" cy="1754326"/>
          </a:xfrm>
          <a:prstGeom prst="rect">
            <a:avLst/>
          </a:prstGeom>
          <a:noFill/>
        </p:spPr>
        <p:txBody>
          <a:bodyPr wrap="square" rtlCol="0">
            <a:spAutoFit/>
          </a:bodyPr>
          <a:lstStyle/>
          <a:p>
            <a:r>
              <a:rPr lang="pt-BR" sz="1800" b="1" dirty="0">
                <a:latin typeface="+mj-lt"/>
              </a:rPr>
              <a:t>5.1.4 DMU (</a:t>
            </a:r>
            <a:r>
              <a:rPr lang="pt-BR" sz="1800" b="1" dirty="0" err="1">
                <a:latin typeface="+mj-lt"/>
              </a:rPr>
              <a:t>Maintenance</a:t>
            </a:r>
            <a:r>
              <a:rPr lang="pt-BR" sz="1800" b="1" dirty="0">
                <a:latin typeface="+mj-lt"/>
              </a:rPr>
              <a:t> </a:t>
            </a:r>
            <a:r>
              <a:rPr lang="pt-BR" sz="1800" b="1" dirty="0" err="1">
                <a:latin typeface="+mj-lt"/>
              </a:rPr>
              <a:t>Department</a:t>
            </a:r>
            <a:r>
              <a:rPr lang="pt-BR" sz="1800" b="1" dirty="0">
                <a:latin typeface="+mj-lt"/>
              </a:rPr>
              <a:t>)</a:t>
            </a:r>
            <a:endParaRPr lang="en-BR" sz="1800" b="1" dirty="0">
              <a:latin typeface="+mj-lt"/>
            </a:endParaRPr>
          </a:p>
          <a:p>
            <a:endParaRPr lang="en-US" dirty="0">
              <a:latin typeface="+mj-lt"/>
            </a:endParaRPr>
          </a:p>
          <a:p>
            <a:pPr marL="285750" indent="-285750">
              <a:buFont typeface="Arial" panose="020B0604020202020204" pitchFamily="34" charset="0"/>
              <a:buChar char="•"/>
            </a:pPr>
            <a:r>
              <a:rPr lang="en-US" dirty="0">
                <a:latin typeface="+mj-lt"/>
              </a:rPr>
              <a:t>Responsible for the Plant Maintenance Program;</a:t>
            </a:r>
          </a:p>
          <a:p>
            <a:pPr marL="285750" indent="-285750">
              <a:buFont typeface="Arial" panose="020B0604020202020204" pitchFamily="34" charset="0"/>
              <a:buChar char="•"/>
            </a:pPr>
            <a:r>
              <a:rPr lang="en-US" dirty="0">
                <a:latin typeface="+mj-lt"/>
              </a:rPr>
              <a:t>Provide support to DGE.O when AMP inspections coincide with maintenance inspections.</a:t>
            </a:r>
          </a:p>
          <a:p>
            <a:pPr marL="285750" indent="-285750">
              <a:buFont typeface="Arial" panose="020B0604020202020204" pitchFamily="34" charset="0"/>
              <a:buChar char="•"/>
            </a:pPr>
            <a:endParaRPr lang="pt-BR" dirty="0"/>
          </a:p>
        </p:txBody>
      </p:sp>
      <p:pic>
        <p:nvPicPr>
          <p:cNvPr id="9" name="Picture 8">
            <a:extLst>
              <a:ext uri="{FF2B5EF4-FFF2-40B4-BE49-F238E27FC236}">
                <a16:creationId xmlns:a16="http://schemas.microsoft.com/office/drawing/2014/main" id="{BC47E768-8063-522B-AEEC-B0581BCA0F82}"/>
              </a:ext>
            </a:extLst>
          </p:cNvPr>
          <p:cNvPicPr>
            <a:picLocks noChangeAspect="1"/>
          </p:cNvPicPr>
          <p:nvPr/>
        </p:nvPicPr>
        <p:blipFill>
          <a:blip r:embed="rId3"/>
          <a:stretch>
            <a:fillRect/>
          </a:stretch>
        </p:blipFill>
        <p:spPr>
          <a:xfrm>
            <a:off x="8047976" y="4043908"/>
            <a:ext cx="2833924" cy="1883304"/>
          </a:xfrm>
          <a:prstGeom prst="rect">
            <a:avLst/>
          </a:prstGeom>
        </p:spPr>
      </p:pic>
    </p:spTree>
    <p:extLst>
      <p:ext uri="{BB962C8B-B14F-4D97-AF65-F5344CB8AC3E}">
        <p14:creationId xmlns:p14="http://schemas.microsoft.com/office/powerpoint/2010/main" val="355667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38200" y="829883"/>
            <a:ext cx="6026426" cy="4801314"/>
          </a:xfrm>
          <a:prstGeom prst="rect">
            <a:avLst/>
          </a:prstGeom>
          <a:noFill/>
        </p:spPr>
        <p:txBody>
          <a:bodyPr wrap="square" rtlCol="0">
            <a:spAutoFit/>
          </a:bodyPr>
          <a:lstStyle/>
          <a:p>
            <a:pPr algn="just"/>
            <a:r>
              <a:rPr lang="en-US" b="1" dirty="0">
                <a:latin typeface="+mj-lt"/>
              </a:rPr>
              <a:t>5.1.5 DGE - Ageing Management Department</a:t>
            </a:r>
          </a:p>
          <a:p>
            <a:pPr algn="just"/>
            <a:endParaRPr lang="en-US" b="1" dirty="0">
              <a:latin typeface="+mj-lt"/>
            </a:endParaRPr>
          </a:p>
          <a:p>
            <a:pPr marL="285750" indent="-285750" algn="just">
              <a:buFont typeface="Arial" panose="020B0604020202020204" pitchFamily="34" charset="0"/>
              <a:buChar char="•"/>
            </a:pPr>
            <a:r>
              <a:rPr lang="en-US" dirty="0">
                <a:latin typeface="+mj-lt"/>
              </a:rPr>
              <a:t>Open work requests for components that need to be inspected within the scope of Ageing Management </a:t>
            </a:r>
            <a:r>
              <a:rPr lang="en-US" dirty="0" err="1">
                <a:latin typeface="+mj-lt"/>
              </a:rPr>
              <a:t>Programmes</a:t>
            </a:r>
            <a:r>
              <a:rPr lang="en-US" dirty="0">
                <a:latin typeface="+mj-lt"/>
              </a:rPr>
              <a:t>;</a:t>
            </a:r>
          </a:p>
          <a:p>
            <a:pPr algn="just"/>
            <a:endParaRPr lang="en-US" dirty="0">
              <a:latin typeface="+mj-lt"/>
            </a:endParaRPr>
          </a:p>
          <a:p>
            <a:pPr marL="285750" indent="-285750" algn="just">
              <a:buFont typeface="Arial" panose="020B0604020202020204" pitchFamily="34" charset="0"/>
              <a:buChar char="•"/>
            </a:pPr>
            <a:r>
              <a:rPr lang="en-US" dirty="0">
                <a:latin typeface="+mj-lt"/>
              </a:rPr>
              <a:t>Coordinate inspection activities, providing support to engineering (inspectors) during inspections;</a:t>
            </a:r>
          </a:p>
          <a:p>
            <a:pPr algn="just"/>
            <a:endParaRPr lang="en-US" dirty="0">
              <a:latin typeface="+mj-lt"/>
            </a:endParaRPr>
          </a:p>
          <a:p>
            <a:pPr marL="285750" indent="-285750" algn="just">
              <a:buFont typeface="Arial" panose="020B0604020202020204" pitchFamily="34" charset="0"/>
              <a:buChar char="•"/>
            </a:pPr>
            <a:r>
              <a:rPr lang="en-US" dirty="0">
                <a:latin typeface="+mj-lt"/>
              </a:rPr>
              <a:t>Schedule new work requests to meet the scope deadlines of each Ageing Management Program;</a:t>
            </a:r>
          </a:p>
          <a:p>
            <a:pPr algn="just"/>
            <a:endParaRPr lang="en-US" dirty="0">
              <a:latin typeface="+mj-lt"/>
            </a:endParaRPr>
          </a:p>
          <a:p>
            <a:pPr marL="285750" indent="-285750" algn="just">
              <a:buFont typeface="Arial" panose="020B0604020202020204" pitchFamily="34" charset="0"/>
              <a:buChar char="•"/>
            </a:pPr>
            <a:r>
              <a:rPr lang="en-US" dirty="0">
                <a:latin typeface="+mj-lt"/>
              </a:rPr>
              <a:t>Prepare an annual technical evaluation report to plan activities for subsequent years; </a:t>
            </a:r>
          </a:p>
          <a:p>
            <a:pPr algn="just"/>
            <a:endParaRPr lang="en-US" dirty="0">
              <a:latin typeface="+mj-lt"/>
            </a:endParaRPr>
          </a:p>
          <a:p>
            <a:pPr marL="285750" indent="-285750" algn="just">
              <a:buFont typeface="Arial" panose="020B0604020202020204" pitchFamily="34" charset="0"/>
              <a:buChar char="•"/>
            </a:pPr>
            <a:r>
              <a:rPr lang="en-US" dirty="0">
                <a:latin typeface="+mj-lt"/>
              </a:rPr>
              <a:t>Possible revisions of internal procedures related to Ageing Management </a:t>
            </a:r>
            <a:r>
              <a:rPr lang="en-US" dirty="0" err="1">
                <a:latin typeface="+mj-lt"/>
              </a:rPr>
              <a:t>Programmes</a:t>
            </a:r>
            <a:r>
              <a:rPr lang="en-US" dirty="0">
                <a:latin typeface="+mj-lt"/>
              </a:rPr>
              <a:t>.</a:t>
            </a:r>
          </a:p>
        </p:txBody>
      </p:sp>
      <p:pic>
        <p:nvPicPr>
          <p:cNvPr id="3" name="Imagem 2"/>
          <p:cNvPicPr>
            <a:picLocks noChangeAspect="1"/>
          </p:cNvPicPr>
          <p:nvPr/>
        </p:nvPicPr>
        <p:blipFill>
          <a:blip r:embed="rId3"/>
          <a:stretch>
            <a:fillRect/>
          </a:stretch>
        </p:blipFill>
        <p:spPr>
          <a:xfrm>
            <a:off x="7181726" y="1768326"/>
            <a:ext cx="4172074" cy="2896440"/>
          </a:xfrm>
          <a:prstGeom prst="rect">
            <a:avLst/>
          </a:prstGeom>
        </p:spPr>
      </p:pic>
    </p:spTree>
    <p:extLst>
      <p:ext uri="{BB962C8B-B14F-4D97-AF65-F5344CB8AC3E}">
        <p14:creationId xmlns:p14="http://schemas.microsoft.com/office/powerpoint/2010/main" val="87153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6. </a:t>
            </a:r>
            <a:r>
              <a:rPr lang="pt-BR" dirty="0" err="1"/>
              <a:t>Lessons</a:t>
            </a:r>
            <a:r>
              <a:rPr lang="pt-BR" dirty="0"/>
              <a:t> </a:t>
            </a:r>
            <a:r>
              <a:rPr lang="pt-BR" dirty="0" err="1"/>
              <a:t>Learned</a:t>
            </a:r>
            <a:r>
              <a:rPr lang="pt-BR" dirty="0"/>
              <a:t> </a:t>
            </a:r>
          </a:p>
        </p:txBody>
      </p:sp>
      <p:sp>
        <p:nvSpPr>
          <p:cNvPr id="3" name="CaixaDeTexto 2"/>
          <p:cNvSpPr txBox="1"/>
          <p:nvPr/>
        </p:nvSpPr>
        <p:spPr>
          <a:xfrm>
            <a:off x="979420" y="2136338"/>
            <a:ext cx="7132192" cy="2585323"/>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mj-lt"/>
              </a:rPr>
              <a:t>Conducting a Technical Assessment Report of each AMP annually;</a:t>
            </a:r>
          </a:p>
          <a:p>
            <a:pPr marL="285750" lvl="0" indent="-285750">
              <a:buFont typeface="Arial" panose="020B0604020202020204" pitchFamily="34" charset="0"/>
              <a:buChar char="•"/>
            </a:pPr>
            <a:endParaRPr lang="pt-BR" dirty="0">
              <a:latin typeface="+mj-lt"/>
            </a:endParaRPr>
          </a:p>
          <a:p>
            <a:pPr marL="285750" lvl="0" indent="-285750">
              <a:buFont typeface="Arial" panose="020B0604020202020204" pitchFamily="34" charset="0"/>
              <a:buChar char="•"/>
            </a:pPr>
            <a:r>
              <a:rPr lang="en-GB" dirty="0">
                <a:latin typeface="+mj-lt"/>
              </a:rPr>
              <a:t>Scheduling inspections upfront;</a:t>
            </a:r>
          </a:p>
          <a:p>
            <a:pPr marL="285750" lvl="0" indent="-285750">
              <a:buFont typeface="Arial" panose="020B0604020202020204" pitchFamily="34" charset="0"/>
              <a:buChar char="•"/>
            </a:pPr>
            <a:endParaRPr lang="pt-BR" dirty="0">
              <a:latin typeface="+mj-lt"/>
            </a:endParaRPr>
          </a:p>
          <a:p>
            <a:pPr marL="285750" lvl="0" indent="-285750">
              <a:buFont typeface="Arial" panose="020B0604020202020204" pitchFamily="34" charset="0"/>
              <a:buChar char="•"/>
            </a:pPr>
            <a:r>
              <a:rPr lang="en-GB" dirty="0">
                <a:latin typeface="+mj-lt"/>
              </a:rPr>
              <a:t>Actively coordinating each AMP;</a:t>
            </a:r>
          </a:p>
          <a:p>
            <a:pPr marL="285750" lvl="0" indent="-285750">
              <a:buFont typeface="Arial" panose="020B0604020202020204" pitchFamily="34" charset="0"/>
              <a:buChar char="•"/>
            </a:pPr>
            <a:endParaRPr lang="en-GB" dirty="0">
              <a:latin typeface="+mj-lt"/>
            </a:endParaRPr>
          </a:p>
          <a:p>
            <a:pPr marL="285750" lvl="0" indent="-285750">
              <a:buFont typeface="Arial" panose="020B0604020202020204" pitchFamily="34" charset="0"/>
              <a:buChar char="•"/>
            </a:pPr>
            <a:r>
              <a:rPr lang="pt-BR" dirty="0">
                <a:latin typeface="+mj-lt"/>
              </a:rPr>
              <a:t>Holding </a:t>
            </a:r>
            <a:r>
              <a:rPr lang="pt-BR" dirty="0" err="1">
                <a:latin typeface="+mj-lt"/>
              </a:rPr>
              <a:t>weekly</a:t>
            </a:r>
            <a:r>
              <a:rPr lang="pt-BR" dirty="0">
                <a:latin typeface="+mj-lt"/>
              </a:rPr>
              <a:t> meetings </a:t>
            </a:r>
            <a:r>
              <a:rPr lang="pt-BR" dirty="0" err="1">
                <a:latin typeface="+mj-lt"/>
              </a:rPr>
              <a:t>with</a:t>
            </a:r>
            <a:r>
              <a:rPr lang="pt-BR" dirty="0">
                <a:latin typeface="+mj-lt"/>
              </a:rPr>
              <a:t> </a:t>
            </a:r>
            <a:r>
              <a:rPr lang="pt-BR" dirty="0" err="1">
                <a:latin typeface="+mj-lt"/>
              </a:rPr>
              <a:t>other</a:t>
            </a:r>
            <a:r>
              <a:rPr lang="pt-BR" dirty="0">
                <a:latin typeface="+mj-lt"/>
              </a:rPr>
              <a:t> </a:t>
            </a:r>
            <a:r>
              <a:rPr lang="pt-BR" dirty="0" err="1">
                <a:latin typeface="+mj-lt"/>
              </a:rPr>
              <a:t>departments</a:t>
            </a:r>
            <a:r>
              <a:rPr lang="pt-BR" dirty="0">
                <a:latin typeface="+mj-lt"/>
              </a:rPr>
              <a:t> </a:t>
            </a:r>
            <a:r>
              <a:rPr lang="pt-BR" dirty="0" err="1">
                <a:latin typeface="+mj-lt"/>
              </a:rPr>
              <a:t>of</a:t>
            </a:r>
            <a:r>
              <a:rPr lang="pt-BR" dirty="0">
                <a:latin typeface="+mj-lt"/>
              </a:rPr>
              <a:t> </a:t>
            </a:r>
            <a:r>
              <a:rPr lang="pt-BR" dirty="0" err="1">
                <a:latin typeface="+mj-lt"/>
              </a:rPr>
              <a:t>the</a:t>
            </a:r>
            <a:r>
              <a:rPr lang="pt-BR" dirty="0">
                <a:latin typeface="+mj-lt"/>
              </a:rPr>
              <a:t> Plant </a:t>
            </a:r>
            <a:r>
              <a:rPr lang="pt-BR" dirty="0" err="1">
                <a:latin typeface="+mj-lt"/>
              </a:rPr>
              <a:t>to</a:t>
            </a:r>
            <a:r>
              <a:rPr lang="pt-BR" dirty="0">
                <a:latin typeface="+mj-lt"/>
              </a:rPr>
              <a:t> </a:t>
            </a:r>
            <a:r>
              <a:rPr lang="pt-BR" dirty="0" err="1">
                <a:latin typeface="+mj-lt"/>
              </a:rPr>
              <a:t>discuss</a:t>
            </a:r>
            <a:r>
              <a:rPr lang="pt-BR" dirty="0">
                <a:latin typeface="+mj-lt"/>
              </a:rPr>
              <a:t> </a:t>
            </a:r>
            <a:r>
              <a:rPr lang="pt-BR" dirty="0" err="1">
                <a:latin typeface="+mj-lt"/>
              </a:rPr>
              <a:t>inspections</a:t>
            </a:r>
            <a:r>
              <a:rPr lang="pt-BR" dirty="0">
                <a:latin typeface="+mj-lt"/>
              </a:rPr>
              <a:t> </a:t>
            </a:r>
            <a:r>
              <a:rPr lang="pt-BR" dirty="0" err="1">
                <a:latin typeface="+mj-lt"/>
              </a:rPr>
              <a:t>to</a:t>
            </a:r>
            <a:r>
              <a:rPr lang="pt-BR" dirty="0">
                <a:latin typeface="+mj-lt"/>
              </a:rPr>
              <a:t> </a:t>
            </a:r>
            <a:r>
              <a:rPr lang="pt-BR" dirty="0" err="1">
                <a:latin typeface="+mj-lt"/>
              </a:rPr>
              <a:t>be</a:t>
            </a:r>
            <a:r>
              <a:rPr lang="pt-BR" dirty="0">
                <a:latin typeface="+mj-lt"/>
              </a:rPr>
              <a:t> </a:t>
            </a:r>
            <a:r>
              <a:rPr lang="pt-BR" dirty="0" err="1">
                <a:latin typeface="+mj-lt"/>
              </a:rPr>
              <a:t>conducted</a:t>
            </a:r>
            <a:r>
              <a:rPr lang="pt-BR" dirty="0">
                <a:latin typeface="+mj-lt"/>
              </a:rPr>
              <a:t> </a:t>
            </a:r>
            <a:r>
              <a:rPr lang="pt-BR" dirty="0" err="1">
                <a:latin typeface="+mj-lt"/>
              </a:rPr>
              <a:t>to</a:t>
            </a:r>
            <a:r>
              <a:rPr lang="pt-BR" dirty="0">
                <a:latin typeface="+mj-lt"/>
              </a:rPr>
              <a:t> </a:t>
            </a:r>
            <a:r>
              <a:rPr lang="pt-BR" dirty="0" err="1">
                <a:latin typeface="+mj-lt"/>
              </a:rPr>
              <a:t>meet</a:t>
            </a:r>
            <a:r>
              <a:rPr lang="pt-BR" dirty="0">
                <a:latin typeface="+mj-lt"/>
              </a:rPr>
              <a:t> </a:t>
            </a:r>
            <a:r>
              <a:rPr lang="pt-BR" dirty="0" err="1">
                <a:latin typeface="+mj-lt"/>
              </a:rPr>
              <a:t>the</a:t>
            </a:r>
            <a:r>
              <a:rPr lang="pt-BR" dirty="0">
                <a:latin typeface="+mj-lt"/>
              </a:rPr>
              <a:t> AMP </a:t>
            </a:r>
            <a:r>
              <a:rPr lang="pt-BR" dirty="0" err="1">
                <a:latin typeface="+mj-lt"/>
              </a:rPr>
              <a:t>requirements</a:t>
            </a:r>
            <a:r>
              <a:rPr lang="pt-BR" dirty="0">
                <a:latin typeface="+mj-lt"/>
              </a:rPr>
              <a:t>.</a:t>
            </a:r>
          </a:p>
          <a:p>
            <a:endParaRPr lang="pt-BR" dirty="0"/>
          </a:p>
        </p:txBody>
      </p:sp>
      <p:pic>
        <p:nvPicPr>
          <p:cNvPr id="5" name="Imagem 4"/>
          <p:cNvPicPr>
            <a:picLocks noChangeAspect="1"/>
          </p:cNvPicPr>
          <p:nvPr/>
        </p:nvPicPr>
        <p:blipFill>
          <a:blip r:embed="rId2"/>
          <a:stretch>
            <a:fillRect/>
          </a:stretch>
        </p:blipFill>
        <p:spPr>
          <a:xfrm>
            <a:off x="8111612" y="2136338"/>
            <a:ext cx="3790950" cy="2162175"/>
          </a:xfrm>
          <a:prstGeom prst="rect">
            <a:avLst/>
          </a:prstGeom>
        </p:spPr>
      </p:pic>
    </p:spTree>
    <p:extLst>
      <p:ext uri="{BB962C8B-B14F-4D97-AF65-F5344CB8AC3E}">
        <p14:creationId xmlns:p14="http://schemas.microsoft.com/office/powerpoint/2010/main" val="216101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6</a:t>
            </a:r>
            <a:r>
              <a:rPr lang="en-US" dirty="0">
                <a:effectLst/>
              </a:rPr>
              <a:t>.1 </a:t>
            </a:r>
            <a:r>
              <a:rPr lang="en-GB" dirty="0">
                <a:latin typeface="+mj-lt"/>
              </a:rPr>
              <a:t>Technical Assessment Report</a:t>
            </a:r>
            <a:endParaRPr lang="en-US" dirty="0">
              <a:effectLst/>
            </a:endParaRPr>
          </a:p>
        </p:txBody>
      </p:sp>
      <p:graphicFrame>
        <p:nvGraphicFramePr>
          <p:cNvPr id="6" name="Diagram 5">
            <a:extLst>
              <a:ext uri="{FF2B5EF4-FFF2-40B4-BE49-F238E27FC236}">
                <a16:creationId xmlns:a16="http://schemas.microsoft.com/office/drawing/2014/main" id="{44522EDB-9D42-6EA1-C527-DFF0EC79DCF9}"/>
              </a:ext>
            </a:extLst>
          </p:cNvPr>
          <p:cNvGraphicFramePr/>
          <p:nvPr>
            <p:extLst>
              <p:ext uri="{D42A27DB-BD31-4B8C-83A1-F6EECF244321}">
                <p14:modId xmlns:p14="http://schemas.microsoft.com/office/powerpoint/2010/main" val="3777250693"/>
              </p:ext>
            </p:extLst>
          </p:nvPr>
        </p:nvGraphicFramePr>
        <p:xfrm>
          <a:off x="2642243" y="1690688"/>
          <a:ext cx="6907514" cy="44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11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rgbClr val="0D0D0D"/>
                </a:solidFill>
              </a:rPr>
              <a:t>6</a:t>
            </a:r>
            <a:r>
              <a:rPr lang="en-US" b="0" i="0" u="none" strike="noStrike" dirty="0">
                <a:solidFill>
                  <a:srgbClr val="0D0D0D"/>
                </a:solidFill>
                <a:effectLst/>
              </a:rPr>
              <a:t>.2 </a:t>
            </a:r>
            <a:r>
              <a:rPr lang="en-US" dirty="0">
                <a:solidFill>
                  <a:srgbClr val="0D0D0D"/>
                </a:solidFill>
              </a:rPr>
              <a:t>Workflow </a:t>
            </a:r>
            <a:r>
              <a:rPr lang="en-US" b="0" i="0" u="none" strike="noStrike" dirty="0">
                <a:solidFill>
                  <a:srgbClr val="0D0D0D"/>
                </a:solidFill>
                <a:effectLst/>
              </a:rPr>
              <a:t>scheduling inspections </a:t>
            </a:r>
            <a:r>
              <a:rPr lang="en-US" dirty="0">
                <a:solidFill>
                  <a:srgbClr val="0D0D0D"/>
                </a:solidFill>
              </a:rPr>
              <a:t>upfront</a:t>
            </a:r>
            <a:endParaRPr lang="pt-BR" dirty="0"/>
          </a:p>
        </p:txBody>
      </p:sp>
      <p:graphicFrame>
        <p:nvGraphicFramePr>
          <p:cNvPr id="7" name="Diagram 6">
            <a:extLst>
              <a:ext uri="{FF2B5EF4-FFF2-40B4-BE49-F238E27FC236}">
                <a16:creationId xmlns:a16="http://schemas.microsoft.com/office/drawing/2014/main" id="{5A1B0ADA-FFD1-A7EF-438A-C006E2CAD87E}"/>
              </a:ext>
            </a:extLst>
          </p:cNvPr>
          <p:cNvGraphicFramePr/>
          <p:nvPr>
            <p:extLst>
              <p:ext uri="{D42A27DB-BD31-4B8C-83A1-F6EECF244321}">
                <p14:modId xmlns:p14="http://schemas.microsoft.com/office/powerpoint/2010/main" val="300163547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18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rgbClr val="0D0D0D"/>
                </a:solidFill>
              </a:rPr>
              <a:t>6</a:t>
            </a:r>
            <a:r>
              <a:rPr lang="en-US" b="0" i="0" u="none" strike="noStrike" dirty="0">
                <a:solidFill>
                  <a:srgbClr val="0D0D0D"/>
                </a:solidFill>
                <a:effectLst/>
              </a:rPr>
              <a:t>.3 </a:t>
            </a:r>
            <a:r>
              <a:rPr lang="en-GB" dirty="0">
                <a:latin typeface="+mj-lt"/>
              </a:rPr>
              <a:t>Actively coordinating each AMP</a:t>
            </a:r>
            <a:endParaRPr lang="pt-BR" dirty="0"/>
          </a:p>
        </p:txBody>
      </p:sp>
      <p:graphicFrame>
        <p:nvGraphicFramePr>
          <p:cNvPr id="7" name="Diagram 6">
            <a:extLst>
              <a:ext uri="{FF2B5EF4-FFF2-40B4-BE49-F238E27FC236}">
                <a16:creationId xmlns:a16="http://schemas.microsoft.com/office/drawing/2014/main" id="{5A1B0ADA-FFD1-A7EF-438A-C006E2CAD87E}"/>
              </a:ext>
            </a:extLst>
          </p:cNvPr>
          <p:cNvGraphicFramePr/>
          <p:nvPr>
            <p:extLst>
              <p:ext uri="{D42A27DB-BD31-4B8C-83A1-F6EECF244321}">
                <p14:modId xmlns:p14="http://schemas.microsoft.com/office/powerpoint/2010/main" val="37672365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EA104B5C-F1D1-4212-9789-4BF35FABFCC2}"/>
              </a:ext>
            </a:extLst>
          </p:cNvPr>
          <p:cNvGraphicFramePr/>
          <p:nvPr>
            <p:extLst>
              <p:ext uri="{D42A27DB-BD31-4B8C-83A1-F6EECF244321}">
                <p14:modId xmlns:p14="http://schemas.microsoft.com/office/powerpoint/2010/main" val="579417531"/>
              </p:ext>
            </p:extLst>
          </p:nvPr>
        </p:nvGraphicFramePr>
        <p:xfrm>
          <a:off x="2511706" y="1690688"/>
          <a:ext cx="6121427" cy="47554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7540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8D1C-690F-C18F-17AF-7548A1713A62}"/>
              </a:ext>
            </a:extLst>
          </p:cNvPr>
          <p:cNvSpPr>
            <a:spLocks noGrp="1"/>
          </p:cNvSpPr>
          <p:nvPr>
            <p:ph type="title"/>
          </p:nvPr>
        </p:nvSpPr>
        <p:spPr>
          <a:xfrm>
            <a:off x="838200" y="365125"/>
            <a:ext cx="11353800" cy="1325563"/>
          </a:xfrm>
        </p:spPr>
        <p:txBody>
          <a:bodyPr/>
          <a:lstStyle/>
          <a:p>
            <a:r>
              <a:rPr lang="en-BR" dirty="0"/>
              <a:t>6.4 Weekly meetings between Plant departments </a:t>
            </a:r>
          </a:p>
        </p:txBody>
      </p:sp>
      <p:graphicFrame>
        <p:nvGraphicFramePr>
          <p:cNvPr id="4" name="Diagram 3">
            <a:extLst>
              <a:ext uri="{FF2B5EF4-FFF2-40B4-BE49-F238E27FC236}">
                <a16:creationId xmlns:a16="http://schemas.microsoft.com/office/drawing/2014/main" id="{79A5DC3F-3CC0-E899-889F-2C0C86A78648}"/>
              </a:ext>
            </a:extLst>
          </p:cNvPr>
          <p:cNvGraphicFramePr/>
          <p:nvPr>
            <p:extLst>
              <p:ext uri="{D42A27DB-BD31-4B8C-83A1-F6EECF244321}">
                <p14:modId xmlns:p14="http://schemas.microsoft.com/office/powerpoint/2010/main" val="4036852141"/>
              </p:ext>
            </p:extLst>
          </p:nvPr>
        </p:nvGraphicFramePr>
        <p:xfrm>
          <a:off x="1736035" y="1690688"/>
          <a:ext cx="8423965" cy="3885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52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5073" y="536556"/>
            <a:ext cx="11541853" cy="1065537"/>
          </a:xfrm>
        </p:spPr>
        <p:txBody>
          <a:bodyPr>
            <a:normAutofit fontScale="90000"/>
          </a:bodyPr>
          <a:lstStyle/>
          <a:p>
            <a:r>
              <a:rPr lang="pt-BR" altLang="pt-BR" sz="4900" dirty="0">
                <a:ea typeface="Tahoma"/>
                <a:cs typeface="Arial"/>
              </a:rPr>
              <a:t>7. </a:t>
            </a:r>
            <a:r>
              <a:rPr lang="pt-BR" altLang="pt-BR" sz="4900" dirty="0" err="1">
                <a:ea typeface="Tahoma"/>
                <a:cs typeface="Arial"/>
              </a:rPr>
              <a:t>Ageing</a:t>
            </a:r>
            <a:r>
              <a:rPr lang="pt-BR" altLang="pt-BR" sz="4900" dirty="0">
                <a:ea typeface="Tahoma"/>
                <a:cs typeface="Arial"/>
              </a:rPr>
              <a:t> Management </a:t>
            </a:r>
            <a:r>
              <a:rPr lang="pt-BR" altLang="pt-BR" sz="4900" dirty="0" err="1">
                <a:ea typeface="Tahoma"/>
                <a:cs typeface="Arial"/>
              </a:rPr>
              <a:t>Program</a:t>
            </a:r>
            <a:r>
              <a:rPr lang="pt-BR" altLang="pt-BR" sz="4900" dirty="0">
                <a:ea typeface="Tahoma"/>
                <a:cs typeface="Arial"/>
              </a:rPr>
              <a:t> </a:t>
            </a:r>
            <a:r>
              <a:rPr lang="pt-BR" altLang="pt-BR" sz="4900" dirty="0" err="1">
                <a:ea typeface="Tahoma"/>
                <a:cs typeface="Arial"/>
              </a:rPr>
              <a:t>Implementation</a:t>
            </a:r>
            <a:r>
              <a:rPr lang="pt-BR" altLang="pt-BR" sz="4900" dirty="0">
                <a:ea typeface="Tahoma"/>
                <a:cs typeface="Arial"/>
              </a:rPr>
              <a:t> </a:t>
            </a:r>
            <a:r>
              <a:rPr lang="pt-BR" altLang="pt-BR" sz="4900" dirty="0" err="1">
                <a:ea typeface="Tahoma"/>
                <a:cs typeface="Arial"/>
              </a:rPr>
              <a:t>after</a:t>
            </a:r>
            <a:r>
              <a:rPr lang="pt-BR" altLang="pt-BR" sz="4900" dirty="0">
                <a:ea typeface="Tahoma"/>
                <a:cs typeface="Arial"/>
              </a:rPr>
              <a:t> 1P28 (2023)</a:t>
            </a:r>
            <a:br>
              <a:rPr lang="pt-BR" altLang="pt-BR" b="1" dirty="0">
                <a:solidFill>
                  <a:srgbClr val="007AC2"/>
                </a:solidFill>
                <a:latin typeface="Arial"/>
                <a:ea typeface="Tahoma"/>
                <a:cs typeface="Arial"/>
              </a:rPr>
            </a:br>
            <a:endParaRPr lang="pt-BR" dirty="0"/>
          </a:p>
        </p:txBody>
      </p:sp>
      <p:sp>
        <p:nvSpPr>
          <p:cNvPr id="6" name="CaixaDeTexto 5"/>
          <p:cNvSpPr txBox="1"/>
          <p:nvPr/>
        </p:nvSpPr>
        <p:spPr>
          <a:xfrm>
            <a:off x="1143507" y="5320140"/>
            <a:ext cx="10723419" cy="646331"/>
          </a:xfrm>
          <a:prstGeom prst="rect">
            <a:avLst/>
          </a:prstGeom>
          <a:noFill/>
        </p:spPr>
        <p:txBody>
          <a:bodyPr wrap="square" rtlCol="0">
            <a:spAutoFit/>
          </a:bodyPr>
          <a:lstStyle/>
          <a:p>
            <a:r>
              <a:rPr lang="pt-BR" dirty="0">
                <a:latin typeface="+mj-lt"/>
              </a:rPr>
              <a:t>1P29 </a:t>
            </a:r>
            <a:r>
              <a:rPr lang="pt-BR" dirty="0" err="1">
                <a:latin typeface="+mj-lt"/>
              </a:rPr>
              <a:t>has</a:t>
            </a:r>
            <a:r>
              <a:rPr lang="pt-BR" dirty="0">
                <a:latin typeface="+mj-lt"/>
              </a:rPr>
              <a:t> </a:t>
            </a:r>
            <a:r>
              <a:rPr lang="pt-BR" dirty="0" err="1">
                <a:latin typeface="+mj-lt"/>
              </a:rPr>
              <a:t>been</a:t>
            </a:r>
            <a:r>
              <a:rPr lang="pt-BR" dirty="0">
                <a:latin typeface="+mj-lt"/>
              </a:rPr>
              <a:t> </a:t>
            </a:r>
            <a:r>
              <a:rPr lang="pt-BR" dirty="0" err="1">
                <a:latin typeface="+mj-lt"/>
              </a:rPr>
              <a:t>moved</a:t>
            </a:r>
            <a:r>
              <a:rPr lang="pt-BR" dirty="0">
                <a:latin typeface="+mj-lt"/>
              </a:rPr>
              <a:t> </a:t>
            </a:r>
            <a:r>
              <a:rPr lang="pt-BR" dirty="0" err="1">
                <a:latin typeface="+mj-lt"/>
              </a:rPr>
              <a:t>from</a:t>
            </a:r>
            <a:r>
              <a:rPr lang="pt-BR" dirty="0">
                <a:latin typeface="+mj-lt"/>
              </a:rPr>
              <a:t> </a:t>
            </a:r>
            <a:r>
              <a:rPr lang="pt-BR" dirty="0" err="1">
                <a:latin typeface="+mj-lt"/>
              </a:rPr>
              <a:t>the</a:t>
            </a:r>
            <a:r>
              <a:rPr lang="pt-BR" dirty="0">
                <a:latin typeface="+mj-lt"/>
              </a:rPr>
              <a:t> </a:t>
            </a:r>
            <a:r>
              <a:rPr lang="pt-BR" dirty="0" err="1">
                <a:latin typeface="+mj-lt"/>
              </a:rPr>
              <a:t>end</a:t>
            </a:r>
            <a:r>
              <a:rPr lang="pt-BR" dirty="0">
                <a:latin typeface="+mj-lt"/>
              </a:rPr>
              <a:t> </a:t>
            </a:r>
            <a:r>
              <a:rPr lang="pt-BR" dirty="0" err="1">
                <a:latin typeface="+mj-lt"/>
              </a:rPr>
              <a:t>of</a:t>
            </a:r>
            <a:r>
              <a:rPr lang="pt-BR" dirty="0">
                <a:latin typeface="+mj-lt"/>
              </a:rPr>
              <a:t> 2024 </a:t>
            </a:r>
            <a:r>
              <a:rPr lang="pt-BR" dirty="0" err="1">
                <a:latin typeface="+mj-lt"/>
              </a:rPr>
              <a:t>to</a:t>
            </a:r>
            <a:r>
              <a:rPr lang="pt-BR" dirty="0">
                <a:latin typeface="+mj-lt"/>
              </a:rPr>
              <a:t> </a:t>
            </a:r>
            <a:r>
              <a:rPr lang="pt-BR" dirty="0" err="1">
                <a:latin typeface="+mj-lt"/>
              </a:rPr>
              <a:t>the</a:t>
            </a:r>
            <a:r>
              <a:rPr lang="pt-BR" dirty="0">
                <a:latin typeface="+mj-lt"/>
              </a:rPr>
              <a:t> 1st </a:t>
            </a:r>
            <a:r>
              <a:rPr lang="pt-BR" dirty="0" err="1">
                <a:latin typeface="+mj-lt"/>
              </a:rPr>
              <a:t>quarter</a:t>
            </a:r>
            <a:r>
              <a:rPr lang="pt-BR" dirty="0">
                <a:latin typeface="+mj-lt"/>
              </a:rPr>
              <a:t> </a:t>
            </a:r>
            <a:r>
              <a:rPr lang="pt-BR" dirty="0" err="1">
                <a:latin typeface="+mj-lt"/>
              </a:rPr>
              <a:t>of</a:t>
            </a:r>
            <a:r>
              <a:rPr lang="pt-BR" dirty="0">
                <a:latin typeface="+mj-lt"/>
              </a:rPr>
              <a:t> 2025 </a:t>
            </a:r>
            <a:r>
              <a:rPr lang="pt-BR" dirty="0" err="1">
                <a:latin typeface="+mj-lt"/>
              </a:rPr>
              <a:t>due</a:t>
            </a:r>
            <a:r>
              <a:rPr lang="pt-BR" dirty="0">
                <a:latin typeface="+mj-lt"/>
              </a:rPr>
              <a:t> </a:t>
            </a:r>
            <a:r>
              <a:rPr lang="pt-BR" dirty="0" err="1">
                <a:latin typeface="+mj-lt"/>
              </a:rPr>
              <a:t>to</a:t>
            </a:r>
            <a:r>
              <a:rPr lang="pt-BR" dirty="0">
                <a:latin typeface="+mj-lt"/>
              </a:rPr>
              <a:t> </a:t>
            </a:r>
            <a:r>
              <a:rPr lang="pt-BR" dirty="0" err="1">
                <a:latin typeface="+mj-lt"/>
              </a:rPr>
              <a:t>the</a:t>
            </a:r>
            <a:r>
              <a:rPr lang="pt-BR" dirty="0">
                <a:latin typeface="+mj-lt"/>
              </a:rPr>
              <a:t> </a:t>
            </a:r>
            <a:r>
              <a:rPr lang="pt-BR" dirty="0" err="1">
                <a:latin typeface="+mj-lt"/>
              </a:rPr>
              <a:t>cycle</a:t>
            </a:r>
            <a:r>
              <a:rPr lang="pt-BR" dirty="0">
                <a:latin typeface="+mj-lt"/>
              </a:rPr>
              <a:t> </a:t>
            </a:r>
            <a:r>
              <a:rPr lang="pt-BR" dirty="0" err="1">
                <a:latin typeface="+mj-lt"/>
              </a:rPr>
              <a:t>extension</a:t>
            </a:r>
            <a:r>
              <a:rPr lang="pt-BR" dirty="0">
                <a:latin typeface="+mj-lt"/>
              </a:rPr>
              <a:t> </a:t>
            </a:r>
            <a:r>
              <a:rPr lang="pt-BR" dirty="0" err="1">
                <a:latin typeface="+mj-lt"/>
              </a:rPr>
              <a:t>project</a:t>
            </a:r>
            <a:endParaRPr lang="pt-BR" dirty="0">
              <a:latin typeface="+mj-lt"/>
            </a:endParaRPr>
          </a:p>
          <a:p>
            <a:endParaRPr lang="pt-BR" dirty="0"/>
          </a:p>
        </p:txBody>
      </p:sp>
      <p:graphicFrame>
        <p:nvGraphicFramePr>
          <p:cNvPr id="7" name="Gráfico 6"/>
          <p:cNvGraphicFramePr>
            <a:graphicFrameLocks/>
          </p:cNvGraphicFramePr>
          <p:nvPr>
            <p:extLst>
              <p:ext uri="{D42A27DB-BD31-4B8C-83A1-F6EECF244321}">
                <p14:modId xmlns:p14="http://schemas.microsoft.com/office/powerpoint/2010/main" val="1140333168"/>
              </p:ext>
            </p:extLst>
          </p:nvPr>
        </p:nvGraphicFramePr>
        <p:xfrm>
          <a:off x="976311" y="1421037"/>
          <a:ext cx="5119688"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3304577926"/>
              </p:ext>
            </p:extLst>
          </p:nvPr>
        </p:nvGraphicFramePr>
        <p:xfrm>
          <a:off x="5787996" y="1434632"/>
          <a:ext cx="5500688" cy="3629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54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D72C-6829-1A3D-1AEC-320289316F83}"/>
              </a:ext>
            </a:extLst>
          </p:cNvPr>
          <p:cNvSpPr>
            <a:spLocks noGrp="1"/>
          </p:cNvSpPr>
          <p:nvPr>
            <p:ph type="title"/>
          </p:nvPr>
        </p:nvSpPr>
        <p:spPr/>
        <p:txBody>
          <a:bodyPr/>
          <a:lstStyle/>
          <a:p>
            <a:r>
              <a:rPr lang="pt-BR" dirty="0" err="1"/>
              <a:t>Topics</a:t>
            </a:r>
            <a:endParaRPr lang="en-BR" dirty="0"/>
          </a:p>
        </p:txBody>
      </p:sp>
      <p:sp>
        <p:nvSpPr>
          <p:cNvPr id="3" name="Content Placeholder 2">
            <a:extLst>
              <a:ext uri="{FF2B5EF4-FFF2-40B4-BE49-F238E27FC236}">
                <a16:creationId xmlns:a16="http://schemas.microsoft.com/office/drawing/2014/main" id="{8F09AD40-B1D5-2AB6-1EF7-E44B9BF50C56}"/>
              </a:ext>
            </a:extLst>
          </p:cNvPr>
          <p:cNvSpPr>
            <a:spLocks noGrp="1"/>
          </p:cNvSpPr>
          <p:nvPr>
            <p:ph idx="1"/>
          </p:nvPr>
        </p:nvSpPr>
        <p:spPr/>
        <p:txBody>
          <a:bodyPr>
            <a:normAutofit/>
          </a:bodyPr>
          <a:lstStyle/>
          <a:p>
            <a:pPr marL="0" indent="0">
              <a:buNone/>
            </a:pPr>
            <a:r>
              <a:rPr lang="en-GB" sz="3000" dirty="0">
                <a:latin typeface="+mj-lt"/>
              </a:rPr>
              <a:t>1 – Brazil and its nuclear energy context</a:t>
            </a:r>
            <a:endParaRPr lang="pt-BR" sz="3000" dirty="0">
              <a:latin typeface="+mj-lt"/>
            </a:endParaRPr>
          </a:p>
          <a:p>
            <a:pPr marL="0" indent="0">
              <a:buNone/>
            </a:pPr>
            <a:r>
              <a:rPr lang="en-GB" sz="3000" dirty="0">
                <a:latin typeface="+mj-lt"/>
              </a:rPr>
              <a:t>2 – Brazilian NPP </a:t>
            </a:r>
            <a:r>
              <a:rPr lang="en-GB" sz="3000" dirty="0" err="1">
                <a:latin typeface="+mj-lt"/>
              </a:rPr>
              <a:t>Angra</a:t>
            </a:r>
            <a:r>
              <a:rPr lang="en-GB" sz="3000" dirty="0">
                <a:latin typeface="+mj-lt"/>
              </a:rPr>
              <a:t> 1 Licensing Context</a:t>
            </a:r>
            <a:endParaRPr lang="pt-BR" sz="3000" dirty="0">
              <a:latin typeface="+mj-lt"/>
            </a:endParaRPr>
          </a:p>
          <a:p>
            <a:pPr marL="0" indent="0">
              <a:buNone/>
            </a:pPr>
            <a:r>
              <a:rPr lang="en-GB" sz="3000" dirty="0">
                <a:latin typeface="+mj-lt"/>
              </a:rPr>
              <a:t>3 – About Ageing Management Department</a:t>
            </a:r>
            <a:endParaRPr lang="pt-BR" sz="3000" dirty="0">
              <a:latin typeface="+mj-lt"/>
            </a:endParaRPr>
          </a:p>
          <a:p>
            <a:pPr marL="0" indent="0">
              <a:buNone/>
            </a:pPr>
            <a:r>
              <a:rPr lang="en-GB" sz="3000" dirty="0">
                <a:latin typeface="+mj-lt"/>
              </a:rPr>
              <a:t>4 – Ageing Management Programmes (AMP)</a:t>
            </a:r>
            <a:endParaRPr lang="pt-BR" sz="3000" dirty="0">
              <a:latin typeface="+mj-lt"/>
            </a:endParaRPr>
          </a:p>
          <a:p>
            <a:pPr marL="0" indent="0">
              <a:buNone/>
            </a:pPr>
            <a:r>
              <a:rPr lang="en-GB" sz="3000" dirty="0">
                <a:latin typeface="+mj-lt"/>
              </a:rPr>
              <a:t>5 – Challenges during implementation AMP</a:t>
            </a:r>
            <a:endParaRPr lang="pt-BR" sz="3000" dirty="0">
              <a:latin typeface="+mj-lt"/>
            </a:endParaRPr>
          </a:p>
          <a:p>
            <a:pPr marL="0" indent="0">
              <a:buNone/>
            </a:pPr>
            <a:r>
              <a:rPr lang="en-GB" sz="3000" dirty="0">
                <a:latin typeface="+mj-lt"/>
              </a:rPr>
              <a:t>6 – Lessons learned during implementation AMP</a:t>
            </a:r>
            <a:endParaRPr lang="pt-BR" sz="3000" dirty="0">
              <a:latin typeface="+mj-lt"/>
            </a:endParaRPr>
          </a:p>
          <a:p>
            <a:pPr marL="0" indent="0">
              <a:buNone/>
            </a:pPr>
            <a:r>
              <a:rPr lang="en-GB" sz="3000" dirty="0">
                <a:latin typeface="+mj-lt"/>
              </a:rPr>
              <a:t>7 – AMP Implementation – General Status</a:t>
            </a:r>
            <a:endParaRPr lang="pt-BR" sz="3000" dirty="0">
              <a:latin typeface="+mj-lt"/>
            </a:endParaRPr>
          </a:p>
          <a:p>
            <a:pPr marL="0" indent="0">
              <a:buNone/>
            </a:pPr>
            <a:endParaRPr lang="en-BR" dirty="0"/>
          </a:p>
        </p:txBody>
      </p:sp>
      <p:pic>
        <p:nvPicPr>
          <p:cNvPr id="4" name="Imagem 3"/>
          <p:cNvPicPr>
            <a:picLocks noChangeAspect="1"/>
          </p:cNvPicPr>
          <p:nvPr/>
        </p:nvPicPr>
        <p:blipFill>
          <a:blip r:embed="rId2"/>
          <a:stretch>
            <a:fillRect/>
          </a:stretch>
        </p:blipFill>
        <p:spPr>
          <a:xfrm>
            <a:off x="8733522" y="2165683"/>
            <a:ext cx="3086064" cy="2958365"/>
          </a:xfrm>
          <a:prstGeom prst="rect">
            <a:avLst/>
          </a:prstGeom>
        </p:spPr>
      </p:pic>
    </p:spTree>
    <p:extLst>
      <p:ext uri="{BB962C8B-B14F-4D97-AF65-F5344CB8AC3E}">
        <p14:creationId xmlns:p14="http://schemas.microsoft.com/office/powerpoint/2010/main" val="116234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bama inspects Angra 1 to identify possible leaks - Pledge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8" name="Picture 4" descr="Ibama inspects Angra 1 to identify possible leaks - Pledge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36229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8008219" y="5351646"/>
            <a:ext cx="3994485" cy="923330"/>
          </a:xfrm>
          <a:prstGeom prst="rect">
            <a:avLst/>
          </a:prstGeom>
          <a:noFill/>
        </p:spPr>
        <p:txBody>
          <a:bodyPr wrap="square" rtlCol="0">
            <a:spAutoFit/>
          </a:bodyPr>
          <a:lstStyle/>
          <a:p>
            <a:r>
              <a:rPr lang="pt-BR" sz="5400" b="1" dirty="0">
                <a:solidFill>
                  <a:schemeClr val="bg1"/>
                </a:solidFill>
                <a:latin typeface="+mj-lt"/>
              </a:rPr>
              <a:t>THANK YOU!</a:t>
            </a:r>
          </a:p>
        </p:txBody>
      </p:sp>
    </p:spTree>
    <p:extLst>
      <p:ext uri="{BB962C8B-B14F-4D97-AF65-F5344CB8AC3E}">
        <p14:creationId xmlns:p14="http://schemas.microsoft.com/office/powerpoint/2010/main" val="143989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任意質問 青背景白いストロークストライプ - イラストレーションのベクターアート素材や画像を多数ご用意 - イラストレーション, インド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2108250"/>
            <a:ext cx="686752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6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B1E9-D6C4-3BED-855E-022C3975B552}"/>
              </a:ext>
            </a:extLst>
          </p:cNvPr>
          <p:cNvSpPr>
            <a:spLocks noGrp="1"/>
          </p:cNvSpPr>
          <p:nvPr>
            <p:ph type="title"/>
          </p:nvPr>
        </p:nvSpPr>
        <p:spPr/>
        <p:txBody>
          <a:bodyPr/>
          <a:lstStyle/>
          <a:p>
            <a:r>
              <a:rPr lang="pt-BR" dirty="0"/>
              <a:t>1.1 </a:t>
            </a:r>
            <a:r>
              <a:rPr lang="pt-BR" dirty="0" err="1"/>
              <a:t>Brazil</a:t>
            </a:r>
            <a:r>
              <a:rPr lang="pt-BR" dirty="0"/>
              <a:t>	</a:t>
            </a:r>
            <a:endParaRPr lang="en-AT" dirty="0"/>
          </a:p>
        </p:txBody>
      </p:sp>
      <p:sp>
        <p:nvSpPr>
          <p:cNvPr id="3" name="Content Placeholder 2">
            <a:extLst>
              <a:ext uri="{FF2B5EF4-FFF2-40B4-BE49-F238E27FC236}">
                <a16:creationId xmlns:a16="http://schemas.microsoft.com/office/drawing/2014/main" id="{4801BF0E-F915-D256-05FE-00B8D04CF032}"/>
              </a:ext>
            </a:extLst>
          </p:cNvPr>
          <p:cNvSpPr>
            <a:spLocks noGrp="1"/>
          </p:cNvSpPr>
          <p:nvPr>
            <p:ph idx="1"/>
          </p:nvPr>
        </p:nvSpPr>
        <p:spPr>
          <a:xfrm>
            <a:off x="6741762" y="1177871"/>
            <a:ext cx="4612037" cy="4999092"/>
          </a:xfrm>
        </p:spPr>
        <p:txBody>
          <a:bodyPr>
            <a:normAutofit fontScale="92500"/>
          </a:bodyPr>
          <a:lstStyle/>
          <a:p>
            <a:pPr algn="just" defTabSz="342900" fontAlgn="base">
              <a:spcBef>
                <a:spcPct val="10000"/>
              </a:spcBef>
              <a:spcAft>
                <a:spcPct val="0"/>
              </a:spcAft>
              <a:buNone/>
            </a:pPr>
            <a:r>
              <a:rPr lang="en-US" altLang="pt-BR" dirty="0">
                <a:solidFill>
                  <a:srgbClr val="0B0A09"/>
                </a:solidFill>
                <a:latin typeface="+mj-lt"/>
                <a:ea typeface="Verdana" panose="020B0604030504040204" pitchFamily="34" charset="0"/>
                <a:cs typeface="Verdana" panose="020B0604030504040204" pitchFamily="34" charset="0"/>
              </a:rPr>
              <a:t>   Population is made up of many racial and ethnic groups. They are descendant of indigenous peoples, Portuguese colonists, enslaved African and, since the 19th century, groups of immigrants from Europe and Asia. Portuguese is spoken by all the population and Brazil is the only Portuguese speaking nation in the Americas.</a:t>
            </a:r>
          </a:p>
          <a:p>
            <a:pPr algn="just" defTabSz="342900" fontAlgn="base">
              <a:spcBef>
                <a:spcPct val="10000"/>
              </a:spcBef>
              <a:spcAft>
                <a:spcPct val="0"/>
              </a:spcAft>
              <a:buNone/>
            </a:pPr>
            <a:r>
              <a:rPr lang="en-US" altLang="pt-BR" dirty="0">
                <a:solidFill>
                  <a:srgbClr val="0B0A09"/>
                </a:solidFill>
                <a:latin typeface="+mj-lt"/>
                <a:ea typeface="Verdana" panose="020B0604030504040204" pitchFamily="34" charset="0"/>
                <a:cs typeface="Verdana" panose="020B0604030504040204" pitchFamily="34" charset="0"/>
              </a:rPr>
              <a:t>   Population: 216 millions inhabitants  ( 7</a:t>
            </a:r>
            <a:r>
              <a:rPr lang="en-US" altLang="pt-BR" baseline="30000" dirty="0">
                <a:solidFill>
                  <a:srgbClr val="0B0A09"/>
                </a:solidFill>
                <a:latin typeface="+mj-lt"/>
                <a:ea typeface="Verdana" panose="020B0604030504040204" pitchFamily="34" charset="0"/>
                <a:cs typeface="Verdana" panose="020B0604030504040204" pitchFamily="34" charset="0"/>
              </a:rPr>
              <a:t>th</a:t>
            </a:r>
            <a:r>
              <a:rPr lang="en-US" altLang="pt-BR" dirty="0">
                <a:solidFill>
                  <a:srgbClr val="0B0A09"/>
                </a:solidFill>
                <a:latin typeface="+mj-lt"/>
                <a:ea typeface="Verdana" panose="020B0604030504040204" pitchFamily="34" charset="0"/>
                <a:cs typeface="Verdana" panose="020B0604030504040204" pitchFamily="34" charset="0"/>
              </a:rPr>
              <a:t>  in the world).</a:t>
            </a:r>
          </a:p>
          <a:p>
            <a:pPr marL="0" indent="0">
              <a:buNone/>
            </a:pPr>
            <a:endParaRPr lang="en-AT" dirty="0"/>
          </a:p>
        </p:txBody>
      </p:sp>
      <p:pic>
        <p:nvPicPr>
          <p:cNvPr id="8" name="Imagem 7"/>
          <p:cNvPicPr>
            <a:picLocks noChangeAspect="1"/>
          </p:cNvPicPr>
          <p:nvPr/>
        </p:nvPicPr>
        <p:blipFill>
          <a:blip r:embed="rId2"/>
          <a:stretch>
            <a:fillRect/>
          </a:stretch>
        </p:blipFill>
        <p:spPr>
          <a:xfrm>
            <a:off x="838200" y="1376363"/>
            <a:ext cx="4648200" cy="4800600"/>
          </a:xfrm>
          <a:prstGeom prst="rect">
            <a:avLst/>
          </a:prstGeom>
        </p:spPr>
      </p:pic>
    </p:spTree>
    <p:extLst>
      <p:ext uri="{BB962C8B-B14F-4D97-AF65-F5344CB8AC3E}">
        <p14:creationId xmlns:p14="http://schemas.microsoft.com/office/powerpoint/2010/main" val="144355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ea typeface="Tahoma" panose="020B0604030504040204" pitchFamily="34" charset="0"/>
                <a:cs typeface="Arial" panose="020B0604020202020204" pitchFamily="34" charset="0"/>
              </a:rPr>
              <a:t>1.2 </a:t>
            </a:r>
            <a:r>
              <a:rPr lang="pt-BR" dirty="0" err="1">
                <a:ea typeface="Tahoma" panose="020B0604030504040204" pitchFamily="34" charset="0"/>
                <a:cs typeface="Arial" panose="020B0604020202020204" pitchFamily="34" charset="0"/>
              </a:rPr>
              <a:t>Brazilian</a:t>
            </a:r>
            <a:r>
              <a:rPr lang="pt-BR" dirty="0">
                <a:ea typeface="Tahoma" panose="020B0604030504040204" pitchFamily="34" charset="0"/>
                <a:cs typeface="Arial" panose="020B0604020202020204" pitchFamily="34" charset="0"/>
              </a:rPr>
              <a:t> Energy Matrix</a:t>
            </a:r>
            <a:endParaRPr lang="pt-BR" dirty="0"/>
          </a:p>
        </p:txBody>
      </p:sp>
      <p:grpSp>
        <p:nvGrpSpPr>
          <p:cNvPr id="12" name="Grupo 13"/>
          <p:cNvGrpSpPr/>
          <p:nvPr/>
        </p:nvGrpSpPr>
        <p:grpSpPr>
          <a:xfrm>
            <a:off x="2446577" y="1690688"/>
            <a:ext cx="7034863" cy="4712072"/>
            <a:chOff x="1691680" y="555526"/>
            <a:chExt cx="6096000" cy="4064000"/>
          </a:xfrm>
        </p:grpSpPr>
        <p:graphicFrame>
          <p:nvGraphicFramePr>
            <p:cNvPr id="13" name="Gráfico 12"/>
            <p:cNvGraphicFramePr/>
            <p:nvPr>
              <p:extLst>
                <p:ext uri="{D42A27DB-BD31-4B8C-83A1-F6EECF244321}">
                  <p14:modId xmlns:p14="http://schemas.microsoft.com/office/powerpoint/2010/main" val="3577284674"/>
                </p:ext>
              </p:extLst>
            </p:nvPr>
          </p:nvGraphicFramePr>
          <p:xfrm>
            <a:off x="1691680" y="555526"/>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003798"/>
              <a:ext cx="495499" cy="495499"/>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887" y="2073536"/>
              <a:ext cx="375257" cy="269130"/>
            </a:xfrm>
            <a:prstGeom prst="rect">
              <a:avLst/>
            </a:prstGeom>
          </p:spPr>
        </p:pic>
        <p:pic>
          <p:nvPicPr>
            <p:cNvPr id="16" name="Imagem 15"/>
            <p:cNvPicPr>
              <a:picLocks noChangeAspect="1"/>
            </p:cNvPicPr>
            <p:nvPr/>
          </p:nvPicPr>
          <p:blipFill>
            <a:blip r:embed="rId5" cstate="print">
              <a:duotone>
                <a:prstClr val="black"/>
                <a:srgbClr val="353535">
                  <a:tint val="45000"/>
                  <a:satMod val="400000"/>
                </a:srgbClr>
              </a:duotone>
              <a:extLst>
                <a:ext uri="{28A0092B-C50C-407E-A947-70E740481C1C}">
                  <a14:useLocalDpi xmlns:a14="http://schemas.microsoft.com/office/drawing/2010/main" val="0"/>
                </a:ext>
              </a:extLst>
            </a:blip>
            <a:stretch>
              <a:fillRect/>
            </a:stretch>
          </p:blipFill>
          <p:spPr>
            <a:xfrm>
              <a:off x="3897515" y="1171633"/>
              <a:ext cx="648072" cy="504056"/>
            </a:xfrm>
            <a:prstGeom prst="rect">
              <a:avLst/>
            </a:prstGeom>
          </p:spPr>
        </p:pic>
        <p:pic>
          <p:nvPicPr>
            <p:cNvPr id="17" name="Image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39406" y="979530"/>
              <a:ext cx="194131" cy="194131"/>
            </a:xfrm>
            <a:prstGeom prst="rect">
              <a:avLst/>
            </a:prstGeom>
          </p:spPr>
        </p:pic>
        <p:pic>
          <p:nvPicPr>
            <p:cNvPr id="18" name="Imagem 17"/>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4921292" y="1597664"/>
              <a:ext cx="599728" cy="399819"/>
            </a:xfrm>
            <a:prstGeom prst="rect">
              <a:avLst/>
            </a:prstGeom>
          </p:spPr>
        </p:pic>
        <p:pic>
          <p:nvPicPr>
            <p:cNvPr id="19" name="Imagem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773883" y="1138037"/>
              <a:ext cx="672651" cy="388643"/>
            </a:xfrm>
            <a:prstGeom prst="rect">
              <a:avLst/>
            </a:prstGeom>
          </p:spPr>
        </p:pic>
      </p:grpSp>
    </p:spTree>
    <p:extLst>
      <p:ext uri="{BB962C8B-B14F-4D97-AF65-F5344CB8AC3E}">
        <p14:creationId xmlns:p14="http://schemas.microsoft.com/office/powerpoint/2010/main" val="40499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1.3 Angra 1 </a:t>
            </a:r>
          </a:p>
        </p:txBody>
      </p:sp>
      <p:sp>
        <p:nvSpPr>
          <p:cNvPr id="3" name="Espaço Reservado para Conteúdo 2"/>
          <p:cNvSpPr>
            <a:spLocks noGrp="1"/>
          </p:cNvSpPr>
          <p:nvPr>
            <p:ph idx="1"/>
          </p:nvPr>
        </p:nvSpPr>
        <p:spPr/>
        <p:txBody>
          <a:bodyPr/>
          <a:lstStyle/>
          <a:p>
            <a:pPr defTabSz="457200" fontAlgn="base">
              <a:spcBef>
                <a:spcPct val="0"/>
              </a:spcBef>
              <a:spcAft>
                <a:spcPct val="0"/>
              </a:spcAft>
            </a:pPr>
            <a:r>
              <a:rPr lang="en-US" altLang="pt-BR" dirty="0">
                <a:latin typeface="+mj-lt"/>
                <a:ea typeface="Verdana" panose="020B0604030504040204" pitchFamily="34" charset="0"/>
                <a:cs typeface="Calibri" panose="020F0502020204030204" pitchFamily="34" charset="0"/>
              </a:rPr>
              <a:t>Net electrical power: 640 MWe</a:t>
            </a:r>
          </a:p>
          <a:p>
            <a:pPr defTabSz="457200" fontAlgn="base">
              <a:spcBef>
                <a:spcPct val="0"/>
              </a:spcBef>
              <a:spcAft>
                <a:spcPct val="0"/>
              </a:spcAft>
            </a:pPr>
            <a:r>
              <a:rPr lang="en-US" altLang="pt-BR" dirty="0">
                <a:latin typeface="+mj-lt"/>
                <a:ea typeface="Verdana" panose="020B0604030504040204" pitchFamily="34" charset="0"/>
                <a:cs typeface="Calibri" panose="020F0502020204030204" pitchFamily="34" charset="0"/>
              </a:rPr>
              <a:t>First criticality: 1982</a:t>
            </a:r>
          </a:p>
          <a:p>
            <a:pPr defTabSz="457200" fontAlgn="base">
              <a:spcBef>
                <a:spcPct val="0"/>
              </a:spcBef>
              <a:spcAft>
                <a:spcPct val="0"/>
              </a:spcAft>
            </a:pPr>
            <a:r>
              <a:rPr lang="en-US" altLang="pt-BR" dirty="0">
                <a:latin typeface="+mj-lt"/>
                <a:ea typeface="Verdana" panose="020B0604030504040204" pitchFamily="34" charset="0"/>
                <a:cs typeface="Calibri" panose="020F0502020204030204" pitchFamily="34" charset="0"/>
              </a:rPr>
              <a:t>Commercial operation: 1985</a:t>
            </a:r>
          </a:p>
          <a:p>
            <a:pPr defTabSz="457200" fontAlgn="base">
              <a:spcBef>
                <a:spcPct val="0"/>
              </a:spcBef>
              <a:spcAft>
                <a:spcPct val="0"/>
              </a:spcAft>
            </a:pPr>
            <a:r>
              <a:rPr lang="en-US" altLang="pt-BR" dirty="0">
                <a:latin typeface="+mj-lt"/>
                <a:ea typeface="Verdana" panose="020B0604030504040204" pitchFamily="34" charset="0"/>
                <a:cs typeface="Calibri" panose="020F0502020204030204" pitchFamily="34" charset="0"/>
              </a:rPr>
              <a:t>Design: Westinghouse</a:t>
            </a:r>
          </a:p>
          <a:p>
            <a:pPr defTabSz="457200" fontAlgn="base">
              <a:spcBef>
                <a:spcPct val="0"/>
              </a:spcBef>
              <a:spcAft>
                <a:spcPct val="0"/>
              </a:spcAft>
            </a:pPr>
            <a:r>
              <a:rPr lang="en-US" altLang="pt-BR" dirty="0">
                <a:latin typeface="+mj-lt"/>
                <a:ea typeface="Verdana" panose="020B0604030504040204" pitchFamily="34" charset="0"/>
                <a:cs typeface="Calibri" panose="020F0502020204030204" pitchFamily="34" charset="0"/>
              </a:rPr>
              <a:t>PWR - 2 loops</a:t>
            </a:r>
          </a:p>
          <a:p>
            <a:pPr marL="0" indent="0">
              <a:buNone/>
            </a:pPr>
            <a:endParaRPr lang="pt-BR" dirty="0"/>
          </a:p>
        </p:txBody>
      </p:sp>
      <p:pic>
        <p:nvPicPr>
          <p:cNvPr id="5" name="Imagem 4"/>
          <p:cNvPicPr>
            <a:picLocks noChangeAspect="1"/>
          </p:cNvPicPr>
          <p:nvPr/>
        </p:nvPicPr>
        <p:blipFill>
          <a:blip r:embed="rId2"/>
          <a:stretch>
            <a:fillRect/>
          </a:stretch>
        </p:blipFill>
        <p:spPr>
          <a:xfrm>
            <a:off x="6135394" y="1200442"/>
            <a:ext cx="5317848" cy="4491232"/>
          </a:xfrm>
          <a:prstGeom prst="rect">
            <a:avLst/>
          </a:prstGeom>
        </p:spPr>
      </p:pic>
    </p:spTree>
    <p:extLst>
      <p:ext uri="{BB962C8B-B14F-4D97-AF65-F5344CB8AC3E}">
        <p14:creationId xmlns:p14="http://schemas.microsoft.com/office/powerpoint/2010/main" val="227404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ea typeface="Verdana" panose="020B0604030504040204" pitchFamily="34" charset="0"/>
                <a:cs typeface="Arial" panose="020B0604020202020204" pitchFamily="34" charset="0"/>
              </a:rPr>
              <a:t>1.4 </a:t>
            </a:r>
            <a:r>
              <a:rPr lang="pt-BR" dirty="0" err="1">
                <a:ea typeface="Verdana" panose="020B0604030504040204" pitchFamily="34" charset="0"/>
                <a:cs typeface="Arial" panose="020B0604020202020204" pitchFamily="34" charset="0"/>
              </a:rPr>
              <a:t>Brazilian</a:t>
            </a:r>
            <a:r>
              <a:rPr lang="pt-BR" dirty="0">
                <a:ea typeface="Verdana" panose="020B0604030504040204" pitchFamily="34" charset="0"/>
                <a:cs typeface="Arial" panose="020B0604020202020204" pitchFamily="34" charset="0"/>
              </a:rPr>
              <a:t> Nuclear </a:t>
            </a:r>
            <a:r>
              <a:rPr lang="pt-BR" dirty="0" err="1">
                <a:ea typeface="Verdana" panose="020B0604030504040204" pitchFamily="34" charset="0"/>
                <a:cs typeface="Arial" panose="020B0604020202020204" pitchFamily="34" charset="0"/>
              </a:rPr>
              <a:t>Industry</a:t>
            </a:r>
            <a:endParaRPr lang="pt-BR" dirty="0"/>
          </a:p>
        </p:txBody>
      </p:sp>
      <p:grpSp>
        <p:nvGrpSpPr>
          <p:cNvPr id="32" name="Grupo 3"/>
          <p:cNvGrpSpPr/>
          <p:nvPr/>
        </p:nvGrpSpPr>
        <p:grpSpPr>
          <a:xfrm>
            <a:off x="2145024" y="1690688"/>
            <a:ext cx="7645278" cy="4274373"/>
            <a:chOff x="815154" y="482122"/>
            <a:chExt cx="7645278" cy="4435412"/>
          </a:xfrm>
        </p:grpSpPr>
        <p:cxnSp>
          <p:nvCxnSpPr>
            <p:cNvPr id="33" name="Conector reto 32"/>
            <p:cNvCxnSpPr>
              <a:cxnSpLocks/>
              <a:stCxn id="40" idx="2"/>
              <a:endCxn id="57" idx="2"/>
            </p:cNvCxnSpPr>
            <p:nvPr/>
          </p:nvCxnSpPr>
          <p:spPr>
            <a:xfrm>
              <a:off x="4722285" y="914170"/>
              <a:ext cx="2014" cy="26081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ector reto 33"/>
            <p:cNvCxnSpPr>
              <a:cxnSpLocks/>
              <a:endCxn id="49" idx="0"/>
            </p:cNvCxnSpPr>
            <p:nvPr/>
          </p:nvCxnSpPr>
          <p:spPr>
            <a:xfrm>
              <a:off x="1387823" y="1203598"/>
              <a:ext cx="3394"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H="1">
              <a:off x="2555777" y="1203598"/>
              <a:ext cx="5755" cy="9504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32658" y="1203598"/>
              <a:ext cx="3238" cy="18327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flipH="1">
              <a:off x="5757774" y="1203598"/>
              <a:ext cx="2355" cy="9504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a:off x="6873022" y="1203598"/>
              <a:ext cx="68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Conector reto 38"/>
            <p:cNvCxnSpPr>
              <a:cxnSpLocks/>
              <a:endCxn id="48" idx="2"/>
            </p:cNvCxnSpPr>
            <p:nvPr/>
          </p:nvCxnSpPr>
          <p:spPr>
            <a:xfrm>
              <a:off x="7953139" y="1203598"/>
              <a:ext cx="3238" cy="7047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Retângulo 39"/>
            <p:cNvSpPr/>
            <p:nvPr/>
          </p:nvSpPr>
          <p:spPr>
            <a:xfrm>
              <a:off x="4058387" y="482122"/>
              <a:ext cx="1327795" cy="432048"/>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b="1" dirty="0">
                  <a:solidFill>
                    <a:schemeClr val="tx1"/>
                  </a:solidFill>
                </a:rPr>
                <a:t>PRESIDENCY OF THE REPUBLIC</a:t>
              </a:r>
            </a:p>
          </p:txBody>
        </p:sp>
        <p:sp>
          <p:nvSpPr>
            <p:cNvPr id="41" name="Retângulo 40"/>
            <p:cNvSpPr/>
            <p:nvPr/>
          </p:nvSpPr>
          <p:spPr>
            <a:xfrm>
              <a:off x="5792902" y="725812"/>
              <a:ext cx="1008111" cy="432048"/>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000" b="1">
                  <a:solidFill>
                    <a:schemeClr val="tx1"/>
                  </a:solidFill>
                </a:rPr>
                <a:t>INSTITUTIONAL SECURITY OFFICE</a:t>
              </a:r>
            </a:p>
          </p:txBody>
        </p:sp>
        <p:sp>
          <p:nvSpPr>
            <p:cNvPr id="42" name="Retângulo 41"/>
            <p:cNvSpPr/>
            <p:nvPr/>
          </p:nvSpPr>
          <p:spPr>
            <a:xfrm>
              <a:off x="815154" y="1332318"/>
              <a:ext cx="1152127"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MINISTRY OF SCIENCE, TECHNOLOGY, INNOVATIONS AND COMMUNICATIONS</a:t>
              </a:r>
              <a:endParaRPr lang="pt-BR" sz="800" b="1">
                <a:solidFill>
                  <a:schemeClr val="tx1"/>
                </a:solidFill>
              </a:endParaRPr>
            </a:p>
          </p:txBody>
        </p:sp>
        <p:sp>
          <p:nvSpPr>
            <p:cNvPr id="43" name="Retângulo 42"/>
            <p:cNvSpPr/>
            <p:nvPr/>
          </p:nvSpPr>
          <p:spPr>
            <a:xfrm>
              <a:off x="2051720" y="133231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a:solidFill>
                    <a:schemeClr val="tx1"/>
                  </a:solidFill>
                </a:rPr>
                <a:t>MINISTRY OF THE ENVIRONMENT</a:t>
              </a:r>
            </a:p>
          </p:txBody>
        </p:sp>
        <p:sp>
          <p:nvSpPr>
            <p:cNvPr id="44" name="Retângulo 43"/>
            <p:cNvSpPr/>
            <p:nvPr/>
          </p:nvSpPr>
          <p:spPr>
            <a:xfrm>
              <a:off x="3131841" y="133231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a:solidFill>
                    <a:schemeClr val="tx1"/>
                  </a:solidFill>
                </a:rPr>
                <a:t>DEFENSE MINISTRY</a:t>
              </a:r>
            </a:p>
          </p:txBody>
        </p:sp>
        <p:sp>
          <p:nvSpPr>
            <p:cNvPr id="45" name="Retângulo 44"/>
            <p:cNvSpPr/>
            <p:nvPr/>
          </p:nvSpPr>
          <p:spPr>
            <a:xfrm>
              <a:off x="4211961" y="133231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MINISTRY OF MINES AND ENERGY</a:t>
              </a:r>
              <a:endParaRPr lang="pt-BR" sz="800" b="1">
                <a:solidFill>
                  <a:schemeClr val="tx1"/>
                </a:solidFill>
              </a:endParaRPr>
            </a:p>
          </p:txBody>
        </p:sp>
        <p:sp>
          <p:nvSpPr>
            <p:cNvPr id="46" name="Retângulo 45"/>
            <p:cNvSpPr/>
            <p:nvPr/>
          </p:nvSpPr>
          <p:spPr>
            <a:xfrm>
              <a:off x="5292081" y="133231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a:solidFill>
                    <a:schemeClr val="tx1"/>
                  </a:solidFill>
                </a:rPr>
                <a:t>MINISTRY OF EDUCATION</a:t>
              </a:r>
            </a:p>
          </p:txBody>
        </p:sp>
        <p:sp>
          <p:nvSpPr>
            <p:cNvPr id="47" name="Retângulo 46"/>
            <p:cNvSpPr/>
            <p:nvPr/>
          </p:nvSpPr>
          <p:spPr>
            <a:xfrm>
              <a:off x="6372201" y="133231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a:solidFill>
                    <a:schemeClr val="tx1"/>
                  </a:solidFill>
                </a:rPr>
                <a:t>MINISTRY OF HEALTH</a:t>
              </a:r>
            </a:p>
          </p:txBody>
        </p:sp>
        <p:sp>
          <p:nvSpPr>
            <p:cNvPr id="48" name="Retângulo 47"/>
            <p:cNvSpPr/>
            <p:nvPr/>
          </p:nvSpPr>
          <p:spPr>
            <a:xfrm>
              <a:off x="7452321" y="133231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a:solidFill>
                    <a:schemeClr val="tx1"/>
                  </a:solidFill>
                </a:rPr>
                <a:t>MINISTRY OF FOREIGN AFFAIRS</a:t>
              </a:r>
            </a:p>
          </p:txBody>
        </p:sp>
        <p:sp>
          <p:nvSpPr>
            <p:cNvPr id="49" name="Retângulo 48"/>
            <p:cNvSpPr/>
            <p:nvPr/>
          </p:nvSpPr>
          <p:spPr>
            <a:xfrm>
              <a:off x="887161" y="2139702"/>
              <a:ext cx="1008111" cy="576064"/>
            </a:xfrm>
            <a:prstGeom prst="rect">
              <a:avLst/>
            </a:prstGeom>
            <a:solidFill>
              <a:srgbClr val="F57B14"/>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err="1">
                  <a:solidFill>
                    <a:schemeClr val="tx1"/>
                  </a:solidFill>
                </a:rPr>
                <a:t>Regulatory</a:t>
              </a:r>
              <a:r>
                <a:rPr lang="pt-BR" sz="800" b="1">
                  <a:solidFill>
                    <a:schemeClr val="tx1"/>
                  </a:solidFill>
                </a:rPr>
                <a:t> </a:t>
              </a:r>
              <a:r>
                <a:rPr lang="pt-BR" sz="800" b="1" err="1">
                  <a:solidFill>
                    <a:schemeClr val="tx1"/>
                  </a:solidFill>
                </a:rPr>
                <a:t>Body</a:t>
              </a:r>
              <a:r>
                <a:rPr lang="pt-BR" sz="800" b="1">
                  <a:solidFill>
                    <a:schemeClr val="tx1"/>
                  </a:solidFill>
                </a:rPr>
                <a:t> (CNEN)</a:t>
              </a:r>
            </a:p>
          </p:txBody>
        </p:sp>
        <p:sp>
          <p:nvSpPr>
            <p:cNvPr id="50" name="Retângulo 49"/>
            <p:cNvSpPr/>
            <p:nvPr/>
          </p:nvSpPr>
          <p:spPr>
            <a:xfrm>
              <a:off x="2051720" y="2139702"/>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Brazilian Institute of the Environment (IBAMA)</a:t>
              </a:r>
              <a:endParaRPr lang="pt-BR" sz="800" b="1">
                <a:solidFill>
                  <a:schemeClr val="tx1"/>
                </a:solidFill>
              </a:endParaRPr>
            </a:p>
          </p:txBody>
        </p:sp>
        <p:sp>
          <p:nvSpPr>
            <p:cNvPr id="51" name="Retângulo 50"/>
            <p:cNvSpPr/>
            <p:nvPr/>
          </p:nvSpPr>
          <p:spPr>
            <a:xfrm>
              <a:off x="3131841" y="2139702"/>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Navy Nuclear Safety and Quality Agency -  </a:t>
              </a:r>
              <a:r>
                <a:rPr lang="en-US" sz="800" b="1" err="1">
                  <a:solidFill>
                    <a:schemeClr val="tx1"/>
                  </a:solidFill>
                </a:rPr>
                <a:t>AgNSNQ</a:t>
              </a:r>
              <a:endParaRPr lang="pt-BR" sz="800" b="1">
                <a:solidFill>
                  <a:schemeClr val="tx1"/>
                </a:solidFill>
              </a:endParaRPr>
            </a:p>
          </p:txBody>
        </p:sp>
        <p:sp>
          <p:nvSpPr>
            <p:cNvPr id="52" name="Retângulo 51"/>
            <p:cNvSpPr/>
            <p:nvPr/>
          </p:nvSpPr>
          <p:spPr>
            <a:xfrm>
              <a:off x="4211961" y="2139702"/>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err="1">
                  <a:solidFill>
                    <a:schemeClr val="tx1"/>
                  </a:solidFill>
                </a:rPr>
                <a:t>ENBPar</a:t>
              </a:r>
              <a:r>
                <a:rPr lang="pt-BR" sz="800" b="1">
                  <a:solidFill>
                    <a:schemeClr val="tx1"/>
                  </a:solidFill>
                </a:rPr>
                <a:t> (Eletronuclear </a:t>
              </a:r>
              <a:r>
                <a:rPr lang="pt-BR" sz="800" b="1" err="1">
                  <a:solidFill>
                    <a:schemeClr val="tx1"/>
                  </a:solidFill>
                </a:rPr>
                <a:t>and</a:t>
              </a:r>
              <a:r>
                <a:rPr lang="pt-BR" sz="800" b="1">
                  <a:solidFill>
                    <a:schemeClr val="tx1"/>
                  </a:solidFill>
                </a:rPr>
                <a:t> Itaipu)</a:t>
              </a:r>
            </a:p>
          </p:txBody>
        </p:sp>
        <p:sp>
          <p:nvSpPr>
            <p:cNvPr id="53" name="Retângulo 52"/>
            <p:cNvSpPr/>
            <p:nvPr/>
          </p:nvSpPr>
          <p:spPr>
            <a:xfrm>
              <a:off x="5288847" y="2139702"/>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err="1">
                  <a:solidFill>
                    <a:schemeClr val="tx1"/>
                  </a:solidFill>
                </a:rPr>
                <a:t>Universities</a:t>
              </a:r>
              <a:endParaRPr lang="pt-BR" sz="800" b="1">
                <a:solidFill>
                  <a:schemeClr val="tx1"/>
                </a:solidFill>
              </a:endParaRPr>
            </a:p>
          </p:txBody>
        </p:sp>
        <p:sp>
          <p:nvSpPr>
            <p:cNvPr id="54" name="Retângulo 53"/>
            <p:cNvSpPr/>
            <p:nvPr/>
          </p:nvSpPr>
          <p:spPr>
            <a:xfrm>
              <a:off x="6375783" y="2139702"/>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err="1">
                  <a:solidFill>
                    <a:schemeClr val="tx1"/>
                  </a:solidFill>
                </a:rPr>
                <a:t>Various</a:t>
              </a:r>
              <a:r>
                <a:rPr lang="pt-BR" sz="800" b="1">
                  <a:solidFill>
                    <a:schemeClr val="tx1"/>
                  </a:solidFill>
                </a:rPr>
                <a:t> </a:t>
              </a:r>
              <a:r>
                <a:rPr lang="pt-BR" sz="800" b="1" err="1">
                  <a:solidFill>
                    <a:schemeClr val="tx1"/>
                  </a:solidFill>
                </a:rPr>
                <a:t>Organizations</a:t>
              </a:r>
              <a:r>
                <a:rPr lang="pt-BR" sz="800" b="1">
                  <a:solidFill>
                    <a:schemeClr val="tx1"/>
                  </a:solidFill>
                </a:rPr>
                <a:t> </a:t>
              </a:r>
            </a:p>
          </p:txBody>
        </p:sp>
        <p:sp>
          <p:nvSpPr>
            <p:cNvPr id="55" name="Retângulo 54"/>
            <p:cNvSpPr/>
            <p:nvPr/>
          </p:nvSpPr>
          <p:spPr>
            <a:xfrm>
              <a:off x="4232340" y="3636688"/>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Brazilian Nuclear Industries (INB)</a:t>
              </a:r>
              <a:endParaRPr lang="pt-BR" sz="800" b="1">
                <a:solidFill>
                  <a:schemeClr val="tx1"/>
                </a:solidFill>
              </a:endParaRPr>
            </a:p>
          </p:txBody>
        </p:sp>
        <p:sp>
          <p:nvSpPr>
            <p:cNvPr id="56" name="Retângulo 55"/>
            <p:cNvSpPr/>
            <p:nvPr/>
          </p:nvSpPr>
          <p:spPr>
            <a:xfrm>
              <a:off x="4236386" y="4341470"/>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800" b="1">
                  <a:solidFill>
                    <a:schemeClr val="tx1"/>
                  </a:solidFill>
                </a:rPr>
                <a:t>Nuclebrás Heavy </a:t>
              </a:r>
              <a:r>
                <a:rPr lang="pt-BR" sz="800" b="1" err="1">
                  <a:solidFill>
                    <a:schemeClr val="tx1"/>
                  </a:solidFill>
                </a:rPr>
                <a:t>Equipment</a:t>
              </a:r>
              <a:r>
                <a:rPr lang="pt-BR" sz="800" b="1">
                  <a:solidFill>
                    <a:schemeClr val="tx1"/>
                  </a:solidFill>
                </a:rPr>
                <a:t> (NUCLEP)</a:t>
              </a:r>
            </a:p>
          </p:txBody>
        </p:sp>
        <p:sp>
          <p:nvSpPr>
            <p:cNvPr id="57" name="Retângulo 56"/>
            <p:cNvSpPr/>
            <p:nvPr/>
          </p:nvSpPr>
          <p:spPr>
            <a:xfrm>
              <a:off x="4220243" y="2946259"/>
              <a:ext cx="1008111" cy="576064"/>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ELETRONUCLEAR</a:t>
              </a:r>
              <a:endParaRPr lang="pt-BR" sz="800" b="1">
                <a:solidFill>
                  <a:schemeClr val="tx1"/>
                </a:solidFill>
              </a:endParaRPr>
            </a:p>
          </p:txBody>
        </p:sp>
        <p:cxnSp>
          <p:nvCxnSpPr>
            <p:cNvPr id="58" name="Conector reto 57"/>
            <p:cNvCxnSpPr/>
            <p:nvPr/>
          </p:nvCxnSpPr>
          <p:spPr>
            <a:xfrm>
              <a:off x="1391215" y="1203598"/>
              <a:ext cx="65619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flipH="1">
              <a:off x="4724297" y="1131590"/>
              <a:ext cx="106860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
        <p:nvSpPr>
          <p:cNvPr id="88" name="Retângulo 87">
            <a:extLst>
              <a:ext uri="{FF2B5EF4-FFF2-40B4-BE49-F238E27FC236}">
                <a16:creationId xmlns:a16="http://schemas.microsoft.com/office/drawing/2014/main" id="{6FC0F0C7-E68A-0CDC-78C2-F2212717A599}"/>
              </a:ext>
            </a:extLst>
          </p:cNvPr>
          <p:cNvSpPr/>
          <p:nvPr/>
        </p:nvSpPr>
        <p:spPr>
          <a:xfrm>
            <a:off x="4461711" y="4720261"/>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a:solidFill>
                  <a:schemeClr val="tx1"/>
                </a:solidFill>
              </a:rPr>
              <a:t>AMAZUL</a:t>
            </a:r>
            <a:endParaRPr lang="pt-BR" sz="800" b="1">
              <a:solidFill>
                <a:schemeClr val="tx1"/>
              </a:solidFill>
            </a:endParaRPr>
          </a:p>
        </p:txBody>
      </p:sp>
      <p:sp>
        <p:nvSpPr>
          <p:cNvPr id="89" name="Retângulo 88"/>
          <p:cNvSpPr/>
          <p:nvPr/>
        </p:nvSpPr>
        <p:spPr>
          <a:xfrm>
            <a:off x="4458472" y="4066577"/>
            <a:ext cx="1008111" cy="576064"/>
          </a:xfrm>
          <a:prstGeom prst="rect">
            <a:avLst/>
          </a:prstGeom>
          <a:solidFill>
            <a:srgbClr val="C9DCFD"/>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solidFill>
                  <a:schemeClr val="tx1"/>
                </a:solidFill>
              </a:rPr>
              <a:t>Navy Technological Center in São Paulo and </a:t>
            </a:r>
            <a:r>
              <a:rPr lang="en-US" sz="800" b="1" dirty="0" err="1">
                <a:solidFill>
                  <a:schemeClr val="tx1"/>
                </a:solidFill>
              </a:rPr>
              <a:t>Itaguai</a:t>
            </a:r>
            <a:endParaRPr lang="pt-BR" sz="800" b="1" dirty="0">
              <a:solidFill>
                <a:schemeClr val="tx1"/>
              </a:solidFill>
            </a:endParaRPr>
          </a:p>
        </p:txBody>
      </p:sp>
    </p:spTree>
    <p:extLst>
      <p:ext uri="{BB962C8B-B14F-4D97-AF65-F5344CB8AC3E}">
        <p14:creationId xmlns:p14="http://schemas.microsoft.com/office/powerpoint/2010/main" val="221543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ea typeface="Verdana" panose="020B0604030504040204" pitchFamily="34" charset="0"/>
                <a:cs typeface="Arial" panose="020B0604020202020204" pitchFamily="34" charset="0"/>
              </a:rPr>
              <a:t>2. Angra 1 – </a:t>
            </a:r>
            <a:r>
              <a:rPr lang="pt-BR" altLang="pt-BR" dirty="0" err="1">
                <a:ea typeface="Verdana" panose="020B0604030504040204" pitchFamily="34" charset="0"/>
                <a:cs typeface="Arial" panose="020B0604020202020204" pitchFamily="34" charset="0"/>
              </a:rPr>
              <a:t>Licensing</a:t>
            </a:r>
            <a:r>
              <a:rPr lang="pt-BR" altLang="pt-BR" dirty="0">
                <a:ea typeface="Verdana" panose="020B0604030504040204" pitchFamily="34" charset="0"/>
                <a:cs typeface="Arial" panose="020B0604020202020204" pitchFamily="34" charset="0"/>
              </a:rPr>
              <a:t> </a:t>
            </a:r>
            <a:r>
              <a:rPr lang="pt-BR" altLang="pt-BR" dirty="0" err="1">
                <a:ea typeface="Verdana" panose="020B0604030504040204" pitchFamily="34" charset="0"/>
                <a:cs typeface="Arial" panose="020B0604020202020204" pitchFamily="34" charset="0"/>
              </a:rPr>
              <a:t>Timeline</a:t>
            </a:r>
            <a:endParaRPr lang="pt-BR" dirty="0"/>
          </a:p>
        </p:txBody>
      </p:sp>
      <p:grpSp>
        <p:nvGrpSpPr>
          <p:cNvPr id="4" name="Grupo 4"/>
          <p:cNvGrpSpPr/>
          <p:nvPr/>
        </p:nvGrpSpPr>
        <p:grpSpPr>
          <a:xfrm>
            <a:off x="2989430" y="1979446"/>
            <a:ext cx="6213140" cy="2230581"/>
            <a:chOff x="515461" y="903939"/>
            <a:chExt cx="6213140" cy="2230581"/>
          </a:xfrm>
        </p:grpSpPr>
        <p:sp>
          <p:nvSpPr>
            <p:cNvPr id="5" name="AutoShape 77"/>
            <p:cNvSpPr>
              <a:spLocks noChangeArrowheads="1"/>
            </p:cNvSpPr>
            <p:nvPr/>
          </p:nvSpPr>
          <p:spPr bwMode="auto">
            <a:xfrm>
              <a:off x="515461" y="1231073"/>
              <a:ext cx="6213140" cy="545306"/>
            </a:xfrm>
            <a:prstGeom prst="rightArrow">
              <a:avLst>
                <a:gd name="adj1" fmla="val 50000"/>
                <a:gd name="adj2" fmla="val 25000"/>
              </a:avLst>
            </a:prstGeom>
            <a:solidFill>
              <a:srgbClr val="CCECFF"/>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sp>
          <p:nvSpPr>
            <p:cNvPr id="6" name="Rectangle 92"/>
            <p:cNvSpPr>
              <a:spLocks noChangeArrowheads="1"/>
            </p:cNvSpPr>
            <p:nvPr/>
          </p:nvSpPr>
          <p:spPr bwMode="auto">
            <a:xfrm>
              <a:off x="1224752" y="903939"/>
              <a:ext cx="3063743" cy="241023"/>
            </a:xfrm>
            <a:prstGeom prst="rect">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grpSp>
          <p:nvGrpSpPr>
            <p:cNvPr id="7" name="Group 7"/>
            <p:cNvGrpSpPr>
              <a:grpSpLocks/>
            </p:cNvGrpSpPr>
            <p:nvPr/>
          </p:nvGrpSpPr>
          <p:grpSpPr bwMode="auto">
            <a:xfrm>
              <a:off x="930807" y="1058851"/>
              <a:ext cx="255984" cy="246460"/>
              <a:chOff x="480" y="1033"/>
              <a:chExt cx="306" cy="207"/>
            </a:xfrm>
          </p:grpSpPr>
          <p:sp>
            <p:nvSpPr>
              <p:cNvPr id="35" name="AutoShape 8"/>
              <p:cNvSpPr>
                <a:spLocks noChangeArrowheads="1"/>
              </p:cNvSpPr>
              <p:nvPr/>
            </p:nvSpPr>
            <p:spPr bwMode="auto">
              <a:xfrm>
                <a:off x="480" y="1033"/>
                <a:ext cx="306" cy="207"/>
              </a:xfrm>
              <a:prstGeom prst="downArrow">
                <a:avLst>
                  <a:gd name="adj1" fmla="val 50000"/>
                  <a:gd name="adj2" fmla="val 25000"/>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sp>
            <p:nvSpPr>
              <p:cNvPr id="36" name="Text Box 9"/>
              <p:cNvSpPr txBox="1">
                <a:spLocks noChangeArrowheads="1"/>
              </p:cNvSpPr>
              <p:nvPr/>
            </p:nvSpPr>
            <p:spPr bwMode="auto">
              <a:xfrm>
                <a:off x="547" y="1040"/>
                <a:ext cx="1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FontTx/>
                  <a:buNone/>
                </a:pPr>
                <a:endParaRPr lang="pt-BR" altLang="pt-BR" sz="900">
                  <a:solidFill>
                    <a:schemeClr val="folHlink"/>
                  </a:solidFill>
                  <a:latin typeface="Arial" panose="020B0604020202020204" pitchFamily="34" charset="0"/>
                  <a:cs typeface="Arial" panose="020B0604020202020204" pitchFamily="34" charset="0"/>
                </a:endParaRPr>
              </a:p>
            </p:txBody>
          </p:sp>
        </p:grpSp>
        <p:grpSp>
          <p:nvGrpSpPr>
            <p:cNvPr id="8" name="Group 7"/>
            <p:cNvGrpSpPr>
              <a:grpSpLocks/>
            </p:cNvGrpSpPr>
            <p:nvPr/>
          </p:nvGrpSpPr>
          <p:grpSpPr bwMode="auto">
            <a:xfrm>
              <a:off x="4346886" y="1067185"/>
              <a:ext cx="255984" cy="246460"/>
              <a:chOff x="480" y="1033"/>
              <a:chExt cx="306" cy="207"/>
            </a:xfrm>
          </p:grpSpPr>
          <p:sp>
            <p:nvSpPr>
              <p:cNvPr id="33" name="AutoShape 8"/>
              <p:cNvSpPr>
                <a:spLocks noChangeArrowheads="1"/>
              </p:cNvSpPr>
              <p:nvPr/>
            </p:nvSpPr>
            <p:spPr bwMode="auto">
              <a:xfrm>
                <a:off x="480" y="1033"/>
                <a:ext cx="306" cy="207"/>
              </a:xfrm>
              <a:prstGeom prst="downArrow">
                <a:avLst>
                  <a:gd name="adj1" fmla="val 50000"/>
                  <a:gd name="adj2" fmla="val 25000"/>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sp>
            <p:nvSpPr>
              <p:cNvPr id="34" name="Text Box 9"/>
              <p:cNvSpPr txBox="1">
                <a:spLocks noChangeArrowheads="1"/>
              </p:cNvSpPr>
              <p:nvPr/>
            </p:nvSpPr>
            <p:spPr bwMode="auto">
              <a:xfrm>
                <a:off x="547" y="1040"/>
                <a:ext cx="1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FontTx/>
                  <a:buNone/>
                </a:pPr>
                <a:endParaRPr lang="pt-BR" altLang="pt-BR" sz="900">
                  <a:solidFill>
                    <a:schemeClr val="folHlink"/>
                  </a:solidFill>
                  <a:latin typeface="Arial" panose="020B0604020202020204" pitchFamily="34" charset="0"/>
                  <a:cs typeface="Arial" panose="020B0604020202020204" pitchFamily="34" charset="0"/>
                </a:endParaRPr>
              </a:p>
            </p:txBody>
          </p:sp>
        </p:grpSp>
        <p:sp>
          <p:nvSpPr>
            <p:cNvPr id="9" name="Rectangle 92"/>
            <p:cNvSpPr>
              <a:spLocks noChangeArrowheads="1"/>
            </p:cNvSpPr>
            <p:nvPr/>
          </p:nvSpPr>
          <p:spPr bwMode="auto">
            <a:xfrm>
              <a:off x="4589509" y="903939"/>
              <a:ext cx="1517139" cy="241023"/>
            </a:xfrm>
            <a:prstGeom prst="rect">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grpSp>
          <p:nvGrpSpPr>
            <p:cNvPr id="10" name="Group 7"/>
            <p:cNvGrpSpPr>
              <a:grpSpLocks/>
            </p:cNvGrpSpPr>
            <p:nvPr/>
          </p:nvGrpSpPr>
          <p:grpSpPr bwMode="auto">
            <a:xfrm>
              <a:off x="6142709" y="1064024"/>
              <a:ext cx="255984" cy="246460"/>
              <a:chOff x="480" y="1033"/>
              <a:chExt cx="306" cy="207"/>
            </a:xfrm>
          </p:grpSpPr>
          <p:sp>
            <p:nvSpPr>
              <p:cNvPr id="31" name="AutoShape 8"/>
              <p:cNvSpPr>
                <a:spLocks noChangeArrowheads="1"/>
              </p:cNvSpPr>
              <p:nvPr/>
            </p:nvSpPr>
            <p:spPr bwMode="auto">
              <a:xfrm>
                <a:off x="480" y="1033"/>
                <a:ext cx="306" cy="207"/>
              </a:xfrm>
              <a:prstGeom prst="downArrow">
                <a:avLst>
                  <a:gd name="adj1" fmla="val 50000"/>
                  <a:gd name="adj2" fmla="val 25000"/>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sp>
            <p:nvSpPr>
              <p:cNvPr id="32" name="Text Box 9"/>
              <p:cNvSpPr txBox="1">
                <a:spLocks noChangeArrowheads="1"/>
              </p:cNvSpPr>
              <p:nvPr/>
            </p:nvSpPr>
            <p:spPr bwMode="auto">
              <a:xfrm>
                <a:off x="547" y="1040"/>
                <a:ext cx="1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FontTx/>
                  <a:buNone/>
                </a:pPr>
                <a:endParaRPr lang="pt-BR" altLang="pt-BR" sz="900">
                  <a:solidFill>
                    <a:schemeClr val="folHlink"/>
                  </a:solidFill>
                  <a:latin typeface="Arial" panose="020B0604020202020204" pitchFamily="34" charset="0"/>
                  <a:cs typeface="Arial" panose="020B0604020202020204" pitchFamily="34" charset="0"/>
                </a:endParaRPr>
              </a:p>
            </p:txBody>
          </p:sp>
        </p:grpSp>
        <p:sp>
          <p:nvSpPr>
            <p:cNvPr id="11" name="Text Box 93"/>
            <p:cNvSpPr txBox="1">
              <a:spLocks noChangeArrowheads="1"/>
            </p:cNvSpPr>
            <p:nvPr/>
          </p:nvSpPr>
          <p:spPr bwMode="auto">
            <a:xfrm>
              <a:off x="1788922" y="916717"/>
              <a:ext cx="19271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algn="ctr">
                <a:spcBef>
                  <a:spcPct val="0"/>
                </a:spcBef>
                <a:buFont typeface="Wingdings" panose="05000000000000000000" pitchFamily="2" charset="2"/>
                <a:buChar char="ß"/>
              </a:pPr>
              <a:r>
                <a:rPr lang="pt-BR" altLang="pt-BR" sz="900" b="1">
                  <a:ea typeface="Verdana" panose="020B0604030504040204" pitchFamily="34" charset="0"/>
                  <a:cs typeface="Verdana" panose="020B0604030504040204" pitchFamily="34" charset="0"/>
                </a:rPr>
                <a:t> </a:t>
              </a:r>
              <a:r>
                <a:rPr lang="pt-BR" altLang="pt-BR" sz="900" b="1" err="1">
                  <a:ea typeface="Verdana" panose="020B0604030504040204" pitchFamily="34" charset="0"/>
                  <a:cs typeface="Verdana" panose="020B0604030504040204" pitchFamily="34" charset="0"/>
                </a:rPr>
                <a:t>Current</a:t>
              </a:r>
              <a:r>
                <a:rPr lang="pt-BR" altLang="pt-BR" sz="900" b="1">
                  <a:ea typeface="Verdana" panose="020B0604030504040204" pitchFamily="34" charset="0"/>
                  <a:cs typeface="Verdana" panose="020B0604030504040204" pitchFamily="34" charset="0"/>
                </a:rPr>
                <a:t> </a:t>
              </a:r>
              <a:r>
                <a:rPr lang="pt-BR" altLang="pt-BR" sz="900" b="1" err="1">
                  <a:ea typeface="Verdana" panose="020B0604030504040204" pitchFamily="34" charset="0"/>
                  <a:cs typeface="Verdana" panose="020B0604030504040204" pitchFamily="34" charset="0"/>
                </a:rPr>
                <a:t>License</a:t>
              </a:r>
              <a:r>
                <a:rPr lang="pt-BR" altLang="pt-BR" sz="900" b="1">
                  <a:ea typeface="Verdana" panose="020B0604030504040204" pitchFamily="34" charset="0"/>
                  <a:cs typeface="Verdana" panose="020B0604030504040204" pitchFamily="34" charset="0"/>
                </a:rPr>
                <a:t> </a:t>
              </a:r>
              <a:r>
                <a:rPr lang="pt-BR" altLang="pt-BR" sz="900" b="1">
                  <a:ea typeface="Verdana" panose="020B0604030504040204" pitchFamily="34" charset="0"/>
                  <a:cs typeface="Verdana" panose="020B0604030504040204" pitchFamily="34" charset="0"/>
                  <a:sym typeface="Wingdings" panose="05000000000000000000" pitchFamily="2" charset="2"/>
                </a:rPr>
                <a:t></a:t>
              </a:r>
              <a:endParaRPr lang="en-US" altLang="pt-BR" sz="900" b="1">
                <a:ea typeface="Verdana" panose="020B0604030504040204" pitchFamily="34" charset="0"/>
                <a:cs typeface="Verdana" panose="020B0604030504040204" pitchFamily="34" charset="0"/>
              </a:endParaRPr>
            </a:p>
          </p:txBody>
        </p:sp>
        <p:sp>
          <p:nvSpPr>
            <p:cNvPr id="12" name="Text Box 93"/>
            <p:cNvSpPr txBox="1">
              <a:spLocks noChangeArrowheads="1"/>
            </p:cNvSpPr>
            <p:nvPr/>
          </p:nvSpPr>
          <p:spPr bwMode="auto">
            <a:xfrm>
              <a:off x="4675123" y="922896"/>
              <a:ext cx="13321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algn="ctr">
                <a:spcBef>
                  <a:spcPct val="0"/>
                </a:spcBef>
                <a:buFont typeface="Wingdings" panose="05000000000000000000" pitchFamily="2" charset="2"/>
                <a:buChar char="ß"/>
              </a:pPr>
              <a:r>
                <a:rPr lang="pt-BR" altLang="pt-BR" sz="900" b="1">
                  <a:ea typeface="Verdana" panose="020B0604030504040204" pitchFamily="34" charset="0"/>
                  <a:cs typeface="Verdana" panose="020B0604030504040204" pitchFamily="34" charset="0"/>
                </a:rPr>
                <a:t> </a:t>
              </a:r>
              <a:r>
                <a:rPr lang="pt-BR" altLang="pt-BR" sz="900" b="1" err="1">
                  <a:ea typeface="Verdana" panose="020B0604030504040204" pitchFamily="34" charset="0"/>
                  <a:cs typeface="Verdana" panose="020B0604030504040204" pitchFamily="34" charset="0"/>
                </a:rPr>
                <a:t>Extended</a:t>
              </a:r>
              <a:r>
                <a:rPr lang="pt-BR" altLang="pt-BR" sz="900" b="1">
                  <a:ea typeface="Verdana" panose="020B0604030504040204" pitchFamily="34" charset="0"/>
                  <a:cs typeface="Verdana" panose="020B0604030504040204" pitchFamily="34" charset="0"/>
                </a:rPr>
                <a:t> Life</a:t>
              </a:r>
              <a:r>
                <a:rPr lang="pt-BR" altLang="pt-BR" sz="900" b="1">
                  <a:ea typeface="Verdana" panose="020B0604030504040204" pitchFamily="34" charset="0"/>
                  <a:cs typeface="Verdana" panose="020B0604030504040204" pitchFamily="34" charset="0"/>
                  <a:sym typeface="Wingdings" panose="05000000000000000000" pitchFamily="2" charset="2"/>
                </a:rPr>
                <a:t></a:t>
              </a:r>
              <a:endParaRPr lang="en-US" altLang="pt-BR" sz="900" b="1">
                <a:ea typeface="Verdana" panose="020B0604030504040204" pitchFamily="34" charset="0"/>
                <a:cs typeface="Verdana" panose="020B0604030504040204" pitchFamily="34" charset="0"/>
              </a:endParaRPr>
            </a:p>
          </p:txBody>
        </p:sp>
        <p:sp>
          <p:nvSpPr>
            <p:cNvPr id="13" name="CaixaDeTexto 12"/>
            <p:cNvSpPr txBox="1"/>
            <p:nvPr/>
          </p:nvSpPr>
          <p:spPr>
            <a:xfrm>
              <a:off x="792084" y="1408013"/>
              <a:ext cx="511679" cy="230832"/>
            </a:xfrm>
            <a:prstGeom prst="rect">
              <a:avLst/>
            </a:prstGeom>
            <a:noFill/>
          </p:spPr>
          <p:txBody>
            <a:bodyPr wrap="none" rtlCol="0">
              <a:spAutoFit/>
            </a:bodyPr>
            <a:lstStyle/>
            <a:p>
              <a:r>
                <a:rPr lang="pt-BR" sz="900" b="1">
                  <a:latin typeface="Verdana" panose="020B0604030504040204" pitchFamily="34" charset="0"/>
                  <a:ea typeface="Verdana" panose="020B0604030504040204" pitchFamily="34" charset="0"/>
                  <a:cs typeface="Verdana" panose="020B0604030504040204" pitchFamily="34" charset="0"/>
                </a:rPr>
                <a:t>1985</a:t>
              </a:r>
            </a:p>
          </p:txBody>
        </p:sp>
        <p:sp>
          <p:nvSpPr>
            <p:cNvPr id="16" name="CaixaDeTexto 15"/>
            <p:cNvSpPr txBox="1"/>
            <p:nvPr/>
          </p:nvSpPr>
          <p:spPr>
            <a:xfrm>
              <a:off x="3761461" y="1408013"/>
              <a:ext cx="511679" cy="230832"/>
            </a:xfrm>
            <a:prstGeom prst="rect">
              <a:avLst/>
            </a:prstGeom>
            <a:noFill/>
          </p:spPr>
          <p:txBody>
            <a:bodyPr wrap="none" rtlCol="0">
              <a:spAutoFit/>
            </a:bodyPr>
            <a:lstStyle/>
            <a:p>
              <a:r>
                <a:rPr lang="pt-BR" sz="900" b="1">
                  <a:latin typeface="Verdana" panose="020B0604030504040204" pitchFamily="34" charset="0"/>
                  <a:ea typeface="Verdana" panose="020B0604030504040204" pitchFamily="34" charset="0"/>
                  <a:cs typeface="Verdana" panose="020B0604030504040204" pitchFamily="34" charset="0"/>
                </a:rPr>
                <a:t>2019</a:t>
              </a:r>
            </a:p>
          </p:txBody>
        </p:sp>
        <p:sp>
          <p:nvSpPr>
            <p:cNvPr id="17" name="CaixaDeTexto 16"/>
            <p:cNvSpPr txBox="1"/>
            <p:nvPr/>
          </p:nvSpPr>
          <p:spPr>
            <a:xfrm>
              <a:off x="4220147" y="1412207"/>
              <a:ext cx="511679" cy="230832"/>
            </a:xfrm>
            <a:prstGeom prst="rect">
              <a:avLst/>
            </a:prstGeom>
            <a:noFill/>
          </p:spPr>
          <p:txBody>
            <a:bodyPr wrap="none" rtlCol="0">
              <a:spAutoFit/>
            </a:bodyPr>
            <a:lstStyle/>
            <a:p>
              <a:r>
                <a:rPr lang="pt-BR" sz="900" b="1">
                  <a:latin typeface="Verdana" panose="020B0604030504040204" pitchFamily="34" charset="0"/>
                  <a:ea typeface="Verdana" panose="020B0604030504040204" pitchFamily="34" charset="0"/>
                  <a:cs typeface="Verdana" panose="020B0604030504040204" pitchFamily="34" charset="0"/>
                </a:rPr>
                <a:t>2024</a:t>
              </a:r>
            </a:p>
          </p:txBody>
        </p:sp>
        <p:sp>
          <p:nvSpPr>
            <p:cNvPr id="18" name="CaixaDeTexto 17"/>
            <p:cNvSpPr txBox="1"/>
            <p:nvPr/>
          </p:nvSpPr>
          <p:spPr>
            <a:xfrm>
              <a:off x="6017036" y="1410269"/>
              <a:ext cx="511679" cy="230832"/>
            </a:xfrm>
            <a:prstGeom prst="rect">
              <a:avLst/>
            </a:prstGeom>
            <a:noFill/>
          </p:spPr>
          <p:txBody>
            <a:bodyPr wrap="none" rtlCol="0">
              <a:spAutoFit/>
            </a:bodyPr>
            <a:lstStyle/>
            <a:p>
              <a:r>
                <a:rPr lang="pt-BR" sz="900" b="1">
                  <a:latin typeface="Verdana" panose="020B0604030504040204" pitchFamily="34" charset="0"/>
                  <a:ea typeface="Verdana" panose="020B0604030504040204" pitchFamily="34" charset="0"/>
                  <a:cs typeface="Verdana" panose="020B0604030504040204" pitchFamily="34" charset="0"/>
                </a:rPr>
                <a:t>2044</a:t>
              </a:r>
            </a:p>
          </p:txBody>
        </p:sp>
        <p:sp>
          <p:nvSpPr>
            <p:cNvPr id="25" name="Rectangle 92"/>
            <p:cNvSpPr>
              <a:spLocks noChangeArrowheads="1"/>
            </p:cNvSpPr>
            <p:nvPr/>
          </p:nvSpPr>
          <p:spPr bwMode="auto">
            <a:xfrm>
              <a:off x="3264589" y="2796442"/>
              <a:ext cx="1517139" cy="338078"/>
            </a:xfrm>
            <a:prstGeom prst="rect">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pt-BR" altLang="pt-BR" sz="900" b="1" dirty="0" err="1">
                  <a:ea typeface="Verdana" panose="020B0604030504040204" pitchFamily="34" charset="0"/>
                  <a:cs typeface="Verdana" panose="020B0604030504040204" pitchFamily="34" charset="0"/>
                </a:rPr>
                <a:t>License</a:t>
              </a:r>
              <a:r>
                <a:rPr lang="pt-BR" altLang="pt-BR" sz="900" b="1" dirty="0">
                  <a:ea typeface="Verdana" panose="020B0604030504040204" pitchFamily="34" charset="0"/>
                  <a:cs typeface="Verdana" panose="020B0604030504040204" pitchFamily="34" charset="0"/>
                </a:rPr>
                <a:t> </a:t>
              </a:r>
              <a:r>
                <a:rPr lang="pt-BR" altLang="pt-BR" sz="900" b="1" dirty="0" err="1">
                  <a:ea typeface="Verdana" panose="020B0604030504040204" pitchFamily="34" charset="0"/>
                  <a:cs typeface="Verdana" panose="020B0604030504040204" pitchFamily="34" charset="0"/>
                </a:rPr>
                <a:t>Renewal</a:t>
              </a:r>
              <a:r>
                <a:rPr lang="pt-BR" altLang="pt-BR" sz="900" b="1" dirty="0">
                  <a:ea typeface="Verdana" panose="020B0604030504040204" pitchFamily="34" charset="0"/>
                  <a:cs typeface="Verdana" panose="020B0604030504040204" pitchFamily="34" charset="0"/>
                </a:rPr>
                <a:t> </a:t>
              </a:r>
            </a:p>
            <a:p>
              <a:pPr algn="ctr" eaLnBrk="1" hangingPunct="1">
                <a:spcBef>
                  <a:spcPct val="0"/>
                </a:spcBef>
                <a:buFontTx/>
                <a:buNone/>
              </a:pPr>
              <a:r>
                <a:rPr lang="pt-BR" altLang="pt-BR" sz="900" b="1" dirty="0" err="1">
                  <a:ea typeface="Verdana" panose="020B0604030504040204" pitchFamily="34" charset="0"/>
                  <a:cs typeface="Verdana" panose="020B0604030504040204" pitchFamily="34" charset="0"/>
                </a:rPr>
                <a:t>Process</a:t>
              </a:r>
              <a:endParaRPr lang="pt-BR" altLang="pt-BR" sz="900" b="1" dirty="0">
                <a:ea typeface="Verdana" panose="020B0604030504040204" pitchFamily="34" charset="0"/>
                <a:cs typeface="Verdana" panose="020B0604030504040204" pitchFamily="34" charset="0"/>
              </a:endParaRPr>
            </a:p>
          </p:txBody>
        </p:sp>
        <p:sp>
          <p:nvSpPr>
            <p:cNvPr id="26" name="AutoShape 8"/>
            <p:cNvSpPr>
              <a:spLocks noChangeArrowheads="1"/>
            </p:cNvSpPr>
            <p:nvPr/>
          </p:nvSpPr>
          <p:spPr bwMode="auto">
            <a:xfrm rot="10800000">
              <a:off x="3925152" y="1689259"/>
              <a:ext cx="205985" cy="1109172"/>
            </a:xfrm>
            <a:prstGeom prst="downArrow">
              <a:avLst>
                <a:gd name="adj1" fmla="val 50000"/>
                <a:gd name="adj2" fmla="val 25000"/>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pt-BR" altLang="pt-BR" sz="900">
                <a:latin typeface="Arial" panose="020B0604020202020204" pitchFamily="34" charset="0"/>
                <a:cs typeface="Arial" panose="020B0604020202020204" pitchFamily="34" charset="0"/>
              </a:endParaRPr>
            </a:p>
          </p:txBody>
        </p:sp>
      </p:grpSp>
      <p:sp>
        <p:nvSpPr>
          <p:cNvPr id="37" name="CaixaDeTexto 36"/>
          <p:cNvSpPr txBox="1"/>
          <p:nvPr/>
        </p:nvSpPr>
        <p:spPr>
          <a:xfrm>
            <a:off x="2473964" y="4887721"/>
            <a:ext cx="3925156" cy="738664"/>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latin typeface="+mj-lt"/>
                <a:ea typeface="Verdana" panose="020B0604030504040204" pitchFamily="34" charset="0"/>
                <a:cs typeface="Verdana" panose="020B0604030504040204" pitchFamily="34" charset="0"/>
              </a:rPr>
              <a:t>1985 – Start </a:t>
            </a:r>
            <a:r>
              <a:rPr lang="pt-BR" sz="1400" dirty="0" err="1">
                <a:latin typeface="+mj-lt"/>
                <a:ea typeface="Verdana" panose="020B0604030504040204" pitchFamily="34" charset="0"/>
                <a:cs typeface="Verdana" panose="020B0604030504040204" pitchFamily="34" charset="0"/>
              </a:rPr>
              <a:t>of</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commercial</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operation</a:t>
            </a:r>
            <a:endParaRPr lang="pt-BR" sz="1400" dirty="0">
              <a:latin typeface="+mj-lt"/>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pt-BR" sz="1400" dirty="0">
              <a:latin typeface="+mj-lt"/>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400" dirty="0">
                <a:latin typeface="+mj-lt"/>
                <a:ea typeface="Verdana" panose="020B0604030504040204" pitchFamily="34" charset="0"/>
                <a:cs typeface="Verdana" panose="020B0604030504040204" pitchFamily="34" charset="0"/>
              </a:rPr>
              <a:t>2019 – </a:t>
            </a:r>
            <a:r>
              <a:rPr lang="pt-BR" sz="1400" dirty="0" err="1">
                <a:latin typeface="+mj-lt"/>
                <a:ea typeface="Verdana" panose="020B0604030504040204" pitchFamily="34" charset="0"/>
                <a:cs typeface="Verdana" panose="020B0604030504040204" pitchFamily="34" charset="0"/>
              </a:rPr>
              <a:t>License</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Renewal</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Application</a:t>
            </a:r>
            <a:endParaRPr lang="pt-BR" sz="1400" dirty="0">
              <a:latin typeface="+mj-lt"/>
              <a:ea typeface="Verdana" panose="020B0604030504040204" pitchFamily="34" charset="0"/>
              <a:cs typeface="Verdana" panose="020B0604030504040204" pitchFamily="34" charset="0"/>
            </a:endParaRPr>
          </a:p>
        </p:txBody>
      </p:sp>
      <p:sp>
        <p:nvSpPr>
          <p:cNvPr id="38" name="CaixaDeTexto 37"/>
          <p:cNvSpPr txBox="1"/>
          <p:nvPr/>
        </p:nvSpPr>
        <p:spPr>
          <a:xfrm>
            <a:off x="6999040" y="4887721"/>
            <a:ext cx="3574201" cy="954107"/>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latin typeface="+mj-lt"/>
                <a:ea typeface="Verdana" panose="020B0604030504040204" pitchFamily="34" charset="0"/>
                <a:cs typeface="Verdana" panose="020B0604030504040204" pitchFamily="34" charset="0"/>
              </a:rPr>
              <a:t>2024 – </a:t>
            </a:r>
            <a:r>
              <a:rPr lang="pt-BR" sz="1400" dirty="0" err="1">
                <a:latin typeface="+mj-lt"/>
                <a:ea typeface="Verdana" panose="020B0604030504040204" pitchFamily="34" charset="0"/>
                <a:cs typeface="Verdana" panose="020B0604030504040204" pitchFamily="34" charset="0"/>
              </a:rPr>
              <a:t>Expiration</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of</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current</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license</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and</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beginning</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of</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extended</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life</a:t>
            </a:r>
            <a:r>
              <a:rPr lang="pt-BR" sz="1400" dirty="0">
                <a:latin typeface="+mj-lt"/>
                <a:ea typeface="Verdana" panose="020B0604030504040204" pitchFamily="34" charset="0"/>
                <a:cs typeface="Verdana" panose="020B0604030504040204" pitchFamily="34" charset="0"/>
              </a:rPr>
              <a:t> for 20 Years</a:t>
            </a:r>
          </a:p>
          <a:p>
            <a:pPr marL="285750" indent="-285750" algn="just">
              <a:buFont typeface="Arial" panose="020B0604020202020204" pitchFamily="34" charset="0"/>
              <a:buChar char="•"/>
            </a:pPr>
            <a:endParaRPr lang="pt-BR" sz="1400" dirty="0">
              <a:latin typeface="+mj-lt"/>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400" dirty="0">
                <a:latin typeface="+mj-lt"/>
                <a:ea typeface="Verdana" panose="020B0604030504040204" pitchFamily="34" charset="0"/>
                <a:cs typeface="Verdana" panose="020B0604030504040204" pitchFamily="34" charset="0"/>
              </a:rPr>
              <a:t>2044 – </a:t>
            </a:r>
            <a:r>
              <a:rPr lang="pt-BR" sz="1400" dirty="0" err="1">
                <a:latin typeface="+mj-lt"/>
                <a:ea typeface="Verdana" panose="020B0604030504040204" pitchFamily="34" charset="0"/>
                <a:cs typeface="Verdana" panose="020B0604030504040204" pitchFamily="34" charset="0"/>
              </a:rPr>
              <a:t>Expiration</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of</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renewed</a:t>
            </a:r>
            <a:r>
              <a:rPr lang="pt-BR" sz="1400" dirty="0">
                <a:latin typeface="+mj-lt"/>
                <a:ea typeface="Verdana" panose="020B0604030504040204" pitchFamily="34" charset="0"/>
                <a:cs typeface="Verdana" panose="020B0604030504040204" pitchFamily="34" charset="0"/>
              </a:rPr>
              <a:t> </a:t>
            </a:r>
            <a:r>
              <a:rPr lang="pt-BR" sz="1400" dirty="0" err="1">
                <a:latin typeface="+mj-lt"/>
                <a:ea typeface="Verdana" panose="020B0604030504040204" pitchFamily="34" charset="0"/>
                <a:cs typeface="Verdana" panose="020B0604030504040204" pitchFamily="34" charset="0"/>
              </a:rPr>
              <a:t>license</a:t>
            </a:r>
            <a:endParaRPr lang="pt-BR" sz="14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900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ea typeface="Verdana" panose="020B0604030504040204" pitchFamily="34" charset="0"/>
                <a:cs typeface="Verdana" panose="020B0604030504040204" pitchFamily="34" charset="0"/>
              </a:rPr>
              <a:t>3. DGE.O – Ageing Management Department </a:t>
            </a:r>
            <a:endParaRPr lang="pt-BR" dirty="0"/>
          </a:p>
        </p:txBody>
      </p:sp>
      <p:graphicFrame>
        <p:nvGraphicFramePr>
          <p:cNvPr id="3" name="Diagrama 2"/>
          <p:cNvGraphicFramePr/>
          <p:nvPr>
            <p:extLst>
              <p:ext uri="{D42A27DB-BD31-4B8C-83A1-F6EECF244321}">
                <p14:modId xmlns:p14="http://schemas.microsoft.com/office/powerpoint/2010/main" val="18054647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9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619792" cy="1325563"/>
          </a:xfrm>
        </p:spPr>
        <p:txBody>
          <a:bodyPr>
            <a:normAutofit/>
          </a:bodyPr>
          <a:lstStyle/>
          <a:p>
            <a:r>
              <a:rPr lang="pt-BR" altLang="pt-BR" dirty="0">
                <a:ea typeface="Tahoma" panose="020B0604030504040204" pitchFamily="34" charset="0"/>
                <a:cs typeface="Arial" panose="020B0604020202020204" pitchFamily="34" charset="0"/>
              </a:rPr>
              <a:t>4.  </a:t>
            </a:r>
            <a:r>
              <a:rPr lang="pt-BR" altLang="pt-BR" dirty="0" err="1">
                <a:ea typeface="Tahoma" panose="020B0604030504040204" pitchFamily="34" charset="0"/>
                <a:cs typeface="Arial" panose="020B0604020202020204" pitchFamily="34" charset="0"/>
              </a:rPr>
              <a:t>Ageing</a:t>
            </a:r>
            <a:r>
              <a:rPr lang="pt-BR" altLang="pt-BR" dirty="0">
                <a:ea typeface="Tahoma" panose="020B0604030504040204" pitchFamily="34" charset="0"/>
                <a:cs typeface="Arial" panose="020B0604020202020204" pitchFamily="34" charset="0"/>
              </a:rPr>
              <a:t> Management </a:t>
            </a:r>
            <a:r>
              <a:rPr lang="pt-BR" altLang="pt-BR" dirty="0" err="1">
                <a:ea typeface="Tahoma" panose="020B0604030504040204" pitchFamily="34" charset="0"/>
                <a:cs typeface="Arial" panose="020B0604020202020204" pitchFamily="34" charset="0"/>
              </a:rPr>
              <a:t>Programmes</a:t>
            </a:r>
            <a:r>
              <a:rPr lang="pt-BR" altLang="pt-BR" dirty="0">
                <a:ea typeface="Tahoma" panose="020B0604030504040204" pitchFamily="34" charset="0"/>
                <a:cs typeface="Arial" panose="020B0604020202020204" pitchFamily="34" charset="0"/>
              </a:rPr>
              <a:t> (AMP)</a:t>
            </a:r>
            <a:endParaRPr lang="pt-BR" dirty="0"/>
          </a:p>
        </p:txBody>
      </p:sp>
      <p:sp>
        <p:nvSpPr>
          <p:cNvPr id="3" name="Espaço Reservado para Conteúdo 2"/>
          <p:cNvSpPr>
            <a:spLocks noGrp="1"/>
          </p:cNvSpPr>
          <p:nvPr>
            <p:ph idx="1"/>
          </p:nvPr>
        </p:nvSpPr>
        <p:spPr>
          <a:xfrm>
            <a:off x="838200" y="1690689"/>
            <a:ext cx="10515600" cy="1408112"/>
          </a:xfrm>
        </p:spPr>
        <p:txBody>
          <a:bodyPr/>
          <a:lstStyle/>
          <a:p>
            <a:pPr algn="just"/>
            <a:r>
              <a:rPr lang="en-US" sz="2000" dirty="0">
                <a:latin typeface="+mj-lt"/>
                <a:cs typeface="Arial" charset="0"/>
              </a:rPr>
              <a:t>Set of programs, procedures and plans that aim to guarantee the integrity and functional capacity of structures, systems and components important for safety, through actions that control the effects of aging, in such a way that the bases of licensing are maintained for the period of validity of the license for current operation as well as for the intended period of plant life extension.</a:t>
            </a:r>
            <a:endParaRPr lang="pt-BR" altLang="pt-BR" sz="2000" dirty="0">
              <a:latin typeface="+mj-lt"/>
              <a:cs typeface="Arial" charset="0"/>
            </a:endParaRPr>
          </a:p>
          <a:p>
            <a:pPr marL="0" indent="0">
              <a:buNone/>
            </a:pPr>
            <a:endParaRPr lang="pt-BR" dirty="0"/>
          </a:p>
        </p:txBody>
      </p:sp>
      <p:grpSp>
        <p:nvGrpSpPr>
          <p:cNvPr id="4" name="Grupo 5"/>
          <p:cNvGrpSpPr/>
          <p:nvPr/>
        </p:nvGrpSpPr>
        <p:grpSpPr>
          <a:xfrm>
            <a:off x="2371906" y="3098801"/>
            <a:ext cx="4844260" cy="2989183"/>
            <a:chOff x="0" y="0"/>
            <a:chExt cx="5472789" cy="2765662"/>
          </a:xfrm>
        </p:grpSpPr>
        <p:sp>
          <p:nvSpPr>
            <p:cNvPr id="5" name="Seta dobrada 19"/>
            <p:cNvSpPr/>
            <p:nvPr/>
          </p:nvSpPr>
          <p:spPr>
            <a:xfrm rot="5400000">
              <a:off x="2408830" y="825689"/>
              <a:ext cx="509905" cy="415290"/>
            </a:xfrm>
            <a:prstGeom prst="bentArrow">
              <a:avLst>
                <a:gd name="adj1" fmla="val 19807"/>
                <a:gd name="adj2" fmla="val 25000"/>
                <a:gd name="adj3" fmla="val 25000"/>
                <a:gd name="adj4" fmla="val 43750"/>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6" name="Caixa de Texto 2"/>
            <p:cNvSpPr txBox="1">
              <a:spLocks noChangeArrowheads="1"/>
            </p:cNvSpPr>
            <p:nvPr/>
          </p:nvSpPr>
          <p:spPr bwMode="auto">
            <a:xfrm>
              <a:off x="1269242" y="648268"/>
              <a:ext cx="1190625" cy="34290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pt-BR" sz="900">
                  <a:solidFill>
                    <a:schemeClr val="tx1"/>
                  </a:solidFill>
                </a:rPr>
                <a:t>Passive</a:t>
              </a:r>
              <a:r>
                <a:rPr lang="pt-BR" sz="825"/>
                <a:t> </a:t>
              </a:r>
            </a:p>
          </p:txBody>
        </p:sp>
        <p:sp>
          <p:nvSpPr>
            <p:cNvPr id="7" name="Caixa de Texto 2"/>
            <p:cNvSpPr txBox="1">
              <a:spLocks noChangeArrowheads="1"/>
            </p:cNvSpPr>
            <p:nvPr/>
          </p:nvSpPr>
          <p:spPr bwMode="auto">
            <a:xfrm>
              <a:off x="3903260" y="648268"/>
              <a:ext cx="1209675" cy="34290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endParaRPr lang="pt-BR" sz="900"/>
            </a:p>
            <a:p>
              <a:r>
                <a:rPr lang="pt-BR" sz="900">
                  <a:solidFill>
                    <a:schemeClr val="tx1"/>
                  </a:solidFill>
                </a:rPr>
                <a:t>Active</a:t>
              </a:r>
            </a:p>
            <a:p>
              <a:r>
                <a:rPr lang="pt-BR" sz="900"/>
                <a:t> </a:t>
              </a:r>
            </a:p>
          </p:txBody>
        </p:sp>
        <p:sp>
          <p:nvSpPr>
            <p:cNvPr id="8" name="Caixa de Texto 2"/>
            <p:cNvSpPr txBox="1">
              <a:spLocks noChangeArrowheads="1"/>
            </p:cNvSpPr>
            <p:nvPr/>
          </p:nvSpPr>
          <p:spPr bwMode="auto">
            <a:xfrm>
              <a:off x="341194" y="1303361"/>
              <a:ext cx="1228725" cy="34290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endParaRPr lang="pt-BR" sz="900"/>
            </a:p>
            <a:p>
              <a:r>
                <a:rPr lang="pt-BR" sz="900" err="1">
                  <a:solidFill>
                    <a:schemeClr val="tx1"/>
                  </a:solidFill>
                </a:rPr>
                <a:t>Long</a:t>
              </a:r>
              <a:r>
                <a:rPr lang="pt-BR" sz="900">
                  <a:solidFill>
                    <a:schemeClr val="tx1"/>
                  </a:solidFill>
                </a:rPr>
                <a:t> </a:t>
              </a:r>
              <a:r>
                <a:rPr lang="pt-BR" sz="900" err="1">
                  <a:solidFill>
                    <a:schemeClr val="tx1"/>
                  </a:solidFill>
                </a:rPr>
                <a:t>lived</a:t>
              </a:r>
              <a:endParaRPr lang="pt-BR" sz="900">
                <a:solidFill>
                  <a:schemeClr val="tx1"/>
                </a:solidFill>
              </a:endParaRPr>
            </a:p>
            <a:p>
              <a:r>
                <a:rPr lang="pt-BR" sz="900"/>
                <a:t> </a:t>
              </a:r>
            </a:p>
          </p:txBody>
        </p:sp>
        <p:sp>
          <p:nvSpPr>
            <p:cNvPr id="9" name="Caixa de Texto 2"/>
            <p:cNvSpPr txBox="1">
              <a:spLocks noChangeArrowheads="1"/>
            </p:cNvSpPr>
            <p:nvPr/>
          </p:nvSpPr>
          <p:spPr bwMode="auto">
            <a:xfrm>
              <a:off x="2169994" y="1303361"/>
              <a:ext cx="1219200" cy="34290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endParaRPr lang="pt-BR" sz="900" dirty="0"/>
            </a:p>
            <a:p>
              <a:r>
                <a:rPr lang="pt-BR" sz="900" dirty="0">
                  <a:solidFill>
                    <a:schemeClr val="tx1"/>
                  </a:solidFill>
                </a:rPr>
                <a:t>Non </a:t>
              </a:r>
              <a:r>
                <a:rPr lang="pt-BR" sz="900" dirty="0" err="1">
                  <a:solidFill>
                    <a:schemeClr val="tx1"/>
                  </a:solidFill>
                </a:rPr>
                <a:t>long</a:t>
              </a:r>
              <a:r>
                <a:rPr lang="pt-BR" sz="900" dirty="0">
                  <a:solidFill>
                    <a:schemeClr val="tx1"/>
                  </a:solidFill>
                </a:rPr>
                <a:t> </a:t>
              </a:r>
              <a:r>
                <a:rPr lang="pt-BR" sz="900" dirty="0" err="1">
                  <a:solidFill>
                    <a:schemeClr val="tx1"/>
                  </a:solidFill>
                </a:rPr>
                <a:t>lived</a:t>
              </a:r>
              <a:r>
                <a:rPr lang="pt-BR" sz="900" dirty="0">
                  <a:solidFill>
                    <a:schemeClr val="tx1"/>
                  </a:solidFill>
                </a:rPr>
                <a:t> (</a:t>
              </a:r>
              <a:r>
                <a:rPr lang="pt-BR" sz="900" dirty="0" err="1">
                  <a:solidFill>
                    <a:schemeClr val="tx1"/>
                  </a:solidFill>
                </a:rPr>
                <a:t>replaceblae</a:t>
              </a:r>
              <a:r>
                <a:rPr lang="pt-BR" sz="900" dirty="0">
                  <a:solidFill>
                    <a:schemeClr val="tx1"/>
                  </a:solidFill>
                </a:rPr>
                <a:t>)</a:t>
              </a:r>
            </a:p>
            <a:p>
              <a:r>
                <a:rPr lang="pt-BR" sz="900" dirty="0"/>
                <a:t> </a:t>
              </a:r>
            </a:p>
          </p:txBody>
        </p:sp>
        <p:sp>
          <p:nvSpPr>
            <p:cNvPr id="10" name="Caixa de Texto 2"/>
            <p:cNvSpPr txBox="1">
              <a:spLocks noChangeArrowheads="1"/>
            </p:cNvSpPr>
            <p:nvPr/>
          </p:nvSpPr>
          <p:spPr bwMode="auto">
            <a:xfrm>
              <a:off x="0" y="2060812"/>
              <a:ext cx="1847850" cy="70485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endParaRPr lang="pt-BR" sz="900"/>
            </a:p>
            <a:p>
              <a:r>
                <a:rPr lang="pt-BR" sz="900">
                  <a:solidFill>
                    <a:schemeClr val="tx1"/>
                  </a:solidFill>
                </a:rPr>
                <a:t>AMP</a:t>
              </a:r>
            </a:p>
            <a:p>
              <a:r>
                <a:rPr lang="pt-BR" sz="900"/>
                <a:t> </a:t>
              </a:r>
            </a:p>
          </p:txBody>
        </p:sp>
        <p:sp>
          <p:nvSpPr>
            <p:cNvPr id="11" name="Caixa de Texto 2"/>
            <p:cNvSpPr txBox="1">
              <a:spLocks noChangeArrowheads="1"/>
            </p:cNvSpPr>
            <p:nvPr/>
          </p:nvSpPr>
          <p:spPr bwMode="auto">
            <a:xfrm>
              <a:off x="1951630" y="2067636"/>
              <a:ext cx="1657350" cy="68580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endParaRPr lang="pt-BR" sz="900"/>
            </a:p>
            <a:p>
              <a:r>
                <a:rPr lang="pt-BR" sz="900" err="1">
                  <a:solidFill>
                    <a:schemeClr val="tx1"/>
                  </a:solidFill>
                </a:rPr>
                <a:t>Replacement</a:t>
              </a:r>
              <a:r>
                <a:rPr lang="pt-BR" sz="900">
                  <a:solidFill>
                    <a:schemeClr val="tx1"/>
                  </a:solidFill>
                </a:rPr>
                <a:t> </a:t>
              </a:r>
              <a:r>
                <a:rPr lang="pt-BR" sz="900" err="1">
                  <a:solidFill>
                    <a:schemeClr val="tx1"/>
                  </a:solidFill>
                </a:rPr>
                <a:t>Programme</a:t>
              </a:r>
              <a:endParaRPr lang="pt-BR" sz="900">
                <a:solidFill>
                  <a:schemeClr val="tx1"/>
                </a:solidFill>
              </a:endParaRPr>
            </a:p>
            <a:p>
              <a:r>
                <a:rPr lang="pt-BR" sz="900"/>
                <a:t> </a:t>
              </a:r>
            </a:p>
          </p:txBody>
        </p:sp>
        <p:sp>
          <p:nvSpPr>
            <p:cNvPr id="12" name="Caixa de Texto 2"/>
            <p:cNvSpPr txBox="1">
              <a:spLocks noChangeArrowheads="1"/>
            </p:cNvSpPr>
            <p:nvPr/>
          </p:nvSpPr>
          <p:spPr bwMode="auto">
            <a:xfrm>
              <a:off x="3705367" y="2074460"/>
              <a:ext cx="1767422" cy="676275"/>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defPPr>
                <a:defRPr lang="en-US"/>
              </a:defPPr>
              <a:lvl1pPr algn="ctr">
                <a:spcBef>
                  <a:spcPts val="200"/>
                </a:spcBef>
                <a:spcAft>
                  <a:spcPts val="0"/>
                </a:spcAft>
                <a:defRPr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endParaRPr lang="pt-BR" sz="900"/>
            </a:p>
            <a:p>
              <a:r>
                <a:rPr lang="pt-BR" sz="900" err="1">
                  <a:solidFill>
                    <a:schemeClr val="tx1"/>
                  </a:solidFill>
                </a:rPr>
                <a:t>Maintenance</a:t>
              </a:r>
              <a:r>
                <a:rPr lang="pt-BR" sz="900">
                  <a:solidFill>
                    <a:schemeClr val="tx1"/>
                  </a:solidFill>
                </a:rPr>
                <a:t> </a:t>
              </a:r>
              <a:r>
                <a:rPr lang="pt-BR" sz="900" err="1">
                  <a:solidFill>
                    <a:schemeClr val="tx1"/>
                  </a:solidFill>
                </a:rPr>
                <a:t>Effectiveness</a:t>
              </a:r>
              <a:r>
                <a:rPr lang="pt-BR" sz="900">
                  <a:solidFill>
                    <a:schemeClr val="tx1"/>
                  </a:solidFill>
                </a:rPr>
                <a:t> </a:t>
              </a:r>
              <a:r>
                <a:rPr lang="pt-BR" sz="900" err="1">
                  <a:solidFill>
                    <a:schemeClr val="tx1"/>
                  </a:solidFill>
                </a:rPr>
                <a:t>Monitoring</a:t>
              </a:r>
              <a:r>
                <a:rPr lang="pt-BR" sz="900">
                  <a:solidFill>
                    <a:schemeClr val="tx1"/>
                  </a:solidFill>
                </a:rPr>
                <a:t> </a:t>
              </a:r>
              <a:r>
                <a:rPr lang="pt-BR" sz="900" err="1">
                  <a:solidFill>
                    <a:schemeClr val="tx1"/>
                  </a:solidFill>
                </a:rPr>
                <a:t>Program</a:t>
              </a:r>
              <a:r>
                <a:rPr lang="pt-BR" sz="900">
                  <a:solidFill>
                    <a:schemeClr val="tx1"/>
                  </a:solidFill>
                </a:rPr>
                <a:t> (</a:t>
              </a:r>
              <a:r>
                <a:rPr lang="pt-BR" sz="900" err="1">
                  <a:solidFill>
                    <a:schemeClr val="tx1"/>
                  </a:solidFill>
                </a:rPr>
                <a:t>Maintenance</a:t>
              </a:r>
              <a:r>
                <a:rPr lang="pt-BR" sz="900">
                  <a:solidFill>
                    <a:schemeClr val="tx1"/>
                  </a:solidFill>
                </a:rPr>
                <a:t> </a:t>
              </a:r>
              <a:r>
                <a:rPr lang="pt-BR" sz="900" err="1">
                  <a:solidFill>
                    <a:schemeClr val="tx1"/>
                  </a:solidFill>
                </a:rPr>
                <a:t>Rule</a:t>
              </a:r>
              <a:r>
                <a:rPr lang="pt-BR" sz="900">
                  <a:solidFill>
                    <a:schemeClr val="tx1"/>
                  </a:solidFill>
                </a:rPr>
                <a:t> 10 CFR 50.65)</a:t>
              </a:r>
            </a:p>
            <a:p>
              <a:r>
                <a:rPr lang="pt-BR" sz="900"/>
                <a:t> </a:t>
              </a:r>
            </a:p>
          </p:txBody>
        </p:sp>
        <p:sp>
          <p:nvSpPr>
            <p:cNvPr id="13" name="Seta dobrada 16"/>
            <p:cNvSpPr/>
            <p:nvPr/>
          </p:nvSpPr>
          <p:spPr>
            <a:xfrm rot="5400000">
              <a:off x="4121624" y="177421"/>
              <a:ext cx="509905" cy="415290"/>
            </a:xfrm>
            <a:prstGeom prst="bentArrow">
              <a:avLst>
                <a:gd name="adj1" fmla="val 19807"/>
                <a:gd name="adj2" fmla="val 25000"/>
                <a:gd name="adj3" fmla="val 25000"/>
                <a:gd name="adj4" fmla="val 43750"/>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14" name="Seta dobrada 17"/>
            <p:cNvSpPr/>
            <p:nvPr/>
          </p:nvSpPr>
          <p:spPr>
            <a:xfrm rot="16200000">
              <a:off x="1750326" y="153537"/>
              <a:ext cx="509905" cy="415290"/>
            </a:xfrm>
            <a:prstGeom prst="bentArrow">
              <a:avLst>
                <a:gd name="adj1" fmla="val 19807"/>
                <a:gd name="adj2" fmla="val 25000"/>
                <a:gd name="adj3" fmla="val 25000"/>
                <a:gd name="adj4" fmla="val 43750"/>
              </a:avLst>
            </a:prstGeom>
            <a:solidFill>
              <a:schemeClr val="tx2">
                <a:lumMod val="75000"/>
              </a:schemeClr>
            </a:solidFill>
            <a:ln w="12700">
              <a:solidFill>
                <a:schemeClr val="tx2">
                  <a:lumMod val="75000"/>
                </a:schemeClr>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15" name="Seta dobrada 18"/>
            <p:cNvSpPr/>
            <p:nvPr/>
          </p:nvSpPr>
          <p:spPr>
            <a:xfrm rot="16200000">
              <a:off x="794982" y="829102"/>
              <a:ext cx="509905" cy="415290"/>
            </a:xfrm>
            <a:prstGeom prst="bentArrow">
              <a:avLst>
                <a:gd name="adj1" fmla="val 19807"/>
                <a:gd name="adj2" fmla="val 25000"/>
                <a:gd name="adj3" fmla="val 25000"/>
                <a:gd name="adj4" fmla="val 43750"/>
              </a:avLst>
            </a:prstGeom>
            <a:solidFill>
              <a:schemeClr val="tx2">
                <a:lumMod val="75000"/>
              </a:schemeClr>
            </a:solidFill>
            <a:ln w="12700">
              <a:solidFill>
                <a:schemeClr val="tx2">
                  <a:lumMod val="75000"/>
                </a:schemeClr>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16" name="Seta para baixo 20"/>
            <p:cNvSpPr/>
            <p:nvPr/>
          </p:nvSpPr>
          <p:spPr>
            <a:xfrm>
              <a:off x="873457" y="1658203"/>
              <a:ext cx="171768" cy="390525"/>
            </a:xfrm>
            <a:prstGeom prst="downArrow">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17" name="Seta para baixo 21"/>
            <p:cNvSpPr/>
            <p:nvPr/>
          </p:nvSpPr>
          <p:spPr>
            <a:xfrm>
              <a:off x="2702257" y="1665027"/>
              <a:ext cx="171768" cy="390525"/>
            </a:xfrm>
            <a:prstGeom prst="downArrow">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18" name="Seta para baixo 22"/>
            <p:cNvSpPr/>
            <p:nvPr/>
          </p:nvSpPr>
          <p:spPr>
            <a:xfrm>
              <a:off x="4415051" y="1003110"/>
              <a:ext cx="171450" cy="1057275"/>
            </a:xfrm>
            <a:prstGeom prst="downArrow">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pt-BR" sz="1350"/>
            </a:p>
          </p:txBody>
        </p:sp>
        <p:sp>
          <p:nvSpPr>
            <p:cNvPr id="19" name="Caixa de Texto 2"/>
            <p:cNvSpPr txBox="1">
              <a:spLocks noChangeArrowheads="1"/>
            </p:cNvSpPr>
            <p:nvPr/>
          </p:nvSpPr>
          <p:spPr bwMode="auto">
            <a:xfrm>
              <a:off x="2160335" y="0"/>
              <a:ext cx="2078627" cy="342900"/>
            </a:xfrm>
            <a:prstGeom prst="rect">
              <a:avLst/>
            </a:prstGeom>
            <a:solidFill>
              <a:srgbClr val="C9DCFD"/>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68580" tIns="34290" rIns="68580" bIns="34290" anchor="ctr" anchorCtr="0">
              <a:noAutofit/>
            </a:bodyPr>
            <a:lstStyle/>
            <a:p>
              <a:pPr algn="ctr">
                <a:spcBef>
                  <a:spcPts val="150"/>
                </a:spcBef>
              </a:pPr>
              <a:r>
                <a:rPr lang="pt-BR" sz="900" b="1">
                  <a:solidFill>
                    <a:schemeClr val="tx1"/>
                  </a:solidFill>
                  <a:latin typeface="Arial" panose="020B0604020202020204" pitchFamily="34" charset="0"/>
                  <a:ea typeface="Times New Roman" panose="02020603050405020304" pitchFamily="18" charset="0"/>
                  <a:cs typeface="Times New Roman" panose="02020603050405020304" pitchFamily="18" charset="0"/>
                </a:rPr>
                <a:t>SSC</a:t>
              </a:r>
            </a:p>
          </p:txBody>
        </p:sp>
      </p:grpSp>
      <p:cxnSp>
        <p:nvCxnSpPr>
          <p:cNvPr id="20" name="Conector de Seta Reta 19">
            <a:extLst>
              <a:ext uri="{FF2B5EF4-FFF2-40B4-BE49-F238E27FC236}">
                <a16:creationId xmlns:a16="http://schemas.microsoft.com/office/drawing/2014/main" id="{6948BBE5-31DE-8497-2054-C27AE1350D27}"/>
              </a:ext>
            </a:extLst>
          </p:cNvPr>
          <p:cNvCxnSpPr/>
          <p:nvPr/>
        </p:nvCxnSpPr>
        <p:spPr>
          <a:xfrm flipH="1">
            <a:off x="7218995" y="4618403"/>
            <a:ext cx="703785" cy="72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492B020F-454B-EFEF-A3A5-3FE8EAE81903}"/>
              </a:ext>
            </a:extLst>
          </p:cNvPr>
          <p:cNvSpPr/>
          <p:nvPr/>
        </p:nvSpPr>
        <p:spPr>
          <a:xfrm>
            <a:off x="7386210" y="3589304"/>
            <a:ext cx="1750947" cy="116154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err="1">
                <a:solidFill>
                  <a:schemeClr val="tx1"/>
                </a:solidFill>
              </a:rPr>
              <a:t>Exist</a:t>
            </a:r>
            <a:r>
              <a:rPr lang="pt-BR" dirty="0">
                <a:solidFill>
                  <a:schemeClr val="tx1"/>
                </a:solidFill>
              </a:rPr>
              <a:t> </a:t>
            </a:r>
            <a:r>
              <a:rPr lang="pt-BR" dirty="0" err="1">
                <a:solidFill>
                  <a:schemeClr val="tx1"/>
                </a:solidFill>
              </a:rPr>
              <a:t>at</a:t>
            </a:r>
            <a:r>
              <a:rPr lang="pt-BR" dirty="0">
                <a:solidFill>
                  <a:schemeClr val="tx1"/>
                </a:solidFill>
              </a:rPr>
              <a:t> Angra 1 </a:t>
            </a:r>
            <a:r>
              <a:rPr lang="pt-BR" dirty="0" err="1">
                <a:solidFill>
                  <a:schemeClr val="tx1"/>
                </a:solidFill>
              </a:rPr>
              <a:t>since</a:t>
            </a:r>
            <a:r>
              <a:rPr lang="pt-BR" dirty="0">
                <a:solidFill>
                  <a:schemeClr val="tx1"/>
                </a:solidFill>
              </a:rPr>
              <a:t> </a:t>
            </a:r>
            <a:r>
              <a:rPr lang="pt-BR" dirty="0" err="1">
                <a:solidFill>
                  <a:schemeClr val="tx1"/>
                </a:solidFill>
              </a:rPr>
              <a:t>year</a:t>
            </a:r>
            <a:r>
              <a:rPr lang="pt-BR" dirty="0">
                <a:solidFill>
                  <a:schemeClr val="tx1"/>
                </a:solidFill>
              </a:rPr>
              <a:t> 2000</a:t>
            </a:r>
          </a:p>
        </p:txBody>
      </p:sp>
    </p:spTree>
    <p:extLst>
      <p:ext uri="{BB962C8B-B14F-4D97-AF65-F5344CB8AC3E}">
        <p14:creationId xmlns:p14="http://schemas.microsoft.com/office/powerpoint/2010/main" val="3528907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f42038-544b-4157-91e7-fc3a4dcd1fbf">
      <Terms xmlns="http://schemas.microsoft.com/office/infopath/2007/PartnerControls"/>
    </lcf76f155ced4ddcb4097134ff3c332f>
    <TaxCatchAll xmlns="f1bd957d-08d6-4ac7-99ac-6225ae4e3bae" xsi:nil="true"/>
    <SharedWithUsers xmlns="f1bd957d-08d6-4ac7-99ac-6225ae4e3bae">
      <UserInfo>
        <DisplayName>GLASS, Beth Wangui</DisplayName>
        <AccountId>12</AccountId>
        <AccountType/>
      </UserInfo>
      <UserInfo>
        <DisplayName>ZIESCHE, Janina</DisplayName>
        <AccountId>22</AccountId>
        <AccountType/>
      </UserInfo>
    </SharedWithUsers>
    <Open_x0020_with_x0020_Seclore xmlns="90f42038-544b-4157-91e7-fc3a4dcd1fbf" xsi:nil="true"/>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B420CBFCE6CB7B43AE1751FC3DDBB36B" ma:contentTypeVersion="31" ma:contentTypeDescription="Create a new document." ma:contentTypeScope="" ma:versionID="e06b835f3f1c3d43b28cf86a03559572">
  <xsd:schema xmlns:xsd="http://www.w3.org/2001/XMLSchema" xmlns:xs="http://www.w3.org/2001/XMLSchema" xmlns:p="http://schemas.microsoft.com/office/2006/metadata/properties" xmlns:ns2="f1bd957d-08d6-4ac7-99ac-6225ae4e3bae" xmlns:ns3="90f42038-544b-4157-91e7-fc3a4dcd1fbf" targetNamespace="http://schemas.microsoft.com/office/2006/metadata/properties" ma:root="true" ma:fieldsID="3dfd26af8b5e1461445ab828f9526733" ns2:_="" ns3:_="">
    <xsd:import namespace="f1bd957d-08d6-4ac7-99ac-6225ae4e3bae"/>
    <xsd:import namespace="90f42038-544b-4157-91e7-fc3a4dcd1fb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2:SharedWithUsers" minOccurs="0"/>
                <xsd:element ref="ns2:SharedWithDetail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Open_x0020_with_x0020_Seclor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d957d-08d6-4ac7-99ac-6225ae4e3b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74043d0c-48e9-4404-9761-50712ed15755}" ma:internalName="TaxCatchAll" ma:showField="CatchAllData" ma:web="f1bd957d-08d6-4ac7-99ac-6225ae4e3b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f42038-544b-4157-91e7-fc3a4dcd1f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Open_x0020_with_x0020_Seclore" ma:index="22" nillable="true" ma:displayName="Open with Seclore" ma:hidden="true" ma:internalName="Open_x0020_with_x0020_Seclor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F9A6C2A-C9EF-4750-9F60-03F66EE6EA39}">
  <ds:schemaRefs>
    <ds:schemaRef ds:uri="8f618f22-1e4b-4821-a2cd-0e01b150a3d3"/>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236b3794-7949-4982-b691-3e011a8ddf3f"/>
    <ds:schemaRef ds:uri="http://purl.org/dc/dcmitype/"/>
    <ds:schemaRef ds:uri="http://purl.org/dc/terms/"/>
  </ds:schemaRefs>
</ds:datastoreItem>
</file>

<file path=customXml/itemProps2.xml><?xml version="1.0" encoding="utf-8"?>
<ds:datastoreItem xmlns:ds="http://schemas.openxmlformats.org/officeDocument/2006/customXml" ds:itemID="{62184D67-ADB9-4C31-A25A-6E453A52CB6B}"/>
</file>

<file path=customXml/itemProps3.xml><?xml version="1.0" encoding="utf-8"?>
<ds:datastoreItem xmlns:ds="http://schemas.openxmlformats.org/officeDocument/2006/customXml" ds:itemID="{CDB545E5-C006-4873-9239-C064A4C434FE}"/>
</file>

<file path=customXml/itemProps4.xml><?xml version="1.0" encoding="utf-8"?>
<ds:datastoreItem xmlns:ds="http://schemas.openxmlformats.org/officeDocument/2006/customXml" ds:itemID="{63E19FF7-E8CC-4E9B-91EE-F941B411C8A3}"/>
</file>

<file path=docProps/app.xml><?xml version="1.0" encoding="utf-8"?>
<Properties xmlns="http://schemas.openxmlformats.org/officeDocument/2006/extended-properties" xmlns:vt="http://schemas.openxmlformats.org/officeDocument/2006/docPropsVTypes">
  <TotalTime>19635</TotalTime>
  <Words>1015</Words>
  <Application>Microsoft Office PowerPoint</Application>
  <PresentationFormat>Widescreen</PresentationFormat>
  <Paragraphs>179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Verdana</vt:lpstr>
      <vt:lpstr>Wingdings</vt:lpstr>
      <vt:lpstr>Office Theme</vt:lpstr>
      <vt:lpstr>Challenges and lessons learned during the implementation of Ageing Management Programmes.  BRAZIL Mr. Túlio Pereira Energy Engineer at Amazul </vt:lpstr>
      <vt:lpstr>Topics</vt:lpstr>
      <vt:lpstr>1.1 Brazil </vt:lpstr>
      <vt:lpstr>1.2 Brazilian Energy Matrix</vt:lpstr>
      <vt:lpstr>1.3 Angra 1 </vt:lpstr>
      <vt:lpstr>1.4 Brazilian Nuclear Industry</vt:lpstr>
      <vt:lpstr>2. Angra 1 – Licensing Timeline</vt:lpstr>
      <vt:lpstr>3. DGE.O – Ageing Management Department </vt:lpstr>
      <vt:lpstr>4.  Ageing Management Programmes (AMP)</vt:lpstr>
      <vt:lpstr>5. Challenges </vt:lpstr>
      <vt:lpstr>5.1 Responsibility of departments taking into account the AMPs</vt:lpstr>
      <vt:lpstr>PowerPoint Presentation</vt:lpstr>
      <vt:lpstr>PowerPoint Presentation</vt:lpstr>
      <vt:lpstr>6. Lessons Learned </vt:lpstr>
      <vt:lpstr>6.1 Technical Assessment Report</vt:lpstr>
      <vt:lpstr>6.2 Workflow scheduling inspections upfront</vt:lpstr>
      <vt:lpstr>6.3 Actively coordinating each AMP</vt:lpstr>
      <vt:lpstr>6.4 Weekly meetings between Plant departments </vt:lpstr>
      <vt:lpstr>7. Ageing Management Program Implementation after 1P28 (2023)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Schlosman</dc:creator>
  <cp:lastModifiedBy>MORGAN, Simon Philip</cp:lastModifiedBy>
  <cp:revision>85</cp:revision>
  <dcterms:created xsi:type="dcterms:W3CDTF">2021-04-28T15:23:16Z</dcterms:created>
  <dcterms:modified xsi:type="dcterms:W3CDTF">2024-03-25T13:22:30Z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0x010100B420CBFCE6CB7B43AE1751FC3DDBB36B</vt:lpwstr>
  </property>
</Properties>
</file>