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7" r:id="rId6"/>
    <p:sldId id="258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32D2C-6432-FFA3-DB86-431A7DFC110B}" v="11" dt="2024-08-01T11:18:49.1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92D6B-FCE2-2166-F41C-B519EE3CE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198922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37DBFD-5D97-66C9-6D02-77FCE5716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375" y="4763044"/>
            <a:ext cx="6544889" cy="87650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3BC1FA-5F1B-DA47-ED72-5E010B69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560178-F918-9533-E576-30C92E43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125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39D394-CFC5-7652-A69F-2B5F903742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C71766-9F90-9B19-A9CD-3EE51854D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FDB56-DD4E-E478-A93E-15720253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7E986A-A9F7-2916-4D6E-A461AEBE1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480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5781C9-685E-B0D1-B1CC-AFDAE9FF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80933-CFD6-10E6-6F63-98FC12EA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EFEC94-0F5F-DF16-7861-26FE7F49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E48E0-F817-5F41-27F6-44ED81C32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74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C3577-CA60-47BC-A11D-37981A985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55ADC-86D9-A95D-F797-3B718C867C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C83E0D-DA3B-1D25-3D9C-6A457619F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9BE098-6F7B-50DC-5954-89EC4D3B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48302E-2131-776F-74C2-22862CA5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105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5DC1CC-250E-CB43-8759-6464DBFB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B3D782-C08C-E058-8F08-3EE8CCE19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14E88-8D9A-2101-9DD7-13E3B44CA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7192063-857A-9EE0-C97E-0D5BBA8A0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6BA1CB-4D65-5E49-3990-1CB6F99F4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CE8005C-0360-81B3-1A83-D96597BF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81D9A2-B33B-69A4-E3BF-1BAF094A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253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6F19D-02C6-F647-951F-79230BB54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D58816-5B23-7FA6-8437-DEBD07BB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61FF43-C52A-4351-2986-CA36682C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0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7E26C7-5797-5E8C-E746-6B37F38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4452CD8-CEB9-1376-D265-E80A70EE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65EFF5-B471-8BDF-C220-5847BA0E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F13FE7-3F80-A802-6630-3A28D6CDF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C9A085-BC67-03D2-036B-13E585032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69D14C6-BADB-0747-5460-26D0FE3E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B6A316-64BE-A985-3407-03DAFE8E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62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ED5D8-9EDD-0AC5-74C8-FF0124C3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CA8B11A-DE95-6321-2057-453F6E6C5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5C122-4D57-B398-73B6-36D3ED2CA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DC44BD2-087E-35E4-95D2-D125264C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2D14CC-B64F-E90D-FADD-426E1C8C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956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88DBB-15A7-FF0D-5295-1B66F065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09AAB5-542D-4E39-08BE-222443F12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EF07E5-8C56-D52E-4EEA-D17CF1DB3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DBF5FC-E826-D32B-88AC-9CF673CC4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9946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A41393E-FA16-D49C-B9AB-F143F83AD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60B4AE-80C6-0D27-5B60-DA3B63B7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A2BF8F-FB7E-51ED-38E6-013B51581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BB7C28-D8DB-4AD5-AE83-131913B7D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BF5E9E-1804-4592-A58A-C9C07D8EA877}" type="slidenum">
              <a:rPr lang="de-AT" smtClean="0"/>
              <a:t>‹#›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C9A805A-B46E-BA61-1E11-EC936C448E7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896900">
            <a:off x="-616006" y="-70814"/>
            <a:ext cx="2373210" cy="23732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A814241-DA4C-FAE5-882F-1740FBE4E40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62632" y="3340983"/>
            <a:ext cx="4274968" cy="427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96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9365610D-38A7-942A-254F-C87A36EC0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0843" y="3588026"/>
            <a:ext cx="6778761" cy="3024886"/>
          </a:xfrm>
        </p:spPr>
        <p:txBody>
          <a:bodyPr>
            <a:normAutofit/>
          </a:bodyPr>
          <a:lstStyle/>
          <a:p>
            <a:r>
              <a:rPr lang="en-GB" dirty="0">
                <a:ea typeface="Calibri" panose="020F0502020204030204" pitchFamily="34" charset="0"/>
              </a:rPr>
              <a:t>Name of Author(s)</a:t>
            </a:r>
          </a:p>
          <a:p>
            <a:r>
              <a:rPr lang="en-GB" dirty="0">
                <a:ea typeface="Calibri" panose="020F0502020204030204" pitchFamily="34" charset="0"/>
              </a:rPr>
              <a:t>…..</a:t>
            </a:r>
          </a:p>
          <a:p>
            <a:r>
              <a:rPr lang="en-GB" dirty="0">
                <a:ea typeface="Calibri" panose="020F0502020204030204" pitchFamily="34" charset="0"/>
              </a:rPr>
              <a:t>Department Name(s) and/or Institution Name(s)</a:t>
            </a:r>
          </a:p>
          <a:p>
            <a:r>
              <a:rPr lang="en-GB" dirty="0">
                <a:ea typeface="Calibri" panose="020F0502020204030204" pitchFamily="34" charset="0"/>
              </a:rPr>
              <a:t>…..</a:t>
            </a:r>
          </a:p>
          <a:p>
            <a:r>
              <a:rPr lang="en-GB" dirty="0">
                <a:ea typeface="Calibri" panose="020F0502020204030204" pitchFamily="34" charset="0"/>
              </a:rPr>
              <a:t>(contact-email@email.com)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3C09E0-000C-C7F6-3044-0D3DD6124366}"/>
              </a:ext>
            </a:extLst>
          </p:cNvPr>
          <p:cNvSpPr txBox="1"/>
          <p:nvPr/>
        </p:nvSpPr>
        <p:spPr>
          <a:xfrm>
            <a:off x="134769" y="215325"/>
            <a:ext cx="2340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IAEA-CN326-</a:t>
            </a:r>
            <a:r>
              <a:rPr lang="en-US" sz="1600" spc="-25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IPET 20424</a:t>
            </a:r>
            <a:endParaRPr lang="en-GB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719D61-E4F9-B480-AE52-2B90C045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238" y="2024031"/>
            <a:ext cx="6181880" cy="9449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44F49C-B805-AC22-9D47-43D852366C5D}"/>
              </a:ext>
            </a:extLst>
          </p:cNvPr>
          <p:cNvSpPr txBox="1"/>
          <p:nvPr/>
        </p:nvSpPr>
        <p:spPr>
          <a:xfrm>
            <a:off x="4970889" y="2414995"/>
            <a:ext cx="616896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2800" dirty="0">
              <a:solidFill>
                <a:schemeClr val="bg1"/>
              </a:solidFill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61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13E78D-A90C-8996-F665-F77F8A87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69247B-430E-00F5-E1CD-402ADD92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94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9E100-92EB-2803-A11A-3336BC565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6376" y="2274239"/>
            <a:ext cx="6544890" cy="876505"/>
          </a:xfrm>
        </p:spPr>
        <p:txBody>
          <a:bodyPr>
            <a:normAutofit fontScale="90000"/>
          </a:bodyPr>
          <a:lstStyle/>
          <a:p>
            <a:r>
              <a:rPr lang="de-AT" dirty="0" err="1">
                <a:latin typeface="Calibri"/>
                <a:cs typeface="Calibri"/>
              </a:rPr>
              <a:t>Thank</a:t>
            </a:r>
            <a:r>
              <a:rPr lang="de-AT" dirty="0">
                <a:latin typeface="Calibri"/>
                <a:cs typeface="Calibri"/>
              </a:rPr>
              <a:t> </a:t>
            </a:r>
            <a:r>
              <a:rPr lang="de-AT" dirty="0" err="1">
                <a:latin typeface="Calibri"/>
                <a:cs typeface="Calibri"/>
              </a:rPr>
              <a:t>you</a:t>
            </a:r>
            <a:r>
              <a:rPr lang="de-AT" dirty="0">
                <a:latin typeface="Calibri"/>
                <a:cs typeface="Calibri"/>
              </a:rPr>
              <a:t>!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A25D5-001F-D0B8-B903-AC0F74BC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5827" y="3886539"/>
            <a:ext cx="6544889" cy="876504"/>
          </a:xfrm>
        </p:spPr>
        <p:txBody>
          <a:bodyPr/>
          <a:lstStyle/>
          <a:p>
            <a:r>
              <a:rPr lang="en-GB" sz="2400" dirty="0">
                <a:latin typeface="Calibri" panose="020F0502020204030204"/>
              </a:rPr>
              <a:t>Acknowledgements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820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9E1DC1482D8458446C56FAF0CBBDC" ma:contentTypeVersion="15" ma:contentTypeDescription="Create a new document." ma:contentTypeScope="" ma:versionID="033a1b6179fce73524d46c8c0988ed69">
  <xsd:schema xmlns:xsd="http://www.w3.org/2001/XMLSchema" xmlns:xs="http://www.w3.org/2001/XMLSchema" xmlns:p="http://schemas.microsoft.com/office/2006/metadata/properties" xmlns:ns2="10fb42f6-df29-4590-8263-b73a8d2f2a57" xmlns:ns3="5cdeca89-e317-40d0-9a93-c988758c7d34" targetNamespace="http://schemas.microsoft.com/office/2006/metadata/properties" ma:root="true" ma:fieldsID="166057c36a4d8b7634b447ccf627e3b6" ns2:_="" ns3:_="">
    <xsd:import namespace="10fb42f6-df29-4590-8263-b73a8d2f2a57"/>
    <xsd:import namespace="5cdeca89-e317-40d0-9a93-c988758c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b42f6-df29-4590-8263-b73a8d2f2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8c7bd71-0de2-450a-8d3d-78c533438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ca89-e317-40d0-9a93-c988758c7d3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aca3fe3-8d64-46dd-bf00-983ae60f7844}" ma:internalName="TaxCatchAll" ma:showField="CatchAllData" ma:web="5cdeca89-e317-40d0-9a93-c988758c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fb42f6-df29-4590-8263-b73a8d2f2a57">
      <Terms xmlns="http://schemas.microsoft.com/office/infopath/2007/PartnerControls"/>
    </lcf76f155ced4ddcb4097134ff3c332f>
    <TaxCatchAll xmlns="5cdeca89-e317-40d0-9a93-c988758c7d34" xsi:nil="true"/>
  </documentManagement>
</p:properties>
</file>

<file path=customXml/itemProps1.xml><?xml version="1.0" encoding="utf-8"?>
<ds:datastoreItem xmlns:ds="http://schemas.openxmlformats.org/officeDocument/2006/customXml" ds:itemID="{CB027265-3B11-4E24-A6E0-2AEF0AA99F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F81A5C-B430-4625-8CF4-54DD94BB06C5}">
  <ds:schemaRefs>
    <ds:schemaRef ds:uri="10fb42f6-df29-4590-8263-b73a8d2f2a57"/>
    <ds:schemaRef ds:uri="5cdeca89-e317-40d0-9a93-c988758c7d3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42FDA9-A2BE-4407-992D-0B343858C4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5cdeca89-e317-40d0-9a93-c988758c7d3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10fb42f6-df29-4590-8263-b73a8d2f2a5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Calibri</vt:lpstr>
      <vt:lpstr>Office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Olga MOROZOVA</dc:creator>
  <cp:lastModifiedBy>Anita Brink</cp:lastModifiedBy>
  <cp:revision>13</cp:revision>
  <dcterms:created xsi:type="dcterms:W3CDTF">2024-02-23T09:19:09Z</dcterms:created>
  <dcterms:modified xsi:type="dcterms:W3CDTF">2024-09-11T08:18:46Z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0x010100C619E1DC1482D8458446C56FAF0CBBDC</vt:lpwstr>
  </property>
  <property fmtid="{D5CDD505-2E9C-101B-9397-08002B2CF9AE}" pid="3" name="MediaServiceImageTags">
    <vt:lpwstr/>
  </property>
</Properties>
</file>