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92D6B-FCE2-2166-F41C-B519EE3CE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6376" y="2274239"/>
            <a:ext cx="6544890" cy="198922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A37DBFD-5D97-66C9-6D02-77FCE5716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6375" y="4763044"/>
            <a:ext cx="6544889" cy="87650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3BC1FA-5F1B-DA47-ED72-5E010B69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560178-F918-9533-E576-30C92E439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8125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739D394-CFC5-7652-A69F-2B5F90374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C71766-9F90-9B19-A9CD-3EE51854D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FDB56-DD4E-E478-A93E-15720253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7E986A-A9F7-2916-4D6E-A461AEBE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480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781C9-685E-B0D1-B1CC-AFDAE9FF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280933-CFD6-10E6-6F63-98FC12EAC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EFEC94-0F5F-DF16-7861-26FE7F493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AE48E0-F817-5F41-27F6-44ED81C3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74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C3577-CA60-47BC-A11D-37981A985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355ADC-86D9-A95D-F797-3B718C867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C83E0D-DA3B-1D25-3D9C-6A457619F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9BE098-6F7B-50DC-5954-89EC4D3B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48302E-2131-776F-74C2-22862CA5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105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DC1CC-250E-CB43-8759-6464DBFB2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B3D782-C08C-E058-8F08-3EE8CCE19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E14E88-8D9A-2101-9DD7-13E3B44CA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7192063-857A-9EE0-C97E-0D5BBA8A0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26BA1CB-4D65-5E49-3990-1CB6F99F4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CE8005C-0360-81B3-1A83-D96597BF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81D9A2-B33B-69A4-E3BF-1BAF094A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25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6F19D-02C6-F647-951F-79230BB54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D58816-5B23-7FA6-8437-DEBD07BB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C61FF43-C52A-4351-2986-CA36682C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052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7E26C7-5797-5E8C-E746-6B37F389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452CD8-CEB9-1376-D265-E80A70EE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3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65EFF5-B471-8BDF-C220-5847BA0E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F13FE7-3F80-A802-6630-3A28D6CDF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C9A085-BC67-03D2-036B-13E585032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9D14C6-BADB-0747-5460-26D0FE3E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B6A316-64BE-A985-3407-03DAFE8EC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562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ED5D8-9EDD-0AC5-74C8-FF0124C3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CA8B11A-DE95-6321-2057-453F6E6C5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15C122-4D57-B398-73B6-36D3ED2CA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C44BD2-087E-35E4-95D2-D125264C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2D14CC-B64F-E90D-FADD-426E1C8C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956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088DBB-15A7-FF0D-5295-1B66F0656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09AAB5-542D-4E39-08BE-222443F12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EF07E5-8C56-D52E-4EEA-D17CF1DB3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DBF5FC-E826-D32B-88AC-9CF673CC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946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A41393E-FA16-D49C-B9AB-F143F83A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60B4AE-80C6-0D27-5B60-DA3B63B7E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A2BF8F-FB7E-51ED-38E6-013B51581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BB7C28-D8DB-4AD5-AE83-131913B7D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C9A805A-B46E-BA61-1E11-EC936C448E7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896900">
            <a:off x="-616006" y="-70814"/>
            <a:ext cx="2373210" cy="237321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A814241-DA4C-FAE5-882F-1740FBE4E40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62632" y="3340983"/>
            <a:ext cx="4274968" cy="427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96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13E78D-A90C-8996-F665-F77F8A878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69247B-430E-00F5-E1CD-402ADD92A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942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9E1DC1482D8458446C56FAF0CBBDC" ma:contentTypeVersion="15" ma:contentTypeDescription="Create a new document." ma:contentTypeScope="" ma:versionID="033a1b6179fce73524d46c8c0988ed69">
  <xsd:schema xmlns:xsd="http://www.w3.org/2001/XMLSchema" xmlns:xs="http://www.w3.org/2001/XMLSchema" xmlns:p="http://schemas.microsoft.com/office/2006/metadata/properties" xmlns:ns2="10fb42f6-df29-4590-8263-b73a8d2f2a57" xmlns:ns3="5cdeca89-e317-40d0-9a93-c988758c7d34" targetNamespace="http://schemas.microsoft.com/office/2006/metadata/properties" ma:root="true" ma:fieldsID="166057c36a4d8b7634b447ccf627e3b6" ns2:_="" ns3:_="">
    <xsd:import namespace="10fb42f6-df29-4590-8263-b73a8d2f2a57"/>
    <xsd:import namespace="5cdeca89-e317-40d0-9a93-c988758c7d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b42f6-df29-4590-8263-b73a8d2f2a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8c7bd71-0de2-450a-8d3d-78c533438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ca89-e317-40d0-9a93-c988758c7d3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aca3fe3-8d64-46dd-bf00-983ae60f7844}" ma:internalName="TaxCatchAll" ma:showField="CatchAllData" ma:web="5cdeca89-e317-40d0-9a93-c988758c7d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fb42f6-df29-4590-8263-b73a8d2f2a57">
      <Terms xmlns="http://schemas.microsoft.com/office/infopath/2007/PartnerControls"/>
    </lcf76f155ced4ddcb4097134ff3c332f>
    <TaxCatchAll xmlns="5cdeca89-e317-40d0-9a93-c988758c7d34" xsi:nil="true"/>
  </documentManagement>
</p:properties>
</file>

<file path=customXml/itemProps1.xml><?xml version="1.0" encoding="utf-8"?>
<ds:datastoreItem xmlns:ds="http://schemas.openxmlformats.org/officeDocument/2006/customXml" ds:itemID="{A9F81A5C-B430-4625-8CF4-54DD94BB06C5}">
  <ds:schemaRefs>
    <ds:schemaRef ds:uri="10fb42f6-df29-4590-8263-b73a8d2f2a57"/>
    <ds:schemaRef ds:uri="5cdeca89-e317-40d0-9a93-c988758c7d3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B027265-3B11-4E24-A6E0-2AEF0AA99F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42FDA9-A2BE-4407-992D-0B343858C449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5cdeca89-e317-40d0-9a93-c988758c7d3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0fb42f6-df29-4590-8263-b73a8d2f2a5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Olga MOROZOVA</dc:creator>
  <cp:lastModifiedBy>GOSEJOHANN, Robin</cp:lastModifiedBy>
  <cp:revision>11</cp:revision>
  <dcterms:created xsi:type="dcterms:W3CDTF">2024-02-23T09:19:09Z</dcterms:created>
  <dcterms:modified xsi:type="dcterms:W3CDTF">2024-07-30T13:55:08Z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0x010100C619E1DC1482D8458446C56FAF0CBBDC</vt:lpwstr>
  </property>
  <property fmtid="{D5CDD505-2E9C-101B-9397-08002B2CF9AE}" pid="3" name="MediaServiceImageTags">
    <vt:lpwstr/>
  </property>
</Properties>
</file>