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7" r:id="rId6"/>
    <p:sldId id="258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F8F009-F48F-4435-8A29-6E7FAF2503AD}" v="96" dt="2024-05-15T06:57:13.266"/>
    <p1510:client id="{F1F33625-1640-CAB1-DF40-22CC4860D796}" v="3" dt="2024-05-15T06:52:02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4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C92D6B-FCE2-2166-F41C-B519EE3CE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6376" y="2274239"/>
            <a:ext cx="6544890" cy="198922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A37DBFD-5D97-66C9-6D02-77FCE5716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6375" y="4763044"/>
            <a:ext cx="6544889" cy="87650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3BC1FA-5F1B-DA47-ED72-5E010B699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560178-F918-9533-E576-30C92E439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8125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739D394-CFC5-7652-A69F-2B5F903742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1C71766-9F90-9B19-A9CD-3EE51854D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FDB56-DD4E-E478-A93E-157202533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7E986A-A9F7-2916-4D6E-A461AEBE1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77621D1-060C-93A6-4300-0D2CC57908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762" y="6048999"/>
            <a:ext cx="2549806" cy="5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80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5781C9-685E-B0D1-B1CC-AFDAE9FF7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280933-CFD6-10E6-6F63-98FC12EAC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EFEC94-0F5F-DF16-7861-26FE7F493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AE48E0-F817-5F41-27F6-44ED81C32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51198092-0045-49CE-9978-620CB958B3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762" y="6048999"/>
            <a:ext cx="2549806" cy="5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4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FC3577-CA60-47BC-A11D-37981A985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355ADC-86D9-A95D-F797-3B718C867C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4C83E0D-DA3B-1D25-3D9C-6A457619F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9BE098-6F7B-50DC-5954-89EC4D3B2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548302E-2131-776F-74C2-22862CA5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230897-489B-B6AF-2D06-CC07CC755E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762" y="6048999"/>
            <a:ext cx="2549806" cy="5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05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5DC1CC-250E-CB43-8759-6464DBFB2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B3D782-C08C-E058-8F08-3EE8CCE19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E14E88-8D9A-2101-9DD7-13E3B44CA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7192063-857A-9EE0-C97E-0D5BBA8A0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26BA1CB-4D65-5E49-3990-1CB6F99F4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CE8005C-0360-81B3-1A83-D96597BF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F81D9A2-B33B-69A4-E3BF-1BAF094A1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06035EF-FF11-F5DB-F57D-83DBA1FFE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762" y="6048999"/>
            <a:ext cx="2549806" cy="5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53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46F19D-02C6-F647-951F-79230BB54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7D58816-5B23-7FA6-8437-DEBD07BB3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C61FF43-C52A-4351-2986-CA36682CA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C40D3DC-971D-9494-EDAC-5E9CEA90B5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762" y="6048999"/>
            <a:ext cx="2549806" cy="5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52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7E26C7-5797-5E8C-E746-6B37F389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4452CD8-CEB9-1376-D265-E80A70EE4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2AAA864-2E13-EBBF-0CC7-74DDB37688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762" y="6048999"/>
            <a:ext cx="2549806" cy="5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65EFF5-B471-8BDF-C220-5847BA0E1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F13FE7-3F80-A802-6630-3A28D6CDF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2C9A085-BC67-03D2-036B-13E585032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9D14C6-BADB-0747-5460-26D0FE3E3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2B6A316-64BE-A985-3407-03DAFE8EC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7FCF74B-99A3-F9DE-6D50-387232D14B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762" y="6048999"/>
            <a:ext cx="2549806" cy="5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62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ED5D8-9EDD-0AC5-74C8-FF0124C35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CA8B11A-DE95-6321-2057-453F6E6C53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15C122-4D57-B398-73B6-36D3ED2CA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C44BD2-087E-35E4-95D2-D125264CD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52D14CC-B64F-E90D-FADD-426E1C8C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F023519-75F4-40F3-6E31-75A261FE2D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762" y="6048999"/>
            <a:ext cx="2549806" cy="5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56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088DBB-15A7-FF0D-5295-1B66F0656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09AAB5-542D-4E39-08BE-222443F12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EF07E5-8C56-D52E-4EEA-D17CF1DB3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DBF5FC-E826-D32B-88AC-9CF673CC4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2FDE353-7720-27BD-6E1B-67DB733DFE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762" y="6048999"/>
            <a:ext cx="2549806" cy="5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46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A41393E-FA16-D49C-B9AB-F143F83AD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60B4AE-80C6-0D27-5B60-DA3B63B7E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A2BF8F-FB7E-51ED-38E6-013B51581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BB7C28-D8DB-4AD5-AE83-131913B7D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C9A805A-B46E-BA61-1E11-EC936C448E7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896900">
            <a:off x="-616006" y="-70814"/>
            <a:ext cx="2373210" cy="237321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A814241-DA4C-FAE5-882F-1740FBE4E40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62632" y="3340983"/>
            <a:ext cx="4274968" cy="427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96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9365610D-38A7-942A-254F-C87A36EC0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0843" y="3588026"/>
            <a:ext cx="6778761" cy="3024886"/>
          </a:xfrm>
        </p:spPr>
        <p:txBody>
          <a:bodyPr>
            <a:normAutofit/>
          </a:bodyPr>
          <a:lstStyle/>
          <a:p>
            <a:r>
              <a:rPr lang="en-GB" dirty="0">
                <a:ea typeface="Calibri" panose="020F0502020204030204" pitchFamily="34" charset="0"/>
              </a:rPr>
              <a:t>Name of Author(s)</a:t>
            </a:r>
          </a:p>
          <a:p>
            <a:r>
              <a:rPr lang="en-GB" dirty="0">
                <a:ea typeface="Calibri" panose="020F0502020204030204" pitchFamily="34" charset="0"/>
              </a:rPr>
              <a:t>…..</a:t>
            </a:r>
          </a:p>
          <a:p>
            <a:r>
              <a:rPr lang="en-GB" dirty="0">
                <a:ea typeface="Calibri" panose="020F0502020204030204" pitchFamily="34" charset="0"/>
              </a:rPr>
              <a:t>Department Name(s) and/or Institution Name(s)</a:t>
            </a:r>
          </a:p>
          <a:p>
            <a:r>
              <a:rPr lang="en-GB" dirty="0">
                <a:ea typeface="Calibri" panose="020F0502020204030204" pitchFamily="34" charset="0"/>
              </a:rPr>
              <a:t>…..</a:t>
            </a:r>
          </a:p>
          <a:p>
            <a:r>
              <a:rPr lang="en-GB" dirty="0">
                <a:ea typeface="Calibri" panose="020F0502020204030204" pitchFamily="34" charset="0"/>
              </a:rPr>
              <a:t>(contact-email@email.com)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3C09E0-000C-C7F6-3044-0D3DD6124366}"/>
              </a:ext>
            </a:extLst>
          </p:cNvPr>
          <p:cNvSpPr txBox="1"/>
          <p:nvPr/>
        </p:nvSpPr>
        <p:spPr>
          <a:xfrm>
            <a:off x="134769" y="215325"/>
            <a:ext cx="2340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IAEA-CN326-</a:t>
            </a:r>
            <a:r>
              <a:rPr lang="en-US" sz="1600" spc="-25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IPET 20424</a:t>
            </a:r>
            <a:endParaRPr lang="en-GB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D719D61-E4F9-B480-AE52-2B90C0455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9238" y="2024031"/>
            <a:ext cx="6181880" cy="94496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F44F49C-B805-AC22-9D47-43D852366C5D}"/>
              </a:ext>
            </a:extLst>
          </p:cNvPr>
          <p:cNvSpPr txBox="1"/>
          <p:nvPr/>
        </p:nvSpPr>
        <p:spPr>
          <a:xfrm>
            <a:off x="4970889" y="2414995"/>
            <a:ext cx="6168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Abstract title</a:t>
            </a:r>
            <a:endParaRPr lang="en-GB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18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13E78D-A90C-8996-F665-F77F8A878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69247B-430E-00F5-E1CD-402ADD92A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9428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09E100-92EB-2803-A11A-3336BC565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6376" y="2274239"/>
            <a:ext cx="6544890" cy="876505"/>
          </a:xfrm>
        </p:spPr>
        <p:txBody>
          <a:bodyPr>
            <a:normAutofit fontScale="90000"/>
          </a:bodyPr>
          <a:lstStyle/>
          <a:p>
            <a:r>
              <a:rPr lang="de-AT" dirty="0" err="1">
                <a:latin typeface="Calibri"/>
                <a:cs typeface="Calibri"/>
              </a:rPr>
              <a:t>Thank</a:t>
            </a:r>
            <a:r>
              <a:rPr lang="de-AT" dirty="0">
                <a:latin typeface="Calibri"/>
                <a:cs typeface="Calibri"/>
              </a:rPr>
              <a:t> </a:t>
            </a:r>
            <a:r>
              <a:rPr lang="de-AT" dirty="0" err="1">
                <a:latin typeface="Calibri"/>
                <a:cs typeface="Calibri"/>
              </a:rPr>
              <a:t>you</a:t>
            </a:r>
            <a:r>
              <a:rPr lang="de-AT" dirty="0">
                <a:latin typeface="Calibri"/>
                <a:cs typeface="Calibri"/>
              </a:rPr>
              <a:t>!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E1A25D5-001F-D0B8-B903-AC0F74BC8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5827" y="3886539"/>
            <a:ext cx="6544889" cy="876504"/>
          </a:xfrm>
        </p:spPr>
        <p:txBody>
          <a:bodyPr/>
          <a:lstStyle/>
          <a:p>
            <a:r>
              <a:rPr lang="en-GB" sz="2400" dirty="0">
                <a:latin typeface="Calibri" panose="020F0502020204030204"/>
              </a:rPr>
              <a:t>Acknowledgements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38204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0fb42f6-df29-4590-8263-b73a8d2f2a57">
      <Terms xmlns="http://schemas.microsoft.com/office/infopath/2007/PartnerControls"/>
    </lcf76f155ced4ddcb4097134ff3c332f>
    <TaxCatchAll xmlns="5cdeca89-e317-40d0-9a93-c988758c7d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9E1DC1482D8458446C56FAF0CBBDC" ma:contentTypeVersion="15" ma:contentTypeDescription="Create a new document." ma:contentTypeScope="" ma:versionID="033a1b6179fce73524d46c8c0988ed69">
  <xsd:schema xmlns:xsd="http://www.w3.org/2001/XMLSchema" xmlns:xs="http://www.w3.org/2001/XMLSchema" xmlns:p="http://schemas.microsoft.com/office/2006/metadata/properties" xmlns:ns2="10fb42f6-df29-4590-8263-b73a8d2f2a57" xmlns:ns3="5cdeca89-e317-40d0-9a93-c988758c7d34" targetNamespace="http://schemas.microsoft.com/office/2006/metadata/properties" ma:root="true" ma:fieldsID="166057c36a4d8b7634b447ccf627e3b6" ns2:_="" ns3:_="">
    <xsd:import namespace="10fb42f6-df29-4590-8263-b73a8d2f2a57"/>
    <xsd:import namespace="5cdeca89-e317-40d0-9a93-c988758c7d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b42f6-df29-4590-8263-b73a8d2f2a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8c7bd71-0de2-450a-8d3d-78c5334383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ca89-e317-40d0-9a93-c988758c7d3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9aca3fe3-8d64-46dd-bf00-983ae60f7844}" ma:internalName="TaxCatchAll" ma:showField="CatchAllData" ma:web="5cdeca89-e317-40d0-9a93-c988758c7d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42FDA9-A2BE-4407-992D-0B343858C449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5cdeca89-e317-40d0-9a93-c988758c7d34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10fb42f6-df29-4590-8263-b73a8d2f2a5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9F81A5C-B430-4625-8CF4-54DD94BB06C5}">
  <ds:schemaRefs>
    <ds:schemaRef ds:uri="10fb42f6-df29-4590-8263-b73a8d2f2a57"/>
    <ds:schemaRef ds:uri="5cdeca89-e317-40d0-9a93-c988758c7d3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B027265-3B11-4E24-A6E0-2AEF0AA99F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Arial</vt:lpstr>
      <vt:lpstr>Calibri</vt:lpstr>
      <vt:lpstr>Office</vt:lpstr>
      <vt:lpstr>PowerPoint Presentation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Olga MOROZOVA</dc:creator>
  <cp:lastModifiedBy>GOSEJOHANN, Robin</cp:lastModifiedBy>
  <cp:revision>9</cp:revision>
  <dcterms:created xsi:type="dcterms:W3CDTF">2024-02-23T09:19:09Z</dcterms:created>
  <dcterms:modified xsi:type="dcterms:W3CDTF">2024-05-16T06:55:34Z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0x010100C619E1DC1482D8458446C56FAF0CBBDC</vt:lpwstr>
  </property>
  <property fmtid="{D5CDD505-2E9C-101B-9397-08002B2CF9AE}" pid="3" name="MediaServiceImageTags">
    <vt:lpwstr/>
  </property>
</Properties>
</file>