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 id="2147483686" r:id="rId2"/>
    <p:sldMasterId id="2147483699" r:id="rId3"/>
  </p:sldMasterIdLst>
  <p:notesMasterIdLst>
    <p:notesMasterId r:id="rId21"/>
  </p:notesMasterIdLst>
  <p:sldIdLst>
    <p:sldId id="256" r:id="rId4"/>
    <p:sldId id="5492" r:id="rId5"/>
    <p:sldId id="5434" r:id="rId6"/>
    <p:sldId id="5478" r:id="rId7"/>
    <p:sldId id="5485" r:id="rId8"/>
    <p:sldId id="5482" r:id="rId9"/>
    <p:sldId id="2619" r:id="rId10"/>
    <p:sldId id="5429" r:id="rId11"/>
    <p:sldId id="5470" r:id="rId12"/>
    <p:sldId id="814" r:id="rId13"/>
    <p:sldId id="5438" r:id="rId14"/>
    <p:sldId id="5471" r:id="rId15"/>
    <p:sldId id="5475" r:id="rId16"/>
    <p:sldId id="5476" r:id="rId17"/>
    <p:sldId id="5490" r:id="rId18"/>
    <p:sldId id="5477" r:id="rId19"/>
    <p:sldId id="785" r:id="rId20"/>
  </p:sldIdLst>
  <p:sldSz cx="9144000" cy="6858000" type="screen4x3"/>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F0FD"/>
    <a:srgbClr val="F6D5FF"/>
    <a:srgbClr val="5595FF"/>
    <a:srgbClr val="FEFAE8"/>
    <a:srgbClr val="FF2F92"/>
    <a:srgbClr val="FFF9F8"/>
    <a:srgbClr val="FFECF2"/>
    <a:srgbClr val="F6F9FD"/>
    <a:srgbClr val="F595A9"/>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5A7BFE-FB1B-4437-B1F8-EEE4309B8A87}" v="4" dt="2024-07-07T08:07:36.359"/>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97"/>
    <p:restoredTop sz="96327" autoAdjust="0"/>
  </p:normalViewPr>
  <p:slideViewPr>
    <p:cSldViewPr>
      <p:cViewPr varScale="1">
        <p:scale>
          <a:sx n="53" d="100"/>
          <a:sy n="53" d="100"/>
        </p:scale>
        <p:origin x="1584"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NING, Arjan" userId="00a6eaf5-75e7-425d-88bb-943bcc018495" providerId="ADAL" clId="{E7262D78-9E65-45F2-88E1-A36B26D5648D}"/>
    <pc:docChg chg="undo custSel addSld delSld modSld sldOrd">
      <pc:chgData name="KONING, Arjan" userId="00a6eaf5-75e7-425d-88bb-943bcc018495" providerId="ADAL" clId="{E7262D78-9E65-45F2-88E1-A36B26D5648D}" dt="2024-05-29T14:54:43.286" v="234" actId="5793"/>
      <pc:docMkLst>
        <pc:docMk/>
      </pc:docMkLst>
      <pc:sldChg chg="add">
        <pc:chgData name="KONING, Arjan" userId="00a6eaf5-75e7-425d-88bb-943bcc018495" providerId="ADAL" clId="{E7262D78-9E65-45F2-88E1-A36B26D5648D}" dt="2024-05-29T14:43:35.850" v="0"/>
        <pc:sldMkLst>
          <pc:docMk/>
          <pc:sldMk cId="3002063301" sldId="304"/>
        </pc:sldMkLst>
      </pc:sldChg>
      <pc:sldChg chg="modSp add mod">
        <pc:chgData name="KONING, Arjan" userId="00a6eaf5-75e7-425d-88bb-943bcc018495" providerId="ADAL" clId="{E7262D78-9E65-45F2-88E1-A36B26D5648D}" dt="2024-05-29T14:54:03.483" v="224" actId="20577"/>
        <pc:sldMkLst>
          <pc:docMk/>
          <pc:sldMk cId="274944442" sldId="5427"/>
        </pc:sldMkLst>
        <pc:spChg chg="mod">
          <ac:chgData name="KONING, Arjan" userId="00a6eaf5-75e7-425d-88bb-943bcc018495" providerId="ADAL" clId="{E7262D78-9E65-45F2-88E1-A36B26D5648D}" dt="2024-05-29T14:54:03.483" v="224" actId="20577"/>
          <ac:spMkLst>
            <pc:docMk/>
            <pc:sldMk cId="274944442" sldId="5427"/>
            <ac:spMk id="4" creationId="{E3E1E2E7-FF05-D948-B7A8-719FB28F5117}"/>
          </ac:spMkLst>
        </pc:spChg>
        <pc:spChg chg="mod">
          <ac:chgData name="KONING, Arjan" userId="00a6eaf5-75e7-425d-88bb-943bcc018495" providerId="ADAL" clId="{E7262D78-9E65-45F2-88E1-A36B26D5648D}" dt="2024-05-29T14:53:51.634" v="216" actId="20577"/>
          <ac:spMkLst>
            <pc:docMk/>
            <pc:sldMk cId="274944442" sldId="5427"/>
            <ac:spMk id="14" creationId="{0790E1C3-3883-204A-913A-FB2224CC3644}"/>
          </ac:spMkLst>
        </pc:spChg>
      </pc:sldChg>
      <pc:sldChg chg="del">
        <pc:chgData name="KONING, Arjan" userId="00a6eaf5-75e7-425d-88bb-943bcc018495" providerId="ADAL" clId="{E7262D78-9E65-45F2-88E1-A36B26D5648D}" dt="2024-05-29T14:51:46.384" v="77" actId="47"/>
        <pc:sldMkLst>
          <pc:docMk/>
          <pc:sldMk cId="339055433" sldId="5428"/>
        </pc:sldMkLst>
      </pc:sldChg>
      <pc:sldChg chg="modSp add del mod">
        <pc:chgData name="KONING, Arjan" userId="00a6eaf5-75e7-425d-88bb-943bcc018495" providerId="ADAL" clId="{E7262D78-9E65-45F2-88E1-A36B26D5648D}" dt="2024-05-29T14:49:38.553" v="74" actId="20577"/>
        <pc:sldMkLst>
          <pc:docMk/>
          <pc:sldMk cId="1150555142" sldId="5429"/>
        </pc:sldMkLst>
        <pc:spChg chg="mod">
          <ac:chgData name="KONING, Arjan" userId="00a6eaf5-75e7-425d-88bb-943bcc018495" providerId="ADAL" clId="{E7262D78-9E65-45F2-88E1-A36B26D5648D}" dt="2024-05-29T14:49:38.553" v="74" actId="20577"/>
          <ac:spMkLst>
            <pc:docMk/>
            <pc:sldMk cId="1150555142" sldId="5429"/>
            <ac:spMk id="3" creationId="{2AA428CA-B10C-9F4D-B82A-3A858041E958}"/>
          </ac:spMkLst>
        </pc:spChg>
        <pc:spChg chg="mod">
          <ac:chgData name="KONING, Arjan" userId="00a6eaf5-75e7-425d-88bb-943bcc018495" providerId="ADAL" clId="{E7262D78-9E65-45F2-88E1-A36B26D5648D}" dt="2024-05-29T14:49:33.456" v="64" actId="20577"/>
          <ac:spMkLst>
            <pc:docMk/>
            <pc:sldMk cId="1150555142" sldId="5429"/>
            <ac:spMk id="4" creationId="{09E21967-2AB3-254D-B76E-AA8F7519EF7F}"/>
          </ac:spMkLst>
        </pc:spChg>
      </pc:sldChg>
      <pc:sldChg chg="modSp add mod">
        <pc:chgData name="KONING, Arjan" userId="00a6eaf5-75e7-425d-88bb-943bcc018495" providerId="ADAL" clId="{E7262D78-9E65-45F2-88E1-A36B26D5648D}" dt="2024-05-29T14:54:43.286" v="234" actId="5793"/>
        <pc:sldMkLst>
          <pc:docMk/>
          <pc:sldMk cId="1181377786" sldId="5434"/>
        </pc:sldMkLst>
        <pc:spChg chg="mod">
          <ac:chgData name="KONING, Arjan" userId="00a6eaf5-75e7-425d-88bb-943bcc018495" providerId="ADAL" clId="{E7262D78-9E65-45F2-88E1-A36B26D5648D}" dt="2024-05-29T14:54:43.286" v="234" actId="5793"/>
          <ac:spMkLst>
            <pc:docMk/>
            <pc:sldMk cId="1181377786" sldId="5434"/>
            <ac:spMk id="36" creationId="{DB954997-8249-42C0-18A6-A7422174E6C6}"/>
          </ac:spMkLst>
        </pc:spChg>
      </pc:sldChg>
      <pc:sldChg chg="add">
        <pc:chgData name="KONING, Arjan" userId="00a6eaf5-75e7-425d-88bb-943bcc018495" providerId="ADAL" clId="{E7262D78-9E65-45F2-88E1-A36B26D5648D}" dt="2024-05-29T14:50:42.899" v="75"/>
        <pc:sldMkLst>
          <pc:docMk/>
          <pc:sldMk cId="2806953750" sldId="5438"/>
        </pc:sldMkLst>
      </pc:sldChg>
      <pc:sldChg chg="modSp mod">
        <pc:chgData name="KONING, Arjan" userId="00a6eaf5-75e7-425d-88bb-943bcc018495" providerId="ADAL" clId="{E7262D78-9E65-45F2-88E1-A36B26D5648D}" dt="2024-05-29T14:46:15.660" v="50" actId="20577"/>
        <pc:sldMkLst>
          <pc:docMk/>
          <pc:sldMk cId="2781228760" sldId="5460"/>
        </pc:sldMkLst>
        <pc:spChg chg="mod">
          <ac:chgData name="KONING, Arjan" userId="00a6eaf5-75e7-425d-88bb-943bcc018495" providerId="ADAL" clId="{E7262D78-9E65-45F2-88E1-A36B26D5648D}" dt="2024-05-29T14:46:15.660" v="50" actId="20577"/>
          <ac:spMkLst>
            <pc:docMk/>
            <pc:sldMk cId="2781228760" sldId="5460"/>
            <ac:spMk id="4" creationId="{E43F0E4F-5F47-2AC4-697F-F7F64F56ECA1}"/>
          </ac:spMkLst>
        </pc:spChg>
      </pc:sldChg>
      <pc:sldChg chg="ord">
        <pc:chgData name="KONING, Arjan" userId="00a6eaf5-75e7-425d-88bb-943bcc018495" providerId="ADAL" clId="{E7262D78-9E65-45F2-88E1-A36B26D5648D}" dt="2024-05-29T14:44:42.500" v="2"/>
        <pc:sldMkLst>
          <pc:docMk/>
          <pc:sldMk cId="1437539765" sldId="5462"/>
        </pc:sldMkLst>
      </pc:sldChg>
    </pc:docChg>
  </pc:docChgLst>
  <pc:docChgLst>
    <pc:chgData name="KONING, Arjan" userId="00a6eaf5-75e7-425d-88bb-943bcc018495" providerId="ADAL" clId="{D05A7BFE-FB1B-4437-B1F8-EEE4309B8A87}"/>
    <pc:docChg chg="custSel addSld delSld modSld sldOrd delMainMaster">
      <pc:chgData name="KONING, Arjan" userId="00a6eaf5-75e7-425d-88bb-943bcc018495" providerId="ADAL" clId="{D05A7BFE-FB1B-4437-B1F8-EEE4309B8A87}" dt="2024-07-07T09:10:04.625" v="328" actId="20577"/>
      <pc:docMkLst>
        <pc:docMk/>
      </pc:docMkLst>
      <pc:sldChg chg="modSp mod">
        <pc:chgData name="KONING, Arjan" userId="00a6eaf5-75e7-425d-88bb-943bcc018495" providerId="ADAL" clId="{D05A7BFE-FB1B-4437-B1F8-EEE4309B8A87}" dt="2024-07-07T08:02:30.415" v="22" actId="20577"/>
        <pc:sldMkLst>
          <pc:docMk/>
          <pc:sldMk cId="3827987102" sldId="256"/>
        </pc:sldMkLst>
        <pc:spChg chg="mod">
          <ac:chgData name="KONING, Arjan" userId="00a6eaf5-75e7-425d-88bb-943bcc018495" providerId="ADAL" clId="{D05A7BFE-FB1B-4437-B1F8-EEE4309B8A87}" dt="2024-07-07T08:02:30.415" v="22" actId="20577"/>
          <ac:spMkLst>
            <pc:docMk/>
            <pc:sldMk cId="3827987102" sldId="256"/>
            <ac:spMk id="3" creationId="{00000000-0000-0000-0000-000000000000}"/>
          </ac:spMkLst>
        </pc:spChg>
      </pc:sldChg>
      <pc:sldChg chg="add del">
        <pc:chgData name="KONING, Arjan" userId="00a6eaf5-75e7-425d-88bb-943bcc018495" providerId="ADAL" clId="{D05A7BFE-FB1B-4437-B1F8-EEE4309B8A87}" dt="2024-07-07T08:06:56.066" v="31" actId="47"/>
        <pc:sldMkLst>
          <pc:docMk/>
          <pc:sldMk cId="3922253390" sldId="257"/>
        </pc:sldMkLst>
      </pc:sldChg>
      <pc:sldChg chg="del">
        <pc:chgData name="KONING, Arjan" userId="00a6eaf5-75e7-425d-88bb-943bcc018495" providerId="ADAL" clId="{D05A7BFE-FB1B-4437-B1F8-EEE4309B8A87}" dt="2024-07-07T08:02:57.604" v="23" actId="47"/>
        <pc:sldMkLst>
          <pc:docMk/>
          <pc:sldMk cId="3002063301" sldId="304"/>
        </pc:sldMkLst>
      </pc:sldChg>
      <pc:sldChg chg="del">
        <pc:chgData name="KONING, Arjan" userId="00a6eaf5-75e7-425d-88bb-943bcc018495" providerId="ADAL" clId="{D05A7BFE-FB1B-4437-B1F8-EEE4309B8A87}" dt="2024-07-07T08:03:57.609" v="25" actId="47"/>
        <pc:sldMkLst>
          <pc:docMk/>
          <pc:sldMk cId="2057309479" sldId="337"/>
        </pc:sldMkLst>
      </pc:sldChg>
      <pc:sldChg chg="modSp mod">
        <pc:chgData name="KONING, Arjan" userId="00a6eaf5-75e7-425d-88bb-943bcc018495" providerId="ADAL" clId="{D05A7BFE-FB1B-4437-B1F8-EEE4309B8A87}" dt="2024-07-07T08:12:08.860" v="38" actId="207"/>
        <pc:sldMkLst>
          <pc:docMk/>
          <pc:sldMk cId="1614488062" sldId="814"/>
        </pc:sldMkLst>
        <pc:spChg chg="mod">
          <ac:chgData name="KONING, Arjan" userId="00a6eaf5-75e7-425d-88bb-943bcc018495" providerId="ADAL" clId="{D05A7BFE-FB1B-4437-B1F8-EEE4309B8A87}" dt="2024-07-07T08:12:08.860" v="38" actId="207"/>
          <ac:spMkLst>
            <pc:docMk/>
            <pc:sldMk cId="1614488062" sldId="814"/>
            <ac:spMk id="2" creationId="{67167A6A-C129-4DA9-C821-F5A27652D74C}"/>
          </ac:spMkLst>
        </pc:spChg>
      </pc:sldChg>
      <pc:sldChg chg="modSp mod">
        <pc:chgData name="KONING, Arjan" userId="00a6eaf5-75e7-425d-88bb-943bcc018495" providerId="ADAL" clId="{D05A7BFE-FB1B-4437-B1F8-EEE4309B8A87}" dt="2024-07-07T08:22:08.260" v="57" actId="1076"/>
        <pc:sldMkLst>
          <pc:docMk/>
          <pc:sldMk cId="309381239" sldId="2619"/>
        </pc:sldMkLst>
        <pc:spChg chg="mod">
          <ac:chgData name="KONING, Arjan" userId="00a6eaf5-75e7-425d-88bb-943bcc018495" providerId="ADAL" clId="{D05A7BFE-FB1B-4437-B1F8-EEE4309B8A87}" dt="2024-07-07T08:21:51.240" v="55" actId="255"/>
          <ac:spMkLst>
            <pc:docMk/>
            <pc:sldMk cId="309381239" sldId="2619"/>
            <ac:spMk id="16" creationId="{D0A7DE03-3AAF-EB58-3D9D-8F4B831AE6D6}"/>
          </ac:spMkLst>
        </pc:spChg>
        <pc:spChg chg="mod">
          <ac:chgData name="KONING, Arjan" userId="00a6eaf5-75e7-425d-88bb-943bcc018495" providerId="ADAL" clId="{D05A7BFE-FB1B-4437-B1F8-EEE4309B8A87}" dt="2024-07-07T08:22:08.260" v="57" actId="1076"/>
          <ac:spMkLst>
            <pc:docMk/>
            <pc:sldMk cId="309381239" sldId="2619"/>
            <ac:spMk id="18" creationId="{847692DE-5750-47E9-5893-5A4C7ACA7575}"/>
          </ac:spMkLst>
        </pc:spChg>
      </pc:sldChg>
      <pc:sldChg chg="del">
        <pc:chgData name="KONING, Arjan" userId="00a6eaf5-75e7-425d-88bb-943bcc018495" providerId="ADAL" clId="{D05A7BFE-FB1B-4437-B1F8-EEE4309B8A87}" dt="2024-07-07T08:19:34.519" v="45" actId="47"/>
        <pc:sldMkLst>
          <pc:docMk/>
          <pc:sldMk cId="274944442" sldId="5427"/>
        </pc:sldMkLst>
      </pc:sldChg>
      <pc:sldChg chg="ord">
        <pc:chgData name="KONING, Arjan" userId="00a6eaf5-75e7-425d-88bb-943bcc018495" providerId="ADAL" clId="{D05A7BFE-FB1B-4437-B1F8-EEE4309B8A87}" dt="2024-07-07T08:37:51.375" v="136"/>
        <pc:sldMkLst>
          <pc:docMk/>
          <pc:sldMk cId="1150555142" sldId="5429"/>
        </pc:sldMkLst>
      </pc:sldChg>
      <pc:sldChg chg="del">
        <pc:chgData name="KONING, Arjan" userId="00a6eaf5-75e7-425d-88bb-943bcc018495" providerId="ADAL" clId="{D05A7BFE-FB1B-4437-B1F8-EEE4309B8A87}" dt="2024-07-07T08:15:45.963" v="44" actId="47"/>
        <pc:sldMkLst>
          <pc:docMk/>
          <pc:sldMk cId="3429185139" sldId="5431"/>
        </pc:sldMkLst>
      </pc:sldChg>
      <pc:sldChg chg="modSp mod">
        <pc:chgData name="KONING, Arjan" userId="00a6eaf5-75e7-425d-88bb-943bcc018495" providerId="ADAL" clId="{D05A7BFE-FB1B-4437-B1F8-EEE4309B8A87}" dt="2024-07-07T09:09:05.089" v="310" actId="207"/>
        <pc:sldMkLst>
          <pc:docMk/>
          <pc:sldMk cId="2806953750" sldId="5438"/>
        </pc:sldMkLst>
        <pc:spChg chg="mod">
          <ac:chgData name="KONING, Arjan" userId="00a6eaf5-75e7-425d-88bb-943bcc018495" providerId="ADAL" clId="{D05A7BFE-FB1B-4437-B1F8-EEE4309B8A87}" dt="2024-07-07T08:12:32.955" v="39" actId="207"/>
          <ac:spMkLst>
            <pc:docMk/>
            <pc:sldMk cId="2806953750" sldId="5438"/>
            <ac:spMk id="2" creationId="{DF259A9B-9D4D-BB77-53C5-A3A485A31C81}"/>
          </ac:spMkLst>
        </pc:spChg>
        <pc:spChg chg="mod">
          <ac:chgData name="KONING, Arjan" userId="00a6eaf5-75e7-425d-88bb-943bcc018495" providerId="ADAL" clId="{D05A7BFE-FB1B-4437-B1F8-EEE4309B8A87}" dt="2024-07-07T09:09:05.089" v="310" actId="207"/>
          <ac:spMkLst>
            <pc:docMk/>
            <pc:sldMk cId="2806953750" sldId="5438"/>
            <ac:spMk id="36" creationId="{7E5C97BB-33B7-1147-5B82-727939BFB9C2}"/>
          </ac:spMkLst>
        </pc:spChg>
      </pc:sldChg>
      <pc:sldChg chg="del">
        <pc:chgData name="KONING, Arjan" userId="00a6eaf5-75e7-425d-88bb-943bcc018495" providerId="ADAL" clId="{D05A7BFE-FB1B-4437-B1F8-EEE4309B8A87}" dt="2024-07-07T08:26:55.625" v="71" actId="47"/>
        <pc:sldMkLst>
          <pc:docMk/>
          <pc:sldMk cId="945984140" sldId="5461"/>
        </pc:sldMkLst>
      </pc:sldChg>
      <pc:sldChg chg="del">
        <pc:chgData name="KONING, Arjan" userId="00a6eaf5-75e7-425d-88bb-943bcc018495" providerId="ADAL" clId="{D05A7BFE-FB1B-4437-B1F8-EEE4309B8A87}" dt="2024-07-07T08:08:46.196" v="35" actId="47"/>
        <pc:sldMkLst>
          <pc:docMk/>
          <pc:sldMk cId="3482837292" sldId="5468"/>
        </pc:sldMkLst>
      </pc:sldChg>
      <pc:sldChg chg="del">
        <pc:chgData name="KONING, Arjan" userId="00a6eaf5-75e7-425d-88bb-943bcc018495" providerId="ADAL" clId="{D05A7BFE-FB1B-4437-B1F8-EEE4309B8A87}" dt="2024-07-07T08:08:48.989" v="36" actId="47"/>
        <pc:sldMkLst>
          <pc:docMk/>
          <pc:sldMk cId="1934064049" sldId="5469"/>
        </pc:sldMkLst>
      </pc:sldChg>
      <pc:sldChg chg="modSp mod">
        <pc:chgData name="KONING, Arjan" userId="00a6eaf5-75e7-425d-88bb-943bcc018495" providerId="ADAL" clId="{D05A7BFE-FB1B-4437-B1F8-EEE4309B8A87}" dt="2024-07-07T08:26:23.099" v="70" actId="27636"/>
        <pc:sldMkLst>
          <pc:docMk/>
          <pc:sldMk cId="1115990065" sldId="5470"/>
        </pc:sldMkLst>
        <pc:spChg chg="mod">
          <ac:chgData name="KONING, Arjan" userId="00a6eaf5-75e7-425d-88bb-943bcc018495" providerId="ADAL" clId="{D05A7BFE-FB1B-4437-B1F8-EEE4309B8A87}" dt="2024-07-07T08:26:18.138" v="68" actId="1076"/>
          <ac:spMkLst>
            <pc:docMk/>
            <pc:sldMk cId="1115990065" sldId="5470"/>
            <ac:spMk id="3" creationId="{30D0AF89-CE91-7E18-F74E-2A0F7E7508F9}"/>
          </ac:spMkLst>
        </pc:spChg>
        <pc:spChg chg="mod">
          <ac:chgData name="KONING, Arjan" userId="00a6eaf5-75e7-425d-88bb-943bcc018495" providerId="ADAL" clId="{D05A7BFE-FB1B-4437-B1F8-EEE4309B8A87}" dt="2024-07-07T08:26:23.099" v="70" actId="27636"/>
          <ac:spMkLst>
            <pc:docMk/>
            <pc:sldMk cId="1115990065" sldId="5470"/>
            <ac:spMk id="7" creationId="{A312D965-0301-0423-AE7B-3F5408936E32}"/>
          </ac:spMkLst>
        </pc:spChg>
      </pc:sldChg>
      <pc:sldChg chg="modSp mod">
        <pc:chgData name="KONING, Arjan" userId="00a6eaf5-75e7-425d-88bb-943bcc018495" providerId="ADAL" clId="{D05A7BFE-FB1B-4437-B1F8-EEE4309B8A87}" dt="2024-07-07T08:27:12.389" v="72" actId="207"/>
        <pc:sldMkLst>
          <pc:docMk/>
          <pc:sldMk cId="975934935" sldId="5471"/>
        </pc:sldMkLst>
        <pc:spChg chg="mod">
          <ac:chgData name="KONING, Arjan" userId="00a6eaf5-75e7-425d-88bb-943bcc018495" providerId="ADAL" clId="{D05A7BFE-FB1B-4437-B1F8-EEE4309B8A87}" dt="2024-07-07T08:27:12.389" v="72" actId="207"/>
          <ac:spMkLst>
            <pc:docMk/>
            <pc:sldMk cId="975934935" sldId="5471"/>
            <ac:spMk id="2" creationId="{D9BF36F7-29DB-4F37-965A-D7DD5E2959E4}"/>
          </ac:spMkLst>
        </pc:spChg>
      </pc:sldChg>
      <pc:sldChg chg="del">
        <pc:chgData name="KONING, Arjan" userId="00a6eaf5-75e7-425d-88bb-943bcc018495" providerId="ADAL" clId="{D05A7BFE-FB1B-4437-B1F8-EEE4309B8A87}" dt="2024-07-07T08:04:44.681" v="27" actId="47"/>
        <pc:sldMkLst>
          <pc:docMk/>
          <pc:sldMk cId="1188136875" sldId="5472"/>
        </pc:sldMkLst>
      </pc:sldChg>
      <pc:sldChg chg="del">
        <pc:chgData name="KONING, Arjan" userId="00a6eaf5-75e7-425d-88bb-943bcc018495" providerId="ADAL" clId="{D05A7BFE-FB1B-4437-B1F8-EEE4309B8A87}" dt="2024-07-07T08:04:40.509" v="26" actId="47"/>
        <pc:sldMkLst>
          <pc:docMk/>
          <pc:sldMk cId="752026000" sldId="5473"/>
        </pc:sldMkLst>
      </pc:sldChg>
      <pc:sldChg chg="del">
        <pc:chgData name="KONING, Arjan" userId="00a6eaf5-75e7-425d-88bb-943bcc018495" providerId="ADAL" clId="{D05A7BFE-FB1B-4437-B1F8-EEE4309B8A87}" dt="2024-07-07T08:12:58.587" v="40" actId="47"/>
        <pc:sldMkLst>
          <pc:docMk/>
          <pc:sldMk cId="1049642273" sldId="5474"/>
        </pc:sldMkLst>
      </pc:sldChg>
      <pc:sldChg chg="modSp mod">
        <pc:chgData name="KONING, Arjan" userId="00a6eaf5-75e7-425d-88bb-943bcc018495" providerId="ADAL" clId="{D05A7BFE-FB1B-4437-B1F8-EEE4309B8A87}" dt="2024-07-07T08:32:33.651" v="107" actId="207"/>
        <pc:sldMkLst>
          <pc:docMk/>
          <pc:sldMk cId="3494396196" sldId="5475"/>
        </pc:sldMkLst>
        <pc:spChg chg="mod">
          <ac:chgData name="KONING, Arjan" userId="00a6eaf5-75e7-425d-88bb-943bcc018495" providerId="ADAL" clId="{D05A7BFE-FB1B-4437-B1F8-EEE4309B8A87}" dt="2024-07-07T08:32:33.651" v="107" actId="207"/>
          <ac:spMkLst>
            <pc:docMk/>
            <pc:sldMk cId="3494396196" sldId="5475"/>
            <ac:spMk id="2" creationId="{3FC08C53-EAE4-5DCC-5C6E-254D2302277B}"/>
          </ac:spMkLst>
        </pc:spChg>
      </pc:sldChg>
      <pc:sldChg chg="modSp mod">
        <pc:chgData name="KONING, Arjan" userId="00a6eaf5-75e7-425d-88bb-943bcc018495" providerId="ADAL" clId="{D05A7BFE-FB1B-4437-B1F8-EEE4309B8A87}" dt="2024-07-07T08:31:17.760" v="74" actId="27636"/>
        <pc:sldMkLst>
          <pc:docMk/>
          <pc:sldMk cId="3003544532" sldId="5476"/>
        </pc:sldMkLst>
        <pc:spChg chg="mod">
          <ac:chgData name="KONING, Arjan" userId="00a6eaf5-75e7-425d-88bb-943bcc018495" providerId="ADAL" clId="{D05A7BFE-FB1B-4437-B1F8-EEE4309B8A87}" dt="2024-07-07T08:31:17.760" v="74" actId="27636"/>
          <ac:spMkLst>
            <pc:docMk/>
            <pc:sldMk cId="3003544532" sldId="5476"/>
            <ac:spMk id="2" creationId="{AA766D5B-021D-85A6-6E8C-D2EB36305392}"/>
          </ac:spMkLst>
        </pc:spChg>
      </pc:sldChg>
      <pc:sldChg chg="modSp mod">
        <pc:chgData name="KONING, Arjan" userId="00a6eaf5-75e7-425d-88bb-943bcc018495" providerId="ADAL" clId="{D05A7BFE-FB1B-4437-B1F8-EEE4309B8A87}" dt="2024-07-07T09:10:04.625" v="328" actId="20577"/>
        <pc:sldMkLst>
          <pc:docMk/>
          <pc:sldMk cId="3359444397" sldId="5477"/>
        </pc:sldMkLst>
        <pc:spChg chg="mod">
          <ac:chgData name="KONING, Arjan" userId="00a6eaf5-75e7-425d-88bb-943bcc018495" providerId="ADAL" clId="{D05A7BFE-FB1B-4437-B1F8-EEE4309B8A87}" dt="2024-07-07T08:34:10.588" v="113" actId="20577"/>
          <ac:spMkLst>
            <pc:docMk/>
            <pc:sldMk cId="3359444397" sldId="5477"/>
            <ac:spMk id="2" creationId="{386B9ADF-6B60-FA0B-FA9E-9D4C862BAD03}"/>
          </ac:spMkLst>
        </pc:spChg>
        <pc:spChg chg="mod">
          <ac:chgData name="KONING, Arjan" userId="00a6eaf5-75e7-425d-88bb-943bcc018495" providerId="ADAL" clId="{D05A7BFE-FB1B-4437-B1F8-EEE4309B8A87}" dt="2024-07-07T09:10:04.625" v="328" actId="20577"/>
          <ac:spMkLst>
            <pc:docMk/>
            <pc:sldMk cId="3359444397" sldId="5477"/>
            <ac:spMk id="3" creationId="{D75F487F-7EAA-7B11-8D60-CEFD7F8F69B1}"/>
          </ac:spMkLst>
        </pc:spChg>
      </pc:sldChg>
      <pc:sldChg chg="modSp mod">
        <pc:chgData name="KONING, Arjan" userId="00a6eaf5-75e7-425d-88bb-943bcc018495" providerId="ADAL" clId="{D05A7BFE-FB1B-4437-B1F8-EEE4309B8A87}" dt="2024-07-07T08:24:19.522" v="63" actId="1076"/>
        <pc:sldMkLst>
          <pc:docMk/>
          <pc:sldMk cId="3092186013" sldId="5478"/>
        </pc:sldMkLst>
        <pc:spChg chg="mod">
          <ac:chgData name="KONING, Arjan" userId="00a6eaf5-75e7-425d-88bb-943bcc018495" providerId="ADAL" clId="{D05A7BFE-FB1B-4437-B1F8-EEE4309B8A87}" dt="2024-07-07T08:24:19.522" v="63" actId="1076"/>
          <ac:spMkLst>
            <pc:docMk/>
            <pc:sldMk cId="3092186013" sldId="5478"/>
            <ac:spMk id="12" creationId="{8A66CB61-F645-484F-9880-C885791DE63D}"/>
          </ac:spMkLst>
        </pc:spChg>
        <pc:spChg chg="mod">
          <ac:chgData name="KONING, Arjan" userId="00a6eaf5-75e7-425d-88bb-943bcc018495" providerId="ADAL" clId="{D05A7BFE-FB1B-4437-B1F8-EEE4309B8A87}" dt="2024-07-07T08:23:53.169" v="59" actId="1076"/>
          <ac:spMkLst>
            <pc:docMk/>
            <pc:sldMk cId="3092186013" sldId="5478"/>
            <ac:spMk id="13" creationId="{C79FB828-8533-A67E-380A-2ACB55AA8F50}"/>
          </ac:spMkLst>
        </pc:spChg>
        <pc:spChg chg="mod">
          <ac:chgData name="KONING, Arjan" userId="00a6eaf5-75e7-425d-88bb-943bcc018495" providerId="ADAL" clId="{D05A7BFE-FB1B-4437-B1F8-EEE4309B8A87}" dt="2024-07-07T08:24:06.782" v="61" actId="1076"/>
          <ac:spMkLst>
            <pc:docMk/>
            <pc:sldMk cId="3092186013" sldId="5478"/>
            <ac:spMk id="14" creationId="{A1F196B1-216B-ADEF-6618-25DDC23715EF}"/>
          </ac:spMkLst>
        </pc:spChg>
      </pc:sldChg>
      <pc:sldChg chg="del">
        <pc:chgData name="KONING, Arjan" userId="00a6eaf5-75e7-425d-88bb-943bcc018495" providerId="ADAL" clId="{D05A7BFE-FB1B-4437-B1F8-EEE4309B8A87}" dt="2024-07-07T08:34:23.216" v="114" actId="47"/>
        <pc:sldMkLst>
          <pc:docMk/>
          <pc:sldMk cId="453829527" sldId="5479"/>
        </pc:sldMkLst>
      </pc:sldChg>
      <pc:sldChg chg="del">
        <pc:chgData name="KONING, Arjan" userId="00a6eaf5-75e7-425d-88bb-943bcc018495" providerId="ADAL" clId="{D05A7BFE-FB1B-4437-B1F8-EEE4309B8A87}" dt="2024-07-07T08:03:45.859" v="24" actId="47"/>
        <pc:sldMkLst>
          <pc:docMk/>
          <pc:sldMk cId="367622623" sldId="5480"/>
        </pc:sldMkLst>
      </pc:sldChg>
      <pc:sldChg chg="del">
        <pc:chgData name="KONING, Arjan" userId="00a6eaf5-75e7-425d-88bb-943bcc018495" providerId="ADAL" clId="{D05A7BFE-FB1B-4437-B1F8-EEE4309B8A87}" dt="2024-07-07T08:20:25.862" v="51" actId="47"/>
        <pc:sldMkLst>
          <pc:docMk/>
          <pc:sldMk cId="4276340905" sldId="5481"/>
        </pc:sldMkLst>
      </pc:sldChg>
      <pc:sldChg chg="modSp mod ord">
        <pc:chgData name="KONING, Arjan" userId="00a6eaf5-75e7-425d-88bb-943bcc018495" providerId="ADAL" clId="{D05A7BFE-FB1B-4437-B1F8-EEE4309B8A87}" dt="2024-07-07T08:52:13.272" v="168" actId="207"/>
        <pc:sldMkLst>
          <pc:docMk/>
          <pc:sldMk cId="3063559793" sldId="5482"/>
        </pc:sldMkLst>
        <pc:spChg chg="mod">
          <ac:chgData name="KONING, Arjan" userId="00a6eaf5-75e7-425d-88bb-943bcc018495" providerId="ADAL" clId="{D05A7BFE-FB1B-4437-B1F8-EEE4309B8A87}" dt="2024-07-07T08:52:13.272" v="168" actId="207"/>
          <ac:spMkLst>
            <pc:docMk/>
            <pc:sldMk cId="3063559793" sldId="5482"/>
            <ac:spMk id="2" creationId="{0924F862-FB66-E8BA-0EB1-D2C9D7E71061}"/>
          </ac:spMkLst>
        </pc:spChg>
      </pc:sldChg>
      <pc:sldChg chg="del">
        <pc:chgData name="KONING, Arjan" userId="00a6eaf5-75e7-425d-88bb-943bcc018495" providerId="ADAL" clId="{D05A7BFE-FB1B-4437-B1F8-EEE4309B8A87}" dt="2024-07-07T08:20:29.613" v="52" actId="47"/>
        <pc:sldMkLst>
          <pc:docMk/>
          <pc:sldMk cId="3107518270" sldId="5483"/>
        </pc:sldMkLst>
      </pc:sldChg>
      <pc:sldChg chg="del">
        <pc:chgData name="KONING, Arjan" userId="00a6eaf5-75e7-425d-88bb-943bcc018495" providerId="ADAL" clId="{D05A7BFE-FB1B-4437-B1F8-EEE4309B8A87}" dt="2024-07-07T08:20:23.495" v="50" actId="47"/>
        <pc:sldMkLst>
          <pc:docMk/>
          <pc:sldMk cId="26782721" sldId="5484"/>
        </pc:sldMkLst>
      </pc:sldChg>
      <pc:sldChg chg="modSp mod ord">
        <pc:chgData name="KONING, Arjan" userId="00a6eaf5-75e7-425d-88bb-943bcc018495" providerId="ADAL" clId="{D05A7BFE-FB1B-4437-B1F8-EEE4309B8A87}" dt="2024-07-07T08:25:15.812" v="65" actId="1076"/>
        <pc:sldMkLst>
          <pc:docMk/>
          <pc:sldMk cId="689867232" sldId="5485"/>
        </pc:sldMkLst>
        <pc:spChg chg="mod">
          <ac:chgData name="KONING, Arjan" userId="00a6eaf5-75e7-425d-88bb-943bcc018495" providerId="ADAL" clId="{D05A7BFE-FB1B-4437-B1F8-EEE4309B8A87}" dt="2024-07-07T08:25:15.812" v="65" actId="1076"/>
          <ac:spMkLst>
            <pc:docMk/>
            <pc:sldMk cId="689867232" sldId="5485"/>
            <ac:spMk id="3" creationId="{CC81F85B-59BF-A748-9F70-4DE37BDF331E}"/>
          </ac:spMkLst>
        </pc:spChg>
      </pc:sldChg>
      <pc:sldChg chg="modSp mod">
        <pc:chgData name="KONING, Arjan" userId="00a6eaf5-75e7-425d-88bb-943bcc018495" providerId="ADAL" clId="{D05A7BFE-FB1B-4437-B1F8-EEE4309B8A87}" dt="2024-07-07T08:33:15.180" v="109" actId="1076"/>
        <pc:sldMkLst>
          <pc:docMk/>
          <pc:sldMk cId="3018767382" sldId="5490"/>
        </pc:sldMkLst>
        <pc:spChg chg="mod">
          <ac:chgData name="KONING, Arjan" userId="00a6eaf5-75e7-425d-88bb-943bcc018495" providerId="ADAL" clId="{D05A7BFE-FB1B-4437-B1F8-EEE4309B8A87}" dt="2024-07-07T08:33:15.180" v="109" actId="1076"/>
          <ac:spMkLst>
            <pc:docMk/>
            <pc:sldMk cId="3018767382" sldId="5490"/>
            <ac:spMk id="6" creationId="{E2DD735E-30BC-9D9F-5A16-936AD71C6FAA}"/>
          </ac:spMkLst>
        </pc:spChg>
      </pc:sldChg>
      <pc:sldChg chg="del">
        <pc:chgData name="KONING, Arjan" userId="00a6eaf5-75e7-425d-88bb-943bcc018495" providerId="ADAL" clId="{D05A7BFE-FB1B-4437-B1F8-EEE4309B8A87}" dt="2024-07-07T08:31:43.301" v="75" actId="47"/>
        <pc:sldMkLst>
          <pc:docMk/>
          <pc:sldMk cId="3607255584" sldId="5491"/>
        </pc:sldMkLst>
      </pc:sldChg>
      <pc:sldChg chg="addSp modSp new mod">
        <pc:chgData name="KONING, Arjan" userId="00a6eaf5-75e7-425d-88bb-943bcc018495" providerId="ADAL" clId="{D05A7BFE-FB1B-4437-B1F8-EEE4309B8A87}" dt="2024-07-07T08:07:47.801" v="34" actId="14100"/>
        <pc:sldMkLst>
          <pc:docMk/>
          <pc:sldMk cId="4181492002" sldId="5492"/>
        </pc:sldMkLst>
        <pc:picChg chg="add mod">
          <ac:chgData name="KONING, Arjan" userId="00a6eaf5-75e7-425d-88bb-943bcc018495" providerId="ADAL" clId="{D05A7BFE-FB1B-4437-B1F8-EEE4309B8A87}" dt="2024-07-07T08:07:47.801" v="34" actId="14100"/>
          <ac:picMkLst>
            <pc:docMk/>
            <pc:sldMk cId="4181492002" sldId="5492"/>
            <ac:picMk id="5" creationId="{C7B20569-7DDA-4D5B-5720-C4B8C40D0EE4}"/>
          </ac:picMkLst>
        </pc:picChg>
      </pc:sldChg>
      <pc:sldMasterChg chg="del delSldLayout">
        <pc:chgData name="KONING, Arjan" userId="00a6eaf5-75e7-425d-88bb-943bcc018495" providerId="ADAL" clId="{D05A7BFE-FB1B-4437-B1F8-EEE4309B8A87}" dt="2024-07-07T08:06:56.066" v="31" actId="47"/>
        <pc:sldMasterMkLst>
          <pc:docMk/>
          <pc:sldMasterMk cId="4005409084" sldId="2147483714"/>
        </pc:sldMasterMkLst>
        <pc:sldLayoutChg chg="del">
          <pc:chgData name="KONING, Arjan" userId="00a6eaf5-75e7-425d-88bb-943bcc018495" providerId="ADAL" clId="{D05A7BFE-FB1B-4437-B1F8-EEE4309B8A87}" dt="2024-07-07T08:06:56.066" v="31" actId="47"/>
          <pc:sldLayoutMkLst>
            <pc:docMk/>
            <pc:sldMasterMk cId="4005409084" sldId="2147483714"/>
            <pc:sldLayoutMk cId="485906763" sldId="2147483715"/>
          </pc:sldLayoutMkLst>
        </pc:sldLayoutChg>
        <pc:sldLayoutChg chg="del">
          <pc:chgData name="KONING, Arjan" userId="00a6eaf5-75e7-425d-88bb-943bcc018495" providerId="ADAL" clId="{D05A7BFE-FB1B-4437-B1F8-EEE4309B8A87}" dt="2024-07-07T08:06:56.066" v="31" actId="47"/>
          <pc:sldLayoutMkLst>
            <pc:docMk/>
            <pc:sldMasterMk cId="4005409084" sldId="2147483714"/>
            <pc:sldLayoutMk cId="2705320884" sldId="2147483716"/>
          </pc:sldLayoutMkLst>
        </pc:sldLayoutChg>
        <pc:sldLayoutChg chg="del">
          <pc:chgData name="KONING, Arjan" userId="00a6eaf5-75e7-425d-88bb-943bcc018495" providerId="ADAL" clId="{D05A7BFE-FB1B-4437-B1F8-EEE4309B8A87}" dt="2024-07-07T08:06:56.066" v="31" actId="47"/>
          <pc:sldLayoutMkLst>
            <pc:docMk/>
            <pc:sldMasterMk cId="4005409084" sldId="2147483714"/>
            <pc:sldLayoutMk cId="1982773501" sldId="2147483717"/>
          </pc:sldLayoutMkLst>
        </pc:sldLayoutChg>
        <pc:sldLayoutChg chg="del">
          <pc:chgData name="KONING, Arjan" userId="00a6eaf5-75e7-425d-88bb-943bcc018495" providerId="ADAL" clId="{D05A7BFE-FB1B-4437-B1F8-EEE4309B8A87}" dt="2024-07-07T08:06:56.066" v="31" actId="47"/>
          <pc:sldLayoutMkLst>
            <pc:docMk/>
            <pc:sldMasterMk cId="4005409084" sldId="2147483714"/>
            <pc:sldLayoutMk cId="1296758941" sldId="2147483718"/>
          </pc:sldLayoutMkLst>
        </pc:sldLayoutChg>
        <pc:sldLayoutChg chg="del">
          <pc:chgData name="KONING, Arjan" userId="00a6eaf5-75e7-425d-88bb-943bcc018495" providerId="ADAL" clId="{D05A7BFE-FB1B-4437-B1F8-EEE4309B8A87}" dt="2024-07-07T08:06:56.066" v="31" actId="47"/>
          <pc:sldLayoutMkLst>
            <pc:docMk/>
            <pc:sldMasterMk cId="4005409084" sldId="2147483714"/>
            <pc:sldLayoutMk cId="3267271022" sldId="2147483719"/>
          </pc:sldLayoutMkLst>
        </pc:sldLayoutChg>
        <pc:sldLayoutChg chg="del">
          <pc:chgData name="KONING, Arjan" userId="00a6eaf5-75e7-425d-88bb-943bcc018495" providerId="ADAL" clId="{D05A7BFE-FB1B-4437-B1F8-EEE4309B8A87}" dt="2024-07-07T08:06:56.066" v="31" actId="47"/>
          <pc:sldLayoutMkLst>
            <pc:docMk/>
            <pc:sldMasterMk cId="4005409084" sldId="2147483714"/>
            <pc:sldLayoutMk cId="3148844397" sldId="2147483720"/>
          </pc:sldLayoutMkLst>
        </pc:sldLayoutChg>
        <pc:sldLayoutChg chg="del">
          <pc:chgData name="KONING, Arjan" userId="00a6eaf5-75e7-425d-88bb-943bcc018495" providerId="ADAL" clId="{D05A7BFE-FB1B-4437-B1F8-EEE4309B8A87}" dt="2024-07-07T08:06:56.066" v="31" actId="47"/>
          <pc:sldLayoutMkLst>
            <pc:docMk/>
            <pc:sldMasterMk cId="4005409084" sldId="2147483714"/>
            <pc:sldLayoutMk cId="2868043938" sldId="2147483721"/>
          </pc:sldLayoutMkLst>
        </pc:sldLayoutChg>
        <pc:sldLayoutChg chg="del">
          <pc:chgData name="KONING, Arjan" userId="00a6eaf5-75e7-425d-88bb-943bcc018495" providerId="ADAL" clId="{D05A7BFE-FB1B-4437-B1F8-EEE4309B8A87}" dt="2024-07-07T08:06:56.066" v="31" actId="47"/>
          <pc:sldLayoutMkLst>
            <pc:docMk/>
            <pc:sldMasterMk cId="4005409084" sldId="2147483714"/>
            <pc:sldLayoutMk cId="2389996078" sldId="2147483722"/>
          </pc:sldLayoutMkLst>
        </pc:sldLayoutChg>
        <pc:sldLayoutChg chg="del">
          <pc:chgData name="KONING, Arjan" userId="00a6eaf5-75e7-425d-88bb-943bcc018495" providerId="ADAL" clId="{D05A7BFE-FB1B-4437-B1F8-EEE4309B8A87}" dt="2024-07-07T08:06:56.066" v="31" actId="47"/>
          <pc:sldLayoutMkLst>
            <pc:docMk/>
            <pc:sldMasterMk cId="4005409084" sldId="2147483714"/>
            <pc:sldLayoutMk cId="146113389" sldId="2147483723"/>
          </pc:sldLayoutMkLst>
        </pc:sldLayoutChg>
        <pc:sldLayoutChg chg="del">
          <pc:chgData name="KONING, Arjan" userId="00a6eaf5-75e7-425d-88bb-943bcc018495" providerId="ADAL" clId="{D05A7BFE-FB1B-4437-B1F8-EEE4309B8A87}" dt="2024-07-07T08:06:56.066" v="31" actId="47"/>
          <pc:sldLayoutMkLst>
            <pc:docMk/>
            <pc:sldMasterMk cId="4005409084" sldId="2147483714"/>
            <pc:sldLayoutMk cId="2371940632" sldId="2147483724"/>
          </pc:sldLayoutMkLst>
        </pc:sldLayoutChg>
        <pc:sldLayoutChg chg="del">
          <pc:chgData name="KONING, Arjan" userId="00a6eaf5-75e7-425d-88bb-943bcc018495" providerId="ADAL" clId="{D05A7BFE-FB1B-4437-B1F8-EEE4309B8A87}" dt="2024-07-07T08:06:56.066" v="31" actId="47"/>
          <pc:sldLayoutMkLst>
            <pc:docMk/>
            <pc:sldMasterMk cId="4005409084" sldId="2147483714"/>
            <pc:sldLayoutMk cId="3930579797" sldId="2147483725"/>
          </pc:sldLayoutMkLst>
        </pc:sldLayoutChg>
      </pc:sldMasterChg>
    </pc:docChg>
  </pc:docChgLst>
  <pc:docChgLst>
    <pc:chgData name="KONING, Arjan" userId="00a6eaf5-75e7-425d-88bb-943bcc018495" providerId="ADAL" clId="{100819B5-74AE-4EF1-998C-2F4EB8D96B11}"/>
    <pc:docChg chg="custSel addSld modSld sldOrd">
      <pc:chgData name="KONING, Arjan" userId="00a6eaf5-75e7-425d-88bb-943bcc018495" providerId="ADAL" clId="{100819B5-74AE-4EF1-998C-2F4EB8D96B11}" dt="2023-09-20T19:34:31.862" v="61" actId="20577"/>
      <pc:docMkLst>
        <pc:docMk/>
      </pc:docMkLst>
      <pc:sldChg chg="add">
        <pc:chgData name="KONING, Arjan" userId="00a6eaf5-75e7-425d-88bb-943bcc018495" providerId="ADAL" clId="{100819B5-74AE-4EF1-998C-2F4EB8D96B11}" dt="2023-09-20T19:34:15.575" v="57"/>
        <pc:sldMkLst>
          <pc:docMk/>
          <pc:sldMk cId="2156936982" sldId="315"/>
        </pc:sldMkLst>
      </pc:sldChg>
      <pc:sldChg chg="delSp modSp mod">
        <pc:chgData name="KONING, Arjan" userId="00a6eaf5-75e7-425d-88bb-943bcc018495" providerId="ADAL" clId="{100819B5-74AE-4EF1-998C-2F4EB8D96B11}" dt="2023-09-20T19:17:15.160" v="34" actId="5793"/>
        <pc:sldMkLst>
          <pc:docMk/>
          <pc:sldMk cId="1426590488" sldId="815"/>
        </pc:sldMkLst>
        <pc:spChg chg="del mod">
          <ac:chgData name="KONING, Arjan" userId="00a6eaf5-75e7-425d-88bb-943bcc018495" providerId="ADAL" clId="{100819B5-74AE-4EF1-998C-2F4EB8D96B11}" dt="2023-09-20T19:14:48.858" v="2"/>
          <ac:spMkLst>
            <pc:docMk/>
            <pc:sldMk cId="1426590488" sldId="815"/>
            <ac:spMk id="34" creationId="{572C3A91-02E9-9660-CFA2-4FC39A9B5B37}"/>
          </ac:spMkLst>
        </pc:spChg>
        <pc:spChg chg="mod">
          <ac:chgData name="KONING, Arjan" userId="00a6eaf5-75e7-425d-88bb-943bcc018495" providerId="ADAL" clId="{100819B5-74AE-4EF1-998C-2F4EB8D96B11}" dt="2023-09-20T19:17:04.711" v="22" actId="20577"/>
          <ac:spMkLst>
            <pc:docMk/>
            <pc:sldMk cId="1426590488" sldId="815"/>
            <ac:spMk id="63" creationId="{003848AE-CBB7-3F43-E079-036C519BBEDB}"/>
          </ac:spMkLst>
        </pc:spChg>
        <pc:spChg chg="mod">
          <ac:chgData name="KONING, Arjan" userId="00a6eaf5-75e7-425d-88bb-943bcc018495" providerId="ADAL" clId="{100819B5-74AE-4EF1-998C-2F4EB8D96B11}" dt="2023-09-20T19:17:15.160" v="34" actId="5793"/>
          <ac:spMkLst>
            <pc:docMk/>
            <pc:sldMk cId="1426590488" sldId="815"/>
            <ac:spMk id="64" creationId="{E47389BD-969F-2DDD-E305-70A4AD2AD601}"/>
          </ac:spMkLst>
        </pc:spChg>
        <pc:spChg chg="mod">
          <ac:chgData name="KONING, Arjan" userId="00a6eaf5-75e7-425d-88bb-943bcc018495" providerId="ADAL" clId="{100819B5-74AE-4EF1-998C-2F4EB8D96B11}" dt="2023-09-20T19:16:10.494" v="16" actId="20577"/>
          <ac:spMkLst>
            <pc:docMk/>
            <pc:sldMk cId="1426590488" sldId="815"/>
            <ac:spMk id="83" creationId="{2911A0AB-6B41-17D6-F66C-D74E88E3D25E}"/>
          </ac:spMkLst>
        </pc:spChg>
      </pc:sldChg>
      <pc:sldChg chg="delSp modSp mod ord">
        <pc:chgData name="KONING, Arjan" userId="00a6eaf5-75e7-425d-88bb-943bcc018495" providerId="ADAL" clId="{100819B5-74AE-4EF1-998C-2F4EB8D96B11}" dt="2023-09-20T19:34:31.862" v="61" actId="20577"/>
        <pc:sldMkLst>
          <pc:docMk/>
          <pc:sldMk cId="1579350684" sldId="5424"/>
        </pc:sldMkLst>
        <pc:spChg chg="mod">
          <ac:chgData name="KONING, Arjan" userId="00a6eaf5-75e7-425d-88bb-943bcc018495" providerId="ADAL" clId="{100819B5-74AE-4EF1-998C-2F4EB8D96B11}" dt="2023-09-20T19:34:31.862" v="61" actId="20577"/>
          <ac:spMkLst>
            <pc:docMk/>
            <pc:sldMk cId="1579350684" sldId="5424"/>
            <ac:spMk id="2" creationId="{00000000-0000-0000-0000-000000000000}"/>
          </ac:spMkLst>
        </pc:spChg>
        <pc:spChg chg="mod">
          <ac:chgData name="KONING, Arjan" userId="00a6eaf5-75e7-425d-88bb-943bcc018495" providerId="ADAL" clId="{100819B5-74AE-4EF1-998C-2F4EB8D96B11}" dt="2023-09-20T19:20:50.831" v="53" actId="1076"/>
          <ac:spMkLst>
            <pc:docMk/>
            <pc:sldMk cId="1579350684" sldId="5424"/>
            <ac:spMk id="12" creationId="{00000000-0000-0000-0000-000000000000}"/>
          </ac:spMkLst>
        </pc:spChg>
        <pc:spChg chg="mod">
          <ac:chgData name="KONING, Arjan" userId="00a6eaf5-75e7-425d-88bb-943bcc018495" providerId="ADAL" clId="{100819B5-74AE-4EF1-998C-2F4EB8D96B11}" dt="2023-09-20T19:19:45.927" v="41" actId="1076"/>
          <ac:spMkLst>
            <pc:docMk/>
            <pc:sldMk cId="1579350684" sldId="5424"/>
            <ac:spMk id="23" creationId="{DB1D73F8-63B4-0B32-5DF9-42DE3E763CCB}"/>
          </ac:spMkLst>
        </pc:spChg>
        <pc:spChg chg="mod">
          <ac:chgData name="KONING, Arjan" userId="00a6eaf5-75e7-425d-88bb-943bcc018495" providerId="ADAL" clId="{100819B5-74AE-4EF1-998C-2F4EB8D96B11}" dt="2023-09-20T19:20:43.726" v="52" actId="14100"/>
          <ac:spMkLst>
            <pc:docMk/>
            <pc:sldMk cId="1579350684" sldId="5424"/>
            <ac:spMk id="24" creationId="{F59A75FF-8DF4-7977-C842-6B480E1713D9}"/>
          </ac:spMkLst>
        </pc:spChg>
        <pc:spChg chg="del">
          <ac:chgData name="KONING, Arjan" userId="00a6eaf5-75e7-425d-88bb-943bcc018495" providerId="ADAL" clId="{100819B5-74AE-4EF1-998C-2F4EB8D96B11}" dt="2023-09-20T19:19:39.702" v="40" actId="478"/>
          <ac:spMkLst>
            <pc:docMk/>
            <pc:sldMk cId="1579350684" sldId="5424"/>
            <ac:spMk id="27" creationId="{F01AA7FF-8DDE-B351-2246-E94ED11BE749}"/>
          </ac:spMkLst>
        </pc:spChg>
        <pc:spChg chg="del">
          <ac:chgData name="KONING, Arjan" userId="00a6eaf5-75e7-425d-88bb-943bcc018495" providerId="ADAL" clId="{100819B5-74AE-4EF1-998C-2F4EB8D96B11}" dt="2023-09-20T19:19:38.301" v="39" actId="478"/>
          <ac:spMkLst>
            <pc:docMk/>
            <pc:sldMk cId="1579350684" sldId="5424"/>
            <ac:spMk id="29" creationId="{F464DD81-88FF-FC21-C16A-F5151A0E6832}"/>
          </ac:spMkLst>
        </pc:spChg>
        <pc:spChg chg="del">
          <ac:chgData name="KONING, Arjan" userId="00a6eaf5-75e7-425d-88bb-943bcc018495" providerId="ADAL" clId="{100819B5-74AE-4EF1-998C-2F4EB8D96B11}" dt="2023-09-20T19:19:36.381" v="38" actId="478"/>
          <ac:spMkLst>
            <pc:docMk/>
            <pc:sldMk cId="1579350684" sldId="5424"/>
            <ac:spMk id="31" creationId="{91D024B6-9885-60D8-A3CB-2C552BC2A9A9}"/>
          </ac:spMkLst>
        </pc:spChg>
        <pc:spChg chg="mod">
          <ac:chgData name="KONING, Arjan" userId="00a6eaf5-75e7-425d-88bb-943bcc018495" providerId="ADAL" clId="{100819B5-74AE-4EF1-998C-2F4EB8D96B11}" dt="2023-09-20T19:20:57.127" v="54" actId="1076"/>
          <ac:spMkLst>
            <pc:docMk/>
            <pc:sldMk cId="1579350684" sldId="5424"/>
            <ac:spMk id="32" creationId="{6B004B5D-8AEC-A3EF-88B3-0C04F3BFDFD2}"/>
          </ac:spMkLst>
        </pc:spChg>
        <pc:grpChg chg="mod">
          <ac:chgData name="KONING, Arjan" userId="00a6eaf5-75e7-425d-88bb-943bcc018495" providerId="ADAL" clId="{100819B5-74AE-4EF1-998C-2F4EB8D96B11}" dt="2023-09-20T19:20:50.831" v="53" actId="1076"/>
          <ac:grpSpMkLst>
            <pc:docMk/>
            <pc:sldMk cId="1579350684" sldId="5424"/>
            <ac:grpSpMk id="16" creationId="{00000000-0000-0000-0000-000000000000}"/>
          </ac:grpSpMkLst>
        </pc:grpChg>
        <pc:picChg chg="mod">
          <ac:chgData name="KONING, Arjan" userId="00a6eaf5-75e7-425d-88bb-943bcc018495" providerId="ADAL" clId="{100819B5-74AE-4EF1-998C-2F4EB8D96B11}" dt="2023-09-20T19:20:50.831" v="53" actId="1076"/>
          <ac:picMkLst>
            <pc:docMk/>
            <pc:sldMk cId="1579350684" sldId="5424"/>
            <ac:picMk id="9" creationId="{00000000-0000-0000-0000-000000000000}"/>
          </ac:picMkLst>
        </pc:picChg>
        <pc:picChg chg="mod">
          <ac:chgData name="KONING, Arjan" userId="00a6eaf5-75e7-425d-88bb-943bcc018495" providerId="ADAL" clId="{100819B5-74AE-4EF1-998C-2F4EB8D96B11}" dt="2023-09-20T19:20:50.831" v="53" actId="1076"/>
          <ac:picMkLst>
            <pc:docMk/>
            <pc:sldMk cId="1579350684" sldId="5424"/>
            <ac:picMk id="10" creationId="{00000000-0000-0000-0000-000000000000}"/>
          </ac:picMkLst>
        </pc:picChg>
        <pc:picChg chg="mod">
          <ac:chgData name="KONING, Arjan" userId="00a6eaf5-75e7-425d-88bb-943bcc018495" providerId="ADAL" clId="{100819B5-74AE-4EF1-998C-2F4EB8D96B11}" dt="2023-09-20T19:20:50.831" v="53" actId="1076"/>
          <ac:picMkLst>
            <pc:docMk/>
            <pc:sldMk cId="1579350684" sldId="5424"/>
            <ac:picMk id="11" creationId="{00000000-0000-0000-0000-000000000000}"/>
          </ac:picMkLst>
        </pc:picChg>
        <pc:picChg chg="mod">
          <ac:chgData name="KONING, Arjan" userId="00a6eaf5-75e7-425d-88bb-943bcc018495" providerId="ADAL" clId="{100819B5-74AE-4EF1-998C-2F4EB8D96B11}" dt="2023-09-20T19:20:50.831" v="53" actId="1076"/>
          <ac:picMkLst>
            <pc:docMk/>
            <pc:sldMk cId="1579350684" sldId="5424"/>
            <ac:picMk id="1026" creationId="{00000000-0000-0000-0000-000000000000}"/>
          </ac:picMkLst>
        </pc:picChg>
      </pc:sldChg>
    </pc:docChg>
  </pc:docChgLst>
  <pc:docChgLst>
    <pc:chgData name="KONING, Arjan" userId="00a6eaf5-75e7-425d-88bb-943bcc018495" providerId="ADAL" clId="{8933AFBD-D4B5-487F-A19D-327074A6319D}"/>
    <pc:docChg chg="undo custSel addSld delSld modSld sldOrd">
      <pc:chgData name="KONING, Arjan" userId="00a6eaf5-75e7-425d-88bb-943bcc018495" providerId="ADAL" clId="{8933AFBD-D4B5-487F-A19D-327074A6319D}" dt="2024-05-13T14:31:12.359" v="173"/>
      <pc:docMkLst>
        <pc:docMk/>
      </pc:docMkLst>
      <pc:sldChg chg="del">
        <pc:chgData name="KONING, Arjan" userId="00a6eaf5-75e7-425d-88bb-943bcc018495" providerId="ADAL" clId="{8933AFBD-D4B5-487F-A19D-327074A6319D}" dt="2024-05-10T13:00:08.750" v="31" actId="47"/>
        <pc:sldMkLst>
          <pc:docMk/>
          <pc:sldMk cId="2541215622" sldId="295"/>
        </pc:sldMkLst>
      </pc:sldChg>
      <pc:sldChg chg="addSp delSp modSp mod ord">
        <pc:chgData name="KONING, Arjan" userId="00a6eaf5-75e7-425d-88bb-943bcc018495" providerId="ADAL" clId="{8933AFBD-D4B5-487F-A19D-327074A6319D}" dt="2024-05-13T12:52:08.464" v="45" actId="20577"/>
        <pc:sldMkLst>
          <pc:docMk/>
          <pc:sldMk cId="1896201597" sldId="296"/>
        </pc:sldMkLst>
        <pc:spChg chg="mod">
          <ac:chgData name="KONING, Arjan" userId="00a6eaf5-75e7-425d-88bb-943bcc018495" providerId="ADAL" clId="{8933AFBD-D4B5-487F-A19D-327074A6319D}" dt="2024-05-10T12:52:28.596" v="19" actId="20577"/>
          <ac:spMkLst>
            <pc:docMk/>
            <pc:sldMk cId="1896201597" sldId="296"/>
            <ac:spMk id="10" creationId="{CEF264C7-275D-4DFF-A1C0-DF3B1AC2B44D}"/>
          </ac:spMkLst>
        </pc:spChg>
        <pc:spChg chg="add del">
          <ac:chgData name="KONING, Arjan" userId="00a6eaf5-75e7-425d-88bb-943bcc018495" providerId="ADAL" clId="{8933AFBD-D4B5-487F-A19D-327074A6319D}" dt="2024-05-10T12:53:41.920" v="23" actId="22"/>
          <ac:spMkLst>
            <pc:docMk/>
            <pc:sldMk cId="1896201597" sldId="296"/>
            <ac:spMk id="19" creationId="{4F6871E9-9072-DE79-281C-9EC5D04FF4A9}"/>
          </ac:spMkLst>
        </pc:spChg>
        <pc:spChg chg="mod">
          <ac:chgData name="KONING, Arjan" userId="00a6eaf5-75e7-425d-88bb-943bcc018495" providerId="ADAL" clId="{8933AFBD-D4B5-487F-A19D-327074A6319D}" dt="2024-05-10T12:53:18.979" v="21"/>
          <ac:spMkLst>
            <pc:docMk/>
            <pc:sldMk cId="1896201597" sldId="296"/>
            <ac:spMk id="32" creationId="{0532FC83-8148-BC42-9EB6-5DDDF8BA0E27}"/>
          </ac:spMkLst>
        </pc:spChg>
        <pc:spChg chg="mod">
          <ac:chgData name="KONING, Arjan" userId="00a6eaf5-75e7-425d-88bb-943bcc018495" providerId="ADAL" clId="{8933AFBD-D4B5-487F-A19D-327074A6319D}" dt="2024-05-13T12:52:08.464" v="45" actId="20577"/>
          <ac:spMkLst>
            <pc:docMk/>
            <pc:sldMk cId="1896201597" sldId="296"/>
            <ac:spMk id="39" creationId="{F3BC51D2-0F11-7E42-9F95-31C0D3A0735B}"/>
          </ac:spMkLst>
        </pc:spChg>
        <pc:picChg chg="add mod">
          <ac:chgData name="KONING, Arjan" userId="00a6eaf5-75e7-425d-88bb-943bcc018495" providerId="ADAL" clId="{8933AFBD-D4B5-487F-A19D-327074A6319D}" dt="2024-05-10T12:54:11.431" v="27" actId="14100"/>
          <ac:picMkLst>
            <pc:docMk/>
            <pc:sldMk cId="1896201597" sldId="296"/>
            <ac:picMk id="22" creationId="{97316E7C-642D-87F3-966D-A7A18D5293AD}"/>
          </ac:picMkLst>
        </pc:picChg>
      </pc:sldChg>
      <pc:sldChg chg="del">
        <pc:chgData name="KONING, Arjan" userId="00a6eaf5-75e7-425d-88bb-943bcc018495" providerId="ADAL" clId="{8933AFBD-D4B5-487F-A19D-327074A6319D}" dt="2024-05-10T13:00:14.589" v="35" actId="47"/>
        <pc:sldMkLst>
          <pc:docMk/>
          <pc:sldMk cId="2156936982" sldId="315"/>
        </pc:sldMkLst>
      </pc:sldChg>
      <pc:sldChg chg="ord">
        <pc:chgData name="KONING, Arjan" userId="00a6eaf5-75e7-425d-88bb-943bcc018495" providerId="ADAL" clId="{8933AFBD-D4B5-487F-A19D-327074A6319D}" dt="2024-05-13T13:30:37.222" v="134"/>
        <pc:sldMkLst>
          <pc:docMk/>
          <pc:sldMk cId="3939740320" sldId="743"/>
        </pc:sldMkLst>
      </pc:sldChg>
      <pc:sldChg chg="add">
        <pc:chgData name="KONING, Arjan" userId="00a6eaf5-75e7-425d-88bb-943bcc018495" providerId="ADAL" clId="{8933AFBD-D4B5-487F-A19D-327074A6319D}" dt="2024-05-13T14:31:12.359" v="173"/>
        <pc:sldMkLst>
          <pc:docMk/>
          <pc:sldMk cId="769850376" sldId="785"/>
        </pc:sldMkLst>
      </pc:sldChg>
      <pc:sldChg chg="del">
        <pc:chgData name="KONING, Arjan" userId="00a6eaf5-75e7-425d-88bb-943bcc018495" providerId="ADAL" clId="{8933AFBD-D4B5-487F-A19D-327074A6319D}" dt="2024-05-13T14:31:04.540" v="172" actId="2696"/>
        <pc:sldMkLst>
          <pc:docMk/>
          <pc:sldMk cId="2400816262" sldId="785"/>
        </pc:sldMkLst>
      </pc:sldChg>
      <pc:sldChg chg="modSp add mod">
        <pc:chgData name="KONING, Arjan" userId="00a6eaf5-75e7-425d-88bb-943bcc018495" providerId="ADAL" clId="{8933AFBD-D4B5-487F-A19D-327074A6319D}" dt="2024-05-13T14:28:23.777" v="164" actId="20577"/>
        <pc:sldMkLst>
          <pc:docMk/>
          <pc:sldMk cId="3063028628" sldId="795"/>
        </pc:sldMkLst>
        <pc:spChg chg="mod">
          <ac:chgData name="KONING, Arjan" userId="00a6eaf5-75e7-425d-88bb-943bcc018495" providerId="ADAL" clId="{8933AFBD-D4B5-487F-A19D-327074A6319D}" dt="2024-05-13T14:28:23.777" v="164" actId="20577"/>
          <ac:spMkLst>
            <pc:docMk/>
            <pc:sldMk cId="3063028628" sldId="795"/>
            <ac:spMk id="3" creationId="{90FB26AF-AD85-8592-2573-9EE04194E00B}"/>
          </ac:spMkLst>
        </pc:spChg>
      </pc:sldChg>
      <pc:sldChg chg="del">
        <pc:chgData name="KONING, Arjan" userId="00a6eaf5-75e7-425d-88bb-943bcc018495" providerId="ADAL" clId="{8933AFBD-D4B5-487F-A19D-327074A6319D}" dt="2024-05-10T13:00:13.573" v="34" actId="47"/>
        <pc:sldMkLst>
          <pc:docMk/>
          <pc:sldMk cId="3860052612" sldId="807"/>
        </pc:sldMkLst>
      </pc:sldChg>
      <pc:sldChg chg="del">
        <pc:chgData name="KONING, Arjan" userId="00a6eaf5-75e7-425d-88bb-943bcc018495" providerId="ADAL" clId="{8933AFBD-D4B5-487F-A19D-327074A6319D}" dt="2024-05-10T13:00:12.198" v="33" actId="47"/>
        <pc:sldMkLst>
          <pc:docMk/>
          <pc:sldMk cId="919424471" sldId="810"/>
        </pc:sldMkLst>
      </pc:sldChg>
      <pc:sldChg chg="del">
        <pc:chgData name="KONING, Arjan" userId="00a6eaf5-75e7-425d-88bb-943bcc018495" providerId="ADAL" clId="{8933AFBD-D4B5-487F-A19D-327074A6319D}" dt="2024-05-10T13:00:10.130" v="32" actId="47"/>
        <pc:sldMkLst>
          <pc:docMk/>
          <pc:sldMk cId="1426590488" sldId="815"/>
        </pc:sldMkLst>
      </pc:sldChg>
      <pc:sldChg chg="add">
        <pc:chgData name="KONING, Arjan" userId="00a6eaf5-75e7-425d-88bb-943bcc018495" providerId="ADAL" clId="{8933AFBD-D4B5-487F-A19D-327074A6319D}" dt="2024-05-13T13:18:46.768" v="92"/>
        <pc:sldMkLst>
          <pc:docMk/>
          <pc:sldMk cId="309381239" sldId="2619"/>
        </pc:sldMkLst>
      </pc:sldChg>
      <pc:sldChg chg="del">
        <pc:chgData name="KONING, Arjan" userId="00a6eaf5-75e7-425d-88bb-943bcc018495" providerId="ADAL" clId="{8933AFBD-D4B5-487F-A19D-327074A6319D}" dt="2024-05-10T13:00:16.336" v="37" actId="47"/>
        <pc:sldMkLst>
          <pc:docMk/>
          <pc:sldMk cId="3178892962" sldId="5412"/>
        </pc:sldMkLst>
      </pc:sldChg>
      <pc:sldChg chg="del">
        <pc:chgData name="KONING, Arjan" userId="00a6eaf5-75e7-425d-88bb-943bcc018495" providerId="ADAL" clId="{8933AFBD-D4B5-487F-A19D-327074A6319D}" dt="2024-05-10T13:00:15.385" v="36" actId="47"/>
        <pc:sldMkLst>
          <pc:docMk/>
          <pc:sldMk cId="1579350684" sldId="5424"/>
        </pc:sldMkLst>
      </pc:sldChg>
      <pc:sldChg chg="del">
        <pc:chgData name="KONING, Arjan" userId="00a6eaf5-75e7-425d-88bb-943bcc018495" providerId="ADAL" clId="{8933AFBD-D4B5-487F-A19D-327074A6319D}" dt="2024-05-10T13:00:17.481" v="38" actId="47"/>
        <pc:sldMkLst>
          <pc:docMk/>
          <pc:sldMk cId="554936678" sldId="5425"/>
        </pc:sldMkLst>
      </pc:sldChg>
      <pc:sldChg chg="modSp add del mod">
        <pc:chgData name="KONING, Arjan" userId="00a6eaf5-75e7-425d-88bb-943bcc018495" providerId="ADAL" clId="{8933AFBD-D4B5-487F-A19D-327074A6319D}" dt="2024-05-13T13:13:12.890" v="54" actId="47"/>
        <pc:sldMkLst>
          <pc:docMk/>
          <pc:sldMk cId="732646682" sldId="5427"/>
        </pc:sldMkLst>
        <pc:spChg chg="mod">
          <ac:chgData name="KONING, Arjan" userId="00a6eaf5-75e7-425d-88bb-943bcc018495" providerId="ADAL" clId="{8933AFBD-D4B5-487F-A19D-327074A6319D}" dt="2024-05-13T13:10:15.515" v="49"/>
          <ac:spMkLst>
            <pc:docMk/>
            <pc:sldMk cId="732646682" sldId="5427"/>
            <ac:spMk id="2" creationId="{B263DE2F-8E95-1941-9262-629FD73BF324}"/>
          </ac:spMkLst>
        </pc:spChg>
      </pc:sldChg>
      <pc:sldChg chg="add">
        <pc:chgData name="KONING, Arjan" userId="00a6eaf5-75e7-425d-88bb-943bcc018495" providerId="ADAL" clId="{8933AFBD-D4B5-487F-A19D-327074A6319D}" dt="2024-05-13T13:13:10.267" v="53"/>
        <pc:sldMkLst>
          <pc:docMk/>
          <pc:sldMk cId="339055433" sldId="5428"/>
        </pc:sldMkLst>
      </pc:sldChg>
      <pc:sldChg chg="add del">
        <pc:chgData name="KONING, Arjan" userId="00a6eaf5-75e7-425d-88bb-943bcc018495" providerId="ADAL" clId="{8933AFBD-D4B5-487F-A19D-327074A6319D}" dt="2024-05-13T13:13:05.938" v="52" actId="47"/>
        <pc:sldMkLst>
          <pc:docMk/>
          <pc:sldMk cId="1357565626" sldId="5428"/>
        </pc:sldMkLst>
      </pc:sldChg>
      <pc:sldChg chg="add">
        <pc:chgData name="KONING, Arjan" userId="00a6eaf5-75e7-425d-88bb-943bcc018495" providerId="ADAL" clId="{8933AFBD-D4B5-487F-A19D-327074A6319D}" dt="2024-05-13T13:13:43.309" v="55"/>
        <pc:sldMkLst>
          <pc:docMk/>
          <pc:sldMk cId="1376289355" sldId="5458"/>
        </pc:sldMkLst>
      </pc:sldChg>
      <pc:sldChg chg="add">
        <pc:chgData name="KONING, Arjan" userId="00a6eaf5-75e7-425d-88bb-943bcc018495" providerId="ADAL" clId="{8933AFBD-D4B5-487F-A19D-327074A6319D}" dt="2024-05-13T13:14:47.055" v="57"/>
        <pc:sldMkLst>
          <pc:docMk/>
          <pc:sldMk cId="2781228760" sldId="5460"/>
        </pc:sldMkLst>
      </pc:sldChg>
      <pc:sldChg chg="addSp delSp modSp new mod">
        <pc:chgData name="KONING, Arjan" userId="00a6eaf5-75e7-425d-88bb-943bcc018495" providerId="ADAL" clId="{8933AFBD-D4B5-487F-A19D-327074A6319D}" dt="2024-05-13T14:30:19.666" v="171" actId="20577"/>
        <pc:sldMkLst>
          <pc:docMk/>
          <pc:sldMk cId="945984140" sldId="5461"/>
        </pc:sldMkLst>
        <pc:spChg chg="mod">
          <ac:chgData name="KONING, Arjan" userId="00a6eaf5-75e7-425d-88bb-943bcc018495" providerId="ADAL" clId="{8933AFBD-D4B5-487F-A19D-327074A6319D}" dt="2024-05-13T14:30:19.666" v="171" actId="20577"/>
          <ac:spMkLst>
            <pc:docMk/>
            <pc:sldMk cId="945984140" sldId="5461"/>
            <ac:spMk id="2" creationId="{94AC0663-8BED-314E-1869-036F216AC81C}"/>
          </ac:spMkLst>
        </pc:spChg>
        <pc:spChg chg="del mod">
          <ac:chgData name="KONING, Arjan" userId="00a6eaf5-75e7-425d-88bb-943bcc018495" providerId="ADAL" clId="{8933AFBD-D4B5-487F-A19D-327074A6319D}" dt="2024-05-13T13:17:02.230" v="62" actId="22"/>
          <ac:spMkLst>
            <pc:docMk/>
            <pc:sldMk cId="945984140" sldId="5461"/>
            <ac:spMk id="3" creationId="{B159710B-98FC-2CB3-88AE-93031232200B}"/>
          </ac:spMkLst>
        </pc:spChg>
        <pc:picChg chg="add mod ord">
          <ac:chgData name="KONING, Arjan" userId="00a6eaf5-75e7-425d-88bb-943bcc018495" providerId="ADAL" clId="{8933AFBD-D4B5-487F-A19D-327074A6319D}" dt="2024-05-13T13:17:04.928" v="63" actId="1076"/>
          <ac:picMkLst>
            <pc:docMk/>
            <pc:sldMk cId="945984140" sldId="5461"/>
            <ac:picMk id="6" creationId="{BB09BEF5-3104-5DF1-D3E9-E9A0B9D0DEF8}"/>
          </ac:picMkLst>
        </pc:picChg>
        <pc:picChg chg="add mod">
          <ac:chgData name="KONING, Arjan" userId="00a6eaf5-75e7-425d-88bb-943bcc018495" providerId="ADAL" clId="{8933AFBD-D4B5-487F-A19D-327074A6319D}" dt="2024-05-13T13:23:01.892" v="115" actId="14100"/>
          <ac:picMkLst>
            <pc:docMk/>
            <pc:sldMk cId="945984140" sldId="5461"/>
            <ac:picMk id="8" creationId="{5996DF0D-3250-D4F5-9DEF-0AB4408A1D79}"/>
          </ac:picMkLst>
        </pc:picChg>
        <pc:picChg chg="add mod">
          <ac:chgData name="KONING, Arjan" userId="00a6eaf5-75e7-425d-88bb-943bcc018495" providerId="ADAL" clId="{8933AFBD-D4B5-487F-A19D-327074A6319D}" dt="2024-05-13T13:22:31.133" v="98" actId="1076"/>
          <ac:picMkLst>
            <pc:docMk/>
            <pc:sldMk cId="945984140" sldId="5461"/>
            <ac:picMk id="10" creationId="{A690E7B5-6757-35E2-EDEA-23C809EDF1F7}"/>
          </ac:picMkLst>
        </pc:picChg>
      </pc:sldChg>
      <pc:sldChg chg="add">
        <pc:chgData name="KONING, Arjan" userId="00a6eaf5-75e7-425d-88bb-943bcc018495" providerId="ADAL" clId="{8933AFBD-D4B5-487F-A19D-327074A6319D}" dt="2024-05-13T13:19:06.208" v="93"/>
        <pc:sldMkLst>
          <pc:docMk/>
          <pc:sldMk cId="1437539765" sldId="5462"/>
        </pc:sldMkLst>
      </pc:sldChg>
      <pc:sldChg chg="addSp delSp modSp new mod">
        <pc:chgData name="KONING, Arjan" userId="00a6eaf5-75e7-425d-88bb-943bcc018495" providerId="ADAL" clId="{8933AFBD-D4B5-487F-A19D-327074A6319D}" dt="2024-05-13T13:30:17.052" v="132" actId="1076"/>
        <pc:sldMkLst>
          <pc:docMk/>
          <pc:sldMk cId="2304759778" sldId="5463"/>
        </pc:sldMkLst>
        <pc:spChg chg="mod">
          <ac:chgData name="KONING, Arjan" userId="00a6eaf5-75e7-425d-88bb-943bcc018495" providerId="ADAL" clId="{8933AFBD-D4B5-487F-A19D-327074A6319D}" dt="2024-05-13T13:26:47.262" v="130" actId="20577"/>
          <ac:spMkLst>
            <pc:docMk/>
            <pc:sldMk cId="2304759778" sldId="5463"/>
            <ac:spMk id="2" creationId="{2E436C05-1D0C-C585-AC07-7117113A841A}"/>
          </ac:spMkLst>
        </pc:spChg>
        <pc:spChg chg="del">
          <ac:chgData name="KONING, Arjan" userId="00a6eaf5-75e7-425d-88bb-943bcc018495" providerId="ADAL" clId="{8933AFBD-D4B5-487F-A19D-327074A6319D}" dt="2024-05-13T13:24:16.687" v="117" actId="22"/>
          <ac:spMkLst>
            <pc:docMk/>
            <pc:sldMk cId="2304759778" sldId="5463"/>
            <ac:spMk id="3" creationId="{0BC1F852-3902-B671-7830-4CDF27498404}"/>
          </ac:spMkLst>
        </pc:spChg>
        <pc:picChg chg="add mod ord">
          <ac:chgData name="KONING, Arjan" userId="00a6eaf5-75e7-425d-88bb-943bcc018495" providerId="ADAL" clId="{8933AFBD-D4B5-487F-A19D-327074A6319D}" dt="2024-05-13T13:30:17.052" v="132" actId="1076"/>
          <ac:picMkLst>
            <pc:docMk/>
            <pc:sldMk cId="2304759778" sldId="5463"/>
            <ac:picMk id="6" creationId="{6EEDEC27-E0E2-F931-BFFE-344658F7E4DA}"/>
          </ac:picMkLst>
        </pc:picChg>
        <pc:picChg chg="add mod">
          <ac:chgData name="KONING, Arjan" userId="00a6eaf5-75e7-425d-88bb-943bcc018495" providerId="ADAL" clId="{8933AFBD-D4B5-487F-A19D-327074A6319D}" dt="2024-05-13T13:27:06.812" v="131" actId="14100"/>
          <ac:picMkLst>
            <pc:docMk/>
            <pc:sldMk cId="2304759778" sldId="5463"/>
            <ac:picMk id="8" creationId="{EDA84558-76FB-10C0-3D5F-2BEAE386DFE1}"/>
          </ac:picMkLst>
        </pc:picChg>
      </pc:sldChg>
    </pc:docChg>
  </pc:docChgLst>
  <pc:docChgLst>
    <pc:chgData name="KONING, Arjan" userId="00a6eaf5-75e7-425d-88bb-943bcc018495" providerId="ADAL" clId="{8E3498D5-4743-4FF4-B677-15CA5A133D15}"/>
    <pc:docChg chg="custSel addSld modSld sldOrd">
      <pc:chgData name="KONING, Arjan" userId="00a6eaf5-75e7-425d-88bb-943bcc018495" providerId="ADAL" clId="{8E3498D5-4743-4FF4-B677-15CA5A133D15}" dt="2024-06-02T20:48:27.254" v="322"/>
      <pc:docMkLst>
        <pc:docMk/>
      </pc:docMkLst>
      <pc:sldChg chg="modSp mod">
        <pc:chgData name="KONING, Arjan" userId="00a6eaf5-75e7-425d-88bb-943bcc018495" providerId="ADAL" clId="{8E3498D5-4743-4FF4-B677-15CA5A133D15}" dt="2024-06-02T20:29:11.526" v="28" actId="20577"/>
        <pc:sldMkLst>
          <pc:docMk/>
          <pc:sldMk cId="1150555142" sldId="5429"/>
        </pc:sldMkLst>
        <pc:spChg chg="mod">
          <ac:chgData name="KONING, Arjan" userId="00a6eaf5-75e7-425d-88bb-943bcc018495" providerId="ADAL" clId="{8E3498D5-4743-4FF4-B677-15CA5A133D15}" dt="2024-06-02T20:29:11.526" v="28" actId="20577"/>
          <ac:spMkLst>
            <pc:docMk/>
            <pc:sldMk cId="1150555142" sldId="5429"/>
            <ac:spMk id="108" creationId="{1C2A3077-F3CF-1375-291D-15D0FC30F01B}"/>
          </ac:spMkLst>
        </pc:spChg>
      </pc:sldChg>
      <pc:sldChg chg="delSp add mod ord">
        <pc:chgData name="KONING, Arjan" userId="00a6eaf5-75e7-425d-88bb-943bcc018495" providerId="ADAL" clId="{8E3498D5-4743-4FF4-B677-15CA5A133D15}" dt="2024-06-02T20:48:27.254" v="322"/>
        <pc:sldMkLst>
          <pc:docMk/>
          <pc:sldMk cId="3429185139" sldId="5431"/>
        </pc:sldMkLst>
        <pc:spChg chg="del">
          <ac:chgData name="KONING, Arjan" userId="00a6eaf5-75e7-425d-88bb-943bcc018495" providerId="ADAL" clId="{8E3498D5-4743-4FF4-B677-15CA5A133D15}" dt="2024-06-02T19:58:20.016" v="17" actId="478"/>
          <ac:spMkLst>
            <pc:docMk/>
            <pc:sldMk cId="3429185139" sldId="5431"/>
            <ac:spMk id="4" creationId="{A61D00E7-27CE-4744-9003-3E6E8FDCE915}"/>
          </ac:spMkLst>
        </pc:spChg>
      </pc:sldChg>
      <pc:sldChg chg="modSp mod">
        <pc:chgData name="KONING, Arjan" userId="00a6eaf5-75e7-425d-88bb-943bcc018495" providerId="ADAL" clId="{8E3498D5-4743-4FF4-B677-15CA5A133D15}" dt="2024-06-02T20:46:32.894" v="320" actId="1076"/>
        <pc:sldMkLst>
          <pc:docMk/>
          <pc:sldMk cId="752026000" sldId="5473"/>
        </pc:sldMkLst>
        <pc:spChg chg="mod">
          <ac:chgData name="KONING, Arjan" userId="00a6eaf5-75e7-425d-88bb-943bcc018495" providerId="ADAL" clId="{8E3498D5-4743-4FF4-B677-15CA5A133D15}" dt="2024-06-02T20:46:32.894" v="320" actId="1076"/>
          <ac:spMkLst>
            <pc:docMk/>
            <pc:sldMk cId="752026000" sldId="5473"/>
            <ac:spMk id="2" creationId="{F29A6B00-7249-3A4D-B9CC-B104DFE132F0}"/>
          </ac:spMkLst>
        </pc:spChg>
      </pc:sldChg>
      <pc:sldChg chg="modSp mod">
        <pc:chgData name="KONING, Arjan" userId="00a6eaf5-75e7-425d-88bb-943bcc018495" providerId="ADAL" clId="{8E3498D5-4743-4FF4-B677-15CA5A133D15}" dt="2024-06-02T20:36:37.325" v="253" actId="20577"/>
        <pc:sldMkLst>
          <pc:docMk/>
          <pc:sldMk cId="453829527" sldId="5479"/>
        </pc:sldMkLst>
        <pc:spChg chg="mod">
          <ac:chgData name="KONING, Arjan" userId="00a6eaf5-75e7-425d-88bb-943bcc018495" providerId="ADAL" clId="{8E3498D5-4743-4FF4-B677-15CA5A133D15}" dt="2024-06-02T20:36:37.325" v="253" actId="20577"/>
          <ac:spMkLst>
            <pc:docMk/>
            <pc:sldMk cId="453829527" sldId="5479"/>
            <ac:spMk id="3" creationId="{A31DC00F-205E-197E-5EEA-1CE4F1AB5CD5}"/>
          </ac:spMkLst>
        </pc:spChg>
      </pc:sldChg>
      <pc:sldChg chg="modSp mod">
        <pc:chgData name="KONING, Arjan" userId="00a6eaf5-75e7-425d-88bb-943bcc018495" providerId="ADAL" clId="{8E3498D5-4743-4FF4-B677-15CA5A133D15}" dt="2024-06-02T20:41:19.413" v="315" actId="20577"/>
        <pc:sldMkLst>
          <pc:docMk/>
          <pc:sldMk cId="367622623" sldId="5480"/>
        </pc:sldMkLst>
        <pc:spChg chg="mod">
          <ac:chgData name="KONING, Arjan" userId="00a6eaf5-75e7-425d-88bb-943bcc018495" providerId="ADAL" clId="{8E3498D5-4743-4FF4-B677-15CA5A133D15}" dt="2024-06-02T20:41:19.413" v="315" actId="20577"/>
          <ac:spMkLst>
            <pc:docMk/>
            <pc:sldMk cId="367622623" sldId="5480"/>
            <ac:spMk id="3" creationId="{B0E6CE24-8E3F-5E1B-87BC-34F287CD1F0B}"/>
          </ac:spMkLst>
        </pc:spChg>
      </pc:sldChg>
      <pc:sldChg chg="modSp mod">
        <pc:chgData name="KONING, Arjan" userId="00a6eaf5-75e7-425d-88bb-943bcc018495" providerId="ADAL" clId="{8E3498D5-4743-4FF4-B677-15CA5A133D15}" dt="2024-06-02T20:44:23.643" v="319" actId="20577"/>
        <pc:sldMkLst>
          <pc:docMk/>
          <pc:sldMk cId="689867232" sldId="5485"/>
        </pc:sldMkLst>
        <pc:spChg chg="mod">
          <ac:chgData name="KONING, Arjan" userId="00a6eaf5-75e7-425d-88bb-943bcc018495" providerId="ADAL" clId="{8E3498D5-4743-4FF4-B677-15CA5A133D15}" dt="2024-06-02T20:44:23.643" v="319" actId="20577"/>
          <ac:spMkLst>
            <pc:docMk/>
            <pc:sldMk cId="689867232" sldId="5485"/>
            <ac:spMk id="2" creationId="{F4D586FD-3D12-FAAA-582F-48A5519B25E2}"/>
          </ac:spMkLst>
        </pc:spChg>
      </pc:sldChg>
      <pc:sldChg chg="addSp delSp modSp mod">
        <pc:chgData name="KONING, Arjan" userId="00a6eaf5-75e7-425d-88bb-943bcc018495" providerId="ADAL" clId="{8E3498D5-4743-4FF4-B677-15CA5A133D15}" dt="2024-06-02T20:21:19.958" v="22" actId="1076"/>
        <pc:sldMkLst>
          <pc:docMk/>
          <pc:sldMk cId="3018767382" sldId="5490"/>
        </pc:sldMkLst>
        <pc:picChg chg="add mod">
          <ac:chgData name="KONING, Arjan" userId="00a6eaf5-75e7-425d-88bb-943bcc018495" providerId="ADAL" clId="{8E3498D5-4743-4FF4-B677-15CA5A133D15}" dt="2024-06-02T20:21:19.958" v="22" actId="1076"/>
          <ac:picMkLst>
            <pc:docMk/>
            <pc:sldMk cId="3018767382" sldId="5490"/>
            <ac:picMk id="4" creationId="{5EE317F7-42EB-ECAD-48BC-E4D9A9B103EC}"/>
          </ac:picMkLst>
        </pc:picChg>
        <pc:picChg chg="del">
          <ac:chgData name="KONING, Arjan" userId="00a6eaf5-75e7-425d-88bb-943bcc018495" providerId="ADAL" clId="{8E3498D5-4743-4FF4-B677-15CA5A133D15}" dt="2024-06-02T19:39:17.627" v="0" actId="478"/>
          <ac:picMkLst>
            <pc:docMk/>
            <pc:sldMk cId="3018767382" sldId="5490"/>
            <ac:picMk id="5" creationId="{6A9AA38F-64B1-903B-7FB5-5EF093A6396F}"/>
          </ac:picMkLst>
        </pc:picChg>
        <pc:picChg chg="add del mod">
          <ac:chgData name="KONING, Arjan" userId="00a6eaf5-75e7-425d-88bb-943bcc018495" providerId="ADAL" clId="{8E3498D5-4743-4FF4-B677-15CA5A133D15}" dt="2024-06-02T20:21:04.653" v="18" actId="478"/>
          <ac:picMkLst>
            <pc:docMk/>
            <pc:sldMk cId="3018767382" sldId="5490"/>
            <ac:picMk id="1026" creationId="{0799BDF9-0B59-AB11-BBF9-3E26BB36E5B9}"/>
          </ac:picMkLst>
        </pc:picChg>
      </pc:sldChg>
    </pc:docChg>
  </pc:docChgLst>
  <pc:docChgLst>
    <pc:chgData name="KONING, Arjan" userId="00a6eaf5-75e7-425d-88bb-943bcc018495" providerId="ADAL" clId="{9C5B79A9-6027-42DE-9445-B936D3D92D4D}"/>
    <pc:docChg chg="modSld">
      <pc:chgData name="KONING, Arjan" userId="00a6eaf5-75e7-425d-88bb-943bcc018495" providerId="ADAL" clId="{9C5B79A9-6027-42DE-9445-B936D3D92D4D}" dt="2023-09-20T16:29:42.851" v="120" actId="20577"/>
      <pc:docMkLst>
        <pc:docMk/>
      </pc:docMkLst>
      <pc:sldChg chg="modSp mod">
        <pc:chgData name="KONING, Arjan" userId="00a6eaf5-75e7-425d-88bb-943bcc018495" providerId="ADAL" clId="{9C5B79A9-6027-42DE-9445-B936D3D92D4D}" dt="2023-09-20T16:29:42.851" v="120" actId="20577"/>
        <pc:sldMkLst>
          <pc:docMk/>
          <pc:sldMk cId="1896201597" sldId="296"/>
        </pc:sldMkLst>
        <pc:spChg chg="mod">
          <ac:chgData name="KONING, Arjan" userId="00a6eaf5-75e7-425d-88bb-943bcc018495" providerId="ADAL" clId="{9C5B79A9-6027-42DE-9445-B936D3D92D4D}" dt="2023-09-20T16:29:42.851" v="120" actId="20577"/>
          <ac:spMkLst>
            <pc:docMk/>
            <pc:sldMk cId="1896201597" sldId="296"/>
            <ac:spMk id="39" creationId="{F3BC51D2-0F11-7E42-9F95-31C0D3A0735B}"/>
          </ac:spMkLst>
        </pc:spChg>
      </pc:sldChg>
      <pc:sldChg chg="modSp mod">
        <pc:chgData name="KONING, Arjan" userId="00a6eaf5-75e7-425d-88bb-943bcc018495" providerId="ADAL" clId="{9C5B79A9-6027-42DE-9445-B936D3D92D4D}" dt="2023-09-20T16:28:54.639" v="112" actId="1076"/>
        <pc:sldMkLst>
          <pc:docMk/>
          <pc:sldMk cId="1271473649" sldId="789"/>
        </pc:sldMkLst>
        <pc:graphicFrameChg chg="mod modGraphic">
          <ac:chgData name="KONING, Arjan" userId="00a6eaf5-75e7-425d-88bb-943bcc018495" providerId="ADAL" clId="{9C5B79A9-6027-42DE-9445-B936D3D92D4D}" dt="2023-09-20T16:28:54.639" v="112" actId="1076"/>
          <ac:graphicFrameMkLst>
            <pc:docMk/>
            <pc:sldMk cId="1271473649" sldId="789"/>
            <ac:graphicFrameMk id="6" creationId="{1C38CD38-BCEB-E04C-AD1B-DC162EC51CC4}"/>
          </ac:graphicFrameMkLst>
        </pc:graphicFrameChg>
      </pc:sldChg>
      <pc:sldChg chg="modSp mod">
        <pc:chgData name="KONING, Arjan" userId="00a6eaf5-75e7-425d-88bb-943bcc018495" providerId="ADAL" clId="{9C5B79A9-6027-42DE-9445-B936D3D92D4D}" dt="2023-09-20T16:20:26.746" v="32" actId="20577"/>
        <pc:sldMkLst>
          <pc:docMk/>
          <pc:sldMk cId="1426590488" sldId="815"/>
        </pc:sldMkLst>
        <pc:spChg chg="mod">
          <ac:chgData name="KONING, Arjan" userId="00a6eaf5-75e7-425d-88bb-943bcc018495" providerId="ADAL" clId="{9C5B79A9-6027-42DE-9445-B936D3D92D4D}" dt="2023-09-20T16:20:26.746" v="32" actId="20577"/>
          <ac:spMkLst>
            <pc:docMk/>
            <pc:sldMk cId="1426590488" sldId="815"/>
            <ac:spMk id="63" creationId="{003848AE-CBB7-3F43-E079-036C519BBEDB}"/>
          </ac:spMkLst>
        </pc:spChg>
        <pc:spChg chg="mod">
          <ac:chgData name="KONING, Arjan" userId="00a6eaf5-75e7-425d-88bb-943bcc018495" providerId="ADAL" clId="{9C5B79A9-6027-42DE-9445-B936D3D92D4D}" dt="2023-09-20T16:20:06.731" v="9" actId="20577"/>
          <ac:spMkLst>
            <pc:docMk/>
            <pc:sldMk cId="1426590488" sldId="815"/>
            <ac:spMk id="64" creationId="{E47389BD-969F-2DDD-E305-70A4AD2AD601}"/>
          </ac:spMkLst>
        </pc:spChg>
      </pc:sldChg>
    </pc:docChg>
  </pc:docChgLst>
  <pc:docChgLst>
    <pc:chgData name="KONING, Arjan" userId="00a6eaf5-75e7-425d-88bb-943bcc018495" providerId="ADAL" clId="{ECE057A9-4368-4D06-989D-6D1832AE0901}"/>
    <pc:docChg chg="undo custSel addSld delSld modSld sldOrd delMainMaster">
      <pc:chgData name="KONING, Arjan" userId="00a6eaf5-75e7-425d-88bb-943bcc018495" providerId="ADAL" clId="{ECE057A9-4368-4D06-989D-6D1832AE0901}" dt="2024-06-02T14:16:19.545" v="2979" actId="1076"/>
      <pc:docMkLst>
        <pc:docMk/>
      </pc:docMkLst>
      <pc:sldChg chg="addSp delSp modSp add del mod">
        <pc:chgData name="KONING, Arjan" userId="00a6eaf5-75e7-425d-88bb-943bcc018495" providerId="ADAL" clId="{ECE057A9-4368-4D06-989D-6D1832AE0901}" dt="2024-05-23T13:07:05.861" v="103" actId="47"/>
        <pc:sldMkLst>
          <pc:docMk/>
          <pc:sldMk cId="2955175141" sldId="258"/>
        </pc:sldMkLst>
        <pc:picChg chg="add del mod">
          <ac:chgData name="KONING, Arjan" userId="00a6eaf5-75e7-425d-88bb-943bcc018495" providerId="ADAL" clId="{ECE057A9-4368-4D06-989D-6D1832AE0901}" dt="2024-05-23T12:59:42.551" v="85" actId="478"/>
          <ac:picMkLst>
            <pc:docMk/>
            <pc:sldMk cId="2955175141" sldId="258"/>
            <ac:picMk id="4" creationId="{3F7EA353-8F7A-8B83-5323-CF25E28B65FE}"/>
          </ac:picMkLst>
        </pc:picChg>
      </pc:sldChg>
      <pc:sldChg chg="del">
        <pc:chgData name="KONING, Arjan" userId="00a6eaf5-75e7-425d-88bb-943bcc018495" providerId="ADAL" clId="{ECE057A9-4368-4D06-989D-6D1832AE0901}" dt="2024-05-21T14:54:17.759" v="14" actId="47"/>
        <pc:sldMkLst>
          <pc:docMk/>
          <pc:sldMk cId="1896201597" sldId="296"/>
        </pc:sldMkLst>
      </pc:sldChg>
      <pc:sldChg chg="modSp add del mod modTransition">
        <pc:chgData name="KONING, Arjan" userId="00a6eaf5-75e7-425d-88bb-943bcc018495" providerId="ADAL" clId="{ECE057A9-4368-4D06-989D-6D1832AE0901}" dt="2024-05-23T12:57:41.077" v="69"/>
        <pc:sldMkLst>
          <pc:docMk/>
          <pc:sldMk cId="1946366558" sldId="297"/>
        </pc:sldMkLst>
        <pc:spChg chg="mod">
          <ac:chgData name="KONING, Arjan" userId="00a6eaf5-75e7-425d-88bb-943bcc018495" providerId="ADAL" clId="{ECE057A9-4368-4D06-989D-6D1832AE0901}" dt="2024-05-23T12:57:41.077" v="69"/>
          <ac:spMkLst>
            <pc:docMk/>
            <pc:sldMk cId="1946366558" sldId="297"/>
            <ac:spMk id="3" creationId="{42386BF0-BE74-4365-B895-2A36E9A6ABBB}"/>
          </ac:spMkLst>
        </pc:spChg>
      </pc:sldChg>
      <pc:sldChg chg="modSp add mod ord">
        <pc:chgData name="KONING, Arjan" userId="00a6eaf5-75e7-425d-88bb-943bcc018495" providerId="ADAL" clId="{ECE057A9-4368-4D06-989D-6D1832AE0901}" dt="2024-05-31T12:11:10.427" v="740"/>
        <pc:sldMkLst>
          <pc:docMk/>
          <pc:sldMk cId="2057309479" sldId="337"/>
        </pc:sldMkLst>
        <pc:spChg chg="mod">
          <ac:chgData name="KONING, Arjan" userId="00a6eaf5-75e7-425d-88bb-943bcc018495" providerId="ADAL" clId="{ECE057A9-4368-4D06-989D-6D1832AE0901}" dt="2024-05-31T11:59:17.596" v="573" actId="1076"/>
          <ac:spMkLst>
            <pc:docMk/>
            <pc:sldMk cId="2057309479" sldId="337"/>
            <ac:spMk id="2" creationId="{AB554068-A354-4863-B156-95972E69216F}"/>
          </ac:spMkLst>
        </pc:spChg>
        <pc:spChg chg="mod">
          <ac:chgData name="KONING, Arjan" userId="00a6eaf5-75e7-425d-88bb-943bcc018495" providerId="ADAL" clId="{ECE057A9-4368-4D06-989D-6D1832AE0901}" dt="2024-05-31T11:59:54.778" v="588" actId="20577"/>
          <ac:spMkLst>
            <pc:docMk/>
            <pc:sldMk cId="2057309479" sldId="337"/>
            <ac:spMk id="3" creationId="{012AF3FE-A44C-4374-AD7F-367FDCB3DCF4}"/>
          </ac:spMkLst>
        </pc:spChg>
      </pc:sldChg>
      <pc:sldChg chg="add del">
        <pc:chgData name="KONING, Arjan" userId="00a6eaf5-75e7-425d-88bb-943bcc018495" providerId="ADAL" clId="{ECE057A9-4368-4D06-989D-6D1832AE0901}" dt="2024-05-31T12:07:57.859" v="714" actId="47"/>
        <pc:sldMkLst>
          <pc:docMk/>
          <pc:sldMk cId="696290729" sldId="445"/>
        </pc:sldMkLst>
      </pc:sldChg>
      <pc:sldChg chg="del">
        <pc:chgData name="KONING, Arjan" userId="00a6eaf5-75e7-425d-88bb-943bcc018495" providerId="ADAL" clId="{ECE057A9-4368-4D06-989D-6D1832AE0901}" dt="2024-05-31T12:07:52.495" v="712" actId="47"/>
        <pc:sldMkLst>
          <pc:docMk/>
          <pc:sldMk cId="2774074941" sldId="449"/>
        </pc:sldMkLst>
      </pc:sldChg>
      <pc:sldChg chg="modSp del mod ord">
        <pc:chgData name="KONING, Arjan" userId="00a6eaf5-75e7-425d-88bb-943bcc018495" providerId="ADAL" clId="{ECE057A9-4368-4D06-989D-6D1832AE0901}" dt="2024-05-30T12:59:16.515" v="108" actId="47"/>
        <pc:sldMkLst>
          <pc:docMk/>
          <pc:sldMk cId="3939740320" sldId="743"/>
        </pc:sldMkLst>
        <pc:spChg chg="mod">
          <ac:chgData name="KONING, Arjan" userId="00a6eaf5-75e7-425d-88bb-943bcc018495" providerId="ADAL" clId="{ECE057A9-4368-4D06-989D-6D1832AE0901}" dt="2024-05-23T10:18:12.474" v="65" actId="20577"/>
          <ac:spMkLst>
            <pc:docMk/>
            <pc:sldMk cId="3939740320" sldId="743"/>
            <ac:spMk id="4" creationId="{FF4DCBC1-299A-E142-8704-57DB3C59866D}"/>
          </ac:spMkLst>
        </pc:spChg>
      </pc:sldChg>
      <pc:sldChg chg="del">
        <pc:chgData name="KONING, Arjan" userId="00a6eaf5-75e7-425d-88bb-943bcc018495" providerId="ADAL" clId="{ECE057A9-4368-4D06-989D-6D1832AE0901}" dt="2024-06-02T13:33:34.557" v="2806" actId="47"/>
        <pc:sldMkLst>
          <pc:docMk/>
          <pc:sldMk cId="1766679349" sldId="752"/>
        </pc:sldMkLst>
      </pc:sldChg>
      <pc:sldChg chg="ord">
        <pc:chgData name="KONING, Arjan" userId="00a6eaf5-75e7-425d-88bb-943bcc018495" providerId="ADAL" clId="{ECE057A9-4368-4D06-989D-6D1832AE0901}" dt="2024-05-31T12:11:19.634" v="742"/>
        <pc:sldMkLst>
          <pc:docMk/>
          <pc:sldMk cId="769850376" sldId="785"/>
        </pc:sldMkLst>
      </pc:sldChg>
      <pc:sldChg chg="del">
        <pc:chgData name="KONING, Arjan" userId="00a6eaf5-75e7-425d-88bb-943bcc018495" providerId="ADAL" clId="{ECE057A9-4368-4D06-989D-6D1832AE0901}" dt="2024-06-02T13:33:12.435" v="2805" actId="47"/>
        <pc:sldMkLst>
          <pc:docMk/>
          <pc:sldMk cId="1271473649" sldId="789"/>
        </pc:sldMkLst>
      </pc:sldChg>
      <pc:sldChg chg="del">
        <pc:chgData name="KONING, Arjan" userId="00a6eaf5-75e7-425d-88bb-943bcc018495" providerId="ADAL" clId="{ECE057A9-4368-4D06-989D-6D1832AE0901}" dt="2024-06-02T13:34:28.700" v="2829" actId="47"/>
        <pc:sldMkLst>
          <pc:docMk/>
          <pc:sldMk cId="2467989310" sldId="791"/>
        </pc:sldMkLst>
      </pc:sldChg>
      <pc:sldChg chg="modSp del mod">
        <pc:chgData name="KONING, Arjan" userId="00a6eaf5-75e7-425d-88bb-943bcc018495" providerId="ADAL" clId="{ECE057A9-4368-4D06-989D-6D1832AE0901}" dt="2024-05-31T12:16:19.815" v="816" actId="47"/>
        <pc:sldMkLst>
          <pc:docMk/>
          <pc:sldMk cId="3063028628" sldId="795"/>
        </pc:sldMkLst>
        <pc:picChg chg="mod">
          <ac:chgData name="KONING, Arjan" userId="00a6eaf5-75e7-425d-88bb-943bcc018495" providerId="ADAL" clId="{ECE057A9-4368-4D06-989D-6D1832AE0901}" dt="2024-05-31T12:01:12.927" v="591" actId="14100"/>
          <ac:picMkLst>
            <pc:docMk/>
            <pc:sldMk cId="3063028628" sldId="795"/>
            <ac:picMk id="22" creationId="{44A20F40-95DC-1FB6-3FC9-5D7B5277794C}"/>
          </ac:picMkLst>
        </pc:picChg>
      </pc:sldChg>
      <pc:sldChg chg="del">
        <pc:chgData name="KONING, Arjan" userId="00a6eaf5-75e7-425d-88bb-943bcc018495" providerId="ADAL" clId="{ECE057A9-4368-4D06-989D-6D1832AE0901}" dt="2024-05-31T12:07:49.913" v="710" actId="47"/>
        <pc:sldMkLst>
          <pc:docMk/>
          <pc:sldMk cId="1081272980" sldId="796"/>
        </pc:sldMkLst>
      </pc:sldChg>
      <pc:sldChg chg="del">
        <pc:chgData name="KONING, Arjan" userId="00a6eaf5-75e7-425d-88bb-943bcc018495" providerId="ADAL" clId="{ECE057A9-4368-4D06-989D-6D1832AE0901}" dt="2024-05-31T12:07:51.204" v="711" actId="47"/>
        <pc:sldMkLst>
          <pc:docMk/>
          <pc:sldMk cId="2802015302" sldId="804"/>
        </pc:sldMkLst>
      </pc:sldChg>
      <pc:sldChg chg="del">
        <pc:chgData name="KONING, Arjan" userId="00a6eaf5-75e7-425d-88bb-943bcc018495" providerId="ADAL" clId="{ECE057A9-4368-4D06-989D-6D1832AE0901}" dt="2024-05-31T12:07:48.715" v="709" actId="47"/>
        <pc:sldMkLst>
          <pc:docMk/>
          <pc:sldMk cId="1588921753" sldId="813"/>
        </pc:sldMkLst>
      </pc:sldChg>
      <pc:sldChg chg="modSp add mod ord">
        <pc:chgData name="KONING, Arjan" userId="00a6eaf5-75e7-425d-88bb-943bcc018495" providerId="ADAL" clId="{ECE057A9-4368-4D06-989D-6D1832AE0901}" dt="2024-05-31T10:43:10.143" v="369" actId="27636"/>
        <pc:sldMkLst>
          <pc:docMk/>
          <pc:sldMk cId="1614488062" sldId="814"/>
        </pc:sldMkLst>
        <pc:spChg chg="mod">
          <ac:chgData name="KONING, Arjan" userId="00a6eaf5-75e7-425d-88bb-943bcc018495" providerId="ADAL" clId="{ECE057A9-4368-4D06-989D-6D1832AE0901}" dt="2024-05-31T10:43:10.143" v="369" actId="27636"/>
          <ac:spMkLst>
            <pc:docMk/>
            <pc:sldMk cId="1614488062" sldId="814"/>
            <ac:spMk id="2" creationId="{67167A6A-C129-4DA9-C821-F5A27652D74C}"/>
          </ac:spMkLst>
        </pc:spChg>
      </pc:sldChg>
      <pc:sldChg chg="modSp add del mod">
        <pc:chgData name="KONING, Arjan" userId="00a6eaf5-75e7-425d-88bb-943bcc018495" providerId="ADAL" clId="{ECE057A9-4368-4D06-989D-6D1832AE0901}" dt="2024-05-31T10:35:53.938" v="193"/>
        <pc:sldMkLst>
          <pc:docMk/>
          <pc:sldMk cId="2772224633" sldId="814"/>
        </pc:sldMkLst>
        <pc:spChg chg="mod">
          <ac:chgData name="KONING, Arjan" userId="00a6eaf5-75e7-425d-88bb-943bcc018495" providerId="ADAL" clId="{ECE057A9-4368-4D06-989D-6D1832AE0901}" dt="2024-05-31T10:35:53.938" v="193"/>
          <ac:spMkLst>
            <pc:docMk/>
            <pc:sldMk cId="2772224633" sldId="814"/>
            <ac:spMk id="2" creationId="{67167A6A-C129-4DA9-C821-F5A27652D74C}"/>
          </ac:spMkLst>
        </pc:spChg>
        <pc:spChg chg="mod">
          <ac:chgData name="KONING, Arjan" userId="00a6eaf5-75e7-425d-88bb-943bcc018495" providerId="ADAL" clId="{ECE057A9-4368-4D06-989D-6D1832AE0901}" dt="2024-05-31T10:35:53.938" v="193"/>
          <ac:spMkLst>
            <pc:docMk/>
            <pc:sldMk cId="2772224633" sldId="814"/>
            <ac:spMk id="3" creationId="{533CC252-CA00-C23E-ABDF-55AA7B43250D}"/>
          </ac:spMkLst>
        </pc:spChg>
      </pc:sldChg>
      <pc:sldChg chg="del">
        <pc:chgData name="KONING, Arjan" userId="00a6eaf5-75e7-425d-88bb-943bcc018495" providerId="ADAL" clId="{ECE057A9-4368-4D06-989D-6D1832AE0901}" dt="2024-05-31T10:35:37.211" v="188" actId="2696"/>
        <pc:sldMkLst>
          <pc:docMk/>
          <pc:sldMk cId="3228699855" sldId="814"/>
        </pc:sldMkLst>
      </pc:sldChg>
      <pc:sldChg chg="modSp add del mod">
        <pc:chgData name="KONING, Arjan" userId="00a6eaf5-75e7-425d-88bb-943bcc018495" providerId="ADAL" clId="{ECE057A9-4368-4D06-989D-6D1832AE0901}" dt="2024-06-02T13:20:18.120" v="2720" actId="47"/>
        <pc:sldMkLst>
          <pc:docMk/>
          <pc:sldMk cId="1426590488" sldId="815"/>
        </pc:sldMkLst>
        <pc:spChg chg="mod">
          <ac:chgData name="KONING, Arjan" userId="00a6eaf5-75e7-425d-88bb-943bcc018495" providerId="ADAL" clId="{ECE057A9-4368-4D06-989D-6D1832AE0901}" dt="2024-05-31T11:57:57.801" v="569" actId="20577"/>
          <ac:spMkLst>
            <pc:docMk/>
            <pc:sldMk cId="1426590488" sldId="815"/>
            <ac:spMk id="63" creationId="{003848AE-CBB7-3F43-E079-036C519BBEDB}"/>
          </ac:spMkLst>
        </pc:spChg>
      </pc:sldChg>
      <pc:sldChg chg="addSp modSp del mod">
        <pc:chgData name="KONING, Arjan" userId="00a6eaf5-75e7-425d-88bb-943bcc018495" providerId="ADAL" clId="{ECE057A9-4368-4D06-989D-6D1832AE0901}" dt="2024-05-31T12:00:23.150" v="590" actId="47"/>
        <pc:sldMkLst>
          <pc:docMk/>
          <pc:sldMk cId="309381239" sldId="2619"/>
        </pc:sldMkLst>
        <pc:spChg chg="mod">
          <ac:chgData name="KONING, Arjan" userId="00a6eaf5-75e7-425d-88bb-943bcc018495" providerId="ADAL" clId="{ECE057A9-4368-4D06-989D-6D1832AE0901}" dt="2024-05-31T10:38:50.197" v="278" actId="20577"/>
          <ac:spMkLst>
            <pc:docMk/>
            <pc:sldMk cId="309381239" sldId="2619"/>
            <ac:spMk id="9" creationId="{780D3F00-2861-F27D-5D2C-679C9DC6D66A}"/>
          </ac:spMkLst>
        </pc:spChg>
        <pc:spChg chg="add mod">
          <ac:chgData name="KONING, Arjan" userId="00a6eaf5-75e7-425d-88bb-943bcc018495" providerId="ADAL" clId="{ECE057A9-4368-4D06-989D-6D1832AE0901}" dt="2024-05-31T10:39:23.110" v="309" actId="20577"/>
          <ac:spMkLst>
            <pc:docMk/>
            <pc:sldMk cId="309381239" sldId="2619"/>
            <ac:spMk id="16" creationId="{FD6BB1EA-993F-A991-A55A-94CF00838D86}"/>
          </ac:spMkLst>
        </pc:spChg>
      </pc:sldChg>
      <pc:sldChg chg="del">
        <pc:chgData name="KONING, Arjan" userId="00a6eaf5-75e7-425d-88bb-943bcc018495" providerId="ADAL" clId="{ECE057A9-4368-4D06-989D-6D1832AE0901}" dt="2024-06-02T13:33:10.949" v="2804" actId="47"/>
        <pc:sldMkLst>
          <pc:docMk/>
          <pc:sldMk cId="851844418" sldId="5413"/>
        </pc:sldMkLst>
      </pc:sldChg>
      <pc:sldChg chg="modSp add del mod ord">
        <pc:chgData name="KONING, Arjan" userId="00a6eaf5-75e7-425d-88bb-943bcc018495" providerId="ADAL" clId="{ECE057A9-4368-4D06-989D-6D1832AE0901}" dt="2024-06-02T13:20:19.056" v="2721" actId="47"/>
        <pc:sldMkLst>
          <pc:docMk/>
          <pc:sldMk cId="1579350684" sldId="5424"/>
        </pc:sldMkLst>
        <pc:spChg chg="mod">
          <ac:chgData name="KONING, Arjan" userId="00a6eaf5-75e7-425d-88bb-943bcc018495" providerId="ADAL" clId="{ECE057A9-4368-4D06-989D-6D1832AE0901}" dt="2024-05-31T10:47:32.645" v="381" actId="20577"/>
          <ac:spMkLst>
            <pc:docMk/>
            <pc:sldMk cId="1579350684" sldId="5424"/>
            <ac:spMk id="2" creationId="{00000000-0000-0000-0000-000000000000}"/>
          </ac:spMkLst>
        </pc:spChg>
      </pc:sldChg>
      <pc:sldChg chg="modSp mod">
        <pc:chgData name="KONING, Arjan" userId="00a6eaf5-75e7-425d-88bb-943bcc018495" providerId="ADAL" clId="{ECE057A9-4368-4D06-989D-6D1832AE0901}" dt="2024-05-31T10:39:57.498" v="328" actId="20577"/>
        <pc:sldMkLst>
          <pc:docMk/>
          <pc:sldMk cId="274944442" sldId="5427"/>
        </pc:sldMkLst>
        <pc:spChg chg="mod">
          <ac:chgData name="KONING, Arjan" userId="00a6eaf5-75e7-425d-88bb-943bcc018495" providerId="ADAL" clId="{ECE057A9-4368-4D06-989D-6D1832AE0901}" dt="2024-05-31T10:39:57.498" v="328" actId="20577"/>
          <ac:spMkLst>
            <pc:docMk/>
            <pc:sldMk cId="274944442" sldId="5427"/>
            <ac:spMk id="14" creationId="{0790E1C3-3883-204A-913A-FB2224CC3644}"/>
          </ac:spMkLst>
        </pc:spChg>
      </pc:sldChg>
      <pc:sldChg chg="modSp mod">
        <pc:chgData name="KONING, Arjan" userId="00a6eaf5-75e7-425d-88bb-943bcc018495" providerId="ADAL" clId="{ECE057A9-4368-4D06-989D-6D1832AE0901}" dt="2024-05-31T10:37:47.546" v="258" actId="14100"/>
        <pc:sldMkLst>
          <pc:docMk/>
          <pc:sldMk cId="2806953750" sldId="5438"/>
        </pc:sldMkLst>
        <pc:spChg chg="mod">
          <ac:chgData name="KONING, Arjan" userId="00a6eaf5-75e7-425d-88bb-943bcc018495" providerId="ADAL" clId="{ECE057A9-4368-4D06-989D-6D1832AE0901}" dt="2024-05-31T10:37:47.546" v="258" actId="14100"/>
          <ac:spMkLst>
            <pc:docMk/>
            <pc:sldMk cId="2806953750" sldId="5438"/>
            <ac:spMk id="2" creationId="{DF259A9B-9D4D-BB77-53C5-A3A485A31C81}"/>
          </ac:spMkLst>
        </pc:spChg>
      </pc:sldChg>
      <pc:sldChg chg="del">
        <pc:chgData name="KONING, Arjan" userId="00a6eaf5-75e7-425d-88bb-943bcc018495" providerId="ADAL" clId="{ECE057A9-4368-4D06-989D-6D1832AE0901}" dt="2024-05-31T12:00:17.353" v="589" actId="47"/>
        <pc:sldMkLst>
          <pc:docMk/>
          <pc:sldMk cId="1376289355" sldId="5458"/>
        </pc:sldMkLst>
      </pc:sldChg>
      <pc:sldChg chg="modSp mod ord">
        <pc:chgData name="KONING, Arjan" userId="00a6eaf5-75e7-425d-88bb-943bcc018495" providerId="ADAL" clId="{ECE057A9-4368-4D06-989D-6D1832AE0901}" dt="2024-05-31T10:38:12.326" v="260"/>
        <pc:sldMkLst>
          <pc:docMk/>
          <pc:sldMk cId="945984140" sldId="5461"/>
        </pc:sldMkLst>
        <pc:spChg chg="mod">
          <ac:chgData name="KONING, Arjan" userId="00a6eaf5-75e7-425d-88bb-943bcc018495" providerId="ADAL" clId="{ECE057A9-4368-4D06-989D-6D1832AE0901}" dt="2024-05-31T10:37:15.222" v="234" actId="27636"/>
          <ac:spMkLst>
            <pc:docMk/>
            <pc:sldMk cId="945984140" sldId="5461"/>
            <ac:spMk id="2" creationId="{94AC0663-8BED-314E-1869-036F216AC81C}"/>
          </ac:spMkLst>
        </pc:spChg>
      </pc:sldChg>
      <pc:sldChg chg="del">
        <pc:chgData name="KONING, Arjan" userId="00a6eaf5-75e7-425d-88bb-943bcc018495" providerId="ADAL" clId="{ECE057A9-4368-4D06-989D-6D1832AE0901}" dt="2024-05-31T12:16:22.317" v="817" actId="47"/>
        <pc:sldMkLst>
          <pc:docMk/>
          <pc:sldMk cId="1437539765" sldId="5462"/>
        </pc:sldMkLst>
      </pc:sldChg>
      <pc:sldChg chg="del">
        <pc:chgData name="KONING, Arjan" userId="00a6eaf5-75e7-425d-88bb-943bcc018495" providerId="ADAL" clId="{ECE057A9-4368-4D06-989D-6D1832AE0901}" dt="2024-06-02T13:28:16.928" v="2803" actId="47"/>
        <pc:sldMkLst>
          <pc:docMk/>
          <pc:sldMk cId="2304759778" sldId="5463"/>
        </pc:sldMkLst>
      </pc:sldChg>
      <pc:sldChg chg="addSp delSp modSp new del mod">
        <pc:chgData name="KONING, Arjan" userId="00a6eaf5-75e7-425d-88bb-943bcc018495" providerId="ADAL" clId="{ECE057A9-4368-4D06-989D-6D1832AE0901}" dt="2024-05-23T13:07:04.528" v="101" actId="47"/>
        <pc:sldMkLst>
          <pc:docMk/>
          <pc:sldMk cId="1075927648" sldId="5464"/>
        </pc:sldMkLst>
        <pc:spChg chg="add del">
          <ac:chgData name="KONING, Arjan" userId="00a6eaf5-75e7-425d-88bb-943bcc018495" providerId="ADAL" clId="{ECE057A9-4368-4D06-989D-6D1832AE0901}" dt="2024-05-21T14:51:56.726" v="8" actId="22"/>
          <ac:spMkLst>
            <pc:docMk/>
            <pc:sldMk cId="1075927648" sldId="5464"/>
            <ac:spMk id="3" creationId="{AB3997FF-9C76-AF2D-A0E1-57D4C5D678E9}"/>
          </ac:spMkLst>
        </pc:spChg>
        <pc:spChg chg="add del mod">
          <ac:chgData name="KONING, Arjan" userId="00a6eaf5-75e7-425d-88bb-943bcc018495" providerId="ADAL" clId="{ECE057A9-4368-4D06-989D-6D1832AE0901}" dt="2024-05-21T14:53:54.083" v="11"/>
          <ac:spMkLst>
            <pc:docMk/>
            <pc:sldMk cId="1075927648" sldId="5464"/>
            <ac:spMk id="12" creationId="{64615041-4D3A-D3DD-C517-2820DC610B8F}"/>
          </ac:spMkLst>
        </pc:spChg>
        <pc:graphicFrameChg chg="add mod">
          <ac:chgData name="KONING, Arjan" userId="00a6eaf5-75e7-425d-88bb-943bcc018495" providerId="ADAL" clId="{ECE057A9-4368-4D06-989D-6D1832AE0901}" dt="2024-05-21T14:54:03.625" v="13" actId="14100"/>
          <ac:graphicFrameMkLst>
            <pc:docMk/>
            <pc:sldMk cId="1075927648" sldId="5464"/>
            <ac:graphicFrameMk id="13" creationId="{564E0077-A998-D070-6E0F-4DE4EA45690E}"/>
          </ac:graphicFrameMkLst>
        </pc:graphicFrameChg>
        <pc:picChg chg="add del mod">
          <ac:chgData name="KONING, Arjan" userId="00a6eaf5-75e7-425d-88bb-943bcc018495" providerId="ADAL" clId="{ECE057A9-4368-4D06-989D-6D1832AE0901}" dt="2024-05-21T14:50:42.186" v="7" actId="931"/>
          <ac:picMkLst>
            <pc:docMk/>
            <pc:sldMk cId="1075927648" sldId="5464"/>
            <ac:picMk id="7" creationId="{83149619-FF28-3B8E-4923-0AF9A01CC6F3}"/>
          </ac:picMkLst>
        </pc:picChg>
        <pc:picChg chg="add del mod ord">
          <ac:chgData name="KONING, Arjan" userId="00a6eaf5-75e7-425d-88bb-943bcc018495" providerId="ADAL" clId="{ECE057A9-4368-4D06-989D-6D1832AE0901}" dt="2024-05-21T14:53:37.287" v="10" actId="478"/>
          <ac:picMkLst>
            <pc:docMk/>
            <pc:sldMk cId="1075927648" sldId="5464"/>
            <ac:picMk id="9" creationId="{DC26E833-F8E8-5FE0-1A8E-42B98D629238}"/>
          </ac:picMkLst>
        </pc:picChg>
      </pc:sldChg>
      <pc:sldChg chg="modSp new del mod">
        <pc:chgData name="KONING, Arjan" userId="00a6eaf5-75e7-425d-88bb-943bcc018495" providerId="ADAL" clId="{ECE057A9-4368-4D06-989D-6D1832AE0901}" dt="2024-05-21T14:50:04.709" v="4" actId="47"/>
        <pc:sldMkLst>
          <pc:docMk/>
          <pc:sldMk cId="3964922045" sldId="5464"/>
        </pc:sldMkLst>
        <pc:spChg chg="mod">
          <ac:chgData name="KONING, Arjan" userId="00a6eaf5-75e7-425d-88bb-943bcc018495" providerId="ADAL" clId="{ECE057A9-4368-4D06-989D-6D1832AE0901}" dt="2024-05-21T14:49:17.495" v="3"/>
          <ac:spMkLst>
            <pc:docMk/>
            <pc:sldMk cId="3964922045" sldId="5464"/>
            <ac:spMk id="3" creationId="{3DD05921-FFAA-0EB3-085A-9D948C6D9CC7}"/>
          </ac:spMkLst>
        </pc:spChg>
      </pc:sldChg>
      <pc:sldChg chg="add del">
        <pc:chgData name="KONING, Arjan" userId="00a6eaf5-75e7-425d-88bb-943bcc018495" providerId="ADAL" clId="{ECE057A9-4368-4D06-989D-6D1832AE0901}" dt="2024-05-23T13:07:05.240" v="102" actId="47"/>
        <pc:sldMkLst>
          <pc:docMk/>
          <pc:sldMk cId="1346432461" sldId="5465"/>
        </pc:sldMkLst>
      </pc:sldChg>
      <pc:sldChg chg="add del">
        <pc:chgData name="KONING, Arjan" userId="00a6eaf5-75e7-425d-88bb-943bcc018495" providerId="ADAL" clId="{ECE057A9-4368-4D06-989D-6D1832AE0901}" dt="2024-05-23T12:58:28.988" v="74"/>
        <pc:sldMkLst>
          <pc:docMk/>
          <pc:sldMk cId="3583602235" sldId="5465"/>
        </pc:sldMkLst>
      </pc:sldChg>
      <pc:sldChg chg="add del">
        <pc:chgData name="KONING, Arjan" userId="00a6eaf5-75e7-425d-88bb-943bcc018495" providerId="ADAL" clId="{ECE057A9-4368-4D06-989D-6D1832AE0901}" dt="2024-05-23T12:58:32.198" v="76"/>
        <pc:sldMkLst>
          <pc:docMk/>
          <pc:sldMk cId="4140454992" sldId="5465"/>
        </pc:sldMkLst>
      </pc:sldChg>
      <pc:sldChg chg="add del">
        <pc:chgData name="KONING, Arjan" userId="00a6eaf5-75e7-425d-88bb-943bcc018495" providerId="ADAL" clId="{ECE057A9-4368-4D06-989D-6D1832AE0901}" dt="2024-05-23T13:07:09.062" v="104" actId="47"/>
        <pc:sldMkLst>
          <pc:docMk/>
          <pc:sldMk cId="548736373" sldId="5466"/>
        </pc:sldMkLst>
      </pc:sldChg>
      <pc:sldChg chg="add del">
        <pc:chgData name="KONING, Arjan" userId="00a6eaf5-75e7-425d-88bb-943bcc018495" providerId="ADAL" clId="{ECE057A9-4368-4D06-989D-6D1832AE0901}" dt="2024-05-23T12:59:23.900" v="79"/>
        <pc:sldMkLst>
          <pc:docMk/>
          <pc:sldMk cId="567490156" sldId="5466"/>
        </pc:sldMkLst>
      </pc:sldChg>
      <pc:sldChg chg="add del">
        <pc:chgData name="KONING, Arjan" userId="00a6eaf5-75e7-425d-88bb-943bcc018495" providerId="ADAL" clId="{ECE057A9-4368-4D06-989D-6D1832AE0901}" dt="2024-05-23T13:00:02.063" v="87"/>
        <pc:sldMkLst>
          <pc:docMk/>
          <pc:sldMk cId="2227078744" sldId="5466"/>
        </pc:sldMkLst>
      </pc:sldChg>
      <pc:sldChg chg="addSp delSp modSp new del mod">
        <pc:chgData name="KONING, Arjan" userId="00a6eaf5-75e7-425d-88bb-943bcc018495" providerId="ADAL" clId="{ECE057A9-4368-4D06-989D-6D1832AE0901}" dt="2024-05-23T13:07:18.839" v="105" actId="47"/>
        <pc:sldMkLst>
          <pc:docMk/>
          <pc:sldMk cId="1314197984" sldId="5467"/>
        </pc:sldMkLst>
        <pc:spChg chg="del">
          <ac:chgData name="KONING, Arjan" userId="00a6eaf5-75e7-425d-88bb-943bcc018495" providerId="ADAL" clId="{ECE057A9-4368-4D06-989D-6D1832AE0901}" dt="2024-05-23T13:05:03.244" v="90"/>
          <ac:spMkLst>
            <pc:docMk/>
            <pc:sldMk cId="1314197984" sldId="5467"/>
            <ac:spMk id="3" creationId="{AB5C1FF5-9760-F921-AC67-CC688C65A5E7}"/>
          </ac:spMkLst>
        </pc:spChg>
        <pc:spChg chg="add del mod">
          <ac:chgData name="KONING, Arjan" userId="00a6eaf5-75e7-425d-88bb-943bcc018495" providerId="ADAL" clId="{ECE057A9-4368-4D06-989D-6D1832AE0901}" dt="2024-05-23T13:05:55.505" v="98" actId="478"/>
          <ac:spMkLst>
            <pc:docMk/>
            <pc:sldMk cId="1314197984" sldId="5467"/>
            <ac:spMk id="9" creationId="{D03E9FF6-AFF7-B51C-2414-B15368455593}"/>
          </ac:spMkLst>
        </pc:spChg>
        <pc:picChg chg="add del mod">
          <ac:chgData name="KONING, Arjan" userId="00a6eaf5-75e7-425d-88bb-943bcc018495" providerId="ADAL" clId="{ECE057A9-4368-4D06-989D-6D1832AE0901}" dt="2024-05-23T13:05:55.505" v="98" actId="478"/>
          <ac:picMkLst>
            <pc:docMk/>
            <pc:sldMk cId="1314197984" sldId="5467"/>
            <ac:picMk id="7" creationId="{282C4C92-056A-077D-4E2B-DB5F28D2EFCE}"/>
          </ac:picMkLst>
        </pc:picChg>
      </pc:sldChg>
      <pc:sldChg chg="addSp modSp new ord">
        <pc:chgData name="KONING, Arjan" userId="00a6eaf5-75e7-425d-88bb-943bcc018495" providerId="ADAL" clId="{ECE057A9-4368-4D06-989D-6D1832AE0901}" dt="2024-05-23T13:07:21.831" v="107"/>
        <pc:sldMkLst>
          <pc:docMk/>
          <pc:sldMk cId="3482837292" sldId="5468"/>
        </pc:sldMkLst>
        <pc:picChg chg="add mod">
          <ac:chgData name="KONING, Arjan" userId="00a6eaf5-75e7-425d-88bb-943bcc018495" providerId="ADAL" clId="{ECE057A9-4368-4D06-989D-6D1832AE0901}" dt="2024-05-23T13:06:10.595" v="100"/>
          <ac:picMkLst>
            <pc:docMk/>
            <pc:sldMk cId="3482837292" sldId="5468"/>
            <ac:picMk id="4" creationId="{41EA4465-49C6-2B96-7B69-4AFF7F5093C3}"/>
          </ac:picMkLst>
        </pc:picChg>
      </pc:sldChg>
      <pc:sldChg chg="modSp new mod">
        <pc:chgData name="KONING, Arjan" userId="00a6eaf5-75e7-425d-88bb-943bcc018495" providerId="ADAL" clId="{ECE057A9-4368-4D06-989D-6D1832AE0901}" dt="2024-05-31T16:13:33.313" v="2719" actId="20577"/>
        <pc:sldMkLst>
          <pc:docMk/>
          <pc:sldMk cId="1934064049" sldId="5469"/>
        </pc:sldMkLst>
        <pc:spChg chg="mod">
          <ac:chgData name="KONING, Arjan" userId="00a6eaf5-75e7-425d-88bb-943bcc018495" providerId="ADAL" clId="{ECE057A9-4368-4D06-989D-6D1832AE0901}" dt="2024-05-31T10:34:23.541" v="133" actId="20577"/>
          <ac:spMkLst>
            <pc:docMk/>
            <pc:sldMk cId="1934064049" sldId="5469"/>
            <ac:spMk id="2" creationId="{530E88D1-F7A3-0AF8-5836-13D0D65C3C73}"/>
          </ac:spMkLst>
        </pc:spChg>
        <pc:spChg chg="mod">
          <ac:chgData name="KONING, Arjan" userId="00a6eaf5-75e7-425d-88bb-943bcc018495" providerId="ADAL" clId="{ECE057A9-4368-4D06-989D-6D1832AE0901}" dt="2024-05-31T16:13:33.313" v="2719" actId="20577"/>
          <ac:spMkLst>
            <pc:docMk/>
            <pc:sldMk cId="1934064049" sldId="5469"/>
            <ac:spMk id="3" creationId="{CB5C8D7A-47BD-07EA-245C-3C93686FD18B}"/>
          </ac:spMkLst>
        </pc:spChg>
      </pc:sldChg>
      <pc:sldChg chg="addSp modSp add mod">
        <pc:chgData name="KONING, Arjan" userId="00a6eaf5-75e7-425d-88bb-943bcc018495" providerId="ADAL" clId="{ECE057A9-4368-4D06-989D-6D1832AE0901}" dt="2024-06-02T13:46:09.724" v="2919" actId="207"/>
        <pc:sldMkLst>
          <pc:docMk/>
          <pc:sldMk cId="1115990065" sldId="5470"/>
        </pc:sldMkLst>
        <pc:spChg chg="add mod">
          <ac:chgData name="KONING, Arjan" userId="00a6eaf5-75e7-425d-88bb-943bcc018495" providerId="ADAL" clId="{ECE057A9-4368-4D06-989D-6D1832AE0901}" dt="2024-06-02T13:46:09.724" v="2919" actId="207"/>
          <ac:spMkLst>
            <pc:docMk/>
            <pc:sldMk cId="1115990065" sldId="5470"/>
            <ac:spMk id="3" creationId="{30D0AF89-CE91-7E18-F74E-2A0F7E7508F9}"/>
          </ac:spMkLst>
        </pc:spChg>
        <pc:spChg chg="add mod">
          <ac:chgData name="KONING, Arjan" userId="00a6eaf5-75e7-425d-88bb-943bcc018495" providerId="ADAL" clId="{ECE057A9-4368-4D06-989D-6D1832AE0901}" dt="2024-06-02T13:34:11.602" v="2828" actId="14100"/>
          <ac:spMkLst>
            <pc:docMk/>
            <pc:sldMk cId="1115990065" sldId="5470"/>
            <ac:spMk id="8" creationId="{B1BA94A8-3168-227D-D64E-06E05F30AE9B}"/>
          </ac:spMkLst>
        </pc:spChg>
      </pc:sldChg>
      <pc:sldChg chg="addSp modSp add mod">
        <pc:chgData name="KONING, Arjan" userId="00a6eaf5-75e7-425d-88bb-943bcc018495" providerId="ADAL" clId="{ECE057A9-4368-4D06-989D-6D1832AE0901}" dt="2024-06-02T13:36:03.655" v="2875" actId="20577"/>
        <pc:sldMkLst>
          <pc:docMk/>
          <pc:sldMk cId="975934935" sldId="5471"/>
        </pc:sldMkLst>
        <pc:spChg chg="mod">
          <ac:chgData name="KONING, Arjan" userId="00a6eaf5-75e7-425d-88bb-943bcc018495" providerId="ADAL" clId="{ECE057A9-4368-4D06-989D-6D1832AE0901}" dt="2024-05-31T10:51:22.717" v="421" actId="14100"/>
          <ac:spMkLst>
            <pc:docMk/>
            <pc:sldMk cId="975934935" sldId="5471"/>
            <ac:spMk id="2" creationId="{D9BF36F7-29DB-4F37-965A-D7DD5E2959E4}"/>
          </ac:spMkLst>
        </pc:spChg>
        <pc:spChg chg="add mod">
          <ac:chgData name="KONING, Arjan" userId="00a6eaf5-75e7-425d-88bb-943bcc018495" providerId="ADAL" clId="{ECE057A9-4368-4D06-989D-6D1832AE0901}" dt="2024-06-02T13:36:03.655" v="2875" actId="20577"/>
          <ac:spMkLst>
            <pc:docMk/>
            <pc:sldMk cId="975934935" sldId="5471"/>
            <ac:spMk id="8" creationId="{960F59F7-4B59-1422-564C-8C697DB6BF9C}"/>
          </ac:spMkLst>
        </pc:spChg>
      </pc:sldChg>
      <pc:sldChg chg="modSp add mod">
        <pc:chgData name="KONING, Arjan" userId="00a6eaf5-75e7-425d-88bb-943bcc018495" providerId="ADAL" clId="{ECE057A9-4368-4D06-989D-6D1832AE0901}" dt="2024-05-31T12:10:40.313" v="738" actId="1076"/>
        <pc:sldMkLst>
          <pc:docMk/>
          <pc:sldMk cId="1188136875" sldId="5472"/>
        </pc:sldMkLst>
        <pc:spChg chg="mod">
          <ac:chgData name="KONING, Arjan" userId="00a6eaf5-75e7-425d-88bb-943bcc018495" providerId="ADAL" clId="{ECE057A9-4368-4D06-989D-6D1832AE0901}" dt="2024-05-31T12:10:13.980" v="737"/>
          <ac:spMkLst>
            <pc:docMk/>
            <pc:sldMk cId="1188136875" sldId="5472"/>
            <ac:spMk id="3" creationId="{865C7EAF-591E-2EC8-4D82-6AB56BC62657}"/>
          </ac:spMkLst>
        </pc:spChg>
        <pc:spChg chg="mod">
          <ac:chgData name="KONING, Arjan" userId="00a6eaf5-75e7-425d-88bb-943bcc018495" providerId="ADAL" clId="{ECE057A9-4368-4D06-989D-6D1832AE0901}" dt="2024-05-31T10:52:04.520" v="451" actId="20577"/>
          <ac:spMkLst>
            <pc:docMk/>
            <pc:sldMk cId="1188136875" sldId="5472"/>
            <ac:spMk id="5" creationId="{9ED62341-A5E4-504A-5CA7-E1BD5681BCEE}"/>
          </ac:spMkLst>
        </pc:spChg>
        <pc:picChg chg="mod">
          <ac:chgData name="KONING, Arjan" userId="00a6eaf5-75e7-425d-88bb-943bcc018495" providerId="ADAL" clId="{ECE057A9-4368-4D06-989D-6D1832AE0901}" dt="2024-05-31T12:10:40.313" v="738" actId="1076"/>
          <ac:picMkLst>
            <pc:docMk/>
            <pc:sldMk cId="1188136875" sldId="5472"/>
            <ac:picMk id="11" creationId="{A6B0A193-4746-5E5B-6515-D3D28483FB48}"/>
          </ac:picMkLst>
        </pc:picChg>
      </pc:sldChg>
      <pc:sldChg chg="modSp add mod">
        <pc:chgData name="KONING, Arjan" userId="00a6eaf5-75e7-425d-88bb-943bcc018495" providerId="ADAL" clId="{ECE057A9-4368-4D06-989D-6D1832AE0901}" dt="2024-05-31T11:54:42.104" v="491" actId="20577"/>
        <pc:sldMkLst>
          <pc:docMk/>
          <pc:sldMk cId="752026000" sldId="5473"/>
        </pc:sldMkLst>
        <pc:spChg chg="mod">
          <ac:chgData name="KONING, Arjan" userId="00a6eaf5-75e7-425d-88bb-943bcc018495" providerId="ADAL" clId="{ECE057A9-4368-4D06-989D-6D1832AE0901}" dt="2024-05-31T11:54:42.104" v="491" actId="20577"/>
          <ac:spMkLst>
            <pc:docMk/>
            <pc:sldMk cId="752026000" sldId="5473"/>
            <ac:spMk id="2" creationId="{F29A6B00-7249-3A4D-B9CC-B104DFE132F0}"/>
          </ac:spMkLst>
        </pc:spChg>
      </pc:sldChg>
      <pc:sldChg chg="modSp add mod">
        <pc:chgData name="KONING, Arjan" userId="00a6eaf5-75e7-425d-88bb-943bcc018495" providerId="ADAL" clId="{ECE057A9-4368-4D06-989D-6D1832AE0901}" dt="2024-05-31T11:55:46.181" v="542" actId="1076"/>
        <pc:sldMkLst>
          <pc:docMk/>
          <pc:sldMk cId="1049642273" sldId="5474"/>
        </pc:sldMkLst>
        <pc:spChg chg="mod">
          <ac:chgData name="KONING, Arjan" userId="00a6eaf5-75e7-425d-88bb-943bcc018495" providerId="ADAL" clId="{ECE057A9-4368-4D06-989D-6D1832AE0901}" dt="2024-05-31T11:55:46.181" v="542" actId="1076"/>
          <ac:spMkLst>
            <pc:docMk/>
            <pc:sldMk cId="1049642273" sldId="5474"/>
            <ac:spMk id="2" creationId="{7E78396F-B302-234D-88B6-9E26BE9FA4E5}"/>
          </ac:spMkLst>
        </pc:spChg>
      </pc:sldChg>
      <pc:sldChg chg="addSp delSp modSp new mod">
        <pc:chgData name="KONING, Arjan" userId="00a6eaf5-75e7-425d-88bb-943bcc018495" providerId="ADAL" clId="{ECE057A9-4368-4D06-989D-6D1832AE0901}" dt="2024-05-31T12:03:44.539" v="651" actId="27636"/>
        <pc:sldMkLst>
          <pc:docMk/>
          <pc:sldMk cId="3494396196" sldId="5475"/>
        </pc:sldMkLst>
        <pc:spChg chg="mod">
          <ac:chgData name="KONING, Arjan" userId="00a6eaf5-75e7-425d-88bb-943bcc018495" providerId="ADAL" clId="{ECE057A9-4368-4D06-989D-6D1832AE0901}" dt="2024-05-31T12:03:44.539" v="651" actId="27636"/>
          <ac:spMkLst>
            <pc:docMk/>
            <pc:sldMk cId="3494396196" sldId="5475"/>
            <ac:spMk id="2" creationId="{3FC08C53-EAE4-5DCC-5C6E-254D2302277B}"/>
          </ac:spMkLst>
        </pc:spChg>
        <pc:spChg chg="del">
          <ac:chgData name="KONING, Arjan" userId="00a6eaf5-75e7-425d-88bb-943bcc018495" providerId="ADAL" clId="{ECE057A9-4368-4D06-989D-6D1832AE0901}" dt="2024-05-31T12:03:17.560" v="593" actId="22"/>
          <ac:spMkLst>
            <pc:docMk/>
            <pc:sldMk cId="3494396196" sldId="5475"/>
            <ac:spMk id="3" creationId="{98BCCE9E-CE39-1FDD-A0DA-E3968F0BD9AB}"/>
          </ac:spMkLst>
        </pc:spChg>
        <pc:picChg chg="add mod ord">
          <ac:chgData name="KONING, Arjan" userId="00a6eaf5-75e7-425d-88bb-943bcc018495" providerId="ADAL" clId="{ECE057A9-4368-4D06-989D-6D1832AE0901}" dt="2024-05-31T12:03:17.560" v="593" actId="22"/>
          <ac:picMkLst>
            <pc:docMk/>
            <pc:sldMk cId="3494396196" sldId="5475"/>
            <ac:picMk id="7" creationId="{BEC74988-ED43-0FBA-1567-9FAC515AFE28}"/>
          </ac:picMkLst>
        </pc:picChg>
      </pc:sldChg>
      <pc:sldChg chg="addSp delSp modSp new mod">
        <pc:chgData name="KONING, Arjan" userId="00a6eaf5-75e7-425d-88bb-943bcc018495" providerId="ADAL" clId="{ECE057A9-4368-4D06-989D-6D1832AE0901}" dt="2024-05-31T12:07:19.518" v="708" actId="20577"/>
        <pc:sldMkLst>
          <pc:docMk/>
          <pc:sldMk cId="3003544532" sldId="5476"/>
        </pc:sldMkLst>
        <pc:spChg chg="mod">
          <ac:chgData name="KONING, Arjan" userId="00a6eaf5-75e7-425d-88bb-943bcc018495" providerId="ADAL" clId="{ECE057A9-4368-4D06-989D-6D1832AE0901}" dt="2024-05-31T12:07:19.518" v="708" actId="20577"/>
          <ac:spMkLst>
            <pc:docMk/>
            <pc:sldMk cId="3003544532" sldId="5476"/>
            <ac:spMk id="2" creationId="{AA766D5B-021D-85A6-6E8C-D2EB36305392}"/>
          </ac:spMkLst>
        </pc:spChg>
        <pc:spChg chg="del">
          <ac:chgData name="KONING, Arjan" userId="00a6eaf5-75e7-425d-88bb-943bcc018495" providerId="ADAL" clId="{ECE057A9-4368-4D06-989D-6D1832AE0901}" dt="2024-05-31T12:06:57.877" v="653" actId="22"/>
          <ac:spMkLst>
            <pc:docMk/>
            <pc:sldMk cId="3003544532" sldId="5476"/>
            <ac:spMk id="3" creationId="{032FE98D-8203-375C-AB99-D6F8C9276724}"/>
          </ac:spMkLst>
        </pc:spChg>
        <pc:picChg chg="add mod ord">
          <ac:chgData name="KONING, Arjan" userId="00a6eaf5-75e7-425d-88bb-943bcc018495" providerId="ADAL" clId="{ECE057A9-4368-4D06-989D-6D1832AE0901}" dt="2024-05-31T12:06:57.877" v="653" actId="22"/>
          <ac:picMkLst>
            <pc:docMk/>
            <pc:sldMk cId="3003544532" sldId="5476"/>
            <ac:picMk id="7" creationId="{6BABF69E-81F2-50D2-8F9E-C0AA3F1E94D4}"/>
          </ac:picMkLst>
        </pc:picChg>
      </pc:sldChg>
      <pc:sldChg chg="modSp new mod">
        <pc:chgData name="KONING, Arjan" userId="00a6eaf5-75e7-425d-88bb-943bcc018495" providerId="ADAL" clId="{ECE057A9-4368-4D06-989D-6D1832AE0901}" dt="2024-06-02T13:25:57.361" v="2802" actId="20577"/>
        <pc:sldMkLst>
          <pc:docMk/>
          <pc:sldMk cId="3359444397" sldId="5477"/>
        </pc:sldMkLst>
        <pc:spChg chg="mod">
          <ac:chgData name="KONING, Arjan" userId="00a6eaf5-75e7-425d-88bb-943bcc018495" providerId="ADAL" clId="{ECE057A9-4368-4D06-989D-6D1832AE0901}" dt="2024-05-31T12:19:41.572" v="1072" actId="20577"/>
          <ac:spMkLst>
            <pc:docMk/>
            <pc:sldMk cId="3359444397" sldId="5477"/>
            <ac:spMk id="2" creationId="{386B9ADF-6B60-FA0B-FA9E-9D4C862BAD03}"/>
          </ac:spMkLst>
        </pc:spChg>
        <pc:spChg chg="mod">
          <ac:chgData name="KONING, Arjan" userId="00a6eaf5-75e7-425d-88bb-943bcc018495" providerId="ADAL" clId="{ECE057A9-4368-4D06-989D-6D1832AE0901}" dt="2024-06-02T13:25:57.361" v="2802" actId="20577"/>
          <ac:spMkLst>
            <pc:docMk/>
            <pc:sldMk cId="3359444397" sldId="5477"/>
            <ac:spMk id="3" creationId="{D75F487F-7EAA-7B11-8D60-CEFD7F8F69B1}"/>
          </ac:spMkLst>
        </pc:spChg>
      </pc:sldChg>
      <pc:sldChg chg="addSp delSp modSp new mod">
        <pc:chgData name="KONING, Arjan" userId="00a6eaf5-75e7-425d-88bb-943bcc018495" providerId="ADAL" clId="{ECE057A9-4368-4D06-989D-6D1832AE0901}" dt="2024-06-02T13:37:45.612" v="2881" actId="207"/>
        <pc:sldMkLst>
          <pc:docMk/>
          <pc:sldMk cId="3092186013" sldId="5478"/>
        </pc:sldMkLst>
        <pc:spChg chg="mod">
          <ac:chgData name="KONING, Arjan" userId="00a6eaf5-75e7-425d-88bb-943bcc018495" providerId="ADAL" clId="{ECE057A9-4368-4D06-989D-6D1832AE0901}" dt="2024-05-31T12:30:15.092" v="1147" actId="20577"/>
          <ac:spMkLst>
            <pc:docMk/>
            <pc:sldMk cId="3092186013" sldId="5478"/>
            <ac:spMk id="2" creationId="{04191B31-2250-AA65-DB69-1F919A8FAB51}"/>
          </ac:spMkLst>
        </pc:spChg>
        <pc:spChg chg="add mod">
          <ac:chgData name="KONING, Arjan" userId="00a6eaf5-75e7-425d-88bb-943bcc018495" providerId="ADAL" clId="{ECE057A9-4368-4D06-989D-6D1832AE0901}" dt="2024-06-02T13:37:45.612" v="2881" actId="207"/>
          <ac:spMkLst>
            <pc:docMk/>
            <pc:sldMk cId="3092186013" sldId="5478"/>
            <ac:spMk id="12" creationId="{8A66CB61-F645-484F-9880-C885791DE63D}"/>
          </ac:spMkLst>
        </pc:spChg>
        <pc:spChg chg="add mod">
          <ac:chgData name="KONING, Arjan" userId="00a6eaf5-75e7-425d-88bb-943bcc018495" providerId="ADAL" clId="{ECE057A9-4368-4D06-989D-6D1832AE0901}" dt="2024-06-02T13:37:31.675" v="2879" actId="207"/>
          <ac:spMkLst>
            <pc:docMk/>
            <pc:sldMk cId="3092186013" sldId="5478"/>
            <ac:spMk id="13" creationId="{C79FB828-8533-A67E-380A-2ACB55AA8F50}"/>
          </ac:spMkLst>
        </pc:spChg>
        <pc:spChg chg="add mod">
          <ac:chgData name="KONING, Arjan" userId="00a6eaf5-75e7-425d-88bb-943bcc018495" providerId="ADAL" clId="{ECE057A9-4368-4D06-989D-6D1832AE0901}" dt="2024-06-02T13:37:39.757" v="2880" actId="207"/>
          <ac:spMkLst>
            <pc:docMk/>
            <pc:sldMk cId="3092186013" sldId="5478"/>
            <ac:spMk id="14" creationId="{A1F196B1-216B-ADEF-6618-25DDC23715EF}"/>
          </ac:spMkLst>
        </pc:spChg>
        <pc:picChg chg="add mod">
          <ac:chgData name="KONING, Arjan" userId="00a6eaf5-75e7-425d-88bb-943bcc018495" providerId="ADAL" clId="{ECE057A9-4368-4D06-989D-6D1832AE0901}" dt="2024-05-31T16:12:42.651" v="2672" actId="1076"/>
          <ac:picMkLst>
            <pc:docMk/>
            <pc:sldMk cId="3092186013" sldId="5478"/>
            <ac:picMk id="7" creationId="{896F56C2-9E71-E6B8-8F27-482DDF18F417}"/>
          </ac:picMkLst>
        </pc:picChg>
        <pc:picChg chg="add del mod">
          <ac:chgData name="KONING, Arjan" userId="00a6eaf5-75e7-425d-88bb-943bcc018495" providerId="ADAL" clId="{ECE057A9-4368-4D06-989D-6D1832AE0901}" dt="2024-05-31T15:57:43.244" v="2359" actId="478"/>
          <ac:picMkLst>
            <pc:docMk/>
            <pc:sldMk cId="3092186013" sldId="5478"/>
            <ac:picMk id="9" creationId="{67DFC1B9-230F-0C83-265D-DF343E60E704}"/>
          </ac:picMkLst>
        </pc:picChg>
        <pc:picChg chg="add del mod">
          <ac:chgData name="KONING, Arjan" userId="00a6eaf5-75e7-425d-88bb-943bcc018495" providerId="ADAL" clId="{ECE057A9-4368-4D06-989D-6D1832AE0901}" dt="2024-05-31T16:02:35.247" v="2508" actId="478"/>
          <ac:picMkLst>
            <pc:docMk/>
            <pc:sldMk cId="3092186013" sldId="5478"/>
            <ac:picMk id="11" creationId="{1E080BA4-0A10-6191-FA44-1D7DB07717AB}"/>
          </ac:picMkLst>
        </pc:picChg>
        <pc:picChg chg="add mod">
          <ac:chgData name="KONING, Arjan" userId="00a6eaf5-75e7-425d-88bb-943bcc018495" providerId="ADAL" clId="{ECE057A9-4368-4D06-989D-6D1832AE0901}" dt="2024-05-31T16:12:52.939" v="2673" actId="1076"/>
          <ac:picMkLst>
            <pc:docMk/>
            <pc:sldMk cId="3092186013" sldId="5478"/>
            <ac:picMk id="16" creationId="{38240265-B0BB-4686-C9BB-0A73B97040FC}"/>
          </ac:picMkLst>
        </pc:picChg>
        <pc:picChg chg="add mod">
          <ac:chgData name="KONING, Arjan" userId="00a6eaf5-75e7-425d-88bb-943bcc018495" providerId="ADAL" clId="{ECE057A9-4368-4D06-989D-6D1832AE0901}" dt="2024-05-31T16:02:46.756" v="2512" actId="1076"/>
          <ac:picMkLst>
            <pc:docMk/>
            <pc:sldMk cId="3092186013" sldId="5478"/>
            <ac:picMk id="18" creationId="{34D6A2D0-F568-DFD1-FE96-263BCB65F4EA}"/>
          </ac:picMkLst>
        </pc:picChg>
        <pc:picChg chg="add mod">
          <ac:chgData name="KONING, Arjan" userId="00a6eaf5-75e7-425d-88bb-943bcc018495" providerId="ADAL" clId="{ECE057A9-4368-4D06-989D-6D1832AE0901}" dt="2024-06-02T13:37:27.552" v="2878" actId="1076"/>
          <ac:picMkLst>
            <pc:docMk/>
            <pc:sldMk cId="3092186013" sldId="5478"/>
            <ac:picMk id="20" creationId="{1626BA3C-8646-0747-44B7-C7774705FB9E}"/>
          </ac:picMkLst>
        </pc:picChg>
      </pc:sldChg>
      <pc:sldChg chg="modSp new mod">
        <pc:chgData name="KONING, Arjan" userId="00a6eaf5-75e7-425d-88bb-943bcc018495" providerId="ADAL" clId="{ECE057A9-4368-4D06-989D-6D1832AE0901}" dt="2024-05-31T15:24:11.844" v="2060" actId="20577"/>
        <pc:sldMkLst>
          <pc:docMk/>
          <pc:sldMk cId="453829527" sldId="5479"/>
        </pc:sldMkLst>
        <pc:spChg chg="mod">
          <ac:chgData name="KONING, Arjan" userId="00a6eaf5-75e7-425d-88bb-943bcc018495" providerId="ADAL" clId="{ECE057A9-4368-4D06-989D-6D1832AE0901}" dt="2024-05-31T14:26:46.274" v="1222" actId="20577"/>
          <ac:spMkLst>
            <pc:docMk/>
            <pc:sldMk cId="453829527" sldId="5479"/>
            <ac:spMk id="2" creationId="{C23CB383-58E1-2584-3629-464A5CBD40D8}"/>
          </ac:spMkLst>
        </pc:spChg>
        <pc:spChg chg="mod">
          <ac:chgData name="KONING, Arjan" userId="00a6eaf5-75e7-425d-88bb-943bcc018495" providerId="ADAL" clId="{ECE057A9-4368-4D06-989D-6D1832AE0901}" dt="2024-05-31T15:24:11.844" v="2060" actId="20577"/>
          <ac:spMkLst>
            <pc:docMk/>
            <pc:sldMk cId="453829527" sldId="5479"/>
            <ac:spMk id="3" creationId="{A31DC00F-205E-197E-5EEA-1CE4F1AB5CD5}"/>
          </ac:spMkLst>
        </pc:spChg>
      </pc:sldChg>
      <pc:sldChg chg="modSp new mod">
        <pc:chgData name="KONING, Arjan" userId="00a6eaf5-75e7-425d-88bb-943bcc018495" providerId="ADAL" clId="{ECE057A9-4368-4D06-989D-6D1832AE0901}" dt="2024-05-31T14:39:52.827" v="1809" actId="20577"/>
        <pc:sldMkLst>
          <pc:docMk/>
          <pc:sldMk cId="367622623" sldId="5480"/>
        </pc:sldMkLst>
        <pc:spChg chg="mod">
          <ac:chgData name="KONING, Arjan" userId="00a6eaf5-75e7-425d-88bb-943bcc018495" providerId="ADAL" clId="{ECE057A9-4368-4D06-989D-6D1832AE0901}" dt="2024-05-31T14:36:35.115" v="1444" actId="20577"/>
          <ac:spMkLst>
            <pc:docMk/>
            <pc:sldMk cId="367622623" sldId="5480"/>
            <ac:spMk id="2" creationId="{1F990E24-8714-D7CA-FDA4-9E2D2F81CE4B}"/>
          </ac:spMkLst>
        </pc:spChg>
        <pc:spChg chg="mod">
          <ac:chgData name="KONING, Arjan" userId="00a6eaf5-75e7-425d-88bb-943bcc018495" providerId="ADAL" clId="{ECE057A9-4368-4D06-989D-6D1832AE0901}" dt="2024-05-31T14:39:52.827" v="1809" actId="20577"/>
          <ac:spMkLst>
            <pc:docMk/>
            <pc:sldMk cId="367622623" sldId="5480"/>
            <ac:spMk id="3" creationId="{B0E6CE24-8E3F-5E1B-87BC-34F287CD1F0B}"/>
          </ac:spMkLst>
        </pc:spChg>
      </pc:sldChg>
      <pc:sldChg chg="addSp delSp modSp new mod">
        <pc:chgData name="KONING, Arjan" userId="00a6eaf5-75e7-425d-88bb-943bcc018495" providerId="ADAL" clId="{ECE057A9-4368-4D06-989D-6D1832AE0901}" dt="2024-05-31T16:00:01.237" v="2430" actId="14100"/>
        <pc:sldMkLst>
          <pc:docMk/>
          <pc:sldMk cId="4276340905" sldId="5481"/>
        </pc:sldMkLst>
        <pc:spChg chg="mod">
          <ac:chgData name="KONING, Arjan" userId="00a6eaf5-75e7-425d-88bb-943bcc018495" providerId="ADAL" clId="{ECE057A9-4368-4D06-989D-6D1832AE0901}" dt="2024-05-31T16:00:01.237" v="2430" actId="14100"/>
          <ac:spMkLst>
            <pc:docMk/>
            <pc:sldMk cId="4276340905" sldId="5481"/>
            <ac:spMk id="2" creationId="{5B44599A-AA47-0A97-8758-45A18D3A95C2}"/>
          </ac:spMkLst>
        </pc:spChg>
        <pc:spChg chg="del">
          <ac:chgData name="KONING, Arjan" userId="00a6eaf5-75e7-425d-88bb-943bcc018495" providerId="ADAL" clId="{ECE057A9-4368-4D06-989D-6D1832AE0901}" dt="2024-05-31T15:58:58.360" v="2366" actId="22"/>
          <ac:spMkLst>
            <pc:docMk/>
            <pc:sldMk cId="4276340905" sldId="5481"/>
            <ac:spMk id="3" creationId="{86A40BFF-4217-D7A3-D532-07DA213CA7C2}"/>
          </ac:spMkLst>
        </pc:spChg>
        <pc:picChg chg="add mod">
          <ac:chgData name="KONING, Arjan" userId="00a6eaf5-75e7-425d-88bb-943bcc018495" providerId="ADAL" clId="{ECE057A9-4368-4D06-989D-6D1832AE0901}" dt="2024-05-31T15:54:35.058" v="2290" actId="1076"/>
          <ac:picMkLst>
            <pc:docMk/>
            <pc:sldMk cId="4276340905" sldId="5481"/>
            <ac:picMk id="7" creationId="{9FEC0674-01D3-F7A8-14EF-1D577EFC5096}"/>
          </ac:picMkLst>
        </pc:picChg>
        <pc:picChg chg="add mod ord">
          <ac:chgData name="KONING, Arjan" userId="00a6eaf5-75e7-425d-88bb-943bcc018495" providerId="ADAL" clId="{ECE057A9-4368-4D06-989D-6D1832AE0901}" dt="2024-05-31T15:59:02.844" v="2367" actId="1076"/>
          <ac:picMkLst>
            <pc:docMk/>
            <pc:sldMk cId="4276340905" sldId="5481"/>
            <ac:picMk id="9" creationId="{D9C28716-C6CA-C487-9790-702CF0D982BA}"/>
          </ac:picMkLst>
        </pc:picChg>
        <pc:picChg chg="add mod">
          <ac:chgData name="KONING, Arjan" userId="00a6eaf5-75e7-425d-88bb-943bcc018495" providerId="ADAL" clId="{ECE057A9-4368-4D06-989D-6D1832AE0901}" dt="2024-05-31T15:59:45.667" v="2369" actId="1076"/>
          <ac:picMkLst>
            <pc:docMk/>
            <pc:sldMk cId="4276340905" sldId="5481"/>
            <ac:picMk id="11" creationId="{6BEAC285-574F-9AC3-3D3C-0227628401CF}"/>
          </ac:picMkLst>
        </pc:picChg>
      </pc:sldChg>
      <pc:sldChg chg="addSp modSp new mod">
        <pc:chgData name="KONING, Arjan" userId="00a6eaf5-75e7-425d-88bb-943bcc018495" providerId="ADAL" clId="{ECE057A9-4368-4D06-989D-6D1832AE0901}" dt="2024-06-02T13:46:32.722" v="2920" actId="14100"/>
        <pc:sldMkLst>
          <pc:docMk/>
          <pc:sldMk cId="3063559793" sldId="5482"/>
        </pc:sldMkLst>
        <pc:spChg chg="mod">
          <ac:chgData name="KONING, Arjan" userId="00a6eaf5-75e7-425d-88bb-943bcc018495" providerId="ADAL" clId="{ECE057A9-4368-4D06-989D-6D1832AE0901}" dt="2024-06-02T13:46:32.722" v="2920" actId="14100"/>
          <ac:spMkLst>
            <pc:docMk/>
            <pc:sldMk cId="3063559793" sldId="5482"/>
            <ac:spMk id="2" creationId="{0924F862-FB66-E8BA-0EB1-D2C9D7E71061}"/>
          </ac:spMkLst>
        </pc:spChg>
        <pc:picChg chg="add mod">
          <ac:chgData name="KONING, Arjan" userId="00a6eaf5-75e7-425d-88bb-943bcc018495" providerId="ADAL" clId="{ECE057A9-4368-4D06-989D-6D1832AE0901}" dt="2024-05-31T15:55:35.286" v="2293" actId="1076"/>
          <ac:picMkLst>
            <pc:docMk/>
            <pc:sldMk cId="3063559793" sldId="5482"/>
            <ac:picMk id="7" creationId="{060E5E6A-5EDC-E325-2AB4-7FB9032054B3}"/>
          </ac:picMkLst>
        </pc:picChg>
        <pc:picChg chg="add mod">
          <ac:chgData name="KONING, Arjan" userId="00a6eaf5-75e7-425d-88bb-943bcc018495" providerId="ADAL" clId="{ECE057A9-4368-4D06-989D-6D1832AE0901}" dt="2024-05-31T16:06:52.770" v="2529" actId="1076"/>
          <ac:picMkLst>
            <pc:docMk/>
            <pc:sldMk cId="3063559793" sldId="5482"/>
            <ac:picMk id="9" creationId="{BA1A619C-1A16-53AB-3CC3-1CEBF79E6152}"/>
          </ac:picMkLst>
        </pc:picChg>
        <pc:picChg chg="add mod">
          <ac:chgData name="KONING, Arjan" userId="00a6eaf5-75e7-425d-88bb-943bcc018495" providerId="ADAL" clId="{ECE057A9-4368-4D06-989D-6D1832AE0901}" dt="2024-05-31T16:06:30.499" v="2526" actId="1076"/>
          <ac:picMkLst>
            <pc:docMk/>
            <pc:sldMk cId="3063559793" sldId="5482"/>
            <ac:picMk id="11" creationId="{DE17709C-3C4D-4CA7-8F05-7B9A59F427AD}"/>
          </ac:picMkLst>
        </pc:picChg>
      </pc:sldChg>
      <pc:sldChg chg="addSp delSp modSp new mod">
        <pc:chgData name="KONING, Arjan" userId="00a6eaf5-75e7-425d-88bb-943bcc018495" providerId="ADAL" clId="{ECE057A9-4368-4D06-989D-6D1832AE0901}" dt="2024-05-31T16:04:15.887" v="2520" actId="1076"/>
        <pc:sldMkLst>
          <pc:docMk/>
          <pc:sldMk cId="3107518270" sldId="5483"/>
        </pc:sldMkLst>
        <pc:spChg chg="mod">
          <ac:chgData name="KONING, Arjan" userId="00a6eaf5-75e7-425d-88bb-943bcc018495" providerId="ADAL" clId="{ECE057A9-4368-4D06-989D-6D1832AE0901}" dt="2024-05-31T16:01:55.012" v="2507" actId="14100"/>
          <ac:spMkLst>
            <pc:docMk/>
            <pc:sldMk cId="3107518270" sldId="5483"/>
            <ac:spMk id="2" creationId="{5EF6620E-DF10-3FA8-7707-2B9AE31DBD4F}"/>
          </ac:spMkLst>
        </pc:spChg>
        <pc:spChg chg="del">
          <ac:chgData name="KONING, Arjan" userId="00a6eaf5-75e7-425d-88bb-943bcc018495" providerId="ADAL" clId="{ECE057A9-4368-4D06-989D-6D1832AE0901}" dt="2024-05-31T16:03:27.444" v="2513" actId="22"/>
          <ac:spMkLst>
            <pc:docMk/>
            <pc:sldMk cId="3107518270" sldId="5483"/>
            <ac:spMk id="3" creationId="{F0152F08-33A4-C634-039B-F7AC738BF6EB}"/>
          </ac:spMkLst>
        </pc:spChg>
        <pc:picChg chg="add mod">
          <ac:chgData name="KONING, Arjan" userId="00a6eaf5-75e7-425d-88bb-943bcc018495" providerId="ADAL" clId="{ECE057A9-4368-4D06-989D-6D1832AE0901}" dt="2024-05-31T16:03:30.894" v="2514" actId="1076"/>
          <ac:picMkLst>
            <pc:docMk/>
            <pc:sldMk cId="3107518270" sldId="5483"/>
            <ac:picMk id="7" creationId="{0CA26676-88F5-CBB4-0399-739F1B2161C4}"/>
          </ac:picMkLst>
        </pc:picChg>
        <pc:picChg chg="add mod">
          <ac:chgData name="KONING, Arjan" userId="00a6eaf5-75e7-425d-88bb-943bcc018495" providerId="ADAL" clId="{ECE057A9-4368-4D06-989D-6D1832AE0901}" dt="2024-05-31T16:04:08.921" v="2519" actId="1076"/>
          <ac:picMkLst>
            <pc:docMk/>
            <pc:sldMk cId="3107518270" sldId="5483"/>
            <ac:picMk id="9" creationId="{C6A7917A-8DD7-A12E-DA52-6BB3B525DFB0}"/>
          </ac:picMkLst>
        </pc:picChg>
        <pc:picChg chg="add mod ord">
          <ac:chgData name="KONING, Arjan" userId="00a6eaf5-75e7-425d-88bb-943bcc018495" providerId="ADAL" clId="{ECE057A9-4368-4D06-989D-6D1832AE0901}" dt="2024-05-31T16:03:33.322" v="2515" actId="1076"/>
          <ac:picMkLst>
            <pc:docMk/>
            <pc:sldMk cId="3107518270" sldId="5483"/>
            <ac:picMk id="11" creationId="{F1C19C0C-499D-4D8B-8EE0-25E44CB72364}"/>
          </ac:picMkLst>
        </pc:picChg>
        <pc:picChg chg="add mod">
          <ac:chgData name="KONING, Arjan" userId="00a6eaf5-75e7-425d-88bb-943bcc018495" providerId="ADAL" clId="{ECE057A9-4368-4D06-989D-6D1832AE0901}" dt="2024-05-31T16:04:15.887" v="2520" actId="1076"/>
          <ac:picMkLst>
            <pc:docMk/>
            <pc:sldMk cId="3107518270" sldId="5483"/>
            <ac:picMk id="13" creationId="{C6FFF91C-49D5-49F5-984A-5A6BBC8AB1E7}"/>
          </ac:picMkLst>
        </pc:picChg>
      </pc:sldChg>
      <pc:sldChg chg="addSp delSp modSp new mod">
        <pc:chgData name="KONING, Arjan" userId="00a6eaf5-75e7-425d-88bb-943bcc018495" providerId="ADAL" clId="{ECE057A9-4368-4D06-989D-6D1832AE0901}" dt="2024-06-02T13:45:40.858" v="2917" actId="207"/>
        <pc:sldMkLst>
          <pc:docMk/>
          <pc:sldMk cId="26782721" sldId="5484"/>
        </pc:sldMkLst>
        <pc:spChg chg="mod">
          <ac:chgData name="KONING, Arjan" userId="00a6eaf5-75e7-425d-88bb-943bcc018495" providerId="ADAL" clId="{ECE057A9-4368-4D06-989D-6D1832AE0901}" dt="2024-05-31T16:09:07.978" v="2615" actId="20577"/>
          <ac:spMkLst>
            <pc:docMk/>
            <pc:sldMk cId="26782721" sldId="5484"/>
            <ac:spMk id="2" creationId="{D806F011-3003-94C9-B75D-49128591803E}"/>
          </ac:spMkLst>
        </pc:spChg>
        <pc:spChg chg="del">
          <ac:chgData name="KONING, Arjan" userId="00a6eaf5-75e7-425d-88bb-943bcc018495" providerId="ADAL" clId="{ECE057A9-4368-4D06-989D-6D1832AE0901}" dt="2024-05-31T16:08:32.816" v="2531" actId="22"/>
          <ac:spMkLst>
            <pc:docMk/>
            <pc:sldMk cId="26782721" sldId="5484"/>
            <ac:spMk id="3" creationId="{8DF0B722-DEF4-2646-C481-2606B6057C3F}"/>
          </ac:spMkLst>
        </pc:spChg>
        <pc:spChg chg="add mod">
          <ac:chgData name="KONING, Arjan" userId="00a6eaf5-75e7-425d-88bb-943bcc018495" providerId="ADAL" clId="{ECE057A9-4368-4D06-989D-6D1832AE0901}" dt="2024-06-02T13:45:40.858" v="2917" actId="207"/>
          <ac:spMkLst>
            <pc:docMk/>
            <pc:sldMk cId="26782721" sldId="5484"/>
            <ac:spMk id="8" creationId="{B818B711-E887-18BF-19A0-2351DC9E677C}"/>
          </ac:spMkLst>
        </pc:spChg>
        <pc:picChg chg="add mod">
          <ac:chgData name="KONING, Arjan" userId="00a6eaf5-75e7-425d-88bb-943bcc018495" providerId="ADAL" clId="{ECE057A9-4368-4D06-989D-6D1832AE0901}" dt="2024-06-02T13:44:37.485" v="2883" actId="1076"/>
          <ac:picMkLst>
            <pc:docMk/>
            <pc:sldMk cId="26782721" sldId="5484"/>
            <ac:picMk id="6" creationId="{74839C4E-CFA2-A4D2-F3B7-4474035E138D}"/>
          </ac:picMkLst>
        </pc:picChg>
        <pc:picChg chg="add mod ord">
          <ac:chgData name="KONING, Arjan" userId="00a6eaf5-75e7-425d-88bb-943bcc018495" providerId="ADAL" clId="{ECE057A9-4368-4D06-989D-6D1832AE0901}" dt="2024-05-31T16:08:37.887" v="2533" actId="1076"/>
          <ac:picMkLst>
            <pc:docMk/>
            <pc:sldMk cId="26782721" sldId="5484"/>
            <ac:picMk id="7" creationId="{C7E74479-09C8-1796-00FF-E6E33A767AB5}"/>
          </ac:picMkLst>
        </pc:picChg>
      </pc:sldChg>
      <pc:sldChg chg="addSp delSp modSp new mod">
        <pc:chgData name="KONING, Arjan" userId="00a6eaf5-75e7-425d-88bb-943bcc018495" providerId="ADAL" clId="{ECE057A9-4368-4D06-989D-6D1832AE0901}" dt="2024-06-02T13:45:47.960" v="2918" actId="207"/>
        <pc:sldMkLst>
          <pc:docMk/>
          <pc:sldMk cId="689867232" sldId="5485"/>
        </pc:sldMkLst>
        <pc:spChg chg="mod">
          <ac:chgData name="KONING, Arjan" userId="00a6eaf5-75e7-425d-88bb-943bcc018495" providerId="ADAL" clId="{ECE057A9-4368-4D06-989D-6D1832AE0901}" dt="2024-05-31T16:10:16.957" v="2664" actId="20577"/>
          <ac:spMkLst>
            <pc:docMk/>
            <pc:sldMk cId="689867232" sldId="5485"/>
            <ac:spMk id="2" creationId="{F4D586FD-3D12-FAAA-582F-48A5519B25E2}"/>
          </ac:spMkLst>
        </pc:spChg>
        <pc:spChg chg="del">
          <ac:chgData name="KONING, Arjan" userId="00a6eaf5-75e7-425d-88bb-943bcc018495" providerId="ADAL" clId="{ECE057A9-4368-4D06-989D-6D1832AE0901}" dt="2024-05-31T16:10:01.898" v="2617" actId="22"/>
          <ac:spMkLst>
            <pc:docMk/>
            <pc:sldMk cId="689867232" sldId="5485"/>
            <ac:spMk id="3" creationId="{9651BCF5-ADB5-F47C-1EF0-95D4E367C2DA}"/>
          </ac:spMkLst>
        </pc:spChg>
        <pc:spChg chg="add mod">
          <ac:chgData name="KONING, Arjan" userId="00a6eaf5-75e7-425d-88bb-943bcc018495" providerId="ADAL" clId="{ECE057A9-4368-4D06-989D-6D1832AE0901}" dt="2024-06-02T13:45:47.960" v="2918" actId="207"/>
          <ac:spMkLst>
            <pc:docMk/>
            <pc:sldMk cId="689867232" sldId="5485"/>
            <ac:spMk id="3" creationId="{CC81F85B-59BF-A748-9F70-4DE37BDF331E}"/>
          </ac:spMkLst>
        </pc:spChg>
        <pc:picChg chg="add mod ord">
          <ac:chgData name="KONING, Arjan" userId="00a6eaf5-75e7-425d-88bb-943bcc018495" providerId="ADAL" clId="{ECE057A9-4368-4D06-989D-6D1832AE0901}" dt="2024-05-31T16:10:01.898" v="2617" actId="22"/>
          <ac:picMkLst>
            <pc:docMk/>
            <pc:sldMk cId="689867232" sldId="5485"/>
            <ac:picMk id="7" creationId="{CD21F5C4-34B5-B6C1-894B-6DE2965049B5}"/>
          </ac:picMkLst>
        </pc:picChg>
      </pc:sldChg>
      <pc:sldChg chg="modSp add mod">
        <pc:chgData name="KONING, Arjan" userId="00a6eaf5-75e7-425d-88bb-943bcc018495" providerId="ADAL" clId="{ECE057A9-4368-4D06-989D-6D1832AE0901}" dt="2024-06-02T13:22:42.447" v="2781" actId="1076"/>
        <pc:sldMkLst>
          <pc:docMk/>
          <pc:sldMk cId="3018767382" sldId="5490"/>
        </pc:sldMkLst>
        <pc:spChg chg="mod">
          <ac:chgData name="KONING, Arjan" userId="00a6eaf5-75e7-425d-88bb-943bcc018495" providerId="ADAL" clId="{ECE057A9-4368-4D06-989D-6D1832AE0901}" dt="2024-06-02T13:22:42.447" v="2781" actId="1076"/>
          <ac:spMkLst>
            <pc:docMk/>
            <pc:sldMk cId="3018767382" sldId="5490"/>
            <ac:spMk id="6" creationId="{E2DD735E-30BC-9D9F-5A16-936AD71C6FAA}"/>
          </ac:spMkLst>
        </pc:spChg>
      </pc:sldChg>
      <pc:sldChg chg="addSp delSp modSp new mod">
        <pc:chgData name="KONING, Arjan" userId="00a6eaf5-75e7-425d-88bb-943bcc018495" providerId="ADAL" clId="{ECE057A9-4368-4D06-989D-6D1832AE0901}" dt="2024-06-02T14:16:19.545" v="2979" actId="1076"/>
        <pc:sldMkLst>
          <pc:docMk/>
          <pc:sldMk cId="3607255584" sldId="5491"/>
        </pc:sldMkLst>
        <pc:spChg chg="mod">
          <ac:chgData name="KONING, Arjan" userId="00a6eaf5-75e7-425d-88bb-943bcc018495" providerId="ADAL" clId="{ECE057A9-4368-4D06-989D-6D1832AE0901}" dt="2024-06-02T14:16:19.545" v="2979" actId="1076"/>
          <ac:spMkLst>
            <pc:docMk/>
            <pc:sldMk cId="3607255584" sldId="5491"/>
            <ac:spMk id="2" creationId="{0F70C5B2-4AA9-24BA-3AEA-AEB15DD07BFC}"/>
          </ac:spMkLst>
        </pc:spChg>
        <pc:spChg chg="del">
          <ac:chgData name="KONING, Arjan" userId="00a6eaf5-75e7-425d-88bb-943bcc018495" providerId="ADAL" clId="{ECE057A9-4368-4D06-989D-6D1832AE0901}" dt="2024-06-02T14:16:00.492" v="2922" actId="22"/>
          <ac:spMkLst>
            <pc:docMk/>
            <pc:sldMk cId="3607255584" sldId="5491"/>
            <ac:spMk id="3" creationId="{EA7CD029-6240-8B36-FC73-DBF5C7D81569}"/>
          </ac:spMkLst>
        </pc:spChg>
        <pc:picChg chg="add mod ord">
          <ac:chgData name="KONING, Arjan" userId="00a6eaf5-75e7-425d-88bb-943bcc018495" providerId="ADAL" clId="{ECE057A9-4368-4D06-989D-6D1832AE0901}" dt="2024-06-02T14:16:00.492" v="2922" actId="22"/>
          <ac:picMkLst>
            <pc:docMk/>
            <pc:sldMk cId="3607255584" sldId="5491"/>
            <ac:picMk id="7" creationId="{EF2FEE25-B15B-AEB6-E5BD-9BEBDDD21F39}"/>
          </ac:picMkLst>
        </pc:picChg>
      </pc:sldChg>
      <pc:sldMasterChg chg="del delSldLayout">
        <pc:chgData name="KONING, Arjan" userId="00a6eaf5-75e7-425d-88bb-943bcc018495" providerId="ADAL" clId="{ECE057A9-4368-4D06-989D-6D1832AE0901}" dt="2024-05-23T13:07:09.062" v="104" actId="47"/>
        <pc:sldMasterMkLst>
          <pc:docMk/>
          <pc:sldMasterMk cId="1402430262" sldId="2147483699"/>
        </pc:sldMasterMkLst>
        <pc:sldLayoutChg chg="del">
          <pc:chgData name="KONING, Arjan" userId="00a6eaf5-75e7-425d-88bb-943bcc018495" providerId="ADAL" clId="{ECE057A9-4368-4D06-989D-6D1832AE0901}" dt="2024-05-23T13:07:09.062" v="104" actId="47"/>
          <pc:sldLayoutMkLst>
            <pc:docMk/>
            <pc:sldMasterMk cId="1402430262" sldId="2147483699"/>
            <pc:sldLayoutMk cId="209661576" sldId="2147483700"/>
          </pc:sldLayoutMkLst>
        </pc:sldLayoutChg>
        <pc:sldLayoutChg chg="del">
          <pc:chgData name="KONING, Arjan" userId="00a6eaf5-75e7-425d-88bb-943bcc018495" providerId="ADAL" clId="{ECE057A9-4368-4D06-989D-6D1832AE0901}" dt="2024-05-23T13:07:09.062" v="104" actId="47"/>
          <pc:sldLayoutMkLst>
            <pc:docMk/>
            <pc:sldMasterMk cId="1402430262" sldId="2147483699"/>
            <pc:sldLayoutMk cId="3911221458" sldId="2147483701"/>
          </pc:sldLayoutMkLst>
        </pc:sldLayoutChg>
        <pc:sldLayoutChg chg="del">
          <pc:chgData name="KONING, Arjan" userId="00a6eaf5-75e7-425d-88bb-943bcc018495" providerId="ADAL" clId="{ECE057A9-4368-4D06-989D-6D1832AE0901}" dt="2024-05-23T13:07:09.062" v="104" actId="47"/>
          <pc:sldLayoutMkLst>
            <pc:docMk/>
            <pc:sldMasterMk cId="1402430262" sldId="2147483699"/>
            <pc:sldLayoutMk cId="2644132583" sldId="2147483702"/>
          </pc:sldLayoutMkLst>
        </pc:sldLayoutChg>
        <pc:sldLayoutChg chg="del">
          <pc:chgData name="KONING, Arjan" userId="00a6eaf5-75e7-425d-88bb-943bcc018495" providerId="ADAL" clId="{ECE057A9-4368-4D06-989D-6D1832AE0901}" dt="2024-05-23T13:07:09.062" v="104" actId="47"/>
          <pc:sldLayoutMkLst>
            <pc:docMk/>
            <pc:sldMasterMk cId="1402430262" sldId="2147483699"/>
            <pc:sldLayoutMk cId="3116346805" sldId="2147483703"/>
          </pc:sldLayoutMkLst>
        </pc:sldLayoutChg>
        <pc:sldLayoutChg chg="del">
          <pc:chgData name="KONING, Arjan" userId="00a6eaf5-75e7-425d-88bb-943bcc018495" providerId="ADAL" clId="{ECE057A9-4368-4D06-989D-6D1832AE0901}" dt="2024-05-23T13:07:09.062" v="104" actId="47"/>
          <pc:sldLayoutMkLst>
            <pc:docMk/>
            <pc:sldMasterMk cId="1402430262" sldId="2147483699"/>
            <pc:sldLayoutMk cId="466874717" sldId="2147483704"/>
          </pc:sldLayoutMkLst>
        </pc:sldLayoutChg>
        <pc:sldLayoutChg chg="del">
          <pc:chgData name="KONING, Arjan" userId="00a6eaf5-75e7-425d-88bb-943bcc018495" providerId="ADAL" clId="{ECE057A9-4368-4D06-989D-6D1832AE0901}" dt="2024-05-23T13:07:09.062" v="104" actId="47"/>
          <pc:sldLayoutMkLst>
            <pc:docMk/>
            <pc:sldMasterMk cId="1402430262" sldId="2147483699"/>
            <pc:sldLayoutMk cId="2061282198" sldId="2147483705"/>
          </pc:sldLayoutMkLst>
        </pc:sldLayoutChg>
        <pc:sldLayoutChg chg="del">
          <pc:chgData name="KONING, Arjan" userId="00a6eaf5-75e7-425d-88bb-943bcc018495" providerId="ADAL" clId="{ECE057A9-4368-4D06-989D-6D1832AE0901}" dt="2024-05-23T13:07:09.062" v="104" actId="47"/>
          <pc:sldLayoutMkLst>
            <pc:docMk/>
            <pc:sldMasterMk cId="1402430262" sldId="2147483699"/>
            <pc:sldLayoutMk cId="1619403314" sldId="2147483706"/>
          </pc:sldLayoutMkLst>
        </pc:sldLayoutChg>
        <pc:sldLayoutChg chg="del">
          <pc:chgData name="KONING, Arjan" userId="00a6eaf5-75e7-425d-88bb-943bcc018495" providerId="ADAL" clId="{ECE057A9-4368-4D06-989D-6D1832AE0901}" dt="2024-05-23T13:07:09.062" v="104" actId="47"/>
          <pc:sldLayoutMkLst>
            <pc:docMk/>
            <pc:sldMasterMk cId="1402430262" sldId="2147483699"/>
            <pc:sldLayoutMk cId="3308143343" sldId="2147483707"/>
          </pc:sldLayoutMkLst>
        </pc:sldLayoutChg>
        <pc:sldLayoutChg chg="del">
          <pc:chgData name="KONING, Arjan" userId="00a6eaf5-75e7-425d-88bb-943bcc018495" providerId="ADAL" clId="{ECE057A9-4368-4D06-989D-6D1832AE0901}" dt="2024-05-23T13:07:09.062" v="104" actId="47"/>
          <pc:sldLayoutMkLst>
            <pc:docMk/>
            <pc:sldMasterMk cId="1402430262" sldId="2147483699"/>
            <pc:sldLayoutMk cId="4108993020" sldId="2147483708"/>
          </pc:sldLayoutMkLst>
        </pc:sldLayoutChg>
        <pc:sldLayoutChg chg="del">
          <pc:chgData name="KONING, Arjan" userId="00a6eaf5-75e7-425d-88bb-943bcc018495" providerId="ADAL" clId="{ECE057A9-4368-4D06-989D-6D1832AE0901}" dt="2024-05-23T13:07:09.062" v="104" actId="47"/>
          <pc:sldLayoutMkLst>
            <pc:docMk/>
            <pc:sldMasterMk cId="1402430262" sldId="2147483699"/>
            <pc:sldLayoutMk cId="514463343" sldId="2147483709"/>
          </pc:sldLayoutMkLst>
        </pc:sldLayoutChg>
        <pc:sldLayoutChg chg="del">
          <pc:chgData name="KONING, Arjan" userId="00a6eaf5-75e7-425d-88bb-943bcc018495" providerId="ADAL" clId="{ECE057A9-4368-4D06-989D-6D1832AE0901}" dt="2024-05-23T13:07:09.062" v="104" actId="47"/>
          <pc:sldLayoutMkLst>
            <pc:docMk/>
            <pc:sldMasterMk cId="1402430262" sldId="2147483699"/>
            <pc:sldLayoutMk cId="1432939943" sldId="2147483710"/>
          </pc:sldLayoutMkLst>
        </pc:sldLayoutChg>
      </pc:sldMasterChg>
    </pc:docChg>
  </pc:docChgLst>
  <pc:docChgLst>
    <pc:chgData name="KONING, Arjan" userId="00a6eaf5-75e7-425d-88bb-943bcc018495" providerId="ADAL" clId="{B0E8175F-548E-4FD0-AA7A-DA972368911D}"/>
    <pc:docChg chg="modSld">
      <pc:chgData name="KONING, Arjan" userId="00a6eaf5-75e7-425d-88bb-943bcc018495" providerId="ADAL" clId="{B0E8175F-548E-4FD0-AA7A-DA972368911D}" dt="2023-10-30T16:32:08.561" v="2" actId="20577"/>
      <pc:docMkLst>
        <pc:docMk/>
      </pc:docMkLst>
      <pc:sldChg chg="modSp mod">
        <pc:chgData name="KONING, Arjan" userId="00a6eaf5-75e7-425d-88bb-943bcc018495" providerId="ADAL" clId="{B0E8175F-548E-4FD0-AA7A-DA972368911D}" dt="2023-10-30T16:32:08.561" v="2" actId="20577"/>
        <pc:sldMkLst>
          <pc:docMk/>
          <pc:sldMk cId="1271473649" sldId="789"/>
        </pc:sldMkLst>
        <pc:graphicFrameChg chg="mod modGraphic">
          <ac:chgData name="KONING, Arjan" userId="00a6eaf5-75e7-425d-88bb-943bcc018495" providerId="ADAL" clId="{B0E8175F-548E-4FD0-AA7A-DA972368911D}" dt="2023-10-30T16:32:08.561" v="2" actId="20577"/>
          <ac:graphicFrameMkLst>
            <pc:docMk/>
            <pc:sldMk cId="1271473649" sldId="789"/>
            <ac:graphicFrameMk id="6" creationId="{1C38CD38-BCEB-E04C-AD1B-DC162EC51CC4}"/>
          </ac:graphicFrameMkLst>
        </pc:graphicFrameChg>
      </pc:sldChg>
    </pc:docChg>
  </pc:docChgLst>
  <pc:docChgLst>
    <pc:chgData name="KONING, Arjan" userId="00a6eaf5-75e7-425d-88bb-943bcc018495" providerId="ADAL" clId="{ED9DCFA3-46A3-416A-BFB0-C41F011F132A}"/>
    <pc:docChg chg="custSel addSld delSld modSld sldOrd">
      <pc:chgData name="KONING, Arjan" userId="00a6eaf5-75e7-425d-88bb-943bcc018495" providerId="ADAL" clId="{ED9DCFA3-46A3-416A-BFB0-C41F011F132A}" dt="2024-06-03T20:55:25.751" v="173" actId="1076"/>
      <pc:docMkLst>
        <pc:docMk/>
      </pc:docMkLst>
      <pc:sldChg chg="modSp mod">
        <pc:chgData name="KONING, Arjan" userId="00a6eaf5-75e7-425d-88bb-943bcc018495" providerId="ADAL" clId="{ED9DCFA3-46A3-416A-BFB0-C41F011F132A}" dt="2024-06-03T20:17:05.974" v="29" actId="14100"/>
        <pc:sldMkLst>
          <pc:docMk/>
          <pc:sldMk cId="3827987102" sldId="256"/>
        </pc:sldMkLst>
        <pc:spChg chg="mod">
          <ac:chgData name="KONING, Arjan" userId="00a6eaf5-75e7-425d-88bb-943bcc018495" providerId="ADAL" clId="{ED9DCFA3-46A3-416A-BFB0-C41F011F132A}" dt="2024-06-03T20:17:05.974" v="29" actId="14100"/>
          <ac:spMkLst>
            <pc:docMk/>
            <pc:sldMk cId="3827987102" sldId="256"/>
            <ac:spMk id="3" creationId="{00000000-0000-0000-0000-000000000000}"/>
          </ac:spMkLst>
        </pc:spChg>
      </pc:sldChg>
      <pc:sldChg chg="del">
        <pc:chgData name="KONING, Arjan" userId="00a6eaf5-75e7-425d-88bb-943bcc018495" providerId="ADAL" clId="{ED9DCFA3-46A3-416A-BFB0-C41F011F132A}" dt="2024-06-03T20:38:07.943" v="105" actId="47"/>
        <pc:sldMkLst>
          <pc:docMk/>
          <pc:sldMk cId="696290729" sldId="445"/>
        </pc:sldMkLst>
      </pc:sldChg>
      <pc:sldChg chg="del">
        <pc:chgData name="KONING, Arjan" userId="00a6eaf5-75e7-425d-88bb-943bcc018495" providerId="ADAL" clId="{ED9DCFA3-46A3-416A-BFB0-C41F011F132A}" dt="2024-06-03T20:38:04.508" v="104" actId="47"/>
        <pc:sldMkLst>
          <pc:docMk/>
          <pc:sldMk cId="334449416" sldId="587"/>
        </pc:sldMkLst>
      </pc:sldChg>
      <pc:sldChg chg="addSp modSp add mod">
        <pc:chgData name="KONING, Arjan" userId="00a6eaf5-75e7-425d-88bb-943bcc018495" providerId="ADAL" clId="{ED9DCFA3-46A3-416A-BFB0-C41F011F132A}" dt="2024-06-03T20:55:25.751" v="173" actId="1076"/>
        <pc:sldMkLst>
          <pc:docMk/>
          <pc:sldMk cId="309381239" sldId="2619"/>
        </pc:sldMkLst>
        <pc:spChg chg="add mod">
          <ac:chgData name="KONING, Arjan" userId="00a6eaf5-75e7-425d-88bb-943bcc018495" providerId="ADAL" clId="{ED9DCFA3-46A3-416A-BFB0-C41F011F132A}" dt="2024-06-03T20:54:45.047" v="135" actId="207"/>
          <ac:spMkLst>
            <pc:docMk/>
            <pc:sldMk cId="309381239" sldId="2619"/>
            <ac:spMk id="16" creationId="{D0A7DE03-3AAF-EB58-3D9D-8F4B831AE6D6}"/>
          </ac:spMkLst>
        </pc:spChg>
        <pc:spChg chg="add mod">
          <ac:chgData name="KONING, Arjan" userId="00a6eaf5-75e7-425d-88bb-943bcc018495" providerId="ADAL" clId="{ED9DCFA3-46A3-416A-BFB0-C41F011F132A}" dt="2024-06-03T20:55:25.751" v="173" actId="1076"/>
          <ac:spMkLst>
            <pc:docMk/>
            <pc:sldMk cId="309381239" sldId="2619"/>
            <ac:spMk id="18" creationId="{847692DE-5750-47E9-5893-5A4C7ACA7575}"/>
          </ac:spMkLst>
        </pc:spChg>
      </pc:sldChg>
      <pc:sldChg chg="modSp mod">
        <pc:chgData name="KONING, Arjan" userId="00a6eaf5-75e7-425d-88bb-943bcc018495" providerId="ADAL" clId="{ED9DCFA3-46A3-416A-BFB0-C41F011F132A}" dt="2024-06-03T20:51:47.647" v="111" actId="14734"/>
        <pc:sldMkLst>
          <pc:docMk/>
          <pc:sldMk cId="1150555142" sldId="5429"/>
        </pc:sldMkLst>
        <pc:graphicFrameChg chg="mod modGraphic">
          <ac:chgData name="KONING, Arjan" userId="00a6eaf5-75e7-425d-88bb-943bcc018495" providerId="ADAL" clId="{ED9DCFA3-46A3-416A-BFB0-C41F011F132A}" dt="2024-06-03T20:51:47.647" v="111" actId="14734"/>
          <ac:graphicFrameMkLst>
            <pc:docMk/>
            <pc:sldMk cId="1150555142" sldId="5429"/>
            <ac:graphicFrameMk id="6" creationId="{1C38CD38-BCEB-E04C-AD1B-DC162EC51CC4}"/>
          </ac:graphicFrameMkLst>
        </pc:graphicFrameChg>
      </pc:sldChg>
      <pc:sldChg chg="del">
        <pc:chgData name="KONING, Arjan" userId="00a6eaf5-75e7-425d-88bb-943bcc018495" providerId="ADAL" clId="{ED9DCFA3-46A3-416A-BFB0-C41F011F132A}" dt="2024-06-03T20:38:13.977" v="106" actId="47"/>
        <pc:sldMkLst>
          <pc:docMk/>
          <pc:sldMk cId="2781228760" sldId="5460"/>
        </pc:sldMkLst>
      </pc:sldChg>
      <pc:sldChg chg="modSp mod">
        <pc:chgData name="KONING, Arjan" userId="00a6eaf5-75e7-425d-88bb-943bcc018495" providerId="ADAL" clId="{ED9DCFA3-46A3-416A-BFB0-C41F011F132A}" dt="2024-06-03T20:42:16.442" v="107" actId="20577"/>
        <pc:sldMkLst>
          <pc:docMk/>
          <pc:sldMk cId="3359444397" sldId="5477"/>
        </pc:sldMkLst>
        <pc:spChg chg="mod">
          <ac:chgData name="KONING, Arjan" userId="00a6eaf5-75e7-425d-88bb-943bcc018495" providerId="ADAL" clId="{ED9DCFA3-46A3-416A-BFB0-C41F011F132A}" dt="2024-06-03T20:42:16.442" v="107" actId="20577"/>
          <ac:spMkLst>
            <pc:docMk/>
            <pc:sldMk cId="3359444397" sldId="5477"/>
            <ac:spMk id="3" creationId="{D75F487F-7EAA-7B11-8D60-CEFD7F8F69B1}"/>
          </ac:spMkLst>
        </pc:spChg>
      </pc:sldChg>
      <pc:sldChg chg="delSp modSp mod">
        <pc:chgData name="KONING, Arjan" userId="00a6eaf5-75e7-425d-88bb-943bcc018495" providerId="ADAL" clId="{ED9DCFA3-46A3-416A-BFB0-C41F011F132A}" dt="2024-06-03T20:27:25.795" v="31" actId="1076"/>
        <pc:sldMkLst>
          <pc:docMk/>
          <pc:sldMk cId="3092186013" sldId="5478"/>
        </pc:sldMkLst>
        <pc:picChg chg="del">
          <ac:chgData name="KONING, Arjan" userId="00a6eaf5-75e7-425d-88bb-943bcc018495" providerId="ADAL" clId="{ED9DCFA3-46A3-416A-BFB0-C41F011F132A}" dt="2024-06-03T20:27:20.792" v="30" actId="478"/>
          <ac:picMkLst>
            <pc:docMk/>
            <pc:sldMk cId="3092186013" sldId="5478"/>
            <ac:picMk id="7" creationId="{896F56C2-9E71-E6B8-8F27-482DDF18F417}"/>
          </ac:picMkLst>
        </pc:picChg>
        <pc:picChg chg="mod">
          <ac:chgData name="KONING, Arjan" userId="00a6eaf5-75e7-425d-88bb-943bcc018495" providerId="ADAL" clId="{ED9DCFA3-46A3-416A-BFB0-C41F011F132A}" dt="2024-06-03T20:27:25.795" v="31" actId="1076"/>
          <ac:picMkLst>
            <pc:docMk/>
            <pc:sldMk cId="3092186013" sldId="5478"/>
            <ac:picMk id="20" creationId="{1626BA3C-8646-0747-44B7-C7774705FB9E}"/>
          </ac:picMkLst>
        </pc:picChg>
      </pc:sldChg>
      <pc:sldChg chg="modSp mod">
        <pc:chgData name="KONING, Arjan" userId="00a6eaf5-75e7-425d-88bb-943bcc018495" providerId="ADAL" clId="{ED9DCFA3-46A3-416A-BFB0-C41F011F132A}" dt="2024-06-03T20:35:36.720" v="97" actId="20577"/>
        <pc:sldMkLst>
          <pc:docMk/>
          <pc:sldMk cId="453829527" sldId="5479"/>
        </pc:sldMkLst>
        <pc:spChg chg="mod">
          <ac:chgData name="KONING, Arjan" userId="00a6eaf5-75e7-425d-88bb-943bcc018495" providerId="ADAL" clId="{ED9DCFA3-46A3-416A-BFB0-C41F011F132A}" dt="2024-06-03T20:35:36.720" v="97" actId="20577"/>
          <ac:spMkLst>
            <pc:docMk/>
            <pc:sldMk cId="453829527" sldId="5479"/>
            <ac:spMk id="3" creationId="{A31DC00F-205E-197E-5EEA-1CE4F1AB5CD5}"/>
          </ac:spMkLst>
        </pc:spChg>
      </pc:sldChg>
      <pc:sldChg chg="modSp mod">
        <pc:chgData name="KONING, Arjan" userId="00a6eaf5-75e7-425d-88bb-943bcc018495" providerId="ADAL" clId="{ED9DCFA3-46A3-416A-BFB0-C41F011F132A}" dt="2024-06-03T20:36:53.566" v="103" actId="20577"/>
        <pc:sldMkLst>
          <pc:docMk/>
          <pc:sldMk cId="367622623" sldId="5480"/>
        </pc:sldMkLst>
        <pc:spChg chg="mod">
          <ac:chgData name="KONING, Arjan" userId="00a6eaf5-75e7-425d-88bb-943bcc018495" providerId="ADAL" clId="{ED9DCFA3-46A3-416A-BFB0-C41F011F132A}" dt="2024-06-03T20:36:53.566" v="103" actId="20577"/>
          <ac:spMkLst>
            <pc:docMk/>
            <pc:sldMk cId="367622623" sldId="5480"/>
            <ac:spMk id="3" creationId="{B0E6CE24-8E3F-5E1B-87BC-34F287CD1F0B}"/>
          </ac:spMkLst>
        </pc:spChg>
      </pc:sldChg>
      <pc:sldChg chg="ord">
        <pc:chgData name="KONING, Arjan" userId="00a6eaf5-75e7-425d-88bb-943bcc018495" providerId="ADAL" clId="{ED9DCFA3-46A3-416A-BFB0-C41F011F132A}" dt="2024-06-03T20:28:38.807" v="33"/>
        <pc:sldMkLst>
          <pc:docMk/>
          <pc:sldMk cId="3063559793" sldId="54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137" cy="512222"/>
          </a:xfrm>
          <a:prstGeom prst="rect">
            <a:avLst/>
          </a:prstGeom>
        </p:spPr>
        <p:txBody>
          <a:bodyPr vert="horz" lIns="94736" tIns="47368" rIns="94736" bIns="47368" rtlCol="0"/>
          <a:lstStyle>
            <a:lvl1pPr algn="l">
              <a:defRPr sz="1200"/>
            </a:lvl1pPr>
          </a:lstStyle>
          <a:p>
            <a:endParaRPr lang="en-GB"/>
          </a:p>
        </p:txBody>
      </p:sp>
      <p:sp>
        <p:nvSpPr>
          <p:cNvPr id="3" name="Date Placeholder 2"/>
          <p:cNvSpPr>
            <a:spLocks noGrp="1"/>
          </p:cNvSpPr>
          <p:nvPr>
            <p:ph type="dt" idx="1"/>
          </p:nvPr>
        </p:nvSpPr>
        <p:spPr>
          <a:xfrm>
            <a:off x="4020507" y="0"/>
            <a:ext cx="3077137" cy="512222"/>
          </a:xfrm>
          <a:prstGeom prst="rect">
            <a:avLst/>
          </a:prstGeom>
        </p:spPr>
        <p:txBody>
          <a:bodyPr vert="horz" lIns="94736" tIns="47368" rIns="94736" bIns="47368" rtlCol="0"/>
          <a:lstStyle>
            <a:lvl1pPr algn="r">
              <a:defRPr sz="1200"/>
            </a:lvl1pPr>
          </a:lstStyle>
          <a:p>
            <a:fld id="{5E945880-6D3B-45FB-851F-AFC0D1D23A0C}" type="datetimeFigureOut">
              <a:rPr lang="en-GB" smtClean="0"/>
              <a:t>2024-07-07</a:t>
            </a:fld>
            <a:endParaRPr lang="en-GB"/>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4736" tIns="47368" rIns="94736" bIns="47368" rtlCol="0" anchor="ctr"/>
          <a:lstStyle/>
          <a:p>
            <a:endParaRPr lang="en-GB"/>
          </a:p>
        </p:txBody>
      </p:sp>
      <p:sp>
        <p:nvSpPr>
          <p:cNvPr id="5" name="Notes Placeholder 4"/>
          <p:cNvSpPr>
            <a:spLocks noGrp="1"/>
          </p:cNvSpPr>
          <p:nvPr>
            <p:ph type="body" sz="quarter" idx="3"/>
          </p:nvPr>
        </p:nvSpPr>
        <p:spPr>
          <a:xfrm>
            <a:off x="709602" y="4862017"/>
            <a:ext cx="5680103" cy="4605085"/>
          </a:xfrm>
          <a:prstGeom prst="rect">
            <a:avLst/>
          </a:prstGeom>
        </p:spPr>
        <p:txBody>
          <a:bodyPr vert="horz" lIns="94736" tIns="47368" rIns="94736" bIns="473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0755"/>
            <a:ext cx="3077137" cy="512222"/>
          </a:xfrm>
          <a:prstGeom prst="rect">
            <a:avLst/>
          </a:prstGeom>
        </p:spPr>
        <p:txBody>
          <a:bodyPr vert="horz" lIns="94736" tIns="47368" rIns="94736" bIns="47368" rtlCol="0" anchor="b"/>
          <a:lstStyle>
            <a:lvl1pPr algn="l">
              <a:defRPr sz="1200"/>
            </a:lvl1pPr>
          </a:lstStyle>
          <a:p>
            <a:endParaRPr lang="en-GB"/>
          </a:p>
        </p:txBody>
      </p:sp>
      <p:sp>
        <p:nvSpPr>
          <p:cNvPr id="7" name="Slide Number Placeholder 6"/>
          <p:cNvSpPr>
            <a:spLocks noGrp="1"/>
          </p:cNvSpPr>
          <p:nvPr>
            <p:ph type="sldNum" sz="quarter" idx="5"/>
          </p:nvPr>
        </p:nvSpPr>
        <p:spPr>
          <a:xfrm>
            <a:off x="4020507" y="9720755"/>
            <a:ext cx="3077137" cy="512222"/>
          </a:xfrm>
          <a:prstGeom prst="rect">
            <a:avLst/>
          </a:prstGeom>
        </p:spPr>
        <p:txBody>
          <a:bodyPr vert="horz" lIns="94736" tIns="47368" rIns="94736" bIns="47368" rtlCol="0" anchor="b"/>
          <a:lstStyle>
            <a:lvl1pPr algn="r">
              <a:defRPr sz="1200"/>
            </a:lvl1pPr>
          </a:lstStyle>
          <a:p>
            <a:fld id="{5750A1E1-C8D9-4447-9192-37BA973CD27A}" type="slidenum">
              <a:rPr lang="en-GB" smtClean="0"/>
              <a:t>‹#›</a:t>
            </a:fld>
            <a:endParaRPr lang="en-GB"/>
          </a:p>
        </p:txBody>
      </p:sp>
    </p:spTree>
    <p:extLst>
      <p:ext uri="{BB962C8B-B14F-4D97-AF65-F5344CB8AC3E}">
        <p14:creationId xmlns:p14="http://schemas.microsoft.com/office/powerpoint/2010/main" val="4008544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50A1E1-C8D9-4447-9192-37BA973CD27A}" type="slidenum">
              <a:rPr lang="en-GB" smtClean="0"/>
              <a:t>1</a:t>
            </a:fld>
            <a:endParaRPr lang="en-GB"/>
          </a:p>
        </p:txBody>
      </p:sp>
    </p:spTree>
    <p:extLst>
      <p:ext uri="{BB962C8B-B14F-4D97-AF65-F5344CB8AC3E}">
        <p14:creationId xmlns:p14="http://schemas.microsoft.com/office/powerpoint/2010/main" val="872101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i="0" dirty="0">
                <a:effectLst/>
                <a:latin typeface="Calibri" panose="020F0502020204030204" pitchFamily="34" charset="0"/>
                <a:ea typeface="Calibri" panose="020F0502020204030204" pitchFamily="34" charset="0"/>
              </a:rPr>
              <a:t>Atomic and Molecular Data Unit maintains several databases of fundamental data relevant to fusion energy research, including AMBDAS (a bibliographic database) and the new </a:t>
            </a:r>
            <a:r>
              <a:rPr lang="en-GB" sz="1800" i="0" dirty="0" err="1">
                <a:effectLst/>
                <a:latin typeface="Calibri" panose="020F0502020204030204" pitchFamily="34" charset="0"/>
                <a:ea typeface="Calibri" panose="020F0502020204030204" pitchFamily="34" charset="0"/>
              </a:rPr>
              <a:t>CollisionDB</a:t>
            </a:r>
            <a:r>
              <a:rPr lang="en-GB" sz="1800" i="0" dirty="0">
                <a:effectLst/>
                <a:latin typeface="Calibri" panose="020F0502020204030204" pitchFamily="34" charset="0"/>
                <a:ea typeface="Calibri" panose="020F0502020204030204" pitchFamily="34" charset="0"/>
              </a:rPr>
              <a:t> database of plasma collisional processes with over 120,000 entries. </a:t>
            </a:r>
            <a:r>
              <a:rPr lang="en-GB" sz="1800" i="0" dirty="0" err="1">
                <a:effectLst/>
                <a:latin typeface="Calibri" panose="020F0502020204030204" pitchFamily="34" charset="0"/>
                <a:ea typeface="Calibri" panose="020F0502020204030204" pitchFamily="34" charset="0"/>
              </a:rPr>
              <a:t>CascadesDB</a:t>
            </a:r>
            <a:r>
              <a:rPr lang="en-GB" sz="1800" i="0" dirty="0">
                <a:effectLst/>
                <a:latin typeface="Calibri" panose="020F0502020204030204" pitchFamily="34" charset="0"/>
                <a:ea typeface="Calibri" panose="020F0502020204030204" pitchFamily="34" charset="0"/>
              </a:rPr>
              <a:t> and </a:t>
            </a:r>
            <a:r>
              <a:rPr lang="en-GB" sz="1800" i="0" dirty="0" err="1">
                <a:effectLst/>
                <a:latin typeface="Calibri" panose="020F0502020204030204" pitchFamily="34" charset="0"/>
                <a:ea typeface="Calibri" panose="020F0502020204030204" pitchFamily="34" charset="0"/>
              </a:rPr>
              <a:t>DefectDB</a:t>
            </a:r>
            <a:r>
              <a:rPr lang="en-GB" sz="1800" i="0" dirty="0">
                <a:effectLst/>
                <a:latin typeface="Calibri" panose="020F0502020204030204" pitchFamily="34" charset="0"/>
                <a:ea typeface="Calibri" panose="020F0502020204030204" pitchFamily="34" charset="0"/>
              </a:rPr>
              <a:t> hold simulations of neutron-induced primary radiation damage in a variety of materials including iron and tungsten.</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There are 3 networks important for assuring the extent and quality of shown here on this slide.</a:t>
            </a:r>
          </a:p>
          <a:p>
            <a:endParaRPr lang="en-GB" sz="1200" b="0" i="0" kern="1200" dirty="0">
              <a:solidFill>
                <a:schemeClr val="tx1"/>
              </a:solidFill>
              <a:effectLst/>
              <a:latin typeface="+mn-lt"/>
              <a:ea typeface="+mn-ea"/>
              <a:cs typeface="+mn-cs"/>
            </a:endParaRPr>
          </a:p>
          <a:p>
            <a:r>
              <a:rPr lang="en-GB" dirty="0"/>
              <a:t>The nuclear data section in its development unit also provides access to and curates data for nuclear Fusion reaction data for neutron, proton, and deuteron reactions typically up to energies of 150 MeV in its Fusion evaluated nuclear data library, FENDL. </a:t>
            </a:r>
          </a:p>
          <a:p>
            <a:r>
              <a:rPr lang="en-GB" dirty="0"/>
              <a:t>Not shown here but there is also another IRDFF-II library of data important to neutron dosimetry for fusion facilities.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E9C07072-98AF-4A00-BF86-B4185780E609}"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7</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16950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a:t>
            </a:r>
          </a:p>
        </p:txBody>
      </p:sp>
      <p:sp>
        <p:nvSpPr>
          <p:cNvPr id="4" name="Slide Number Placeholder 3"/>
          <p:cNvSpPr>
            <a:spLocks noGrp="1"/>
          </p:cNvSpPr>
          <p:nvPr>
            <p:ph type="sldNum" sz="quarter" idx="10"/>
          </p:nvPr>
        </p:nvSpPr>
        <p:spPr/>
        <p:txBody>
          <a:bodyPr/>
          <a:lstStyle/>
          <a:p>
            <a:fld id="{5750A1E1-C8D9-4447-9192-37BA973CD27A}" type="slidenum">
              <a:rPr lang="en-GB" smtClean="0"/>
              <a:t>17</a:t>
            </a:fld>
            <a:endParaRPr lang="en-GB"/>
          </a:p>
        </p:txBody>
      </p:sp>
    </p:spTree>
    <p:extLst>
      <p:ext uri="{BB962C8B-B14F-4D97-AF65-F5344CB8AC3E}">
        <p14:creationId xmlns:p14="http://schemas.microsoft.com/office/powerpoint/2010/main" val="94626238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1.png"/><Relationship Id="rId7"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3.jpeg"/><Relationship Id="rId11" Type="http://schemas.openxmlformats.org/officeDocument/2006/relationships/image" Target="../media/image12.pn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7.jpe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3.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1.png"/><Relationship Id="rId7"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3.xml"/><Relationship Id="rId6" Type="http://schemas.openxmlformats.org/officeDocument/2006/relationships/image" Target="../media/image3.jpeg"/><Relationship Id="rId11" Type="http://schemas.openxmlformats.org/officeDocument/2006/relationships/image" Target="../media/image12.pn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7.jpe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1.png"/><Relationship Id="rId7"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3.jpeg"/><Relationship Id="rId11" Type="http://schemas.openxmlformats.org/officeDocument/2006/relationships/image" Target="../media/image12.pn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7.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97C563F-F332-EA44-BA17-0213A0E52F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54675" y="4772129"/>
            <a:ext cx="2783297" cy="2087473"/>
          </a:xfrm>
          <a:prstGeom prst="rect">
            <a:avLst/>
          </a:prstGeom>
        </p:spPr>
      </p:pic>
      <p:pic>
        <p:nvPicPr>
          <p:cNvPr id="7" name="Picture 2">
            <a:extLst>
              <a:ext uri="{FF2B5EF4-FFF2-40B4-BE49-F238E27FC236}">
                <a16:creationId xmlns:a16="http://schemas.microsoft.com/office/drawing/2014/main" id="{10A1DEFE-EB90-AE48-AC24-7B89DC61185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27" y="0"/>
            <a:ext cx="6565812" cy="6858000"/>
          </a:xfrm>
          <a:prstGeom prst="rect">
            <a:avLst/>
          </a:prstGeom>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251520" y="5782429"/>
            <a:ext cx="6206430" cy="437398"/>
          </a:xfrm>
        </p:spPr>
        <p:txBody>
          <a:bodyPr/>
          <a:lstStyle>
            <a:lvl1pPr marL="0" indent="0" algn="l">
              <a:buNone/>
              <a:defRPr sz="24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0" y="6637623"/>
            <a:ext cx="2057400" cy="220377"/>
          </a:xfrm>
        </p:spPr>
        <p:txBody>
          <a:bodyPr/>
          <a:lstStyle>
            <a:lvl1pPr>
              <a:defRPr sz="9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endParaRPr lang="en-AT"/>
          </a:p>
        </p:txBody>
      </p:sp>
      <p:sp>
        <p:nvSpPr>
          <p:cNvPr id="5" name="Footer Placeholder 4"/>
          <p:cNvSpPr>
            <a:spLocks noGrp="1"/>
          </p:cNvSpPr>
          <p:nvPr>
            <p:ph type="ftr" sz="quarter" idx="11"/>
          </p:nvPr>
        </p:nvSpPr>
        <p:spPr>
          <a:xfrm>
            <a:off x="2400300" y="6637623"/>
            <a:ext cx="3086100" cy="220377"/>
          </a:xfrm>
        </p:spPr>
        <p:txBody>
          <a:bodyPr/>
          <a:lstStyle>
            <a:lvl1pPr>
              <a:defRPr sz="9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GB"/>
              <a:t>IAEA Nuclear Data Section</a:t>
            </a:r>
            <a:endParaRPr lang="en-AT"/>
          </a:p>
        </p:txBody>
      </p:sp>
      <p:sp>
        <p:nvSpPr>
          <p:cNvPr id="6" name="Slide Number Placeholder 5"/>
          <p:cNvSpPr>
            <a:spLocks noGrp="1"/>
          </p:cNvSpPr>
          <p:nvPr>
            <p:ph type="sldNum" sz="quarter" idx="12"/>
          </p:nvPr>
        </p:nvSpPr>
        <p:spPr>
          <a:xfrm>
            <a:off x="7080573" y="6637623"/>
            <a:ext cx="2057400" cy="220377"/>
          </a:xfrm>
        </p:spPr>
        <p:txBody>
          <a:bodyPr/>
          <a:lstStyle>
            <a:lvl1pPr>
              <a:defRPr sz="9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E1DCAF28-E2AF-B041-8C3A-E265050B7BAE}" type="slidenum">
              <a:rPr lang="en-AT" smtClean="0"/>
              <a:pPr/>
              <a:t>‹#›</a:t>
            </a:fld>
            <a:endParaRPr lang="en-AT"/>
          </a:p>
        </p:txBody>
      </p:sp>
      <p:cxnSp>
        <p:nvCxnSpPr>
          <p:cNvPr id="10" name="Straight Connector 9">
            <a:extLst>
              <a:ext uri="{FF2B5EF4-FFF2-40B4-BE49-F238E27FC236}">
                <a16:creationId xmlns:a16="http://schemas.microsoft.com/office/drawing/2014/main" id="{22DD8D53-9847-914F-BF62-A2A97DD2D445}"/>
              </a:ext>
            </a:extLst>
          </p:cNvPr>
          <p:cNvCxnSpPr>
            <a:cxnSpLocks/>
          </p:cNvCxnSpPr>
          <p:nvPr/>
        </p:nvCxnSpPr>
        <p:spPr>
          <a:xfrm>
            <a:off x="251520" y="6170559"/>
            <a:ext cx="632031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44F6135E-8D3D-2A47-8419-FB952238342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54675" y="419684"/>
            <a:ext cx="416609" cy="4166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51F460E-BD06-E049-BB94-D3BC25B7D7A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4675" y="936548"/>
            <a:ext cx="416609" cy="4166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0585D81-990C-1849-BB09-AAB699142B6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61250" y="1453412"/>
            <a:ext cx="416609" cy="4166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3B82E58-E9E5-A44F-8FD4-D3C35FC5924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361250" y="1970276"/>
            <a:ext cx="416609" cy="41660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65E7F9E-8762-F846-A66F-240A0049A99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361250" y="2487140"/>
            <a:ext cx="416609" cy="41660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478A54B-F18D-F547-A974-2BA77D682D0C}"/>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361250" y="3004004"/>
            <a:ext cx="416609" cy="41660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1AC26520-1B53-D54C-BB3F-6A397343B1F0}"/>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361250" y="3520870"/>
            <a:ext cx="416609" cy="4166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98896" y="1756437"/>
            <a:ext cx="6320319" cy="1753526"/>
          </a:xfrm>
        </p:spPr>
        <p:txBody>
          <a:bodyPr anchor="b">
            <a:normAutofit/>
          </a:bodyPr>
          <a:lstStyle>
            <a:lvl1pPr algn="ctr">
              <a:defRPr sz="44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GB"/>
              <a:t>Click to edit Master title style</a:t>
            </a:r>
            <a:endParaRPr lang="en-US" dirty="0"/>
          </a:p>
        </p:txBody>
      </p:sp>
      <p:pic>
        <p:nvPicPr>
          <p:cNvPr id="18" name="Picture 17">
            <a:extLst>
              <a:ext uri="{FF2B5EF4-FFF2-40B4-BE49-F238E27FC236}">
                <a16:creationId xmlns:a16="http://schemas.microsoft.com/office/drawing/2014/main" id="{FBDCE2DF-F645-9C4B-81A4-284C5D77F54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323528" y="230872"/>
            <a:ext cx="2555776" cy="766732"/>
          </a:xfrm>
          <a:prstGeom prst="rect">
            <a:avLst/>
          </a:prstGeom>
        </p:spPr>
      </p:pic>
    </p:spTree>
    <p:extLst>
      <p:ext uri="{BB962C8B-B14F-4D97-AF65-F5344CB8AC3E}">
        <p14:creationId xmlns:p14="http://schemas.microsoft.com/office/powerpoint/2010/main" val="2529926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GB"/>
              <a:t>IAEA Nuclear Data Section</a:t>
            </a:r>
            <a:endParaRPr lang="en-US" dirty="0"/>
          </a:p>
        </p:txBody>
      </p:sp>
      <p:sp>
        <p:nvSpPr>
          <p:cNvPr id="7" name="Slide Number Placeholder 6"/>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425474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GB"/>
              <a:t>IAEA Nuclear Data Section</a:t>
            </a:r>
            <a:endParaRPr lang="en-US" dirty="0"/>
          </a:p>
        </p:txBody>
      </p:sp>
      <p:sp>
        <p:nvSpPr>
          <p:cNvPr id="6" name="Slide Number Placeholder 5"/>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590494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GB"/>
              <a:t>IAEA Nuclear Data Section</a:t>
            </a:r>
            <a:endParaRPr lang="en-US" dirty="0"/>
          </a:p>
        </p:txBody>
      </p:sp>
      <p:sp>
        <p:nvSpPr>
          <p:cNvPr id="6" name="Slide Number Placeholder 5"/>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3140627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a:ln>
            <a:noFill/>
          </a:ln>
        </p:spPr>
      </p:pic>
      <p:sp>
        <p:nvSpPr>
          <p:cNvPr id="4" name="Title 1"/>
          <p:cNvSpPr>
            <a:spLocks noGrp="1"/>
          </p:cNvSpPr>
          <p:nvPr>
            <p:ph type="ctrTitle"/>
          </p:nvPr>
        </p:nvSpPr>
        <p:spPr>
          <a:xfrm>
            <a:off x="323527" y="1772816"/>
            <a:ext cx="8568953" cy="1080120"/>
          </a:xfrm>
        </p:spPr>
        <p:txBody>
          <a:bodyPr/>
          <a:lstStyle>
            <a:lvl1pPr algn="l">
              <a:defRPr>
                <a:solidFill>
                  <a:schemeClr val="tx2"/>
                </a:solidFill>
              </a:defRPr>
            </a:lvl1pPr>
          </a:lstStyle>
          <a:p>
            <a:r>
              <a:rPr lang="en-US" dirty="0"/>
              <a:t>Click to edit Master title style</a:t>
            </a:r>
            <a:endParaRPr lang="en-GB" dirty="0"/>
          </a:p>
        </p:txBody>
      </p:sp>
      <p:sp>
        <p:nvSpPr>
          <p:cNvPr id="5" name="Subtitle 2"/>
          <p:cNvSpPr>
            <a:spLocks noGrp="1"/>
          </p:cNvSpPr>
          <p:nvPr>
            <p:ph type="subTitle" idx="1"/>
          </p:nvPr>
        </p:nvSpPr>
        <p:spPr>
          <a:xfrm>
            <a:off x="323527" y="3573016"/>
            <a:ext cx="8568953" cy="1608584"/>
          </a:xfrm>
        </p:spPr>
        <p:txBody>
          <a:bodyPr>
            <a:normAutofit/>
          </a:bodyPr>
          <a:lstStyle>
            <a:lvl1pPr marL="0" indent="0" algn="l">
              <a:buNone/>
              <a:defRPr sz="2800" b="1">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3529" y="230872"/>
            <a:ext cx="2555773" cy="766732"/>
          </a:xfrm>
          <a:prstGeom prst="rect">
            <a:avLst/>
          </a:prstGeom>
        </p:spPr>
      </p:pic>
    </p:spTree>
    <p:extLst>
      <p:ext uri="{BB962C8B-B14F-4D97-AF65-F5344CB8AC3E}">
        <p14:creationId xmlns:p14="http://schemas.microsoft.com/office/powerpoint/2010/main" val="2091803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1" name="Date Placeholder 10"/>
          <p:cNvSpPr>
            <a:spLocks noGrp="1"/>
          </p:cNvSpPr>
          <p:nvPr>
            <p:ph type="dt" sz="half" idx="10"/>
          </p:nvPr>
        </p:nvSpPr>
        <p:spPr/>
        <p:txBody>
          <a:bodyPr/>
          <a:lstStyle/>
          <a:p>
            <a:endParaRPr lang="en-US" dirty="0"/>
          </a:p>
        </p:txBody>
      </p:sp>
      <p:sp>
        <p:nvSpPr>
          <p:cNvPr id="12" name="Footer Placeholder 11"/>
          <p:cNvSpPr>
            <a:spLocks noGrp="1"/>
          </p:cNvSpPr>
          <p:nvPr>
            <p:ph type="ftr" sz="quarter" idx="11"/>
          </p:nvPr>
        </p:nvSpPr>
        <p:spPr/>
        <p:txBody>
          <a:bodyPr/>
          <a:lstStyle/>
          <a:p>
            <a:r>
              <a:rPr lang="en-GB"/>
              <a:t>IAEA Nuclear Data Section</a:t>
            </a:r>
            <a:endParaRPr lang="en-US" dirty="0"/>
          </a:p>
        </p:txBody>
      </p:sp>
      <p:sp>
        <p:nvSpPr>
          <p:cNvPr id="13" name="Slide Number Placeholder 12"/>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071505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23529" y="1772816"/>
            <a:ext cx="8568953" cy="1080120"/>
          </a:xfrm>
        </p:spPr>
        <p:txBody>
          <a:bodyPr/>
          <a:lstStyle>
            <a:lvl1pPr algn="l">
              <a:defRPr>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23529" y="3573016"/>
            <a:ext cx="8568953" cy="1608584"/>
          </a:xfrm>
        </p:spPr>
        <p:txBody>
          <a:bodyPr>
            <a:normAutofit/>
          </a:bodyPr>
          <a:lstStyle>
            <a:lvl1pPr marL="0" indent="0" algn="l">
              <a:buNone/>
              <a:defRPr sz="2800" b="1">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2050" name="Picture 2" descr="\\iaea.org\Secretariat\MTCD\PublishingCurrent\2017\IAEA\17-42841_LOGO_IAEA_update\Design\Presentation_IAEA\IAEA_Logo_E_horizontal_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11371" y="260649"/>
            <a:ext cx="1845515" cy="544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653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Date Placeholder 12"/>
          <p:cNvSpPr>
            <a:spLocks noGrp="1"/>
          </p:cNvSpPr>
          <p:nvPr>
            <p:ph type="dt" sz="half" idx="10"/>
          </p:nvPr>
        </p:nvSpPr>
        <p:spPr/>
        <p:txBody>
          <a:bodyPr/>
          <a:lstStyle/>
          <a:p>
            <a:endParaRPr lang="en-US"/>
          </a:p>
        </p:txBody>
      </p:sp>
      <p:sp>
        <p:nvSpPr>
          <p:cNvPr id="14" name="Footer Placeholder 13"/>
          <p:cNvSpPr>
            <a:spLocks noGrp="1"/>
          </p:cNvSpPr>
          <p:nvPr>
            <p:ph type="ftr" sz="quarter" idx="11"/>
          </p:nvPr>
        </p:nvSpPr>
        <p:spPr/>
        <p:txBody>
          <a:bodyPr/>
          <a:lstStyle/>
          <a:p>
            <a:r>
              <a:rPr lang="en-US"/>
              <a:t>5</a:t>
            </a:r>
          </a:p>
        </p:txBody>
      </p:sp>
      <p:sp>
        <p:nvSpPr>
          <p:cNvPr id="15" name="Slide Number Placeholder 14"/>
          <p:cNvSpPr>
            <a:spLocks noGrp="1"/>
          </p:cNvSpPr>
          <p:nvPr>
            <p:ph type="sldNum" sz="quarter" idx="12"/>
          </p:nvPr>
        </p:nvSpPr>
        <p:spPr/>
        <p:txBody>
          <a:bodyPr/>
          <a:lstStyle/>
          <a:p>
            <a:fld id="{23A0628E-C12F-4F8C-9895-BCD5E30100D3}" type="slidenum">
              <a:rPr lang="en-US" smtClean="0"/>
              <a:pPr/>
              <a:t>‹#›</a:t>
            </a:fld>
            <a:endParaRPr lang="en-US"/>
          </a:p>
        </p:txBody>
      </p:sp>
    </p:spTree>
    <p:extLst>
      <p:ext uri="{BB962C8B-B14F-4D97-AF65-F5344CB8AC3E}">
        <p14:creationId xmlns:p14="http://schemas.microsoft.com/office/powerpoint/2010/main" val="6518982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ln>
            <a:noFill/>
          </a:ln>
        </p:spPr>
      </p:pic>
      <p:sp>
        <p:nvSpPr>
          <p:cNvPr id="4" name="Title 1"/>
          <p:cNvSpPr>
            <a:spLocks noGrp="1"/>
          </p:cNvSpPr>
          <p:nvPr>
            <p:ph type="ctrTitle"/>
          </p:nvPr>
        </p:nvSpPr>
        <p:spPr>
          <a:xfrm>
            <a:off x="323529" y="1772816"/>
            <a:ext cx="8568953" cy="1080120"/>
          </a:xfrm>
        </p:spPr>
        <p:txBody>
          <a:bodyPr/>
          <a:lstStyle>
            <a:lvl1pPr algn="l">
              <a:defRPr>
                <a:solidFill>
                  <a:schemeClr val="tx2"/>
                </a:solidFill>
              </a:defRPr>
            </a:lvl1pPr>
          </a:lstStyle>
          <a:p>
            <a:r>
              <a:rPr lang="en-US"/>
              <a:t>Click to edit Master title style</a:t>
            </a:r>
            <a:endParaRPr lang="en-GB"/>
          </a:p>
        </p:txBody>
      </p:sp>
      <p:sp>
        <p:nvSpPr>
          <p:cNvPr id="5" name="Subtitle 2"/>
          <p:cNvSpPr>
            <a:spLocks noGrp="1"/>
          </p:cNvSpPr>
          <p:nvPr>
            <p:ph type="subTitle" idx="1"/>
          </p:nvPr>
        </p:nvSpPr>
        <p:spPr>
          <a:xfrm>
            <a:off x="323529" y="3573016"/>
            <a:ext cx="8568953" cy="1608584"/>
          </a:xfrm>
        </p:spPr>
        <p:txBody>
          <a:bodyPr>
            <a:normAutofit/>
          </a:bodyPr>
          <a:lstStyle>
            <a:lvl1pPr marL="0" indent="0" algn="l">
              <a:buNone/>
              <a:defRPr sz="2800" b="1">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3074" name="Picture 2" descr="\\iaea.org\Secretariat\MTCD\PublishingCurrent\2017\IAEA\17-42841_LOGO_IAEA_update\Design\Presentation_IAEA\IAEA_Logo_E_horizontal_Blu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11369" y="247450"/>
            <a:ext cx="1892276" cy="556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680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3" name="Date Placeholder 12"/>
          <p:cNvSpPr>
            <a:spLocks noGrp="1"/>
          </p:cNvSpPr>
          <p:nvPr>
            <p:ph type="dt" sz="half" idx="10"/>
          </p:nvPr>
        </p:nvSpPr>
        <p:spPr/>
        <p:txBody>
          <a:bodyPr/>
          <a:lstStyle/>
          <a:p>
            <a:endParaRPr lang="en-US"/>
          </a:p>
        </p:txBody>
      </p:sp>
      <p:sp>
        <p:nvSpPr>
          <p:cNvPr id="14" name="Footer Placeholder 13"/>
          <p:cNvSpPr>
            <a:spLocks noGrp="1"/>
          </p:cNvSpPr>
          <p:nvPr>
            <p:ph type="ftr" sz="quarter" idx="11"/>
          </p:nvPr>
        </p:nvSpPr>
        <p:spPr/>
        <p:txBody>
          <a:bodyPr/>
          <a:lstStyle/>
          <a:p>
            <a:r>
              <a:rPr lang="en-US"/>
              <a:t>5</a:t>
            </a:r>
          </a:p>
        </p:txBody>
      </p:sp>
      <p:sp>
        <p:nvSpPr>
          <p:cNvPr id="15" name="Slide Number Placeholder 14"/>
          <p:cNvSpPr>
            <a:spLocks noGrp="1"/>
          </p:cNvSpPr>
          <p:nvPr>
            <p:ph type="sldNum" sz="quarter" idx="12"/>
          </p:nvPr>
        </p:nvSpPr>
        <p:spPr/>
        <p:txBody>
          <a:bodyPr/>
          <a:lstStyle/>
          <a:p>
            <a:fld id="{23A0628E-C12F-4F8C-9895-BCD5E30100D3}" type="slidenum">
              <a:rPr lang="en-US" smtClean="0"/>
              <a:pPr/>
              <a:t>‹#›</a:t>
            </a:fld>
            <a:endParaRPr lang="en-US"/>
          </a:p>
        </p:txBody>
      </p:sp>
    </p:spTree>
    <p:extLst>
      <p:ext uri="{BB962C8B-B14F-4D97-AF65-F5344CB8AC3E}">
        <p14:creationId xmlns:p14="http://schemas.microsoft.com/office/powerpoint/2010/main" val="23416174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Date Placeholder 13"/>
          <p:cNvSpPr>
            <a:spLocks noGrp="1"/>
          </p:cNvSpPr>
          <p:nvPr>
            <p:ph type="dt" sz="half" idx="10"/>
          </p:nvPr>
        </p:nvSpPr>
        <p:spPr/>
        <p:txBody>
          <a:bodyPr/>
          <a:lstStyle/>
          <a:p>
            <a:endParaRPr lang="en-US"/>
          </a:p>
        </p:txBody>
      </p:sp>
      <p:sp>
        <p:nvSpPr>
          <p:cNvPr id="15" name="Footer Placeholder 14"/>
          <p:cNvSpPr>
            <a:spLocks noGrp="1"/>
          </p:cNvSpPr>
          <p:nvPr>
            <p:ph type="ftr" sz="quarter" idx="11"/>
          </p:nvPr>
        </p:nvSpPr>
        <p:spPr/>
        <p:txBody>
          <a:bodyPr/>
          <a:lstStyle/>
          <a:p>
            <a:r>
              <a:rPr lang="en-US"/>
              <a:t>5</a:t>
            </a:r>
          </a:p>
        </p:txBody>
      </p:sp>
      <p:sp>
        <p:nvSpPr>
          <p:cNvPr id="16" name="Slide Number Placeholder 15"/>
          <p:cNvSpPr>
            <a:spLocks noGrp="1"/>
          </p:cNvSpPr>
          <p:nvPr>
            <p:ph type="sldNum" sz="quarter" idx="12"/>
          </p:nvPr>
        </p:nvSpPr>
        <p:spPr/>
        <p:txBody>
          <a:bodyPr/>
          <a:lstStyle/>
          <a:p>
            <a:fld id="{23A0628E-C12F-4F8C-9895-BCD5E30100D3}" type="slidenum">
              <a:rPr lang="en-US" smtClean="0"/>
              <a:pPr/>
              <a:t>‹#›</a:t>
            </a:fld>
            <a:endParaRPr lang="en-US"/>
          </a:p>
        </p:txBody>
      </p:sp>
    </p:spTree>
    <p:extLst>
      <p:ext uri="{BB962C8B-B14F-4D97-AF65-F5344CB8AC3E}">
        <p14:creationId xmlns:p14="http://schemas.microsoft.com/office/powerpoint/2010/main" val="88932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8256"/>
            <a:ext cx="7886700" cy="520008"/>
          </a:xfrm>
        </p:spPr>
        <p:txBody>
          <a:bodyPr>
            <a:normAutofit/>
          </a:bodyPr>
          <a:lstStyle>
            <a:lvl1pPr>
              <a:defRPr sz="2800">
                <a:latin typeface="Calibri" panose="020F0502020204030204" pitchFamily="34" charset="0"/>
                <a:ea typeface="Helvetica Neue" panose="02000503000000020004" pitchFamily="2" charset="0"/>
                <a:cs typeface="Calibri" panose="020F0502020204030204" pitchFamily="34" charset="0"/>
              </a:defRPr>
            </a:lvl1pPr>
          </a:lstStyle>
          <a:p>
            <a:r>
              <a:rPr lang="en-GB" dirty="0"/>
              <a:t>Click to edit Master title style</a:t>
            </a:r>
            <a:endParaRPr lang="en-US" dirty="0"/>
          </a:p>
        </p:txBody>
      </p:sp>
      <p:sp>
        <p:nvSpPr>
          <p:cNvPr id="3" name="Content Placeholder 2"/>
          <p:cNvSpPr>
            <a:spLocks noGrp="1"/>
          </p:cNvSpPr>
          <p:nvPr>
            <p:ph idx="1"/>
          </p:nvPr>
        </p:nvSpPr>
        <p:spPr>
          <a:xfrm>
            <a:off x="223666" y="687423"/>
            <a:ext cx="8801922" cy="5877906"/>
          </a:xfrm>
        </p:spPr>
        <p:txBody>
          <a:bodyPr>
            <a:normAutofit/>
          </a:bodyPr>
          <a:lstStyle>
            <a:lvl1pPr indent="-300600">
              <a:defRPr sz="2400">
                <a:latin typeface="+mn-lt"/>
                <a:ea typeface="Helvetica Neue" panose="02000503000000020004" pitchFamily="2" charset="0"/>
                <a:cs typeface="Helvetica Neue" panose="02000503000000020004" pitchFamily="2" charset="0"/>
              </a:defRPr>
            </a:lvl1pPr>
            <a:lvl2pPr indent="-300600">
              <a:defRPr sz="2000">
                <a:latin typeface="+mn-lt"/>
                <a:ea typeface="Helvetica Neue" panose="02000503000000020004" pitchFamily="2" charset="0"/>
                <a:cs typeface="Helvetica Neue" panose="02000503000000020004" pitchFamily="2" charset="0"/>
              </a:defRPr>
            </a:lvl2pPr>
            <a:lvl3pPr indent="-300600">
              <a:defRPr sz="1800">
                <a:latin typeface="+mn-lt"/>
                <a:ea typeface="Helvetica Neue" panose="02000503000000020004" pitchFamily="2" charset="0"/>
                <a:cs typeface="Helvetica Neue" panose="02000503000000020004" pitchFamily="2" charset="0"/>
              </a:defRPr>
            </a:lvl3pPr>
            <a:lvl4pPr indent="-300600">
              <a:defRPr sz="1600">
                <a:latin typeface="+mn-lt"/>
                <a:ea typeface="Helvetica Neue" panose="02000503000000020004" pitchFamily="2" charset="0"/>
                <a:cs typeface="Helvetica Neue" panose="02000503000000020004" pitchFamily="2" charset="0"/>
              </a:defRPr>
            </a:lvl4pPr>
            <a:lvl5pPr indent="-300600">
              <a:defRPr sz="1600">
                <a:latin typeface="+mn-lt"/>
                <a:ea typeface="Helvetica Neue" panose="02000503000000020004" pitchFamily="2" charset="0"/>
                <a:cs typeface="Helvetica Neue"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a:xfrm>
            <a:off x="5029200" y="6688053"/>
            <a:ext cx="2057400" cy="174324"/>
          </a:xfrm>
        </p:spPr>
        <p:txBody>
          <a:bodyPr/>
          <a:lstStyle>
            <a:lvl1pPr>
              <a:defRPr sz="800">
                <a:latin typeface="Helvetica Neue" panose="02000503000000020004" pitchFamily="2" charset="0"/>
                <a:ea typeface="Helvetica Neue" panose="02000503000000020004" pitchFamily="2" charset="0"/>
                <a:cs typeface="Helvetica Neue" panose="02000503000000020004" pitchFamily="2" charset="0"/>
              </a:defRPr>
            </a:lvl1pPr>
          </a:lstStyle>
          <a:p>
            <a:endParaRPr lang="en-US" dirty="0"/>
          </a:p>
        </p:txBody>
      </p:sp>
      <p:sp>
        <p:nvSpPr>
          <p:cNvPr id="5" name="Footer Placeholder 4"/>
          <p:cNvSpPr>
            <a:spLocks noGrp="1"/>
          </p:cNvSpPr>
          <p:nvPr>
            <p:ph type="ftr" sz="quarter" idx="11"/>
          </p:nvPr>
        </p:nvSpPr>
        <p:spPr>
          <a:xfrm>
            <a:off x="0" y="6680387"/>
            <a:ext cx="4664098" cy="174324"/>
          </a:xfrm>
        </p:spPr>
        <p:txBody>
          <a:bodyPr/>
          <a:lstStyle>
            <a:lvl1pPr algn="l">
              <a:defRPr sz="800">
                <a:latin typeface="Helvetica Neue" panose="02000503000000020004" pitchFamily="2" charset="0"/>
                <a:ea typeface="Helvetica Neue" panose="02000503000000020004" pitchFamily="2" charset="0"/>
                <a:cs typeface="Helvetica Neue" panose="02000503000000020004" pitchFamily="2" charset="0"/>
              </a:defRPr>
            </a:lvl1pPr>
          </a:lstStyle>
          <a:p>
            <a:r>
              <a:rPr lang="en-GB"/>
              <a:t>IAEA Nuclear Data Section</a:t>
            </a:r>
            <a:endParaRPr lang="en-US" dirty="0"/>
          </a:p>
        </p:txBody>
      </p:sp>
      <p:sp>
        <p:nvSpPr>
          <p:cNvPr id="6" name="Slide Number Placeholder 5"/>
          <p:cNvSpPr>
            <a:spLocks noGrp="1"/>
          </p:cNvSpPr>
          <p:nvPr>
            <p:ph type="sldNum" sz="quarter" idx="12"/>
          </p:nvPr>
        </p:nvSpPr>
        <p:spPr>
          <a:xfrm>
            <a:off x="7086600" y="6683676"/>
            <a:ext cx="2057400" cy="174324"/>
          </a:xfrm>
        </p:spPr>
        <p:txBody>
          <a:bodyPr/>
          <a:lstStyle>
            <a:lvl1pPr>
              <a:defRPr sz="800">
                <a:latin typeface="Helvetica Neue" panose="02000503000000020004" pitchFamily="2" charset="0"/>
                <a:ea typeface="Helvetica Neue" panose="02000503000000020004" pitchFamily="2" charset="0"/>
                <a:cs typeface="Helvetica Neue" panose="02000503000000020004" pitchFamily="2" charset="0"/>
              </a:defRPr>
            </a:lvl1pPr>
          </a:lstStyle>
          <a:p>
            <a:fld id="{23A0628E-C12F-4F8C-9895-BCD5E30100D3}" type="slidenum">
              <a:rPr lang="en-US" smtClean="0"/>
              <a:pPr/>
              <a:t>‹#›</a:t>
            </a:fld>
            <a:endParaRPr lang="en-US" dirty="0"/>
          </a:p>
        </p:txBody>
      </p:sp>
      <p:cxnSp>
        <p:nvCxnSpPr>
          <p:cNvPr id="7" name="Straight Connector 6">
            <a:extLst>
              <a:ext uri="{FF2B5EF4-FFF2-40B4-BE49-F238E27FC236}">
                <a16:creationId xmlns:a16="http://schemas.microsoft.com/office/drawing/2014/main" id="{91F7C99C-3CBA-8543-9FC7-E61519FB70AD}"/>
              </a:ext>
            </a:extLst>
          </p:cNvPr>
          <p:cNvCxnSpPr>
            <a:cxnSpLocks/>
          </p:cNvCxnSpPr>
          <p:nvPr/>
        </p:nvCxnSpPr>
        <p:spPr>
          <a:xfrm>
            <a:off x="0" y="587998"/>
            <a:ext cx="7886700" cy="0"/>
          </a:xfrm>
          <a:prstGeom prst="line">
            <a:avLst/>
          </a:prstGeom>
          <a:ln w="9525">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FF6339DC-ECC2-E049-B068-2982713D6F1D}"/>
              </a:ext>
            </a:extLst>
          </p:cNvPr>
          <p:cNvCxnSpPr>
            <a:cxnSpLocks/>
          </p:cNvCxnSpPr>
          <p:nvPr/>
        </p:nvCxnSpPr>
        <p:spPr>
          <a:xfrm>
            <a:off x="0" y="6680387"/>
            <a:ext cx="9144000" cy="4377"/>
          </a:xfrm>
          <a:prstGeom prst="line">
            <a:avLst/>
          </a:prstGeom>
          <a:ln w="9525">
            <a:solidFill>
              <a:schemeClr val="bg1">
                <a:lumMod val="6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21397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Date Placeholder 15"/>
          <p:cNvSpPr>
            <a:spLocks noGrp="1"/>
          </p:cNvSpPr>
          <p:nvPr>
            <p:ph type="dt" sz="half" idx="10"/>
          </p:nvPr>
        </p:nvSpPr>
        <p:spPr/>
        <p:txBody>
          <a:bodyPr/>
          <a:lstStyle/>
          <a:p>
            <a:endParaRPr lang="en-US"/>
          </a:p>
        </p:txBody>
      </p:sp>
      <p:sp>
        <p:nvSpPr>
          <p:cNvPr id="17" name="Footer Placeholder 16"/>
          <p:cNvSpPr>
            <a:spLocks noGrp="1"/>
          </p:cNvSpPr>
          <p:nvPr>
            <p:ph type="ftr" sz="quarter" idx="11"/>
          </p:nvPr>
        </p:nvSpPr>
        <p:spPr/>
        <p:txBody>
          <a:bodyPr/>
          <a:lstStyle/>
          <a:p>
            <a:r>
              <a:rPr lang="en-US"/>
              <a:t>5</a:t>
            </a:r>
          </a:p>
        </p:txBody>
      </p:sp>
      <p:sp>
        <p:nvSpPr>
          <p:cNvPr id="18" name="Slide Number Placeholder 17"/>
          <p:cNvSpPr>
            <a:spLocks noGrp="1"/>
          </p:cNvSpPr>
          <p:nvPr>
            <p:ph type="sldNum" sz="quarter" idx="12"/>
          </p:nvPr>
        </p:nvSpPr>
        <p:spPr/>
        <p:txBody>
          <a:bodyPr/>
          <a:lstStyle/>
          <a:p>
            <a:fld id="{23A0628E-C12F-4F8C-9895-BCD5E30100D3}" type="slidenum">
              <a:rPr lang="en-US" smtClean="0"/>
              <a:pPr/>
              <a:t>‹#›</a:t>
            </a:fld>
            <a:endParaRPr lang="en-US"/>
          </a:p>
        </p:txBody>
      </p:sp>
    </p:spTree>
    <p:extLst>
      <p:ext uri="{BB962C8B-B14F-4D97-AF65-F5344CB8AC3E}">
        <p14:creationId xmlns:p14="http://schemas.microsoft.com/office/powerpoint/2010/main" val="1820624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9" name="Date Placeholder 8"/>
          <p:cNvSpPr>
            <a:spLocks noGrp="1"/>
          </p:cNvSpPr>
          <p:nvPr>
            <p:ph type="dt" sz="half" idx="10"/>
          </p:nvPr>
        </p:nvSpPr>
        <p:spPr/>
        <p:txBody>
          <a:bodyPr/>
          <a:lstStyle/>
          <a:p>
            <a:endParaRPr lang="en-US"/>
          </a:p>
        </p:txBody>
      </p:sp>
      <p:sp>
        <p:nvSpPr>
          <p:cNvPr id="10" name="Footer Placeholder 9"/>
          <p:cNvSpPr>
            <a:spLocks noGrp="1"/>
          </p:cNvSpPr>
          <p:nvPr>
            <p:ph type="ftr" sz="quarter" idx="11"/>
          </p:nvPr>
        </p:nvSpPr>
        <p:spPr/>
        <p:txBody>
          <a:bodyPr/>
          <a:lstStyle/>
          <a:p>
            <a:r>
              <a:rPr lang="en-US"/>
              <a:t>5</a:t>
            </a:r>
          </a:p>
        </p:txBody>
      </p:sp>
      <p:sp>
        <p:nvSpPr>
          <p:cNvPr id="11" name="Slide Number Placeholder 10"/>
          <p:cNvSpPr>
            <a:spLocks noGrp="1"/>
          </p:cNvSpPr>
          <p:nvPr>
            <p:ph type="sldNum" sz="quarter" idx="12"/>
          </p:nvPr>
        </p:nvSpPr>
        <p:spPr/>
        <p:txBody>
          <a:bodyPr/>
          <a:lstStyle/>
          <a:p>
            <a:fld id="{23A0628E-C12F-4F8C-9895-BCD5E30100D3}" type="slidenum">
              <a:rPr lang="en-US" smtClean="0"/>
              <a:pPr/>
              <a:t>‹#›</a:t>
            </a:fld>
            <a:endParaRPr lang="en-US"/>
          </a:p>
        </p:txBody>
      </p:sp>
    </p:spTree>
    <p:extLst>
      <p:ext uri="{BB962C8B-B14F-4D97-AF65-F5344CB8AC3E}">
        <p14:creationId xmlns:p14="http://schemas.microsoft.com/office/powerpoint/2010/main" val="900263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Date Placeholder 10"/>
          <p:cNvSpPr>
            <a:spLocks noGrp="1"/>
          </p:cNvSpPr>
          <p:nvPr>
            <p:ph type="dt" sz="half" idx="10"/>
          </p:nvPr>
        </p:nvSpPr>
        <p:spPr/>
        <p:txBody>
          <a:bodyPr/>
          <a:lstStyle/>
          <a:p>
            <a:endParaRPr lang="en-US"/>
          </a:p>
        </p:txBody>
      </p:sp>
      <p:sp>
        <p:nvSpPr>
          <p:cNvPr id="12" name="Footer Placeholder 11"/>
          <p:cNvSpPr>
            <a:spLocks noGrp="1"/>
          </p:cNvSpPr>
          <p:nvPr>
            <p:ph type="ftr" sz="quarter" idx="11"/>
          </p:nvPr>
        </p:nvSpPr>
        <p:spPr/>
        <p:txBody>
          <a:bodyPr/>
          <a:lstStyle/>
          <a:p>
            <a:r>
              <a:rPr lang="en-US"/>
              <a:t>5</a:t>
            </a:r>
          </a:p>
        </p:txBody>
      </p:sp>
      <p:sp>
        <p:nvSpPr>
          <p:cNvPr id="13" name="Slide Number Placeholder 12"/>
          <p:cNvSpPr>
            <a:spLocks noGrp="1"/>
          </p:cNvSpPr>
          <p:nvPr>
            <p:ph type="sldNum" sz="quarter" idx="12"/>
          </p:nvPr>
        </p:nvSpPr>
        <p:spPr/>
        <p:txBody>
          <a:bodyPr/>
          <a:lstStyle/>
          <a:p>
            <a:fld id="{23A0628E-C12F-4F8C-9895-BCD5E30100D3}" type="slidenum">
              <a:rPr lang="en-US" smtClean="0"/>
              <a:pPr/>
              <a:t>‹#›</a:t>
            </a:fld>
            <a:endParaRPr lang="en-US"/>
          </a:p>
        </p:txBody>
      </p:sp>
    </p:spTree>
    <p:extLst>
      <p:ext uri="{BB962C8B-B14F-4D97-AF65-F5344CB8AC3E}">
        <p14:creationId xmlns:p14="http://schemas.microsoft.com/office/powerpoint/2010/main" val="32876383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Date Placeholder 13"/>
          <p:cNvSpPr>
            <a:spLocks noGrp="1"/>
          </p:cNvSpPr>
          <p:nvPr>
            <p:ph type="dt" sz="half" idx="10"/>
          </p:nvPr>
        </p:nvSpPr>
        <p:spPr/>
        <p:txBody>
          <a:bodyPr/>
          <a:lstStyle/>
          <a:p>
            <a:endParaRPr lang="en-US"/>
          </a:p>
        </p:txBody>
      </p:sp>
      <p:sp>
        <p:nvSpPr>
          <p:cNvPr id="15" name="Footer Placeholder 14"/>
          <p:cNvSpPr>
            <a:spLocks noGrp="1"/>
          </p:cNvSpPr>
          <p:nvPr>
            <p:ph type="ftr" sz="quarter" idx="11"/>
          </p:nvPr>
        </p:nvSpPr>
        <p:spPr/>
        <p:txBody>
          <a:bodyPr/>
          <a:lstStyle/>
          <a:p>
            <a:r>
              <a:rPr lang="en-US"/>
              <a:t>5</a:t>
            </a:r>
          </a:p>
        </p:txBody>
      </p:sp>
      <p:sp>
        <p:nvSpPr>
          <p:cNvPr id="16" name="Slide Number Placeholder 15"/>
          <p:cNvSpPr>
            <a:spLocks noGrp="1"/>
          </p:cNvSpPr>
          <p:nvPr>
            <p:ph type="sldNum" sz="quarter" idx="12"/>
          </p:nvPr>
        </p:nvSpPr>
        <p:spPr/>
        <p:txBody>
          <a:bodyPr/>
          <a:lstStyle/>
          <a:p>
            <a:fld id="{23A0628E-C12F-4F8C-9895-BCD5E30100D3}" type="slidenum">
              <a:rPr lang="en-US" smtClean="0"/>
              <a:pPr/>
              <a:t>‹#›</a:t>
            </a:fld>
            <a:endParaRPr lang="en-US"/>
          </a:p>
        </p:txBody>
      </p:sp>
    </p:spTree>
    <p:extLst>
      <p:ext uri="{BB962C8B-B14F-4D97-AF65-F5344CB8AC3E}">
        <p14:creationId xmlns:p14="http://schemas.microsoft.com/office/powerpoint/2010/main" val="1500806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solidFill>
                  <a:schemeClr val="tx2"/>
                </a:solidFill>
              </a:defRPr>
            </a:lvl1pPr>
          </a:lstStyle>
          <a:p>
            <a:r>
              <a:rPr lang="en-US"/>
              <a:t>Click to edit Master title style</a:t>
            </a:r>
            <a:endParaRPr lang="en-GB"/>
          </a:p>
        </p:txBody>
      </p:sp>
      <p:sp>
        <p:nvSpPr>
          <p:cNvPr id="3" name="Picture Placeholder 2"/>
          <p:cNvSpPr>
            <a:spLocks noGrp="1"/>
          </p:cNvSpPr>
          <p:nvPr>
            <p:ph type="pic" idx="1"/>
          </p:nvPr>
        </p:nvSpPr>
        <p:spPr>
          <a:xfrm>
            <a:off x="1792288" y="1124745"/>
            <a:ext cx="5486400" cy="360283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Date Placeholder 13"/>
          <p:cNvSpPr>
            <a:spLocks noGrp="1"/>
          </p:cNvSpPr>
          <p:nvPr>
            <p:ph type="dt" sz="half" idx="10"/>
          </p:nvPr>
        </p:nvSpPr>
        <p:spPr/>
        <p:txBody>
          <a:bodyPr/>
          <a:lstStyle/>
          <a:p>
            <a:endParaRPr lang="en-US"/>
          </a:p>
        </p:txBody>
      </p:sp>
      <p:sp>
        <p:nvSpPr>
          <p:cNvPr id="15" name="Footer Placeholder 14"/>
          <p:cNvSpPr>
            <a:spLocks noGrp="1"/>
          </p:cNvSpPr>
          <p:nvPr>
            <p:ph type="ftr" sz="quarter" idx="11"/>
          </p:nvPr>
        </p:nvSpPr>
        <p:spPr/>
        <p:txBody>
          <a:bodyPr/>
          <a:lstStyle/>
          <a:p>
            <a:r>
              <a:rPr lang="en-US"/>
              <a:t>5</a:t>
            </a:r>
          </a:p>
        </p:txBody>
      </p:sp>
      <p:sp>
        <p:nvSpPr>
          <p:cNvPr id="16" name="Slide Number Placeholder 15"/>
          <p:cNvSpPr>
            <a:spLocks noGrp="1"/>
          </p:cNvSpPr>
          <p:nvPr>
            <p:ph type="sldNum" sz="quarter" idx="12"/>
          </p:nvPr>
        </p:nvSpPr>
        <p:spPr/>
        <p:txBody>
          <a:bodyPr/>
          <a:lstStyle/>
          <a:p>
            <a:fld id="{23A0628E-C12F-4F8C-9895-BCD5E30100D3}" type="slidenum">
              <a:rPr lang="en-US" smtClean="0"/>
              <a:pPr/>
              <a:t>‹#›</a:t>
            </a:fld>
            <a:endParaRPr lang="en-US"/>
          </a:p>
        </p:txBody>
      </p:sp>
    </p:spTree>
    <p:extLst>
      <p:ext uri="{BB962C8B-B14F-4D97-AF65-F5344CB8AC3E}">
        <p14:creationId xmlns:p14="http://schemas.microsoft.com/office/powerpoint/2010/main" val="12282522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Date Placeholder 12"/>
          <p:cNvSpPr>
            <a:spLocks noGrp="1"/>
          </p:cNvSpPr>
          <p:nvPr>
            <p:ph type="dt" sz="half" idx="10"/>
          </p:nvPr>
        </p:nvSpPr>
        <p:spPr/>
        <p:txBody>
          <a:bodyPr/>
          <a:lstStyle/>
          <a:p>
            <a:endParaRPr lang="en-US"/>
          </a:p>
        </p:txBody>
      </p:sp>
      <p:sp>
        <p:nvSpPr>
          <p:cNvPr id="14" name="Footer Placeholder 13"/>
          <p:cNvSpPr>
            <a:spLocks noGrp="1"/>
          </p:cNvSpPr>
          <p:nvPr>
            <p:ph type="ftr" sz="quarter" idx="11"/>
          </p:nvPr>
        </p:nvSpPr>
        <p:spPr/>
        <p:txBody>
          <a:bodyPr/>
          <a:lstStyle/>
          <a:p>
            <a:r>
              <a:rPr lang="en-US"/>
              <a:t>5</a:t>
            </a:r>
          </a:p>
        </p:txBody>
      </p:sp>
      <p:sp>
        <p:nvSpPr>
          <p:cNvPr id="15" name="Slide Number Placeholder 14"/>
          <p:cNvSpPr>
            <a:spLocks noGrp="1"/>
          </p:cNvSpPr>
          <p:nvPr>
            <p:ph type="sldNum" sz="quarter" idx="12"/>
          </p:nvPr>
        </p:nvSpPr>
        <p:spPr/>
        <p:txBody>
          <a:bodyPr/>
          <a:lstStyle/>
          <a:p>
            <a:fld id="{23A0628E-C12F-4F8C-9895-BCD5E30100D3}" type="slidenum">
              <a:rPr lang="en-US" smtClean="0"/>
              <a:pPr/>
              <a:t>‹#›</a:t>
            </a:fld>
            <a:endParaRPr lang="en-US"/>
          </a:p>
        </p:txBody>
      </p:sp>
    </p:spTree>
    <p:extLst>
      <p:ext uri="{BB962C8B-B14F-4D97-AF65-F5344CB8AC3E}">
        <p14:creationId xmlns:p14="http://schemas.microsoft.com/office/powerpoint/2010/main" val="24146884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97C563F-F332-EA44-BA17-0213A0E52F0F}"/>
              </a:ext>
            </a:extLst>
          </p:cNvPr>
          <p:cNvPicPr>
            <a:picLocks noChangeAspect="1"/>
          </p:cNvPicPr>
          <p:nvPr/>
        </p:nvPicPr>
        <p:blipFill>
          <a:blip r:embed="rId2" cstate="screen">
            <a:lum bright="70000" contrast="-70000"/>
            <a:extLst>
              <a:ext uri="{28A0092B-C50C-407E-A947-70E740481C1C}">
                <a14:useLocalDpi xmlns:a14="http://schemas.microsoft.com/office/drawing/2010/main"/>
              </a:ext>
            </a:extLst>
          </a:blip>
          <a:stretch>
            <a:fillRect/>
          </a:stretch>
        </p:blipFill>
        <p:spPr>
          <a:xfrm>
            <a:off x="6354677" y="4772130"/>
            <a:ext cx="2783297" cy="2087473"/>
          </a:xfrm>
          <a:prstGeom prst="rect">
            <a:avLst/>
          </a:prstGeom>
        </p:spPr>
      </p:pic>
      <p:pic>
        <p:nvPicPr>
          <p:cNvPr id="8" name="Picture 7">
            <a:extLst>
              <a:ext uri="{FF2B5EF4-FFF2-40B4-BE49-F238E27FC236}">
                <a16:creationId xmlns:a16="http://schemas.microsoft.com/office/drawing/2014/main" id="{64E9BD97-D877-9846-9EDB-0D81C54655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4132" y="5282097"/>
            <a:ext cx="3645124" cy="1093536"/>
          </a:xfrm>
          <a:prstGeom prst="rect">
            <a:avLst/>
          </a:prstGeom>
        </p:spPr>
      </p:pic>
      <p:pic>
        <p:nvPicPr>
          <p:cNvPr id="18" name="Picture 12">
            <a:extLst>
              <a:ext uri="{FF2B5EF4-FFF2-40B4-BE49-F238E27FC236}">
                <a16:creationId xmlns:a16="http://schemas.microsoft.com/office/drawing/2014/main" id="{2A59A4ED-96E8-0744-9B80-3FF15A4AFA4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408" y="-15697"/>
            <a:ext cx="6528624" cy="6873697"/>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a:xfrm>
            <a:off x="0" y="6637625"/>
            <a:ext cx="2057400" cy="220377"/>
          </a:xfrm>
        </p:spPr>
        <p:txBody>
          <a:bodyPr/>
          <a:lstStyle>
            <a:lvl1pPr>
              <a:defRPr sz="675">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endParaRPr lang="en-US" dirty="0"/>
          </a:p>
        </p:txBody>
      </p:sp>
      <p:sp>
        <p:nvSpPr>
          <p:cNvPr id="5" name="Footer Placeholder 4"/>
          <p:cNvSpPr>
            <a:spLocks noGrp="1"/>
          </p:cNvSpPr>
          <p:nvPr>
            <p:ph type="ftr" sz="quarter" idx="11"/>
          </p:nvPr>
        </p:nvSpPr>
        <p:spPr>
          <a:xfrm>
            <a:off x="0" y="6637625"/>
            <a:ext cx="5486400" cy="220377"/>
          </a:xfrm>
        </p:spPr>
        <p:txBody>
          <a:bodyPr/>
          <a:lstStyle>
            <a:lvl1pPr algn="l">
              <a:defRPr sz="675">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GB"/>
              <a:t>IAEA Nuclear Data Section</a:t>
            </a:r>
            <a:endParaRPr lang="en-US" dirty="0"/>
          </a:p>
        </p:txBody>
      </p:sp>
      <p:sp>
        <p:nvSpPr>
          <p:cNvPr id="6" name="Slide Number Placeholder 5"/>
          <p:cNvSpPr>
            <a:spLocks noGrp="1"/>
          </p:cNvSpPr>
          <p:nvPr>
            <p:ph type="sldNum" sz="quarter" idx="12"/>
          </p:nvPr>
        </p:nvSpPr>
        <p:spPr>
          <a:xfrm>
            <a:off x="7080573" y="6637625"/>
            <a:ext cx="2057400" cy="220377"/>
          </a:xfrm>
        </p:spPr>
        <p:txBody>
          <a:bodyPr/>
          <a:lstStyle>
            <a:lvl1pPr>
              <a:defRPr sz="675">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23A0628E-C12F-4F8C-9895-BCD5E30100D3}" type="slidenum">
              <a:rPr lang="en-US" smtClean="0"/>
              <a:pPr/>
              <a:t>‹#›</a:t>
            </a:fld>
            <a:endParaRPr lang="en-US" dirty="0"/>
          </a:p>
        </p:txBody>
      </p:sp>
      <p:pic>
        <p:nvPicPr>
          <p:cNvPr id="1026" name="Picture 2">
            <a:extLst>
              <a:ext uri="{FF2B5EF4-FFF2-40B4-BE49-F238E27FC236}">
                <a16:creationId xmlns:a16="http://schemas.microsoft.com/office/drawing/2014/main" id="{44F6135E-8D3D-2A47-8419-FB952238342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54677" y="419685"/>
            <a:ext cx="416609" cy="4166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51F460E-BD06-E049-BB94-D3BC25B7D7A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354677" y="936549"/>
            <a:ext cx="416609" cy="4166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0585D81-990C-1849-BB09-AAB699142B6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361252" y="1453413"/>
            <a:ext cx="416609" cy="4166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3B82E58-E9E5-A44F-8FD4-D3C35FC5924C}"/>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361252" y="1970277"/>
            <a:ext cx="416609" cy="41660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65E7F9E-8762-F846-A66F-240A0049A997}"/>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361252" y="2487141"/>
            <a:ext cx="416609" cy="41660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478A54B-F18D-F547-A974-2BA77D682D0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61252" y="3004005"/>
            <a:ext cx="416609" cy="41660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1AC26520-1B53-D54C-BB3F-6A397343B1F0}"/>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361252" y="3520871"/>
            <a:ext cx="416609" cy="4166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98898" y="1756438"/>
            <a:ext cx="6320319" cy="1753527"/>
          </a:xfrm>
        </p:spPr>
        <p:txBody>
          <a:bodyPr anchor="b">
            <a:normAutofit/>
          </a:bodyPr>
          <a:lstStyle>
            <a:lvl1pPr algn="ctr">
              <a:defRPr sz="3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GB"/>
              <a:t>Click to edit Master title style</a:t>
            </a:r>
            <a:endParaRPr lang="en-US" dirty="0"/>
          </a:p>
        </p:txBody>
      </p:sp>
      <p:pic>
        <p:nvPicPr>
          <p:cNvPr id="3074" name="Picture 2">
            <a:extLst>
              <a:ext uri="{FF2B5EF4-FFF2-40B4-BE49-F238E27FC236}">
                <a16:creationId xmlns:a16="http://schemas.microsoft.com/office/drawing/2014/main" id="{01A81C81-A199-FC42-9A33-120995D464E5}"/>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94129" y="5162019"/>
            <a:ext cx="3645119" cy="1093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4866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97C563F-F332-EA44-BA17-0213A0E52F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54675" y="4772129"/>
            <a:ext cx="2783297" cy="2087473"/>
          </a:xfrm>
          <a:prstGeom prst="rect">
            <a:avLst/>
          </a:prstGeom>
        </p:spPr>
      </p:pic>
      <p:pic>
        <p:nvPicPr>
          <p:cNvPr id="7" name="Picture 2">
            <a:extLst>
              <a:ext uri="{FF2B5EF4-FFF2-40B4-BE49-F238E27FC236}">
                <a16:creationId xmlns:a16="http://schemas.microsoft.com/office/drawing/2014/main" id="{10A1DEFE-EB90-AE48-AC24-7B89DC61185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27" y="0"/>
            <a:ext cx="6565812" cy="6858000"/>
          </a:xfrm>
          <a:prstGeom prst="rect">
            <a:avLst/>
          </a:prstGeom>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251520" y="5782429"/>
            <a:ext cx="6206430" cy="437398"/>
          </a:xfrm>
        </p:spPr>
        <p:txBody>
          <a:bodyPr/>
          <a:lstStyle>
            <a:lvl1pPr marL="0" indent="0" algn="l">
              <a:buNone/>
              <a:defRPr sz="24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0" y="6637623"/>
            <a:ext cx="2057400" cy="220377"/>
          </a:xfrm>
        </p:spPr>
        <p:txBody>
          <a:bodyPr/>
          <a:lstStyle>
            <a:lvl1pPr>
              <a:defRPr sz="9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endParaRPr lang="en-AT"/>
          </a:p>
        </p:txBody>
      </p:sp>
      <p:sp>
        <p:nvSpPr>
          <p:cNvPr id="5" name="Footer Placeholder 4"/>
          <p:cNvSpPr>
            <a:spLocks noGrp="1"/>
          </p:cNvSpPr>
          <p:nvPr>
            <p:ph type="ftr" sz="quarter" idx="11"/>
          </p:nvPr>
        </p:nvSpPr>
        <p:spPr>
          <a:xfrm>
            <a:off x="2400300" y="6637623"/>
            <a:ext cx="3086100" cy="220377"/>
          </a:xfrm>
        </p:spPr>
        <p:txBody>
          <a:bodyPr/>
          <a:lstStyle>
            <a:lvl1pPr>
              <a:defRPr sz="9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GB"/>
              <a:t>IAEA Nuclear Data Section 2024 - MBDAV</a:t>
            </a:r>
            <a:endParaRPr lang="en-AT"/>
          </a:p>
        </p:txBody>
      </p:sp>
      <p:sp>
        <p:nvSpPr>
          <p:cNvPr id="6" name="Slide Number Placeholder 5"/>
          <p:cNvSpPr>
            <a:spLocks noGrp="1"/>
          </p:cNvSpPr>
          <p:nvPr>
            <p:ph type="sldNum" sz="quarter" idx="12"/>
          </p:nvPr>
        </p:nvSpPr>
        <p:spPr>
          <a:xfrm>
            <a:off x="7080573" y="6637623"/>
            <a:ext cx="2057400" cy="220377"/>
          </a:xfrm>
        </p:spPr>
        <p:txBody>
          <a:bodyPr/>
          <a:lstStyle>
            <a:lvl1pPr>
              <a:defRPr sz="9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E1DCAF28-E2AF-B041-8C3A-E265050B7BAE}" type="slidenum">
              <a:rPr lang="en-AT" smtClean="0"/>
              <a:pPr/>
              <a:t>‹#›</a:t>
            </a:fld>
            <a:endParaRPr lang="en-AT"/>
          </a:p>
        </p:txBody>
      </p:sp>
      <p:cxnSp>
        <p:nvCxnSpPr>
          <p:cNvPr id="10" name="Straight Connector 9">
            <a:extLst>
              <a:ext uri="{FF2B5EF4-FFF2-40B4-BE49-F238E27FC236}">
                <a16:creationId xmlns:a16="http://schemas.microsoft.com/office/drawing/2014/main" id="{22DD8D53-9847-914F-BF62-A2A97DD2D445}"/>
              </a:ext>
            </a:extLst>
          </p:cNvPr>
          <p:cNvCxnSpPr>
            <a:cxnSpLocks/>
          </p:cNvCxnSpPr>
          <p:nvPr/>
        </p:nvCxnSpPr>
        <p:spPr>
          <a:xfrm>
            <a:off x="251520" y="6170559"/>
            <a:ext cx="632031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44F6135E-8D3D-2A47-8419-FB952238342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54675" y="419684"/>
            <a:ext cx="416609" cy="4166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51F460E-BD06-E049-BB94-D3BC25B7D7A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4675" y="936548"/>
            <a:ext cx="416609" cy="4166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0585D81-990C-1849-BB09-AAB699142B6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61250" y="1453412"/>
            <a:ext cx="416609" cy="4166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3B82E58-E9E5-A44F-8FD4-D3C35FC5924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361250" y="1970276"/>
            <a:ext cx="416609" cy="41660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65E7F9E-8762-F846-A66F-240A0049A99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361250" y="2487140"/>
            <a:ext cx="416609" cy="41660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478A54B-F18D-F547-A974-2BA77D682D0C}"/>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361250" y="3004004"/>
            <a:ext cx="416609" cy="41660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1AC26520-1B53-D54C-BB3F-6A397343B1F0}"/>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361250" y="3520870"/>
            <a:ext cx="416609" cy="4166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98896" y="1756437"/>
            <a:ext cx="6320319" cy="1753526"/>
          </a:xfrm>
        </p:spPr>
        <p:txBody>
          <a:bodyPr anchor="b">
            <a:normAutofit/>
          </a:bodyPr>
          <a:lstStyle>
            <a:lvl1pPr algn="ctr">
              <a:defRPr sz="44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GB"/>
              <a:t>Click to edit Master title style</a:t>
            </a:r>
            <a:endParaRPr lang="en-US" dirty="0"/>
          </a:p>
        </p:txBody>
      </p:sp>
      <p:pic>
        <p:nvPicPr>
          <p:cNvPr id="18" name="Picture 17">
            <a:extLst>
              <a:ext uri="{FF2B5EF4-FFF2-40B4-BE49-F238E27FC236}">
                <a16:creationId xmlns:a16="http://schemas.microsoft.com/office/drawing/2014/main" id="{FBDCE2DF-F645-9C4B-81A4-284C5D77F54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323528" y="230872"/>
            <a:ext cx="2555776" cy="766732"/>
          </a:xfrm>
          <a:prstGeom prst="rect">
            <a:avLst/>
          </a:prstGeom>
        </p:spPr>
      </p:pic>
    </p:spTree>
    <p:extLst>
      <p:ext uri="{BB962C8B-B14F-4D97-AF65-F5344CB8AC3E}">
        <p14:creationId xmlns:p14="http://schemas.microsoft.com/office/powerpoint/2010/main" val="13843010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8256"/>
            <a:ext cx="7886700" cy="520008"/>
          </a:xfrm>
        </p:spPr>
        <p:txBody>
          <a:bodyPr>
            <a:normAutofit/>
          </a:bodyPr>
          <a:lstStyle>
            <a:lvl1pPr>
              <a:defRPr sz="2800">
                <a:latin typeface="Calibri" panose="020F0502020204030204" pitchFamily="34" charset="0"/>
                <a:ea typeface="Helvetica Neue" panose="02000503000000020004" pitchFamily="2" charset="0"/>
                <a:cs typeface="Calibri" panose="020F0502020204030204" pitchFamily="34" charset="0"/>
              </a:defRPr>
            </a:lvl1pPr>
          </a:lstStyle>
          <a:p>
            <a:r>
              <a:rPr lang="en-GB" dirty="0"/>
              <a:t>Click to edit Master title style</a:t>
            </a:r>
            <a:endParaRPr lang="en-US" dirty="0"/>
          </a:p>
        </p:txBody>
      </p:sp>
      <p:sp>
        <p:nvSpPr>
          <p:cNvPr id="3" name="Content Placeholder 2"/>
          <p:cNvSpPr>
            <a:spLocks noGrp="1"/>
          </p:cNvSpPr>
          <p:nvPr>
            <p:ph idx="1"/>
          </p:nvPr>
        </p:nvSpPr>
        <p:spPr>
          <a:xfrm>
            <a:off x="223666" y="687423"/>
            <a:ext cx="8801922" cy="5877906"/>
          </a:xfrm>
        </p:spPr>
        <p:txBody>
          <a:bodyPr>
            <a:normAutofit/>
          </a:bodyPr>
          <a:lstStyle>
            <a:lvl1pPr indent="-300600">
              <a:defRPr sz="2400">
                <a:latin typeface="+mn-lt"/>
                <a:ea typeface="Helvetica Neue" panose="02000503000000020004" pitchFamily="2" charset="0"/>
                <a:cs typeface="Helvetica Neue" panose="02000503000000020004" pitchFamily="2" charset="0"/>
              </a:defRPr>
            </a:lvl1pPr>
            <a:lvl2pPr indent="-300600">
              <a:defRPr sz="2000">
                <a:latin typeface="+mn-lt"/>
                <a:ea typeface="Helvetica Neue" panose="02000503000000020004" pitchFamily="2" charset="0"/>
                <a:cs typeface="Helvetica Neue" panose="02000503000000020004" pitchFamily="2" charset="0"/>
              </a:defRPr>
            </a:lvl2pPr>
            <a:lvl3pPr indent="-300600">
              <a:defRPr sz="1800">
                <a:latin typeface="+mn-lt"/>
                <a:ea typeface="Helvetica Neue" panose="02000503000000020004" pitchFamily="2" charset="0"/>
                <a:cs typeface="Helvetica Neue" panose="02000503000000020004" pitchFamily="2" charset="0"/>
              </a:defRPr>
            </a:lvl3pPr>
            <a:lvl4pPr indent="-300600">
              <a:defRPr sz="1600">
                <a:latin typeface="+mn-lt"/>
                <a:ea typeface="Helvetica Neue" panose="02000503000000020004" pitchFamily="2" charset="0"/>
                <a:cs typeface="Helvetica Neue" panose="02000503000000020004" pitchFamily="2" charset="0"/>
              </a:defRPr>
            </a:lvl4pPr>
            <a:lvl5pPr indent="-300600">
              <a:defRPr sz="1600">
                <a:latin typeface="+mn-lt"/>
                <a:ea typeface="Helvetica Neue" panose="02000503000000020004" pitchFamily="2" charset="0"/>
                <a:cs typeface="Helvetica Neue"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a:xfrm>
            <a:off x="5029200" y="6688053"/>
            <a:ext cx="2057400" cy="174324"/>
          </a:xfrm>
        </p:spPr>
        <p:txBody>
          <a:bodyPr/>
          <a:lstStyle>
            <a:lvl1pPr>
              <a:defRPr sz="800">
                <a:latin typeface="Helvetica Neue" panose="02000503000000020004" pitchFamily="2" charset="0"/>
                <a:ea typeface="Helvetica Neue" panose="02000503000000020004" pitchFamily="2" charset="0"/>
                <a:cs typeface="Helvetica Neue" panose="02000503000000020004" pitchFamily="2" charset="0"/>
              </a:defRPr>
            </a:lvl1pPr>
          </a:lstStyle>
          <a:p>
            <a:endParaRPr lang="en-US" dirty="0"/>
          </a:p>
        </p:txBody>
      </p:sp>
      <p:sp>
        <p:nvSpPr>
          <p:cNvPr id="5" name="Footer Placeholder 4"/>
          <p:cNvSpPr>
            <a:spLocks noGrp="1"/>
          </p:cNvSpPr>
          <p:nvPr>
            <p:ph type="ftr" sz="quarter" idx="11"/>
          </p:nvPr>
        </p:nvSpPr>
        <p:spPr>
          <a:xfrm>
            <a:off x="0" y="6680387"/>
            <a:ext cx="4664098" cy="174324"/>
          </a:xfrm>
        </p:spPr>
        <p:txBody>
          <a:bodyPr/>
          <a:lstStyle>
            <a:lvl1pPr algn="l">
              <a:defRPr sz="800">
                <a:latin typeface="Helvetica Neue" panose="02000503000000020004" pitchFamily="2" charset="0"/>
                <a:ea typeface="Helvetica Neue" panose="02000503000000020004" pitchFamily="2" charset="0"/>
                <a:cs typeface="Helvetica Neue" panose="02000503000000020004" pitchFamily="2" charset="0"/>
              </a:defRPr>
            </a:lvl1pPr>
          </a:lstStyle>
          <a:p>
            <a:r>
              <a:rPr lang="en-GB"/>
              <a:t>IAEA Nuclear Data Section 2024 - MBDAV</a:t>
            </a:r>
            <a:endParaRPr lang="en-US" dirty="0"/>
          </a:p>
        </p:txBody>
      </p:sp>
      <p:sp>
        <p:nvSpPr>
          <p:cNvPr id="6" name="Slide Number Placeholder 5"/>
          <p:cNvSpPr>
            <a:spLocks noGrp="1"/>
          </p:cNvSpPr>
          <p:nvPr>
            <p:ph type="sldNum" sz="quarter" idx="12"/>
          </p:nvPr>
        </p:nvSpPr>
        <p:spPr>
          <a:xfrm>
            <a:off x="7086600" y="6683676"/>
            <a:ext cx="2057400" cy="174324"/>
          </a:xfrm>
        </p:spPr>
        <p:txBody>
          <a:bodyPr/>
          <a:lstStyle>
            <a:lvl1pPr>
              <a:defRPr sz="800">
                <a:latin typeface="Helvetica Neue" panose="02000503000000020004" pitchFamily="2" charset="0"/>
                <a:ea typeface="Helvetica Neue" panose="02000503000000020004" pitchFamily="2" charset="0"/>
                <a:cs typeface="Helvetica Neue" panose="02000503000000020004" pitchFamily="2" charset="0"/>
              </a:defRPr>
            </a:lvl1pPr>
          </a:lstStyle>
          <a:p>
            <a:fld id="{23A0628E-C12F-4F8C-9895-BCD5E30100D3}" type="slidenum">
              <a:rPr lang="en-US" smtClean="0"/>
              <a:pPr/>
              <a:t>‹#›</a:t>
            </a:fld>
            <a:endParaRPr lang="en-US" dirty="0"/>
          </a:p>
        </p:txBody>
      </p:sp>
      <p:cxnSp>
        <p:nvCxnSpPr>
          <p:cNvPr id="7" name="Straight Connector 6">
            <a:extLst>
              <a:ext uri="{FF2B5EF4-FFF2-40B4-BE49-F238E27FC236}">
                <a16:creationId xmlns:a16="http://schemas.microsoft.com/office/drawing/2014/main" id="{91F7C99C-3CBA-8543-9FC7-E61519FB70AD}"/>
              </a:ext>
            </a:extLst>
          </p:cNvPr>
          <p:cNvCxnSpPr>
            <a:cxnSpLocks/>
          </p:cNvCxnSpPr>
          <p:nvPr/>
        </p:nvCxnSpPr>
        <p:spPr>
          <a:xfrm>
            <a:off x="0" y="587998"/>
            <a:ext cx="7886700" cy="0"/>
          </a:xfrm>
          <a:prstGeom prst="line">
            <a:avLst/>
          </a:prstGeom>
          <a:ln w="9525">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FF6339DC-ECC2-E049-B068-2982713D6F1D}"/>
              </a:ext>
            </a:extLst>
          </p:cNvPr>
          <p:cNvCxnSpPr>
            <a:cxnSpLocks/>
          </p:cNvCxnSpPr>
          <p:nvPr/>
        </p:nvCxnSpPr>
        <p:spPr>
          <a:xfrm>
            <a:off x="0" y="6680387"/>
            <a:ext cx="9144000" cy="4377"/>
          </a:xfrm>
          <a:prstGeom prst="line">
            <a:avLst/>
          </a:prstGeom>
          <a:ln w="9525">
            <a:solidFill>
              <a:schemeClr val="bg1">
                <a:lumMod val="6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4555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97C563F-F332-EA44-BA17-0213A0E52F0F}"/>
              </a:ext>
            </a:extLst>
          </p:cNvPr>
          <p:cNvPicPr>
            <a:picLocks noChangeAspect="1"/>
          </p:cNvPicPr>
          <p:nvPr/>
        </p:nvPicPr>
        <p:blipFill>
          <a:blip r:embed="rId2" cstate="screen">
            <a:lum bright="70000" contrast="-70000"/>
            <a:extLst>
              <a:ext uri="{28A0092B-C50C-407E-A947-70E740481C1C}">
                <a14:useLocalDpi xmlns:a14="http://schemas.microsoft.com/office/drawing/2010/main"/>
              </a:ext>
            </a:extLst>
          </a:blip>
          <a:stretch>
            <a:fillRect/>
          </a:stretch>
        </p:blipFill>
        <p:spPr>
          <a:xfrm>
            <a:off x="6354675" y="4772129"/>
            <a:ext cx="2783297" cy="2087473"/>
          </a:xfrm>
          <a:prstGeom prst="rect">
            <a:avLst/>
          </a:prstGeom>
        </p:spPr>
      </p:pic>
      <p:pic>
        <p:nvPicPr>
          <p:cNvPr id="8" name="Picture 7">
            <a:extLst>
              <a:ext uri="{FF2B5EF4-FFF2-40B4-BE49-F238E27FC236}">
                <a16:creationId xmlns:a16="http://schemas.microsoft.com/office/drawing/2014/main" id="{64E9BD97-D877-9846-9EDB-0D81C54655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4132" y="5282097"/>
            <a:ext cx="3645124" cy="1093536"/>
          </a:xfrm>
          <a:prstGeom prst="rect">
            <a:avLst/>
          </a:prstGeom>
        </p:spPr>
      </p:pic>
      <p:pic>
        <p:nvPicPr>
          <p:cNvPr id="18" name="Picture 12">
            <a:extLst>
              <a:ext uri="{FF2B5EF4-FFF2-40B4-BE49-F238E27FC236}">
                <a16:creationId xmlns:a16="http://schemas.microsoft.com/office/drawing/2014/main" id="{2A59A4ED-96E8-0744-9B80-3FF15A4AFA4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408" y="-15697"/>
            <a:ext cx="6528624" cy="6873697"/>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a:xfrm>
            <a:off x="0" y="6637623"/>
            <a:ext cx="2057400" cy="220377"/>
          </a:xfrm>
        </p:spPr>
        <p:txBody>
          <a:bodyPr/>
          <a:lstStyle>
            <a:lvl1pPr>
              <a:defRPr sz="9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endParaRPr lang="en-US" dirty="0"/>
          </a:p>
        </p:txBody>
      </p:sp>
      <p:sp>
        <p:nvSpPr>
          <p:cNvPr id="5" name="Footer Placeholder 4"/>
          <p:cNvSpPr>
            <a:spLocks noGrp="1"/>
          </p:cNvSpPr>
          <p:nvPr>
            <p:ph type="ftr" sz="quarter" idx="11"/>
          </p:nvPr>
        </p:nvSpPr>
        <p:spPr>
          <a:xfrm>
            <a:off x="0" y="6637623"/>
            <a:ext cx="5486400" cy="220377"/>
          </a:xfrm>
        </p:spPr>
        <p:txBody>
          <a:bodyPr/>
          <a:lstStyle>
            <a:lvl1pPr algn="l">
              <a:defRPr sz="9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GB"/>
              <a:t>IAEA Nuclear Data Section 2024 - MBDAV</a:t>
            </a:r>
            <a:endParaRPr lang="en-US" dirty="0"/>
          </a:p>
        </p:txBody>
      </p:sp>
      <p:sp>
        <p:nvSpPr>
          <p:cNvPr id="6" name="Slide Number Placeholder 5"/>
          <p:cNvSpPr>
            <a:spLocks noGrp="1"/>
          </p:cNvSpPr>
          <p:nvPr>
            <p:ph type="sldNum" sz="quarter" idx="12"/>
          </p:nvPr>
        </p:nvSpPr>
        <p:spPr>
          <a:xfrm>
            <a:off x="7080573" y="6637623"/>
            <a:ext cx="2057400" cy="220377"/>
          </a:xfrm>
        </p:spPr>
        <p:txBody>
          <a:bodyPr/>
          <a:lstStyle>
            <a:lvl1pPr>
              <a:defRPr sz="9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23A0628E-C12F-4F8C-9895-BCD5E30100D3}" type="slidenum">
              <a:rPr lang="en-US" smtClean="0"/>
              <a:pPr/>
              <a:t>‹#›</a:t>
            </a:fld>
            <a:endParaRPr lang="en-US" dirty="0"/>
          </a:p>
        </p:txBody>
      </p:sp>
      <p:pic>
        <p:nvPicPr>
          <p:cNvPr id="1026" name="Picture 2">
            <a:extLst>
              <a:ext uri="{FF2B5EF4-FFF2-40B4-BE49-F238E27FC236}">
                <a16:creationId xmlns:a16="http://schemas.microsoft.com/office/drawing/2014/main" id="{44F6135E-8D3D-2A47-8419-FB952238342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54675" y="419684"/>
            <a:ext cx="416609" cy="4166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51F460E-BD06-E049-BB94-D3BC25B7D7A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354675" y="936548"/>
            <a:ext cx="416609" cy="4166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0585D81-990C-1849-BB09-AAB699142B6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361250" y="1453412"/>
            <a:ext cx="416609" cy="4166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3B82E58-E9E5-A44F-8FD4-D3C35FC5924C}"/>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361250" y="1970276"/>
            <a:ext cx="416609" cy="41660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65E7F9E-8762-F846-A66F-240A0049A997}"/>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361250" y="2487140"/>
            <a:ext cx="416609" cy="41660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478A54B-F18D-F547-A974-2BA77D682D0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61250" y="3004004"/>
            <a:ext cx="416609" cy="41660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1AC26520-1B53-D54C-BB3F-6A397343B1F0}"/>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361250" y="3520870"/>
            <a:ext cx="416609" cy="4166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98896" y="1756437"/>
            <a:ext cx="6320319" cy="1753526"/>
          </a:xfrm>
        </p:spPr>
        <p:txBody>
          <a:bodyPr anchor="b">
            <a:normAutofit/>
          </a:bodyPr>
          <a:lstStyle>
            <a:lvl1pPr algn="ctr">
              <a:defRPr sz="44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GB"/>
              <a:t>Click to edit Master title style</a:t>
            </a:r>
            <a:endParaRPr lang="en-US" dirty="0"/>
          </a:p>
        </p:txBody>
      </p:sp>
      <p:pic>
        <p:nvPicPr>
          <p:cNvPr id="3074" name="Picture 2">
            <a:extLst>
              <a:ext uri="{FF2B5EF4-FFF2-40B4-BE49-F238E27FC236}">
                <a16:creationId xmlns:a16="http://schemas.microsoft.com/office/drawing/2014/main" id="{01A81C81-A199-FC42-9A33-120995D464E5}"/>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94127" y="5162018"/>
            <a:ext cx="3645119" cy="1093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472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97C563F-F332-EA44-BA17-0213A0E52F0F}"/>
              </a:ext>
            </a:extLst>
          </p:cNvPr>
          <p:cNvPicPr>
            <a:picLocks noChangeAspect="1"/>
          </p:cNvPicPr>
          <p:nvPr/>
        </p:nvPicPr>
        <p:blipFill>
          <a:blip r:embed="rId2" cstate="screen">
            <a:lum bright="70000" contrast="-70000"/>
            <a:extLst>
              <a:ext uri="{28A0092B-C50C-407E-A947-70E740481C1C}">
                <a14:useLocalDpi xmlns:a14="http://schemas.microsoft.com/office/drawing/2010/main"/>
              </a:ext>
            </a:extLst>
          </a:blip>
          <a:stretch>
            <a:fillRect/>
          </a:stretch>
        </p:blipFill>
        <p:spPr>
          <a:xfrm>
            <a:off x="6354675" y="4772129"/>
            <a:ext cx="2783297" cy="2087473"/>
          </a:xfrm>
          <a:prstGeom prst="rect">
            <a:avLst/>
          </a:prstGeom>
        </p:spPr>
      </p:pic>
      <p:pic>
        <p:nvPicPr>
          <p:cNvPr id="8" name="Picture 7">
            <a:extLst>
              <a:ext uri="{FF2B5EF4-FFF2-40B4-BE49-F238E27FC236}">
                <a16:creationId xmlns:a16="http://schemas.microsoft.com/office/drawing/2014/main" id="{64E9BD97-D877-9846-9EDB-0D81C54655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4132" y="5282097"/>
            <a:ext cx="3645124" cy="1093536"/>
          </a:xfrm>
          <a:prstGeom prst="rect">
            <a:avLst/>
          </a:prstGeom>
        </p:spPr>
      </p:pic>
      <p:pic>
        <p:nvPicPr>
          <p:cNvPr id="18" name="Picture 12">
            <a:extLst>
              <a:ext uri="{FF2B5EF4-FFF2-40B4-BE49-F238E27FC236}">
                <a16:creationId xmlns:a16="http://schemas.microsoft.com/office/drawing/2014/main" id="{2A59A4ED-96E8-0744-9B80-3FF15A4AFA4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408" y="-15697"/>
            <a:ext cx="6528624" cy="6873697"/>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a:xfrm>
            <a:off x="0" y="6637623"/>
            <a:ext cx="2057400" cy="220377"/>
          </a:xfrm>
        </p:spPr>
        <p:txBody>
          <a:bodyPr/>
          <a:lstStyle>
            <a:lvl1pPr>
              <a:defRPr sz="9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endParaRPr lang="en-US" dirty="0"/>
          </a:p>
        </p:txBody>
      </p:sp>
      <p:sp>
        <p:nvSpPr>
          <p:cNvPr id="5" name="Footer Placeholder 4"/>
          <p:cNvSpPr>
            <a:spLocks noGrp="1"/>
          </p:cNvSpPr>
          <p:nvPr>
            <p:ph type="ftr" sz="quarter" idx="11"/>
          </p:nvPr>
        </p:nvSpPr>
        <p:spPr>
          <a:xfrm>
            <a:off x="0" y="6637623"/>
            <a:ext cx="5486400" cy="220377"/>
          </a:xfrm>
        </p:spPr>
        <p:txBody>
          <a:bodyPr/>
          <a:lstStyle>
            <a:lvl1pPr algn="l">
              <a:defRPr sz="9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GB"/>
              <a:t>IAEA Nuclear Data Section</a:t>
            </a:r>
            <a:endParaRPr lang="en-US" dirty="0"/>
          </a:p>
        </p:txBody>
      </p:sp>
      <p:sp>
        <p:nvSpPr>
          <p:cNvPr id="6" name="Slide Number Placeholder 5"/>
          <p:cNvSpPr>
            <a:spLocks noGrp="1"/>
          </p:cNvSpPr>
          <p:nvPr>
            <p:ph type="sldNum" sz="quarter" idx="12"/>
          </p:nvPr>
        </p:nvSpPr>
        <p:spPr>
          <a:xfrm>
            <a:off x="7080573" y="6637623"/>
            <a:ext cx="2057400" cy="220377"/>
          </a:xfrm>
        </p:spPr>
        <p:txBody>
          <a:bodyPr/>
          <a:lstStyle>
            <a:lvl1pPr>
              <a:defRPr sz="9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23A0628E-C12F-4F8C-9895-BCD5E30100D3}" type="slidenum">
              <a:rPr lang="en-US" smtClean="0"/>
              <a:pPr/>
              <a:t>‹#›</a:t>
            </a:fld>
            <a:endParaRPr lang="en-US" dirty="0"/>
          </a:p>
        </p:txBody>
      </p:sp>
      <p:pic>
        <p:nvPicPr>
          <p:cNvPr id="1026" name="Picture 2">
            <a:extLst>
              <a:ext uri="{FF2B5EF4-FFF2-40B4-BE49-F238E27FC236}">
                <a16:creationId xmlns:a16="http://schemas.microsoft.com/office/drawing/2014/main" id="{44F6135E-8D3D-2A47-8419-FB952238342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54675" y="419684"/>
            <a:ext cx="416609" cy="4166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51F460E-BD06-E049-BB94-D3BC25B7D7A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354675" y="936548"/>
            <a:ext cx="416609" cy="4166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0585D81-990C-1849-BB09-AAB699142B6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361250" y="1453412"/>
            <a:ext cx="416609" cy="4166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3B82E58-E9E5-A44F-8FD4-D3C35FC5924C}"/>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361250" y="1970276"/>
            <a:ext cx="416609" cy="41660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65E7F9E-8762-F846-A66F-240A0049A997}"/>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361250" y="2487140"/>
            <a:ext cx="416609" cy="41660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478A54B-F18D-F547-A974-2BA77D682D0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61250" y="3004004"/>
            <a:ext cx="416609" cy="41660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1AC26520-1B53-D54C-BB3F-6A397343B1F0}"/>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361250" y="3520870"/>
            <a:ext cx="416609" cy="4166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98896" y="1756437"/>
            <a:ext cx="6320319" cy="1753526"/>
          </a:xfrm>
        </p:spPr>
        <p:txBody>
          <a:bodyPr anchor="b">
            <a:normAutofit/>
          </a:bodyPr>
          <a:lstStyle>
            <a:lvl1pPr algn="ctr">
              <a:defRPr sz="44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GB"/>
              <a:t>Click to edit Master title style</a:t>
            </a:r>
            <a:endParaRPr lang="en-US" dirty="0"/>
          </a:p>
        </p:txBody>
      </p:sp>
      <p:pic>
        <p:nvPicPr>
          <p:cNvPr id="3074" name="Picture 2">
            <a:extLst>
              <a:ext uri="{FF2B5EF4-FFF2-40B4-BE49-F238E27FC236}">
                <a16:creationId xmlns:a16="http://schemas.microsoft.com/office/drawing/2014/main" id="{01A81C81-A199-FC42-9A33-120995D464E5}"/>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94127" y="5162018"/>
            <a:ext cx="3645119" cy="1093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6342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GB"/>
              <a:t>IAEA Nuclear Data Section 2024 - MBDAV</a:t>
            </a:r>
            <a:endParaRPr lang="en-US" dirty="0"/>
          </a:p>
        </p:txBody>
      </p:sp>
      <p:sp>
        <p:nvSpPr>
          <p:cNvPr id="6" name="Slide Number Placeholder 5"/>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25724175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GB"/>
              <a:t>IAEA Nuclear Data Section 2024 - MBDAV</a:t>
            </a:r>
            <a:endParaRPr lang="en-US" dirty="0"/>
          </a:p>
        </p:txBody>
      </p:sp>
      <p:sp>
        <p:nvSpPr>
          <p:cNvPr id="7" name="Slide Number Placeholder 6"/>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5115847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GB"/>
              <a:t>IAEA Nuclear Data Section 2024 - MBDAV</a:t>
            </a:r>
            <a:endParaRPr lang="en-US" dirty="0"/>
          </a:p>
        </p:txBody>
      </p:sp>
      <p:sp>
        <p:nvSpPr>
          <p:cNvPr id="9" name="Slide Number Placeholder 8"/>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32539579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GB"/>
              <a:t>IAEA Nuclear Data Section 2024 - MBDAV</a:t>
            </a:r>
            <a:endParaRPr lang="en-US" dirty="0"/>
          </a:p>
        </p:txBody>
      </p:sp>
      <p:sp>
        <p:nvSpPr>
          <p:cNvPr id="5" name="Slide Number Placeholder 4"/>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42170206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GB"/>
              <a:t>IAEA Nuclear Data Section 2024 - MBDAV</a:t>
            </a:r>
            <a:endParaRPr lang="en-US" dirty="0"/>
          </a:p>
        </p:txBody>
      </p:sp>
      <p:sp>
        <p:nvSpPr>
          <p:cNvPr id="4" name="Slide Number Placeholder 3"/>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258352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GB"/>
              <a:t>IAEA Nuclear Data Section 2024 - MBDAV</a:t>
            </a:r>
            <a:endParaRPr lang="en-US" dirty="0"/>
          </a:p>
        </p:txBody>
      </p:sp>
      <p:sp>
        <p:nvSpPr>
          <p:cNvPr id="7" name="Slide Number Placeholder 6"/>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3756814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GB"/>
              <a:t>IAEA Nuclear Data Section 2024 - MBDAV</a:t>
            </a:r>
            <a:endParaRPr lang="en-US" dirty="0"/>
          </a:p>
        </p:txBody>
      </p:sp>
      <p:sp>
        <p:nvSpPr>
          <p:cNvPr id="7" name="Slide Number Placeholder 6"/>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23273473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GB"/>
              <a:t>IAEA Nuclear Data Section 2024 - MBDAV</a:t>
            </a:r>
            <a:endParaRPr lang="en-US" dirty="0"/>
          </a:p>
        </p:txBody>
      </p:sp>
      <p:sp>
        <p:nvSpPr>
          <p:cNvPr id="6" name="Slide Number Placeholder 5"/>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3092108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GB"/>
              <a:t>IAEA Nuclear Data Section 2024 - MBDAV</a:t>
            </a:r>
            <a:endParaRPr lang="en-US" dirty="0"/>
          </a:p>
        </p:txBody>
      </p:sp>
      <p:sp>
        <p:nvSpPr>
          <p:cNvPr id="6" name="Slide Number Placeholder 5"/>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8589280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a:ln>
            <a:noFill/>
          </a:ln>
        </p:spPr>
      </p:pic>
      <p:sp>
        <p:nvSpPr>
          <p:cNvPr id="4" name="Title 1"/>
          <p:cNvSpPr>
            <a:spLocks noGrp="1"/>
          </p:cNvSpPr>
          <p:nvPr>
            <p:ph type="ctrTitle"/>
          </p:nvPr>
        </p:nvSpPr>
        <p:spPr>
          <a:xfrm>
            <a:off x="323527" y="1772816"/>
            <a:ext cx="8568953" cy="1080120"/>
          </a:xfrm>
        </p:spPr>
        <p:txBody>
          <a:bodyPr/>
          <a:lstStyle>
            <a:lvl1pPr algn="l">
              <a:defRPr>
                <a:solidFill>
                  <a:schemeClr val="tx2"/>
                </a:solidFill>
              </a:defRPr>
            </a:lvl1pPr>
          </a:lstStyle>
          <a:p>
            <a:r>
              <a:rPr lang="en-US" dirty="0"/>
              <a:t>Click to edit Master title style</a:t>
            </a:r>
            <a:endParaRPr lang="en-GB" dirty="0"/>
          </a:p>
        </p:txBody>
      </p:sp>
      <p:sp>
        <p:nvSpPr>
          <p:cNvPr id="5" name="Subtitle 2"/>
          <p:cNvSpPr>
            <a:spLocks noGrp="1"/>
          </p:cNvSpPr>
          <p:nvPr>
            <p:ph type="subTitle" idx="1"/>
          </p:nvPr>
        </p:nvSpPr>
        <p:spPr>
          <a:xfrm>
            <a:off x="323527" y="3573016"/>
            <a:ext cx="8568953" cy="1608584"/>
          </a:xfrm>
        </p:spPr>
        <p:txBody>
          <a:bodyPr>
            <a:normAutofit/>
          </a:bodyPr>
          <a:lstStyle>
            <a:lvl1pPr marL="0" indent="0" algn="l">
              <a:buNone/>
              <a:defRPr sz="2800" b="1">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3529" y="230872"/>
            <a:ext cx="2555773" cy="766732"/>
          </a:xfrm>
          <a:prstGeom prst="rect">
            <a:avLst/>
          </a:prstGeom>
        </p:spPr>
      </p:pic>
    </p:spTree>
    <p:extLst>
      <p:ext uri="{BB962C8B-B14F-4D97-AF65-F5344CB8AC3E}">
        <p14:creationId xmlns:p14="http://schemas.microsoft.com/office/powerpoint/2010/main" val="1177835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GB"/>
              <a:t>IAEA Nuclear Data Section</a:t>
            </a:r>
            <a:endParaRPr lang="en-US" dirty="0"/>
          </a:p>
        </p:txBody>
      </p:sp>
      <p:sp>
        <p:nvSpPr>
          <p:cNvPr id="6" name="Slide Number Placeholder 5"/>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36274843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1" name="Date Placeholder 10"/>
          <p:cNvSpPr>
            <a:spLocks noGrp="1"/>
          </p:cNvSpPr>
          <p:nvPr>
            <p:ph type="dt" sz="half" idx="10"/>
          </p:nvPr>
        </p:nvSpPr>
        <p:spPr/>
        <p:txBody>
          <a:bodyPr/>
          <a:lstStyle/>
          <a:p>
            <a:endParaRPr lang="en-US" dirty="0"/>
          </a:p>
        </p:txBody>
      </p:sp>
      <p:sp>
        <p:nvSpPr>
          <p:cNvPr id="12" name="Footer Placeholder 11"/>
          <p:cNvSpPr>
            <a:spLocks noGrp="1"/>
          </p:cNvSpPr>
          <p:nvPr>
            <p:ph type="ftr" sz="quarter" idx="11"/>
          </p:nvPr>
        </p:nvSpPr>
        <p:spPr/>
        <p:txBody>
          <a:bodyPr/>
          <a:lstStyle/>
          <a:p>
            <a:r>
              <a:rPr lang="en-GB"/>
              <a:t>IAEA Nuclear Data Section 2024 - MBDAV</a:t>
            </a:r>
            <a:endParaRPr lang="en-US" dirty="0"/>
          </a:p>
        </p:txBody>
      </p:sp>
      <p:sp>
        <p:nvSpPr>
          <p:cNvPr id="13" name="Slide Number Placeholder 12"/>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277759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GB"/>
              <a:t>IAEA Nuclear Data Section</a:t>
            </a:r>
            <a:endParaRPr lang="en-US" dirty="0"/>
          </a:p>
        </p:txBody>
      </p:sp>
      <p:sp>
        <p:nvSpPr>
          <p:cNvPr id="7" name="Slide Number Placeholder 6"/>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790421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GB"/>
              <a:t>IAEA Nuclear Data Section</a:t>
            </a:r>
            <a:endParaRPr lang="en-US" dirty="0"/>
          </a:p>
        </p:txBody>
      </p:sp>
      <p:sp>
        <p:nvSpPr>
          <p:cNvPr id="9" name="Slide Number Placeholder 8"/>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2112794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GB"/>
              <a:t>IAEA Nuclear Data Section</a:t>
            </a:r>
            <a:endParaRPr lang="en-US" dirty="0"/>
          </a:p>
        </p:txBody>
      </p:sp>
      <p:sp>
        <p:nvSpPr>
          <p:cNvPr id="5" name="Slide Number Placeholder 4"/>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065241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GB"/>
              <a:t>IAEA Nuclear Data Section</a:t>
            </a:r>
            <a:endParaRPr lang="en-US" dirty="0"/>
          </a:p>
        </p:txBody>
      </p:sp>
      <p:sp>
        <p:nvSpPr>
          <p:cNvPr id="4" name="Slide Number Placeholder 3"/>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2366598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GB"/>
              <a:t>IAEA Nuclear Data Section</a:t>
            </a:r>
            <a:endParaRPr lang="en-US" dirty="0"/>
          </a:p>
        </p:txBody>
      </p:sp>
      <p:sp>
        <p:nvSpPr>
          <p:cNvPr id="7" name="Slide Number Placeholder 6"/>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412508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1.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IAEA Nuclear Data Section</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A0628E-C12F-4F8C-9895-BCD5E30100D3}" type="slidenum">
              <a:rPr lang="en-US" smtClean="0"/>
              <a:pPr/>
              <a:t>‹#›</a:t>
            </a:fld>
            <a:endParaRPr lang="en-US" dirty="0"/>
          </a:p>
        </p:txBody>
      </p:sp>
      <p:pic>
        <p:nvPicPr>
          <p:cNvPr id="9" name="Picture 2" descr="\\iaea.org\Secretariat\MTCD\PublishingCurrent\2017\IAEA\17-42841_LOGO_IAEA_update\Design\Presentation_IAEA\IAEA_Logo_SHORT_vertical_white.png">
            <a:extLst>
              <a:ext uri="{FF2B5EF4-FFF2-40B4-BE49-F238E27FC236}">
                <a16:creationId xmlns:a16="http://schemas.microsoft.com/office/drawing/2014/main" id="{95685FF1-25A6-FF47-9E29-C072C0C489E8}"/>
              </a:ext>
            </a:extLst>
          </p:cNvPr>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8312031" y="180054"/>
            <a:ext cx="592928" cy="728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962615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59" r:id="rId13"/>
    <p:sldLayoutId id="2147483655" r:id="rId1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p:nvPr userDrawn="1"/>
        </p:nvSpPr>
        <p:spPr>
          <a:xfrm flipH="1" flipV="1">
            <a:off x="0" y="5301208"/>
            <a:ext cx="6372200" cy="1556792"/>
          </a:xfrm>
          <a:prstGeom prst="rect">
            <a:avLst/>
          </a:prstGeom>
          <a:gradFill flip="none" rotWithShape="1">
            <a:gsLst>
              <a:gs pos="48000">
                <a:schemeClr val="bg1"/>
              </a:gs>
              <a:gs pos="0">
                <a:schemeClr val="accent6"/>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 name="Rectangle 10"/>
          <p:cNvSpPr/>
          <p:nvPr userDrawn="1"/>
        </p:nvSpPr>
        <p:spPr>
          <a:xfrm>
            <a:off x="2" y="0"/>
            <a:ext cx="9143999" cy="2132856"/>
          </a:xfrm>
          <a:prstGeom prst="rect">
            <a:avLst/>
          </a:prstGeom>
          <a:gradFill flip="none" rotWithShape="1">
            <a:gsLst>
              <a:gs pos="56000">
                <a:schemeClr val="bg1"/>
              </a:gs>
              <a:gs pos="0">
                <a:schemeClr val="accent6"/>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Rectangle 5"/>
          <p:cNvSpPr>
            <a:spLocks noGrp="1" noChangeArrowheads="1"/>
          </p:cNvSpPr>
          <p:nvPr>
            <p:ph type="dt" sz="half" idx="2"/>
          </p:nvPr>
        </p:nvSpPr>
        <p:spPr bwMode="white">
          <a:xfrm>
            <a:off x="7524328" y="6482725"/>
            <a:ext cx="935460"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2"/>
                </a:solidFill>
                <a:latin typeface="+mn-lt"/>
              </a:defRPr>
            </a:lvl1pPr>
          </a:lstStyle>
          <a:p>
            <a:endParaRPr lang="en-US"/>
          </a:p>
        </p:txBody>
      </p:sp>
      <p:sp>
        <p:nvSpPr>
          <p:cNvPr id="9" name="Rectangle 6"/>
          <p:cNvSpPr>
            <a:spLocks noGrp="1" noChangeArrowheads="1"/>
          </p:cNvSpPr>
          <p:nvPr>
            <p:ph type="ftr" sz="quarter" idx="3"/>
          </p:nvPr>
        </p:nvSpPr>
        <p:spPr bwMode="white">
          <a:xfrm>
            <a:off x="5868146" y="6482725"/>
            <a:ext cx="161602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2"/>
                </a:solidFill>
                <a:latin typeface="+mn-lt"/>
              </a:defRPr>
            </a:lvl1pPr>
          </a:lstStyle>
          <a:p>
            <a:r>
              <a:rPr lang="en-US"/>
              <a:t>5</a:t>
            </a:r>
          </a:p>
        </p:txBody>
      </p:sp>
      <p:sp>
        <p:nvSpPr>
          <p:cNvPr id="10" name="Rectangle 7"/>
          <p:cNvSpPr>
            <a:spLocks noGrp="1" noChangeArrowheads="1"/>
          </p:cNvSpPr>
          <p:nvPr>
            <p:ph type="sldNum" sz="quarter" idx="4"/>
          </p:nvPr>
        </p:nvSpPr>
        <p:spPr bwMode="white">
          <a:xfrm>
            <a:off x="8472490" y="6482725"/>
            <a:ext cx="509587"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2"/>
                </a:solidFill>
                <a:latin typeface="+mn-lt"/>
              </a:defRPr>
            </a:lvl1pPr>
          </a:lstStyle>
          <a:p>
            <a:fld id="{23A0628E-C12F-4F8C-9895-BCD5E30100D3}" type="slidenum">
              <a:rPr lang="en-US" smtClean="0"/>
              <a:pPr/>
              <a:t>‹#›</a:t>
            </a:fld>
            <a:endParaRPr lang="en-US"/>
          </a:p>
        </p:txBody>
      </p:sp>
      <p:sp>
        <p:nvSpPr>
          <p:cNvPr id="2" name="Title Placeholder 1"/>
          <p:cNvSpPr>
            <a:spLocks noGrp="1"/>
          </p:cNvSpPr>
          <p:nvPr>
            <p:ph type="title"/>
          </p:nvPr>
        </p:nvSpPr>
        <p:spPr>
          <a:xfrm>
            <a:off x="251520" y="116632"/>
            <a:ext cx="6120680" cy="864096"/>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251520" y="1268761"/>
            <a:ext cx="8712968" cy="48574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26" name="Picture 2" descr="\\iaea.org\Secretariat\MTCD\PublishingCurrent\2017\IAEA\17-42841_LOGO_IAEA_update\Design\Presentation_IAEA\IAEA_Logo_SHORT_vertical_white.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388424" y="180055"/>
            <a:ext cx="445792" cy="727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07482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hdr="0" ftr="0" dt="0"/>
  <p:txStyles>
    <p:titleStyle>
      <a:lvl1pPr algn="l" defTabSz="914400" rtl="0" eaLnBrk="1" latinLnBrk="0" hangingPunct="1">
        <a:spcBef>
          <a:spcPct val="0"/>
        </a:spcBef>
        <a:buNone/>
        <a:defRPr sz="3600" b="1" kern="1200">
          <a:solidFill>
            <a:schemeClr val="tx2"/>
          </a:solidFill>
          <a:latin typeface="Arial "/>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000000"/>
          </a:solidFill>
          <a:latin typeface="Arial "/>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0000"/>
          </a:solidFill>
          <a:latin typeface="Arial "/>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0000"/>
          </a:solidFill>
          <a:latin typeface="Arial "/>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IAEA Nuclear Data Section 2024 - MBDAV</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A0628E-C12F-4F8C-9895-BCD5E30100D3}" type="slidenum">
              <a:rPr lang="en-US" smtClean="0"/>
              <a:pPr/>
              <a:t>‹#›</a:t>
            </a:fld>
            <a:endParaRPr lang="en-US" dirty="0"/>
          </a:p>
        </p:txBody>
      </p:sp>
      <p:pic>
        <p:nvPicPr>
          <p:cNvPr id="9" name="Picture 2" descr="\\iaea.org\Secretariat\MTCD\PublishingCurrent\2017\IAEA\17-42841_LOGO_IAEA_update\Design\Presentation_IAEA\IAEA_Logo_SHORT_vertical_white.png">
            <a:extLst>
              <a:ext uri="{FF2B5EF4-FFF2-40B4-BE49-F238E27FC236}">
                <a16:creationId xmlns:a16="http://schemas.microsoft.com/office/drawing/2014/main" id="{95685FF1-25A6-FF47-9E29-C072C0C489E8}"/>
              </a:ext>
            </a:extLst>
          </p:cNvPr>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8312031" y="180054"/>
            <a:ext cx="592928" cy="728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04608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hyperlink" Target="https://nds.iaea.org/dataexplorer" TargetMode="External"/><Relationship Id="rId2" Type="http://schemas.openxmlformats.org/officeDocument/2006/relationships/image" Target="../media/image50.png"/><Relationship Id="rId1" Type="http://schemas.openxmlformats.org/officeDocument/2006/relationships/slideLayout" Target="../slideLayouts/slideLayout2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8.xml"/><Relationship Id="rId5" Type="http://schemas.openxmlformats.org/officeDocument/2006/relationships/image" Target="../media/image56.png"/><Relationship Id="rId4" Type="http://schemas.openxmlformats.org/officeDocument/2006/relationships/hyperlink" Target="https://nds.iaea.org/mib"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8.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8.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hyperlink" Target="https://amdis.iaea.org/" TargetMode="External"/><Relationship Id="rId10" Type="http://schemas.openxmlformats.org/officeDocument/2006/relationships/image" Target="../media/image38.jpg"/><Relationship Id="rId4" Type="http://schemas.openxmlformats.org/officeDocument/2006/relationships/hyperlink" Target="https://www-nds.iaea.org/fendl/" TargetMode="External"/><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hyperlink" Target="https://nds.iaea.org/dataexplorer" TargetMode="External"/><Relationship Id="rId13" Type="http://schemas.openxmlformats.org/officeDocument/2006/relationships/hyperlink" Target="http://nds.iaea.org/medportal" TargetMode="External"/><Relationship Id="rId18" Type="http://schemas.openxmlformats.org/officeDocument/2006/relationships/image" Target="../media/image40.png"/><Relationship Id="rId3" Type="http://schemas.openxmlformats.org/officeDocument/2006/relationships/hyperlink" Target="https://nds.iaea.org/relnsd/vcharthtml/decay_libs.html" TargetMode="External"/><Relationship Id="rId7" Type="http://schemas.openxmlformats.org/officeDocument/2006/relationships/hyperlink" Target="http://nds.iaea.org/exfor" TargetMode="External"/><Relationship Id="rId12" Type="http://schemas.openxmlformats.org/officeDocument/2006/relationships/hyperlink" Target="https://www-nds.iaea.org/conderc/" TargetMode="External"/><Relationship Id="rId17" Type="http://schemas.openxmlformats.org/officeDocument/2006/relationships/hyperlink" Target="https://github.com/IAEA-NDS" TargetMode="External"/><Relationship Id="rId2" Type="http://schemas.openxmlformats.org/officeDocument/2006/relationships/hyperlink" Target="https://nds.iaea.org/relnsd/vcharthtml" TargetMode="External"/><Relationship Id="rId16" Type="http://schemas.openxmlformats.org/officeDocument/2006/relationships/hyperlink" Target="https://nds.iaea.org/sgnucdat/" TargetMode="External"/><Relationship Id="rId20" Type="http://schemas.openxmlformats.org/officeDocument/2006/relationships/image" Target="../media/image42.jpeg"/><Relationship Id="rId1" Type="http://schemas.openxmlformats.org/officeDocument/2006/relationships/slideLayout" Target="../slideLayouts/slideLayout28.xml"/><Relationship Id="rId6" Type="http://schemas.openxmlformats.org/officeDocument/2006/relationships/hyperlink" Target="https://nds.iaea.org/nuclearmoments/" TargetMode="External"/><Relationship Id="rId11" Type="http://schemas.openxmlformats.org/officeDocument/2006/relationships/hyperlink" Target="https://nds.iaea.org/beta-delayed-neutron/database.html" TargetMode="External"/><Relationship Id="rId5" Type="http://schemas.openxmlformats.org/officeDocument/2006/relationships/hyperlink" Target="https://nds.iaea.org/stopping" TargetMode="External"/><Relationship Id="rId15" Type="http://schemas.openxmlformats.org/officeDocument/2006/relationships/hyperlink" Target="https://nds.iaea.org/idb" TargetMode="External"/><Relationship Id="rId10" Type="http://schemas.openxmlformats.org/officeDocument/2006/relationships/hyperlink" Target="https://nds.iaea.org/pgaa" TargetMode="External"/><Relationship Id="rId19" Type="http://schemas.openxmlformats.org/officeDocument/2006/relationships/image" Target="../media/image41.png"/><Relationship Id="rId4" Type="http://schemas.openxmlformats.org/officeDocument/2006/relationships/hyperlink" Target="https://nds.iaea.org/amdc" TargetMode="External"/><Relationship Id="rId9" Type="http://schemas.openxmlformats.org/officeDocument/2006/relationships/hyperlink" Target="https://nds.iaea.org/relnsd/talys/talys.html" TargetMode="External"/><Relationship Id="rId14" Type="http://schemas.openxmlformats.org/officeDocument/2006/relationships/hyperlink" Target="http://nds.iaea.org/mib"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hyperlink" Target="https://nds.iaea.org/relnsd/vcharthtml/VChartHTML.html" TargetMode="Externa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221393" y="5517232"/>
            <a:ext cx="6206430" cy="936104"/>
          </a:xfrm>
        </p:spPr>
        <p:txBody>
          <a:bodyPr>
            <a:noAutofit/>
          </a:bodyPr>
          <a:lstStyle/>
          <a:p>
            <a:r>
              <a:rPr lang="en-GB" sz="1600" b="1" dirty="0">
                <a:ea typeface="MS PGothic" panose="020B0600070205080204" pitchFamily="34" charset="-128"/>
              </a:rPr>
              <a:t>Arjan Koning</a:t>
            </a:r>
            <a:r>
              <a:rPr lang="en-GB" sz="1600" dirty="0">
                <a:ea typeface="MS PGothic" panose="020B0600070205080204" pitchFamily="34" charset="-128"/>
              </a:rPr>
              <a:t>, Head of Section</a:t>
            </a:r>
          </a:p>
          <a:p>
            <a:r>
              <a:rPr lang="en-GB" sz="1200" dirty="0">
                <a:ea typeface="MS PGothic" panose="020B0600070205080204" pitchFamily="34" charset="-128"/>
              </a:rPr>
              <a:t>Nuclear Data Section, International Atomic Energy Agency</a:t>
            </a:r>
          </a:p>
          <a:p>
            <a:r>
              <a:rPr lang="en-GB" altLang="ja-JP" sz="1200" dirty="0" err="1">
                <a:ea typeface="MS PGothic" panose="020B0600070205080204" pitchFamily="34" charset="-128"/>
              </a:rPr>
              <a:t>nds.contact-point@iaea.org</a:t>
            </a:r>
            <a:r>
              <a:rPr lang="en-GB" sz="1200" dirty="0">
                <a:ea typeface="MS PGothic" panose="020B0600070205080204" pitchFamily="34" charset="-128"/>
              </a:rPr>
              <a:t> </a:t>
            </a:r>
          </a:p>
        </p:txBody>
      </p:sp>
      <p:sp>
        <p:nvSpPr>
          <p:cNvPr id="3" name="Title 2"/>
          <p:cNvSpPr>
            <a:spLocks noGrp="1"/>
          </p:cNvSpPr>
          <p:nvPr>
            <p:ph type="ctrTitle"/>
          </p:nvPr>
        </p:nvSpPr>
        <p:spPr>
          <a:xfrm>
            <a:off x="91449" y="2420888"/>
            <a:ext cx="6424767" cy="1512168"/>
          </a:xfrm>
        </p:spPr>
        <p:txBody>
          <a:bodyPr anchor="ctr">
            <a:normAutofit fontScale="90000"/>
          </a:bodyPr>
          <a:lstStyle/>
          <a:p>
            <a:r>
              <a:rPr lang="en-GB" dirty="0">
                <a:ea typeface="MS PGothic" panose="020B0600070205080204" pitchFamily="34" charset="-128"/>
              </a:rPr>
              <a:t>Nuclear Data Section </a:t>
            </a:r>
            <a:br>
              <a:rPr lang="en-GB" dirty="0">
                <a:ea typeface="MS PGothic" panose="020B0600070205080204" pitchFamily="34" charset="-128"/>
              </a:rPr>
            </a:br>
            <a:r>
              <a:rPr lang="en-GB" dirty="0">
                <a:ea typeface="MS PGothic" panose="020B0600070205080204" pitchFamily="34" charset="-128"/>
              </a:rPr>
              <a:t>in 12 minutes</a:t>
            </a:r>
            <a:br>
              <a:rPr lang="en-GB" dirty="0">
                <a:ea typeface="MS PGothic" panose="020B0600070205080204" pitchFamily="34" charset="-128"/>
              </a:rPr>
            </a:br>
            <a:endParaRPr lang="en-GB" dirty="0">
              <a:ea typeface="MS PGothic" panose="020B0600070205080204" pitchFamily="34" charset="-128"/>
            </a:endParaRPr>
          </a:p>
        </p:txBody>
      </p:sp>
    </p:spTree>
    <p:extLst>
      <p:ext uri="{BB962C8B-B14F-4D97-AF65-F5344CB8AC3E}">
        <p14:creationId xmlns:p14="http://schemas.microsoft.com/office/powerpoint/2010/main" val="3827987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67A6A-C129-4DA9-C821-F5A27652D74C}"/>
              </a:ext>
            </a:extLst>
          </p:cNvPr>
          <p:cNvSpPr>
            <a:spLocks noGrp="1"/>
          </p:cNvSpPr>
          <p:nvPr>
            <p:ph type="title"/>
          </p:nvPr>
        </p:nvSpPr>
        <p:spPr/>
        <p:txBody>
          <a:bodyPr>
            <a:normAutofit fontScale="90000"/>
          </a:bodyPr>
          <a:lstStyle/>
          <a:p>
            <a:r>
              <a:rPr lang="en-GB" dirty="0"/>
              <a:t>Isotope Browser – for Mobile Devices (</a:t>
            </a:r>
            <a:r>
              <a:rPr lang="en-GB" dirty="0">
                <a:solidFill>
                  <a:srgbClr val="FF0000"/>
                </a:solidFill>
              </a:rPr>
              <a:t>Marco </a:t>
            </a:r>
            <a:r>
              <a:rPr lang="en-GB" dirty="0" err="1">
                <a:solidFill>
                  <a:srgbClr val="FF0000"/>
                </a:solidFill>
              </a:rPr>
              <a:t>Verpelli</a:t>
            </a:r>
            <a:r>
              <a:rPr lang="en-GB" dirty="0">
                <a:solidFill>
                  <a:srgbClr val="FF0000"/>
                </a:solidFill>
              </a:rPr>
              <a:t>)</a:t>
            </a:r>
            <a:endParaRPr lang="en-AT" dirty="0">
              <a:solidFill>
                <a:srgbClr val="FF0000"/>
              </a:solidFill>
            </a:endParaRPr>
          </a:p>
        </p:txBody>
      </p:sp>
      <p:sp>
        <p:nvSpPr>
          <p:cNvPr id="3" name="Content Placeholder 2">
            <a:extLst>
              <a:ext uri="{FF2B5EF4-FFF2-40B4-BE49-F238E27FC236}">
                <a16:creationId xmlns:a16="http://schemas.microsoft.com/office/drawing/2014/main" id="{533CC252-CA00-C23E-ABDF-55AA7B43250D}"/>
              </a:ext>
            </a:extLst>
          </p:cNvPr>
          <p:cNvSpPr>
            <a:spLocks noGrp="1"/>
          </p:cNvSpPr>
          <p:nvPr>
            <p:ph idx="1"/>
          </p:nvPr>
        </p:nvSpPr>
        <p:spPr>
          <a:xfrm>
            <a:off x="171039" y="646738"/>
            <a:ext cx="8740823" cy="1532816"/>
          </a:xfrm>
        </p:spPr>
        <p:txBody>
          <a:bodyPr>
            <a:normAutofit fontScale="70000" lnSpcReduction="20000"/>
          </a:bodyPr>
          <a:lstStyle/>
          <a:p>
            <a:r>
              <a:rPr lang="en-GB" dirty="0"/>
              <a:t>App for Mobile Devices</a:t>
            </a:r>
          </a:p>
          <a:p>
            <a:pPr lvl="1"/>
            <a:r>
              <a:rPr lang="en-GB" dirty="0"/>
              <a:t>Properties of over </a:t>
            </a:r>
            <a:r>
              <a:rPr lang="en-GB" b="1" dirty="0"/>
              <a:t>4,000 isotopes </a:t>
            </a:r>
          </a:p>
          <a:p>
            <a:pPr lvl="1"/>
            <a:r>
              <a:rPr lang="en-GB" b="1" dirty="0"/>
              <a:t>No internet </a:t>
            </a:r>
            <a:r>
              <a:rPr lang="en-GB" dirty="0"/>
              <a:t>connection needed</a:t>
            </a:r>
          </a:p>
          <a:p>
            <a:pPr lvl="1"/>
            <a:r>
              <a:rPr lang="en-GB" b="1" dirty="0"/>
              <a:t>~180,000 </a:t>
            </a:r>
            <a:r>
              <a:rPr lang="en-GB" dirty="0"/>
              <a:t>downloads,   </a:t>
            </a:r>
            <a:r>
              <a:rPr lang="en-GB" b="1" dirty="0"/>
              <a:t>4.8</a:t>
            </a:r>
            <a:r>
              <a:rPr lang="ja-JP" altLang="en-US"/>
              <a:t> </a:t>
            </a:r>
            <a:r>
              <a:rPr lang="en-GB" dirty="0"/>
              <a:t>⭐️</a:t>
            </a:r>
          </a:p>
          <a:p>
            <a:pPr lvl="1"/>
            <a:r>
              <a:rPr lang="en-GB" b="1" dirty="0"/>
              <a:t>11 languages </a:t>
            </a:r>
            <a:r>
              <a:rPr lang="en-GB" dirty="0"/>
              <a:t>(Arabic, Chinese, English, French, Spanish, Russian,  Japanese, Slovenian, Italian, Trad. Chinese, German)</a:t>
            </a:r>
          </a:p>
          <a:p>
            <a:pPr lvl="1"/>
            <a:r>
              <a:rPr lang="en-GB" b="1" dirty="0"/>
              <a:t>Regularly updated </a:t>
            </a:r>
            <a:r>
              <a:rPr lang="en-GB" dirty="0"/>
              <a:t>with new features and data</a:t>
            </a:r>
          </a:p>
          <a:p>
            <a:pPr lvl="1"/>
            <a:endParaRPr lang="en-GB" dirty="0"/>
          </a:p>
          <a:p>
            <a:endParaRPr lang="en-AT" dirty="0"/>
          </a:p>
        </p:txBody>
      </p:sp>
      <p:sp>
        <p:nvSpPr>
          <p:cNvPr id="4" name="Footer Placeholder 3">
            <a:extLst>
              <a:ext uri="{FF2B5EF4-FFF2-40B4-BE49-F238E27FC236}">
                <a16:creationId xmlns:a16="http://schemas.microsoft.com/office/drawing/2014/main" id="{CFFADEDE-FD3F-D672-25E8-AE77BBF9C94E}"/>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tint val="75000"/>
                  </a:prstClr>
                </a:solidFill>
                <a:effectLst/>
                <a:uLnTx/>
                <a:uFillTx/>
                <a:latin typeface="Helvetica Neue" panose="02000503000000020004" pitchFamily="2" charset="0"/>
              </a:rPr>
              <a:t>IAEA Nuclear Data Section</a:t>
            </a:r>
            <a:endParaRPr kumimoji="0" lang="en-US" sz="800" b="0" i="0" u="none" strike="noStrike" kern="1200" cap="none" spc="0" normalizeH="0" baseline="0" noProof="0" dirty="0">
              <a:ln>
                <a:noFill/>
              </a:ln>
              <a:solidFill>
                <a:prstClr val="black">
                  <a:tint val="75000"/>
                </a:prstClr>
              </a:solidFill>
              <a:effectLst/>
              <a:uLnTx/>
              <a:uFillTx/>
              <a:latin typeface="Helvetica Neue" panose="02000503000000020004" pitchFamily="2" charset="0"/>
            </a:endParaRPr>
          </a:p>
        </p:txBody>
      </p:sp>
      <p:sp>
        <p:nvSpPr>
          <p:cNvPr id="5" name="Slide Number Placeholder 4">
            <a:extLst>
              <a:ext uri="{FF2B5EF4-FFF2-40B4-BE49-F238E27FC236}">
                <a16:creationId xmlns:a16="http://schemas.microsoft.com/office/drawing/2014/main" id="{4C1416D5-E699-4F92-1812-A6DAD153A23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A0628E-C12F-4F8C-9895-BCD5E30100D3}" type="slidenum">
              <a:rPr kumimoji="0" lang="en-US" sz="800" b="0" i="0" u="none" strike="noStrike" kern="1200" cap="none" spc="0" normalizeH="0" baseline="0" noProof="0" smtClean="0">
                <a:ln>
                  <a:noFill/>
                </a:ln>
                <a:solidFill>
                  <a:prstClr val="black">
                    <a:tint val="75000"/>
                  </a:prstClr>
                </a:solidFill>
                <a:effectLst/>
                <a:uLnTx/>
                <a:uFillTx/>
                <a:latin typeface="Helvetica Neue" panose="02000503000000020004"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800" b="0" i="0" u="none" strike="noStrike" kern="1200" cap="none" spc="0" normalizeH="0" baseline="0" noProof="0" dirty="0">
              <a:ln>
                <a:noFill/>
              </a:ln>
              <a:solidFill>
                <a:prstClr val="black">
                  <a:tint val="75000"/>
                </a:prstClr>
              </a:solidFill>
              <a:effectLst/>
              <a:uLnTx/>
              <a:uFillTx/>
              <a:latin typeface="Helvetica Neue" panose="02000503000000020004" pitchFamily="2" charset="0"/>
            </a:endParaRPr>
          </a:p>
        </p:txBody>
      </p:sp>
      <p:pic>
        <p:nvPicPr>
          <p:cNvPr id="6" name="Picture 2">
            <a:extLst>
              <a:ext uri="{FF2B5EF4-FFF2-40B4-BE49-F238E27FC236}">
                <a16:creationId xmlns:a16="http://schemas.microsoft.com/office/drawing/2014/main" id="{251E7F4A-C3DD-0D35-2349-6565370421D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3583" y="2299283"/>
            <a:ext cx="3628096" cy="2160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F7D9167A-2FD1-38C9-0377-8854658437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07250" y="645716"/>
            <a:ext cx="824159" cy="839144"/>
          </a:xfrm>
          <a:prstGeom prst="rect">
            <a:avLst/>
          </a:prstGeom>
        </p:spPr>
      </p:pic>
      <p:pic>
        <p:nvPicPr>
          <p:cNvPr id="8" name="Picture 7">
            <a:extLst>
              <a:ext uri="{FF2B5EF4-FFF2-40B4-BE49-F238E27FC236}">
                <a16:creationId xmlns:a16="http://schemas.microsoft.com/office/drawing/2014/main" id="{52E15FC4-4D81-0E3A-80CA-AAE38A3CD71B}"/>
              </a:ext>
            </a:extLst>
          </p:cNvPr>
          <p:cNvPicPr>
            <a:picLocks noChangeAspect="1"/>
          </p:cNvPicPr>
          <p:nvPr/>
        </p:nvPicPr>
        <p:blipFill>
          <a:blip r:embed="rId4"/>
          <a:stretch>
            <a:fillRect/>
          </a:stretch>
        </p:blipFill>
        <p:spPr>
          <a:xfrm>
            <a:off x="5264226" y="836910"/>
            <a:ext cx="1649720" cy="544408"/>
          </a:xfrm>
          <a:prstGeom prst="rect">
            <a:avLst/>
          </a:prstGeom>
        </p:spPr>
      </p:pic>
      <p:sp>
        <p:nvSpPr>
          <p:cNvPr id="9" name="TextBox 8">
            <a:extLst>
              <a:ext uri="{FF2B5EF4-FFF2-40B4-BE49-F238E27FC236}">
                <a16:creationId xmlns:a16="http://schemas.microsoft.com/office/drawing/2014/main" id="{824D659E-994B-7A89-E5DB-DC674851417E}"/>
              </a:ext>
            </a:extLst>
          </p:cNvPr>
          <p:cNvSpPr txBox="1"/>
          <p:nvPr/>
        </p:nvSpPr>
        <p:spPr>
          <a:xfrm>
            <a:off x="6913946" y="816741"/>
            <a:ext cx="132600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Available for both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 Android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 Apple</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D3FE0CF2-E27D-4CCD-F269-B29E528B1069}"/>
              </a:ext>
            </a:extLst>
          </p:cNvPr>
          <p:cNvPicPr>
            <a:picLocks noChangeAspect="1"/>
          </p:cNvPicPr>
          <p:nvPr/>
        </p:nvPicPr>
        <p:blipFill>
          <a:blip r:embed="rId5"/>
          <a:stretch>
            <a:fillRect/>
          </a:stretch>
        </p:blipFill>
        <p:spPr>
          <a:xfrm>
            <a:off x="223583" y="4645769"/>
            <a:ext cx="4275851" cy="1964219"/>
          </a:xfrm>
          <a:prstGeom prst="rect">
            <a:avLst/>
          </a:prstGeom>
          <a:ln>
            <a:noFill/>
          </a:ln>
          <a:effectLst>
            <a:outerShdw blurRad="292100" dist="139700" dir="2700000" algn="tl" rotWithShape="0">
              <a:srgbClr val="333333">
                <a:alpha val="65000"/>
              </a:srgbClr>
            </a:outerShdw>
          </a:effectLst>
        </p:spPr>
      </p:pic>
      <p:pic>
        <p:nvPicPr>
          <p:cNvPr id="17" name="Picture 16" descr="A screenshot of a keyboard&#10;&#10;Description automatically generated">
            <a:extLst>
              <a:ext uri="{FF2B5EF4-FFF2-40B4-BE49-F238E27FC236}">
                <a16:creationId xmlns:a16="http://schemas.microsoft.com/office/drawing/2014/main" id="{EA1FE1AF-5BA7-C006-4635-4F0061BC016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58836" y="2165701"/>
            <a:ext cx="2050324" cy="4437112"/>
          </a:xfrm>
          <a:prstGeom prst="rect">
            <a:avLst/>
          </a:prstGeom>
          <a:ln>
            <a:noFill/>
          </a:ln>
          <a:effectLst>
            <a:outerShdw blurRad="292100" dist="139700" dir="2700000" algn="tl" rotWithShape="0">
              <a:srgbClr val="333333">
                <a:alpha val="65000"/>
              </a:srgbClr>
            </a:outerShdw>
          </a:effectLst>
        </p:spPr>
      </p:pic>
      <p:pic>
        <p:nvPicPr>
          <p:cNvPr id="19" name="Picture 18" descr="A screenshot of a computer&#10;&#10;Description automatically generated">
            <a:extLst>
              <a:ext uri="{FF2B5EF4-FFF2-40B4-BE49-F238E27FC236}">
                <a16:creationId xmlns:a16="http://schemas.microsoft.com/office/drawing/2014/main" id="{4053D4B6-99BB-D304-8CB3-1E4AB62929D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61538" y="2149979"/>
            <a:ext cx="2050324" cy="44371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4488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59A9B-9D4D-BB77-53C5-A3A485A31C81}"/>
              </a:ext>
            </a:extLst>
          </p:cNvPr>
          <p:cNvSpPr>
            <a:spLocks noGrp="1"/>
          </p:cNvSpPr>
          <p:nvPr>
            <p:ph type="title"/>
          </p:nvPr>
        </p:nvSpPr>
        <p:spPr>
          <a:xfrm>
            <a:off x="0" y="18256"/>
            <a:ext cx="9002482" cy="520008"/>
          </a:xfrm>
        </p:spPr>
        <p:txBody>
          <a:bodyPr>
            <a:normAutofit fontScale="90000"/>
          </a:bodyPr>
          <a:lstStyle/>
          <a:p>
            <a:r>
              <a:rPr lang="en-US" sz="2800" dirty="0"/>
              <a:t>EXFOR tools: IAEA Nuclear Reaction D</a:t>
            </a:r>
            <a:r>
              <a:rPr lang="en-AT" dirty="0"/>
              <a:t>ataexplorer</a:t>
            </a:r>
            <a:r>
              <a:rPr lang="en-US" dirty="0"/>
              <a:t> (</a:t>
            </a:r>
            <a:r>
              <a:rPr lang="en-US" dirty="0">
                <a:solidFill>
                  <a:srgbClr val="FF0000"/>
                </a:solidFill>
              </a:rPr>
              <a:t>Shin Okumura</a:t>
            </a:r>
            <a:r>
              <a:rPr lang="en-US" dirty="0"/>
              <a:t>)</a:t>
            </a:r>
            <a:endParaRPr lang="en-AT" dirty="0"/>
          </a:p>
        </p:txBody>
      </p:sp>
      <p:sp>
        <p:nvSpPr>
          <p:cNvPr id="4" name="Footer Placeholder 3">
            <a:extLst>
              <a:ext uri="{FF2B5EF4-FFF2-40B4-BE49-F238E27FC236}">
                <a16:creationId xmlns:a16="http://schemas.microsoft.com/office/drawing/2014/main" id="{EA203F91-1C73-4191-2914-5CDAE2DB1AF5}"/>
              </a:ext>
            </a:extLst>
          </p:cNvPr>
          <p:cNvSpPr>
            <a:spLocks noGrp="1"/>
          </p:cNvSpPr>
          <p:nvPr>
            <p:ph type="ftr" sz="quarter" idx="11"/>
          </p:nvPr>
        </p:nvSpPr>
        <p:spPr/>
        <p:txBody>
          <a:bodyPr/>
          <a:lstStyle/>
          <a:p>
            <a:r>
              <a:rPr lang="en-GB" altLang="ja-JP"/>
              <a:t>IAEA Nuclear Data Section 2024 - MBDAV</a:t>
            </a:r>
            <a:endParaRPr lang="en-US" dirty="0"/>
          </a:p>
        </p:txBody>
      </p:sp>
      <p:sp>
        <p:nvSpPr>
          <p:cNvPr id="5" name="Slide Number Placeholder 4">
            <a:extLst>
              <a:ext uri="{FF2B5EF4-FFF2-40B4-BE49-F238E27FC236}">
                <a16:creationId xmlns:a16="http://schemas.microsoft.com/office/drawing/2014/main" id="{E2175505-7574-6A4E-0D4C-7DA4A79F6909}"/>
              </a:ext>
            </a:extLst>
          </p:cNvPr>
          <p:cNvSpPr>
            <a:spLocks noGrp="1"/>
          </p:cNvSpPr>
          <p:nvPr>
            <p:ph type="sldNum" sz="quarter" idx="12"/>
          </p:nvPr>
        </p:nvSpPr>
        <p:spPr/>
        <p:txBody>
          <a:bodyPr/>
          <a:lstStyle/>
          <a:p>
            <a:fld id="{23A0628E-C12F-4F8C-9895-BCD5E30100D3}" type="slidenum">
              <a:rPr lang="en-US" smtClean="0"/>
              <a:pPr/>
              <a:t>11</a:t>
            </a:fld>
            <a:endParaRPr lang="en-US" dirty="0"/>
          </a:p>
        </p:txBody>
      </p:sp>
      <p:pic>
        <p:nvPicPr>
          <p:cNvPr id="6" name="Picture 5">
            <a:extLst>
              <a:ext uri="{FF2B5EF4-FFF2-40B4-BE49-F238E27FC236}">
                <a16:creationId xmlns:a16="http://schemas.microsoft.com/office/drawing/2014/main" id="{39562A94-8B43-A5FD-AF39-FC932AF254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618" y="1088423"/>
            <a:ext cx="775598" cy="775598"/>
          </a:xfrm>
          <a:prstGeom prst="rect">
            <a:avLst/>
          </a:prstGeom>
        </p:spPr>
      </p:pic>
      <p:sp>
        <p:nvSpPr>
          <p:cNvPr id="9" name="TextBox 8">
            <a:extLst>
              <a:ext uri="{FF2B5EF4-FFF2-40B4-BE49-F238E27FC236}">
                <a16:creationId xmlns:a16="http://schemas.microsoft.com/office/drawing/2014/main" id="{753D0B05-D2D4-AC08-B563-F9716F155413}"/>
              </a:ext>
            </a:extLst>
          </p:cNvPr>
          <p:cNvSpPr txBox="1"/>
          <p:nvPr/>
        </p:nvSpPr>
        <p:spPr>
          <a:xfrm>
            <a:off x="932199" y="1029489"/>
            <a:ext cx="3347327" cy="369332"/>
          </a:xfrm>
          <a:prstGeom prst="rect">
            <a:avLst/>
          </a:prstGeom>
          <a:noFill/>
        </p:spPr>
        <p:txBody>
          <a:bodyPr wrap="none" rtlCol="0">
            <a:spAutoFit/>
          </a:bodyPr>
          <a:lstStyle/>
          <a:p>
            <a:r>
              <a:rPr lang="en-GB" dirty="0">
                <a:hlinkClick r:id="rId3"/>
              </a:rPr>
              <a:t>https://nds.iaea.org/dataexplorer</a:t>
            </a:r>
            <a:endParaRPr lang="en-GB" dirty="0"/>
          </a:p>
        </p:txBody>
      </p:sp>
      <p:grpSp>
        <p:nvGrpSpPr>
          <p:cNvPr id="35" name="Group 34">
            <a:extLst>
              <a:ext uri="{FF2B5EF4-FFF2-40B4-BE49-F238E27FC236}">
                <a16:creationId xmlns:a16="http://schemas.microsoft.com/office/drawing/2014/main" id="{0674690C-F278-8584-0E9C-EB4A96DBC5A5}"/>
              </a:ext>
            </a:extLst>
          </p:cNvPr>
          <p:cNvGrpSpPr/>
          <p:nvPr/>
        </p:nvGrpSpPr>
        <p:grpSpPr>
          <a:xfrm>
            <a:off x="115290" y="2133736"/>
            <a:ext cx="4065835" cy="3152924"/>
            <a:chOff x="73781" y="2410908"/>
            <a:chExt cx="4065835" cy="3152924"/>
          </a:xfrm>
        </p:grpSpPr>
        <p:pic>
          <p:nvPicPr>
            <p:cNvPr id="21" name="Picture 20">
              <a:extLst>
                <a:ext uri="{FF2B5EF4-FFF2-40B4-BE49-F238E27FC236}">
                  <a16:creationId xmlns:a16="http://schemas.microsoft.com/office/drawing/2014/main" id="{54B30A32-58F9-4095-2E0A-B772F4C7FD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781" y="2410908"/>
              <a:ext cx="4065835" cy="3152924"/>
            </a:xfrm>
            <a:prstGeom prst="rect">
              <a:avLst/>
            </a:prstGeom>
          </p:spPr>
        </p:pic>
        <p:pic>
          <p:nvPicPr>
            <p:cNvPr id="29" name="Picture 28">
              <a:extLst>
                <a:ext uri="{FF2B5EF4-FFF2-40B4-BE49-F238E27FC236}">
                  <a16:creationId xmlns:a16="http://schemas.microsoft.com/office/drawing/2014/main" id="{D5D706DA-F7C3-D01C-BCCF-E405D490D3D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9135" y="2597589"/>
              <a:ext cx="3541276" cy="1940760"/>
            </a:xfrm>
            <a:prstGeom prst="rect">
              <a:avLst/>
            </a:prstGeom>
          </p:spPr>
        </p:pic>
      </p:grpSp>
      <p:sp>
        <p:nvSpPr>
          <p:cNvPr id="30" name="Rectangle 29">
            <a:extLst>
              <a:ext uri="{FF2B5EF4-FFF2-40B4-BE49-F238E27FC236}">
                <a16:creationId xmlns:a16="http://schemas.microsoft.com/office/drawing/2014/main" id="{54F60073-81BE-663C-57B1-9121DCFBF0A7}"/>
              </a:ext>
            </a:extLst>
          </p:cNvPr>
          <p:cNvSpPr/>
          <p:nvPr/>
        </p:nvSpPr>
        <p:spPr>
          <a:xfrm>
            <a:off x="4490105" y="727712"/>
            <a:ext cx="141898" cy="432048"/>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31" name="Rectangle 30">
            <a:extLst>
              <a:ext uri="{FF2B5EF4-FFF2-40B4-BE49-F238E27FC236}">
                <a16:creationId xmlns:a16="http://schemas.microsoft.com/office/drawing/2014/main" id="{515C0860-FBCD-CA29-F7E9-23F44AF4EE85}"/>
              </a:ext>
            </a:extLst>
          </p:cNvPr>
          <p:cNvSpPr/>
          <p:nvPr/>
        </p:nvSpPr>
        <p:spPr>
          <a:xfrm>
            <a:off x="4513372" y="2950382"/>
            <a:ext cx="141898" cy="432048"/>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32" name="TextBox 31">
            <a:extLst>
              <a:ext uri="{FF2B5EF4-FFF2-40B4-BE49-F238E27FC236}">
                <a16:creationId xmlns:a16="http://schemas.microsoft.com/office/drawing/2014/main" id="{89BD604D-3C63-A8A5-7084-973299A7D6B4}"/>
              </a:ext>
            </a:extLst>
          </p:cNvPr>
          <p:cNvSpPr txBox="1"/>
          <p:nvPr/>
        </p:nvSpPr>
        <p:spPr>
          <a:xfrm>
            <a:off x="4699982" y="714260"/>
            <a:ext cx="3893519" cy="461665"/>
          </a:xfrm>
          <a:prstGeom prst="rect">
            <a:avLst/>
          </a:prstGeom>
          <a:noFill/>
        </p:spPr>
        <p:txBody>
          <a:bodyPr wrap="square" rtlCol="0">
            <a:spAutoFit/>
          </a:bodyPr>
          <a:lstStyle/>
          <a:p>
            <a:r>
              <a:rPr lang="en-AT" sz="2400" b="1" dirty="0"/>
              <a:t>Reaction based data plotter</a:t>
            </a:r>
          </a:p>
        </p:txBody>
      </p:sp>
      <p:sp>
        <p:nvSpPr>
          <p:cNvPr id="34" name="TextBox 33">
            <a:extLst>
              <a:ext uri="{FF2B5EF4-FFF2-40B4-BE49-F238E27FC236}">
                <a16:creationId xmlns:a16="http://schemas.microsoft.com/office/drawing/2014/main" id="{94DC3A72-BE89-8C7C-53B1-BEAA2771D426}"/>
              </a:ext>
            </a:extLst>
          </p:cNvPr>
          <p:cNvSpPr txBox="1"/>
          <p:nvPr/>
        </p:nvSpPr>
        <p:spPr>
          <a:xfrm>
            <a:off x="4735047" y="2946508"/>
            <a:ext cx="3893519" cy="507832"/>
          </a:xfrm>
          <a:prstGeom prst="rect">
            <a:avLst/>
          </a:prstGeom>
          <a:noFill/>
        </p:spPr>
        <p:txBody>
          <a:bodyPr wrap="square" rtlCol="0">
            <a:spAutoFit/>
          </a:bodyPr>
          <a:lstStyle/>
          <a:p>
            <a:r>
              <a:rPr lang="en-AT" sz="2400" b="1" dirty="0"/>
              <a:t>EXFOR entry viewer</a:t>
            </a:r>
          </a:p>
        </p:txBody>
      </p:sp>
      <p:sp>
        <p:nvSpPr>
          <p:cNvPr id="36" name="TextBox 35">
            <a:extLst>
              <a:ext uri="{FF2B5EF4-FFF2-40B4-BE49-F238E27FC236}">
                <a16:creationId xmlns:a16="http://schemas.microsoft.com/office/drawing/2014/main" id="{7E5C97BB-33B7-1147-5B82-727939BFB9C2}"/>
              </a:ext>
            </a:extLst>
          </p:cNvPr>
          <p:cNvSpPr txBox="1"/>
          <p:nvPr/>
        </p:nvSpPr>
        <p:spPr>
          <a:xfrm>
            <a:off x="4756576" y="1120174"/>
            <a:ext cx="4236349" cy="1754326"/>
          </a:xfrm>
          <a:prstGeom prst="rect">
            <a:avLst/>
          </a:prstGeom>
          <a:noFill/>
        </p:spPr>
        <p:txBody>
          <a:bodyPr wrap="square" rtlCol="0">
            <a:spAutoFit/>
          </a:bodyPr>
          <a:lstStyle/>
          <a:p>
            <a:pPr marL="285750" indent="-285750">
              <a:buFont typeface="System Font Regular"/>
              <a:buChar char="-"/>
            </a:pPr>
            <a:r>
              <a:rPr lang="en-AT" dirty="0"/>
              <a:t>Input target and reaction to get </a:t>
            </a:r>
            <a:r>
              <a:rPr lang="en-AT" dirty="0">
                <a:solidFill>
                  <a:schemeClr val="accent3"/>
                </a:solidFill>
              </a:rPr>
              <a:t>evaluated</a:t>
            </a:r>
            <a:r>
              <a:rPr lang="en-AT" dirty="0"/>
              <a:t> and </a:t>
            </a:r>
            <a:r>
              <a:rPr lang="en-AT" dirty="0">
                <a:solidFill>
                  <a:schemeClr val="accent3"/>
                </a:solidFill>
              </a:rPr>
              <a:t>experimental</a:t>
            </a:r>
            <a:r>
              <a:rPr lang="en-AT" dirty="0"/>
              <a:t> datasets</a:t>
            </a:r>
          </a:p>
          <a:p>
            <a:pPr marL="742950" lvl="1" indent="-285750">
              <a:buFont typeface="Arial" panose="020B0604020202020204" pitchFamily="34" charset="0"/>
              <a:buChar char="•"/>
            </a:pPr>
            <a:r>
              <a:rPr lang="en-AT" dirty="0"/>
              <a:t>Cross section</a:t>
            </a:r>
          </a:p>
          <a:p>
            <a:pPr marL="742950" lvl="1" indent="-285750">
              <a:buFont typeface="Arial" panose="020B0604020202020204" pitchFamily="34" charset="0"/>
              <a:buChar char="•"/>
            </a:pPr>
            <a:r>
              <a:rPr lang="en-AT" dirty="0"/>
              <a:t>Thermal neutron cross section</a:t>
            </a:r>
          </a:p>
          <a:p>
            <a:pPr marL="742950" lvl="1" indent="-285750">
              <a:buFont typeface="Arial" panose="020B0604020202020204" pitchFamily="34" charset="0"/>
              <a:buChar char="•"/>
            </a:pPr>
            <a:r>
              <a:rPr lang="en-AT" dirty="0"/>
              <a:t>Residual production cross section</a:t>
            </a:r>
          </a:p>
          <a:p>
            <a:pPr marL="742950" lvl="1" indent="-285750">
              <a:buFont typeface="Arial" panose="020B0604020202020204" pitchFamily="34" charset="0"/>
              <a:buChar char="•"/>
            </a:pPr>
            <a:r>
              <a:rPr lang="en-AT" dirty="0"/>
              <a:t>Fission yield</a:t>
            </a:r>
          </a:p>
        </p:txBody>
      </p:sp>
      <p:sp>
        <p:nvSpPr>
          <p:cNvPr id="37" name="TextBox 36">
            <a:extLst>
              <a:ext uri="{FF2B5EF4-FFF2-40B4-BE49-F238E27FC236}">
                <a16:creationId xmlns:a16="http://schemas.microsoft.com/office/drawing/2014/main" id="{D8291285-CF39-BC93-E67D-20EF469DC380}"/>
              </a:ext>
            </a:extLst>
          </p:cNvPr>
          <p:cNvSpPr txBox="1"/>
          <p:nvPr/>
        </p:nvSpPr>
        <p:spPr>
          <a:xfrm>
            <a:off x="4766133" y="3341308"/>
            <a:ext cx="4236349" cy="1477328"/>
          </a:xfrm>
          <a:prstGeom prst="rect">
            <a:avLst/>
          </a:prstGeom>
          <a:noFill/>
        </p:spPr>
        <p:txBody>
          <a:bodyPr wrap="square" rtlCol="0">
            <a:spAutoFit/>
          </a:bodyPr>
          <a:lstStyle/>
          <a:p>
            <a:pPr marL="285750" indent="-285750">
              <a:buFont typeface="System Font Regular"/>
              <a:buChar char="-"/>
            </a:pPr>
            <a:r>
              <a:rPr lang="en-AT" dirty="0"/>
              <a:t>Easy access without understanding of EXFOR format</a:t>
            </a:r>
          </a:p>
          <a:p>
            <a:pPr marL="742950" lvl="1" indent="-285750">
              <a:buFont typeface="Arial" panose="020B0604020202020204" pitchFamily="34" charset="0"/>
              <a:buChar char="•"/>
            </a:pPr>
            <a:r>
              <a:rPr lang="en-AT" dirty="0"/>
              <a:t>Search by reactions</a:t>
            </a:r>
          </a:p>
          <a:p>
            <a:pPr marL="742950" lvl="1" indent="-285750">
              <a:buFont typeface="Arial" panose="020B0604020202020204" pitchFamily="34" charset="0"/>
              <a:buChar char="•"/>
            </a:pPr>
            <a:r>
              <a:rPr lang="en-AT" dirty="0"/>
              <a:t>Entry viewer</a:t>
            </a:r>
          </a:p>
          <a:p>
            <a:pPr marL="742950" lvl="1" indent="-285750">
              <a:buFont typeface="Arial" panose="020B0604020202020204" pitchFamily="34" charset="0"/>
              <a:buChar char="•"/>
            </a:pPr>
            <a:r>
              <a:rPr lang="en-AT" dirty="0"/>
              <a:t>Geographical analysis</a:t>
            </a:r>
          </a:p>
        </p:txBody>
      </p:sp>
      <p:sp>
        <p:nvSpPr>
          <p:cNvPr id="3" name="Rectangle 2">
            <a:extLst>
              <a:ext uri="{FF2B5EF4-FFF2-40B4-BE49-F238E27FC236}">
                <a16:creationId xmlns:a16="http://schemas.microsoft.com/office/drawing/2014/main" id="{3EBDD4B3-DAA9-19E1-D91F-2F2B36DA0757}"/>
              </a:ext>
            </a:extLst>
          </p:cNvPr>
          <p:cNvSpPr/>
          <p:nvPr/>
        </p:nvSpPr>
        <p:spPr>
          <a:xfrm>
            <a:off x="4505115" y="4977149"/>
            <a:ext cx="141898" cy="432048"/>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dirty="0"/>
          </a:p>
        </p:txBody>
      </p:sp>
      <p:sp>
        <p:nvSpPr>
          <p:cNvPr id="7" name="TextBox 6">
            <a:extLst>
              <a:ext uri="{FF2B5EF4-FFF2-40B4-BE49-F238E27FC236}">
                <a16:creationId xmlns:a16="http://schemas.microsoft.com/office/drawing/2014/main" id="{3924A1CD-769D-B202-6151-EDD33294BF55}"/>
              </a:ext>
            </a:extLst>
          </p:cNvPr>
          <p:cNvSpPr txBox="1"/>
          <p:nvPr/>
        </p:nvSpPr>
        <p:spPr>
          <a:xfrm>
            <a:off x="4726790" y="4973275"/>
            <a:ext cx="3893519" cy="461665"/>
          </a:xfrm>
          <a:prstGeom prst="rect">
            <a:avLst/>
          </a:prstGeom>
          <a:noFill/>
        </p:spPr>
        <p:txBody>
          <a:bodyPr wrap="square" rtlCol="0">
            <a:spAutoFit/>
          </a:bodyPr>
          <a:lstStyle/>
          <a:p>
            <a:r>
              <a:rPr lang="en-AT" sz="2400" b="1" dirty="0"/>
              <a:t>RESTful APIs</a:t>
            </a:r>
          </a:p>
        </p:txBody>
      </p:sp>
      <p:sp>
        <p:nvSpPr>
          <p:cNvPr id="8" name="TextBox 7">
            <a:extLst>
              <a:ext uri="{FF2B5EF4-FFF2-40B4-BE49-F238E27FC236}">
                <a16:creationId xmlns:a16="http://schemas.microsoft.com/office/drawing/2014/main" id="{C3150919-3557-435B-4E8E-CF62DA541234}"/>
              </a:ext>
            </a:extLst>
          </p:cNvPr>
          <p:cNvSpPr txBox="1"/>
          <p:nvPr/>
        </p:nvSpPr>
        <p:spPr>
          <a:xfrm>
            <a:off x="4757876" y="5373216"/>
            <a:ext cx="4236349" cy="1200329"/>
          </a:xfrm>
          <a:prstGeom prst="rect">
            <a:avLst/>
          </a:prstGeom>
          <a:noFill/>
        </p:spPr>
        <p:txBody>
          <a:bodyPr wrap="square" rtlCol="0">
            <a:spAutoFit/>
          </a:bodyPr>
          <a:lstStyle/>
          <a:p>
            <a:pPr marL="285750" indent="-285750">
              <a:buFont typeface="System Font Regular"/>
              <a:buChar char="-"/>
            </a:pPr>
            <a:r>
              <a:rPr lang="en-AT" dirty="0"/>
              <a:t>Easy computational access</a:t>
            </a:r>
          </a:p>
          <a:p>
            <a:pPr marL="742950" lvl="1" indent="-285750">
              <a:buFont typeface="Arial" panose="020B0604020202020204" pitchFamily="34" charset="0"/>
              <a:buChar char="•"/>
            </a:pPr>
            <a:r>
              <a:rPr lang="en-AT" dirty="0"/>
              <a:t>Reaction, EXFOR entry and definition of EXFOR keywords, RIPL-3 levels</a:t>
            </a:r>
          </a:p>
        </p:txBody>
      </p:sp>
      <p:sp>
        <p:nvSpPr>
          <p:cNvPr id="10" name="TextBox 9">
            <a:extLst>
              <a:ext uri="{FF2B5EF4-FFF2-40B4-BE49-F238E27FC236}">
                <a16:creationId xmlns:a16="http://schemas.microsoft.com/office/drawing/2014/main" id="{1B47AD63-96C6-701A-CB33-D8BAA0F23DA5}"/>
              </a:ext>
            </a:extLst>
          </p:cNvPr>
          <p:cNvSpPr txBox="1"/>
          <p:nvPr/>
        </p:nvSpPr>
        <p:spPr>
          <a:xfrm>
            <a:off x="4638205" y="4805555"/>
            <a:ext cx="794513" cy="307777"/>
          </a:xfrm>
          <a:prstGeom prst="rect">
            <a:avLst/>
          </a:prstGeom>
          <a:noFill/>
        </p:spPr>
        <p:txBody>
          <a:bodyPr wrap="none" rtlCol="0">
            <a:spAutoFit/>
          </a:bodyPr>
          <a:lstStyle/>
          <a:p>
            <a:r>
              <a:rPr lang="en-GB" sz="1400" dirty="0">
                <a:solidFill>
                  <a:srgbClr val="FFC000"/>
                </a:solidFill>
              </a:rPr>
              <a:t>💫 New!</a:t>
            </a:r>
            <a:endParaRPr lang="en-AT" sz="1400" dirty="0">
              <a:solidFill>
                <a:srgbClr val="FFC000"/>
              </a:solidFill>
            </a:endParaRPr>
          </a:p>
        </p:txBody>
      </p:sp>
      <p:sp>
        <p:nvSpPr>
          <p:cNvPr id="13" name="TextBox 12">
            <a:extLst>
              <a:ext uri="{FF2B5EF4-FFF2-40B4-BE49-F238E27FC236}">
                <a16:creationId xmlns:a16="http://schemas.microsoft.com/office/drawing/2014/main" id="{8119DB1D-112F-6F76-974B-DB7578364223}"/>
              </a:ext>
            </a:extLst>
          </p:cNvPr>
          <p:cNvSpPr txBox="1"/>
          <p:nvPr/>
        </p:nvSpPr>
        <p:spPr>
          <a:xfrm>
            <a:off x="4632003" y="2770644"/>
            <a:ext cx="794513" cy="307777"/>
          </a:xfrm>
          <a:prstGeom prst="rect">
            <a:avLst/>
          </a:prstGeom>
          <a:noFill/>
        </p:spPr>
        <p:txBody>
          <a:bodyPr wrap="none" rtlCol="0">
            <a:spAutoFit/>
          </a:bodyPr>
          <a:lstStyle/>
          <a:p>
            <a:r>
              <a:rPr lang="en-GB" sz="1400" dirty="0">
                <a:solidFill>
                  <a:srgbClr val="FFC000"/>
                </a:solidFill>
              </a:rPr>
              <a:t>💫 New!</a:t>
            </a:r>
            <a:endParaRPr lang="en-AT" sz="1400" dirty="0">
              <a:solidFill>
                <a:srgbClr val="FFC000"/>
              </a:solidFill>
            </a:endParaRPr>
          </a:p>
        </p:txBody>
      </p:sp>
      <p:pic>
        <p:nvPicPr>
          <p:cNvPr id="14" name="Picture 13">
            <a:extLst>
              <a:ext uri="{FF2B5EF4-FFF2-40B4-BE49-F238E27FC236}">
                <a16:creationId xmlns:a16="http://schemas.microsoft.com/office/drawing/2014/main" id="{6B9E463E-2CD4-533A-A46B-DCD31A82EDB5}"/>
              </a:ext>
            </a:extLst>
          </p:cNvPr>
          <p:cNvPicPr>
            <a:picLocks noChangeAspect="1"/>
          </p:cNvPicPr>
          <p:nvPr/>
        </p:nvPicPr>
        <p:blipFill>
          <a:blip r:embed="rId6">
            <a:duotone>
              <a:schemeClr val="accent3">
                <a:shade val="45000"/>
                <a:satMod val="135000"/>
              </a:schemeClr>
              <a:prstClr val="white"/>
            </a:duotone>
          </a:blip>
          <a:stretch>
            <a:fillRect/>
          </a:stretch>
        </p:blipFill>
        <p:spPr>
          <a:xfrm>
            <a:off x="1014557" y="1382911"/>
            <a:ext cx="481110" cy="481110"/>
          </a:xfrm>
          <a:prstGeom prst="rect">
            <a:avLst/>
          </a:prstGeom>
        </p:spPr>
      </p:pic>
      <p:sp>
        <p:nvSpPr>
          <p:cNvPr id="15" name="TextBox 14">
            <a:extLst>
              <a:ext uri="{FF2B5EF4-FFF2-40B4-BE49-F238E27FC236}">
                <a16:creationId xmlns:a16="http://schemas.microsoft.com/office/drawing/2014/main" id="{2565AE32-B571-E192-13A5-6FC76D98BD31}"/>
              </a:ext>
            </a:extLst>
          </p:cNvPr>
          <p:cNvSpPr txBox="1"/>
          <p:nvPr/>
        </p:nvSpPr>
        <p:spPr>
          <a:xfrm>
            <a:off x="1494529" y="1633088"/>
            <a:ext cx="2573269" cy="276999"/>
          </a:xfrm>
          <a:prstGeom prst="rect">
            <a:avLst/>
          </a:prstGeom>
          <a:noFill/>
        </p:spPr>
        <p:txBody>
          <a:bodyPr wrap="none" rtlCol="0">
            <a:spAutoFit/>
          </a:bodyPr>
          <a:lstStyle/>
          <a:p>
            <a:r>
              <a:rPr lang="en-AT" sz="1200" dirty="0">
                <a:solidFill>
                  <a:schemeClr val="accent3">
                    <a:lumMod val="75000"/>
                  </a:schemeClr>
                </a:solidFill>
              </a:rPr>
              <a:t>Python 3 based, Open sourced project</a:t>
            </a:r>
          </a:p>
        </p:txBody>
      </p:sp>
    </p:spTree>
    <p:extLst>
      <p:ext uri="{BB962C8B-B14F-4D97-AF65-F5344CB8AC3E}">
        <p14:creationId xmlns:p14="http://schemas.microsoft.com/office/powerpoint/2010/main" val="2806953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8">
            <a:extLst>
              <a:ext uri="{FF2B5EF4-FFF2-40B4-BE49-F238E27FC236}">
                <a16:creationId xmlns:a16="http://schemas.microsoft.com/office/drawing/2014/main" id="{529E7938-9208-A84B-A062-026B5D3581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501" y="1556792"/>
            <a:ext cx="4190377" cy="2961024"/>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D9BF36F7-29DB-4F37-965A-D7DD5E2959E4}"/>
              </a:ext>
            </a:extLst>
          </p:cNvPr>
          <p:cNvSpPr>
            <a:spLocks noGrp="1"/>
          </p:cNvSpPr>
          <p:nvPr>
            <p:ph type="title"/>
          </p:nvPr>
        </p:nvSpPr>
        <p:spPr>
          <a:xfrm>
            <a:off x="0" y="18256"/>
            <a:ext cx="9144000" cy="520008"/>
          </a:xfrm>
        </p:spPr>
        <p:txBody>
          <a:bodyPr>
            <a:normAutofit fontScale="90000"/>
          </a:bodyPr>
          <a:lstStyle/>
          <a:p>
            <a:r>
              <a:rPr lang="en-GB" altLang="ja-JP" dirty="0"/>
              <a:t>WebApp: Medical isotope browser (</a:t>
            </a:r>
            <a:r>
              <a:rPr lang="en-GB" altLang="ja-JP" dirty="0">
                <a:solidFill>
                  <a:srgbClr val="FF0000"/>
                </a:solidFill>
              </a:rPr>
              <a:t>Marco </a:t>
            </a:r>
            <a:r>
              <a:rPr lang="en-GB" altLang="ja-JP" dirty="0" err="1">
                <a:solidFill>
                  <a:srgbClr val="FF0000"/>
                </a:solidFill>
              </a:rPr>
              <a:t>Verpelli</a:t>
            </a:r>
            <a:r>
              <a:rPr lang="en-GB" altLang="ja-JP" dirty="0">
                <a:solidFill>
                  <a:srgbClr val="FF0000"/>
                </a:solidFill>
              </a:rPr>
              <a:t> and Arjan Koning</a:t>
            </a:r>
            <a:r>
              <a:rPr lang="en-GB" altLang="ja-JP" dirty="0"/>
              <a:t>)</a:t>
            </a:r>
            <a:endParaRPr lang="en-GB" dirty="0"/>
          </a:p>
        </p:txBody>
      </p:sp>
      <p:sp>
        <p:nvSpPr>
          <p:cNvPr id="3" name="フッター プレースホルダー 2">
            <a:extLst>
              <a:ext uri="{FF2B5EF4-FFF2-40B4-BE49-F238E27FC236}">
                <a16:creationId xmlns:a16="http://schemas.microsoft.com/office/drawing/2014/main" id="{47802404-3843-234F-9B73-4B8818E6000D}"/>
              </a:ext>
            </a:extLst>
          </p:cNvPr>
          <p:cNvSpPr>
            <a:spLocks noGrp="1"/>
          </p:cNvSpPr>
          <p:nvPr>
            <p:ph type="ftr" sz="quarter" idx="11"/>
          </p:nvPr>
        </p:nvSpPr>
        <p:spPr/>
        <p:txBody>
          <a:bodyPr/>
          <a:lstStyle/>
          <a:p>
            <a:r>
              <a:rPr lang="en-GB"/>
              <a:t>IAEA Nuclear Data Section</a:t>
            </a:r>
            <a:endParaRPr lang="en-US" dirty="0"/>
          </a:p>
        </p:txBody>
      </p:sp>
      <p:sp>
        <p:nvSpPr>
          <p:cNvPr id="4" name="スライド番号プレースホルダー 3">
            <a:extLst>
              <a:ext uri="{FF2B5EF4-FFF2-40B4-BE49-F238E27FC236}">
                <a16:creationId xmlns:a16="http://schemas.microsoft.com/office/drawing/2014/main" id="{95472230-958F-2342-BB1D-A0702CA2BCA5}"/>
              </a:ext>
            </a:extLst>
          </p:cNvPr>
          <p:cNvSpPr>
            <a:spLocks noGrp="1"/>
          </p:cNvSpPr>
          <p:nvPr>
            <p:ph type="sldNum" sz="quarter" idx="12"/>
          </p:nvPr>
        </p:nvSpPr>
        <p:spPr/>
        <p:txBody>
          <a:bodyPr/>
          <a:lstStyle/>
          <a:p>
            <a:fld id="{23A0628E-C12F-4F8C-9895-BCD5E30100D3}" type="slidenum">
              <a:rPr lang="en-US" smtClean="0"/>
              <a:pPr/>
              <a:t>12</a:t>
            </a:fld>
            <a:endParaRPr lang="en-US" dirty="0"/>
          </a:p>
        </p:txBody>
      </p:sp>
      <p:pic>
        <p:nvPicPr>
          <p:cNvPr id="7" name="Content Placeholder 5">
            <a:extLst>
              <a:ext uri="{FF2B5EF4-FFF2-40B4-BE49-F238E27FC236}">
                <a16:creationId xmlns:a16="http://schemas.microsoft.com/office/drawing/2014/main" id="{B38B236F-1EDA-7346-9E76-1C787EABA02B}"/>
              </a:ext>
            </a:extLst>
          </p:cNvPr>
          <p:cNvPicPr>
            <a:picLocks noChangeAspect="1"/>
          </p:cNvPicPr>
          <p:nvPr/>
        </p:nvPicPr>
        <p:blipFill>
          <a:blip r:embed="rId3" cstate="screen">
            <a:clrChange>
              <a:clrFrom>
                <a:srgbClr val="F9F9F9"/>
              </a:clrFrom>
              <a:clrTo>
                <a:srgbClr val="F9F9F9">
                  <a:alpha val="0"/>
                </a:srgbClr>
              </a:clrTo>
            </a:clrChange>
            <a:extLst>
              <a:ext uri="{28A0092B-C50C-407E-A947-70E740481C1C}">
                <a14:useLocalDpi xmlns:a14="http://schemas.microsoft.com/office/drawing/2010/main"/>
              </a:ext>
            </a:extLst>
          </a:blip>
          <a:stretch>
            <a:fillRect/>
          </a:stretch>
        </p:blipFill>
        <p:spPr>
          <a:xfrm>
            <a:off x="6948264" y="2204864"/>
            <a:ext cx="1546783" cy="3096344"/>
          </a:xfrm>
          <a:prstGeom prst="rect">
            <a:avLst/>
          </a:prstGeom>
          <a:ln>
            <a:noFill/>
          </a:ln>
          <a:effectLst>
            <a:outerShdw blurRad="292100" dist="139700" dir="2700000" algn="tl" rotWithShape="0">
              <a:srgbClr val="333333">
                <a:alpha val="65000"/>
              </a:srgbClr>
            </a:outerShdw>
          </a:effectLst>
        </p:spPr>
      </p:pic>
      <p:sp>
        <p:nvSpPr>
          <p:cNvPr id="14" name="Content Placeholder 13">
            <a:extLst>
              <a:ext uri="{FF2B5EF4-FFF2-40B4-BE49-F238E27FC236}">
                <a16:creationId xmlns:a16="http://schemas.microsoft.com/office/drawing/2014/main" id="{FEE0CD6C-7FD2-60E1-9262-7FF2C74BE053}"/>
              </a:ext>
            </a:extLst>
          </p:cNvPr>
          <p:cNvSpPr>
            <a:spLocks noGrp="1"/>
          </p:cNvSpPr>
          <p:nvPr>
            <p:ph idx="1"/>
          </p:nvPr>
        </p:nvSpPr>
        <p:spPr>
          <a:xfrm>
            <a:off x="223666" y="687423"/>
            <a:ext cx="8524798" cy="869369"/>
          </a:xfrm>
        </p:spPr>
        <p:txBody>
          <a:bodyPr>
            <a:normAutofit fontScale="85000" lnSpcReduction="20000"/>
          </a:bodyPr>
          <a:lstStyle/>
          <a:p>
            <a:r>
              <a:rPr lang="en-AT" dirty="0"/>
              <a:t>Medical isotope production simulator</a:t>
            </a:r>
          </a:p>
          <a:p>
            <a:pPr lvl="1"/>
            <a:r>
              <a:rPr lang="en-GB" dirty="0"/>
              <a:t>R</a:t>
            </a:r>
            <a:r>
              <a:rPr lang="en-AT" dirty="0"/>
              <a:t>un the simulation </a:t>
            </a:r>
            <a:r>
              <a:rPr lang="en-AT" dirty="0">
                <a:hlinkClick r:id="rId4"/>
              </a:rPr>
              <a:t>online</a:t>
            </a:r>
            <a:r>
              <a:rPr lang="en-AT" dirty="0"/>
              <a:t> (accessible from any browser)</a:t>
            </a:r>
          </a:p>
          <a:p>
            <a:pPr lvl="1"/>
            <a:r>
              <a:rPr lang="en-AT" dirty="0"/>
              <a:t>Setup target, projectile, the intensity and duration of irradiation, cooling time</a:t>
            </a:r>
          </a:p>
        </p:txBody>
      </p:sp>
      <p:pic>
        <p:nvPicPr>
          <p:cNvPr id="15" name="Content Placeholder 8">
            <a:extLst>
              <a:ext uri="{FF2B5EF4-FFF2-40B4-BE49-F238E27FC236}">
                <a16:creationId xmlns:a16="http://schemas.microsoft.com/office/drawing/2014/main" id="{CA9237DC-23EF-84EF-8314-83E588F5180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63688" y="3314426"/>
            <a:ext cx="4513497" cy="3365961"/>
          </a:xfrm>
          <a:prstGeom prst="rect">
            <a:avLst/>
          </a:prstGeom>
          <a:ln>
            <a:noFill/>
          </a:ln>
          <a:effectLst>
            <a:outerShdw blurRad="292100" dist="139700" dir="2700000" algn="tl" rotWithShape="0">
              <a:srgbClr val="333333">
                <a:alpha val="65000"/>
              </a:srgbClr>
            </a:outerShdw>
          </a:effectLst>
        </p:spPr>
      </p:pic>
      <p:sp>
        <p:nvSpPr>
          <p:cNvPr id="5" name="正方形/長方形 4">
            <a:extLst>
              <a:ext uri="{FF2B5EF4-FFF2-40B4-BE49-F238E27FC236}">
                <a16:creationId xmlns:a16="http://schemas.microsoft.com/office/drawing/2014/main" id="{8336F678-EAE2-E940-8440-ED84011029FF}"/>
              </a:ext>
            </a:extLst>
          </p:cNvPr>
          <p:cNvSpPr/>
          <p:nvPr/>
        </p:nvSpPr>
        <p:spPr>
          <a:xfrm>
            <a:off x="2726452" y="5954005"/>
            <a:ext cx="1937646" cy="369332"/>
          </a:xfrm>
          <a:prstGeom prst="rect">
            <a:avLst/>
          </a:prstGeom>
        </p:spPr>
        <p:txBody>
          <a:bodyPr wrap="none">
            <a:spAutoFit/>
          </a:bodyPr>
          <a:lstStyle/>
          <a:p>
            <a:r>
              <a:rPr lang="en-US" altLang="ja-JP" dirty="0">
                <a:solidFill>
                  <a:srgbClr val="000000"/>
                </a:solidFill>
              </a:rPr>
              <a:t>p + </a:t>
            </a:r>
            <a:r>
              <a:rPr lang="en-US" altLang="ja-JP" baseline="30000" dirty="0">
                <a:solidFill>
                  <a:srgbClr val="000000"/>
                </a:solidFill>
              </a:rPr>
              <a:t>100</a:t>
            </a:r>
            <a:r>
              <a:rPr lang="en-US" altLang="ja-JP" dirty="0">
                <a:solidFill>
                  <a:srgbClr val="000000"/>
                </a:solidFill>
              </a:rPr>
              <a:t>Mo </a:t>
            </a:r>
            <a:r>
              <a:rPr lang="en-US" altLang="ja-JP" dirty="0">
                <a:solidFill>
                  <a:srgbClr val="000000"/>
                </a:solidFill>
                <a:sym typeface="Wingdings" panose="05000000000000000000" pitchFamily="2" charset="2"/>
              </a:rPr>
              <a:t> </a:t>
            </a:r>
            <a:r>
              <a:rPr lang="en-US" altLang="ja-JP" baseline="30000" dirty="0">
                <a:solidFill>
                  <a:srgbClr val="000000"/>
                </a:solidFill>
                <a:sym typeface="Wingdings" panose="05000000000000000000" pitchFamily="2" charset="2"/>
              </a:rPr>
              <a:t>99m</a:t>
            </a:r>
            <a:r>
              <a:rPr lang="en-US" altLang="ja-JP" dirty="0">
                <a:solidFill>
                  <a:srgbClr val="000000"/>
                </a:solidFill>
                <a:sym typeface="Wingdings" panose="05000000000000000000" pitchFamily="2" charset="2"/>
              </a:rPr>
              <a:t>Tc </a:t>
            </a:r>
            <a:endParaRPr lang="en-GB" dirty="0"/>
          </a:p>
        </p:txBody>
      </p:sp>
      <p:sp>
        <p:nvSpPr>
          <p:cNvPr id="8" name="TextBox 7">
            <a:extLst>
              <a:ext uri="{FF2B5EF4-FFF2-40B4-BE49-F238E27FC236}">
                <a16:creationId xmlns:a16="http://schemas.microsoft.com/office/drawing/2014/main" id="{960F59F7-4B59-1422-564C-8C697DB6BF9C}"/>
              </a:ext>
            </a:extLst>
          </p:cNvPr>
          <p:cNvSpPr txBox="1"/>
          <p:nvPr/>
        </p:nvSpPr>
        <p:spPr>
          <a:xfrm>
            <a:off x="6732240" y="5877272"/>
            <a:ext cx="2422330" cy="646331"/>
          </a:xfrm>
          <a:prstGeom prst="rect">
            <a:avLst/>
          </a:prstGeom>
          <a:noFill/>
        </p:spPr>
        <p:txBody>
          <a:bodyPr wrap="none" rtlCol="0">
            <a:spAutoFit/>
          </a:bodyPr>
          <a:lstStyle/>
          <a:p>
            <a:r>
              <a:rPr lang="en-US" dirty="0"/>
              <a:t>Neutrons (reactors) and</a:t>
            </a:r>
          </a:p>
          <a:p>
            <a:r>
              <a:rPr lang="en-US" dirty="0"/>
              <a:t>photons to be done</a:t>
            </a:r>
            <a:endParaRPr lang="en-GB" dirty="0"/>
          </a:p>
        </p:txBody>
      </p:sp>
    </p:spTree>
    <p:extLst>
      <p:ext uri="{BB962C8B-B14F-4D97-AF65-F5344CB8AC3E}">
        <p14:creationId xmlns:p14="http://schemas.microsoft.com/office/powerpoint/2010/main" val="975934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08C53-EAE4-5DCC-5C6E-254D2302277B}"/>
              </a:ext>
            </a:extLst>
          </p:cNvPr>
          <p:cNvSpPr>
            <a:spLocks noGrp="1"/>
          </p:cNvSpPr>
          <p:nvPr>
            <p:ph type="title"/>
          </p:nvPr>
        </p:nvSpPr>
        <p:spPr>
          <a:xfrm>
            <a:off x="0" y="18256"/>
            <a:ext cx="8964488" cy="520008"/>
          </a:xfrm>
        </p:spPr>
        <p:txBody>
          <a:bodyPr>
            <a:normAutofit fontScale="90000"/>
          </a:bodyPr>
          <a:lstStyle/>
          <a:p>
            <a:r>
              <a:rPr lang="en-US" dirty="0"/>
              <a:t>TALYS-2 + satellite software released (</a:t>
            </a:r>
            <a:r>
              <a:rPr lang="en-US" dirty="0">
                <a:solidFill>
                  <a:srgbClr val="FF0000"/>
                </a:solidFill>
              </a:rPr>
              <a:t>Ludmila Marian, Arjan Koning</a:t>
            </a:r>
            <a:r>
              <a:rPr lang="en-US" dirty="0"/>
              <a:t>)</a:t>
            </a:r>
            <a:endParaRPr lang="en-GB" dirty="0"/>
          </a:p>
        </p:txBody>
      </p:sp>
      <p:pic>
        <p:nvPicPr>
          <p:cNvPr id="7" name="Content Placeholder 6">
            <a:extLst>
              <a:ext uri="{FF2B5EF4-FFF2-40B4-BE49-F238E27FC236}">
                <a16:creationId xmlns:a16="http://schemas.microsoft.com/office/drawing/2014/main" id="{BEC74988-ED43-0FBA-1567-9FAC515AFE28}"/>
              </a:ext>
            </a:extLst>
          </p:cNvPr>
          <p:cNvPicPr>
            <a:picLocks noGrp="1" noChangeAspect="1"/>
          </p:cNvPicPr>
          <p:nvPr>
            <p:ph idx="1"/>
          </p:nvPr>
        </p:nvPicPr>
        <p:blipFill>
          <a:blip r:embed="rId2"/>
          <a:stretch>
            <a:fillRect/>
          </a:stretch>
        </p:blipFill>
        <p:spPr>
          <a:xfrm>
            <a:off x="1597445" y="687388"/>
            <a:ext cx="6053885" cy="5878512"/>
          </a:xfrm>
        </p:spPr>
      </p:pic>
      <p:sp>
        <p:nvSpPr>
          <p:cNvPr id="4" name="Footer Placeholder 3">
            <a:extLst>
              <a:ext uri="{FF2B5EF4-FFF2-40B4-BE49-F238E27FC236}">
                <a16:creationId xmlns:a16="http://schemas.microsoft.com/office/drawing/2014/main" id="{2DCACA7B-0919-DA12-A981-9A1613D76002}"/>
              </a:ext>
            </a:extLst>
          </p:cNvPr>
          <p:cNvSpPr>
            <a:spLocks noGrp="1"/>
          </p:cNvSpPr>
          <p:nvPr>
            <p:ph type="ftr" sz="quarter" idx="11"/>
          </p:nvPr>
        </p:nvSpPr>
        <p:spPr/>
        <p:txBody>
          <a:bodyPr/>
          <a:lstStyle/>
          <a:p>
            <a:r>
              <a:rPr lang="en-GB"/>
              <a:t>IAEA Nuclear Data Section 2024 - MBDAV</a:t>
            </a:r>
            <a:endParaRPr lang="en-US" dirty="0"/>
          </a:p>
        </p:txBody>
      </p:sp>
      <p:sp>
        <p:nvSpPr>
          <p:cNvPr id="5" name="Slide Number Placeholder 4">
            <a:extLst>
              <a:ext uri="{FF2B5EF4-FFF2-40B4-BE49-F238E27FC236}">
                <a16:creationId xmlns:a16="http://schemas.microsoft.com/office/drawing/2014/main" id="{3FB6D65A-8091-5A7B-ECFD-6E776299EE07}"/>
              </a:ext>
            </a:extLst>
          </p:cNvPr>
          <p:cNvSpPr>
            <a:spLocks noGrp="1"/>
          </p:cNvSpPr>
          <p:nvPr>
            <p:ph type="sldNum" sz="quarter" idx="12"/>
          </p:nvPr>
        </p:nvSpPr>
        <p:spPr/>
        <p:txBody>
          <a:bodyPr/>
          <a:lstStyle/>
          <a:p>
            <a:fld id="{23A0628E-C12F-4F8C-9895-BCD5E30100D3}" type="slidenum">
              <a:rPr lang="en-US" smtClean="0"/>
              <a:pPr/>
              <a:t>13</a:t>
            </a:fld>
            <a:endParaRPr lang="en-US" dirty="0"/>
          </a:p>
        </p:txBody>
      </p:sp>
    </p:spTree>
    <p:extLst>
      <p:ext uri="{BB962C8B-B14F-4D97-AF65-F5344CB8AC3E}">
        <p14:creationId xmlns:p14="http://schemas.microsoft.com/office/powerpoint/2010/main" val="3494396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66D5B-021D-85A6-6E8C-D2EB36305392}"/>
              </a:ext>
            </a:extLst>
          </p:cNvPr>
          <p:cNvSpPr>
            <a:spLocks noGrp="1"/>
          </p:cNvSpPr>
          <p:nvPr>
            <p:ph type="title"/>
          </p:nvPr>
        </p:nvSpPr>
        <p:spPr/>
        <p:txBody>
          <a:bodyPr>
            <a:normAutofit/>
          </a:bodyPr>
          <a:lstStyle/>
          <a:p>
            <a:r>
              <a:rPr lang="en-US" dirty="0"/>
              <a:t>Running TALYS online (</a:t>
            </a:r>
            <a:r>
              <a:rPr lang="en-US" dirty="0">
                <a:solidFill>
                  <a:srgbClr val="FF0000"/>
                </a:solidFill>
              </a:rPr>
              <a:t>Marco </a:t>
            </a:r>
            <a:r>
              <a:rPr lang="en-US" dirty="0" err="1">
                <a:solidFill>
                  <a:srgbClr val="FF0000"/>
                </a:solidFill>
              </a:rPr>
              <a:t>Verpelli</a:t>
            </a:r>
            <a:r>
              <a:rPr lang="en-US" dirty="0"/>
              <a:t>)</a:t>
            </a:r>
            <a:endParaRPr lang="en-GB" dirty="0"/>
          </a:p>
        </p:txBody>
      </p:sp>
      <p:pic>
        <p:nvPicPr>
          <p:cNvPr id="7" name="Content Placeholder 6">
            <a:extLst>
              <a:ext uri="{FF2B5EF4-FFF2-40B4-BE49-F238E27FC236}">
                <a16:creationId xmlns:a16="http://schemas.microsoft.com/office/drawing/2014/main" id="{6BABF69E-81F2-50D2-8F9E-C0AA3F1E94D4}"/>
              </a:ext>
            </a:extLst>
          </p:cNvPr>
          <p:cNvPicPr>
            <a:picLocks noGrp="1" noChangeAspect="1"/>
          </p:cNvPicPr>
          <p:nvPr>
            <p:ph idx="1"/>
          </p:nvPr>
        </p:nvPicPr>
        <p:blipFill>
          <a:blip r:embed="rId2"/>
          <a:stretch>
            <a:fillRect/>
          </a:stretch>
        </p:blipFill>
        <p:spPr>
          <a:xfrm>
            <a:off x="316917" y="687388"/>
            <a:ext cx="8614941" cy="5878512"/>
          </a:xfrm>
        </p:spPr>
      </p:pic>
      <p:sp>
        <p:nvSpPr>
          <p:cNvPr id="4" name="Footer Placeholder 3">
            <a:extLst>
              <a:ext uri="{FF2B5EF4-FFF2-40B4-BE49-F238E27FC236}">
                <a16:creationId xmlns:a16="http://schemas.microsoft.com/office/drawing/2014/main" id="{AB3D8C18-D99A-5980-B08E-165E33FC22B6}"/>
              </a:ext>
            </a:extLst>
          </p:cNvPr>
          <p:cNvSpPr>
            <a:spLocks noGrp="1"/>
          </p:cNvSpPr>
          <p:nvPr>
            <p:ph type="ftr" sz="quarter" idx="11"/>
          </p:nvPr>
        </p:nvSpPr>
        <p:spPr/>
        <p:txBody>
          <a:bodyPr/>
          <a:lstStyle/>
          <a:p>
            <a:r>
              <a:rPr lang="en-GB"/>
              <a:t>IAEA Nuclear Data Section 2024 - MBDAV</a:t>
            </a:r>
            <a:endParaRPr lang="en-US" dirty="0"/>
          </a:p>
        </p:txBody>
      </p:sp>
      <p:sp>
        <p:nvSpPr>
          <p:cNvPr id="5" name="Slide Number Placeholder 4">
            <a:extLst>
              <a:ext uri="{FF2B5EF4-FFF2-40B4-BE49-F238E27FC236}">
                <a16:creationId xmlns:a16="http://schemas.microsoft.com/office/drawing/2014/main" id="{1DF19499-9499-8EEA-3020-CB57273008EF}"/>
              </a:ext>
            </a:extLst>
          </p:cNvPr>
          <p:cNvSpPr>
            <a:spLocks noGrp="1"/>
          </p:cNvSpPr>
          <p:nvPr>
            <p:ph type="sldNum" sz="quarter" idx="12"/>
          </p:nvPr>
        </p:nvSpPr>
        <p:spPr/>
        <p:txBody>
          <a:bodyPr/>
          <a:lstStyle/>
          <a:p>
            <a:fld id="{23A0628E-C12F-4F8C-9895-BCD5E30100D3}" type="slidenum">
              <a:rPr lang="en-US" smtClean="0"/>
              <a:pPr/>
              <a:t>14</a:t>
            </a:fld>
            <a:endParaRPr lang="en-US" dirty="0"/>
          </a:p>
        </p:txBody>
      </p:sp>
    </p:spTree>
    <p:extLst>
      <p:ext uri="{BB962C8B-B14F-4D97-AF65-F5344CB8AC3E}">
        <p14:creationId xmlns:p14="http://schemas.microsoft.com/office/powerpoint/2010/main" val="3003544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2210DF0-5025-F8E2-7E50-81998DE8FF46}"/>
              </a:ext>
            </a:extLst>
          </p:cNvPr>
          <p:cNvSpPr>
            <a:spLocks noGrp="1"/>
          </p:cNvSpPr>
          <p:nvPr>
            <p:ph type="ftr" sz="quarter" idx="11"/>
          </p:nvPr>
        </p:nvSpPr>
        <p:spPr/>
        <p:txBody>
          <a:bodyPr/>
          <a:lstStyle/>
          <a:p>
            <a:r>
              <a:rPr lang="en-GB"/>
              <a:t>IAEA Nuclear Data Section</a:t>
            </a:r>
            <a:endParaRPr lang="en-US" dirty="0"/>
          </a:p>
        </p:txBody>
      </p:sp>
      <p:sp>
        <p:nvSpPr>
          <p:cNvPr id="3" name="Slide Number Placeholder 2">
            <a:extLst>
              <a:ext uri="{FF2B5EF4-FFF2-40B4-BE49-F238E27FC236}">
                <a16:creationId xmlns:a16="http://schemas.microsoft.com/office/drawing/2014/main" id="{665C1046-E850-D710-B18A-453983859EAF}"/>
              </a:ext>
            </a:extLst>
          </p:cNvPr>
          <p:cNvSpPr>
            <a:spLocks noGrp="1"/>
          </p:cNvSpPr>
          <p:nvPr>
            <p:ph type="sldNum" sz="quarter" idx="12"/>
          </p:nvPr>
        </p:nvSpPr>
        <p:spPr/>
        <p:txBody>
          <a:bodyPr/>
          <a:lstStyle/>
          <a:p>
            <a:fld id="{23A0628E-C12F-4F8C-9895-BCD5E30100D3}" type="slidenum">
              <a:rPr lang="en-US" smtClean="0"/>
              <a:pPr/>
              <a:t>15</a:t>
            </a:fld>
            <a:endParaRPr lang="en-US" dirty="0"/>
          </a:p>
        </p:txBody>
      </p:sp>
      <p:sp>
        <p:nvSpPr>
          <p:cNvPr id="6" name="TextBox 5">
            <a:extLst>
              <a:ext uri="{FF2B5EF4-FFF2-40B4-BE49-F238E27FC236}">
                <a16:creationId xmlns:a16="http://schemas.microsoft.com/office/drawing/2014/main" id="{E2DD735E-30BC-9D9F-5A16-936AD71C6FAA}"/>
              </a:ext>
            </a:extLst>
          </p:cNvPr>
          <p:cNvSpPr txBox="1"/>
          <p:nvPr/>
        </p:nvSpPr>
        <p:spPr>
          <a:xfrm>
            <a:off x="550418" y="0"/>
            <a:ext cx="8043164" cy="461665"/>
          </a:xfrm>
          <a:prstGeom prst="rect">
            <a:avLst/>
          </a:prstGeom>
          <a:noFill/>
        </p:spPr>
        <p:txBody>
          <a:bodyPr wrap="none" rtlCol="0">
            <a:spAutoFit/>
          </a:bodyPr>
          <a:lstStyle/>
          <a:p>
            <a:r>
              <a:rPr lang="en-US" sz="2400" dirty="0"/>
              <a:t>NDS website development (</a:t>
            </a:r>
            <a:r>
              <a:rPr lang="en-US" sz="2400" dirty="0">
                <a:solidFill>
                  <a:srgbClr val="FF0000"/>
                </a:solidFill>
              </a:rPr>
              <a:t>Ludmila Marian and Shin Okumura</a:t>
            </a:r>
            <a:r>
              <a:rPr lang="en-US" dirty="0"/>
              <a:t>)</a:t>
            </a:r>
            <a:endParaRPr lang="en-GB" dirty="0"/>
          </a:p>
        </p:txBody>
      </p:sp>
      <p:sp>
        <p:nvSpPr>
          <p:cNvPr id="7" name="TextBox 6">
            <a:extLst>
              <a:ext uri="{FF2B5EF4-FFF2-40B4-BE49-F238E27FC236}">
                <a16:creationId xmlns:a16="http://schemas.microsoft.com/office/drawing/2014/main" id="{7AC56408-81C1-F619-5E05-A01E84816600}"/>
              </a:ext>
            </a:extLst>
          </p:cNvPr>
          <p:cNvSpPr txBox="1"/>
          <p:nvPr/>
        </p:nvSpPr>
        <p:spPr>
          <a:xfrm>
            <a:off x="6590882" y="2276872"/>
            <a:ext cx="2549737" cy="369332"/>
          </a:xfrm>
          <a:prstGeom prst="rect">
            <a:avLst/>
          </a:prstGeom>
          <a:noFill/>
        </p:spPr>
        <p:txBody>
          <a:bodyPr wrap="none" rtlCol="0">
            <a:spAutoFit/>
          </a:bodyPr>
          <a:lstStyle/>
          <a:p>
            <a:r>
              <a:rPr lang="en-US" dirty="0">
                <a:solidFill>
                  <a:srgbClr val="FF0000"/>
                </a:solidFill>
              </a:rPr>
              <a:t>Still subject to changes!!!</a:t>
            </a:r>
            <a:endParaRPr lang="en-GB" dirty="0">
              <a:solidFill>
                <a:srgbClr val="FF0000"/>
              </a:solidFill>
            </a:endParaRPr>
          </a:p>
        </p:txBody>
      </p:sp>
      <p:pic>
        <p:nvPicPr>
          <p:cNvPr id="4" name="Picture 3">
            <a:extLst>
              <a:ext uri="{FF2B5EF4-FFF2-40B4-BE49-F238E27FC236}">
                <a16:creationId xmlns:a16="http://schemas.microsoft.com/office/drawing/2014/main" id="{5EE317F7-42EB-ECAD-48BC-E4D9A9B103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924" y="421799"/>
            <a:ext cx="6291026" cy="12876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8767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B9ADF-6B60-FA0B-FA9E-9D4C862BAD03}"/>
              </a:ext>
            </a:extLst>
          </p:cNvPr>
          <p:cNvSpPr>
            <a:spLocks noGrp="1"/>
          </p:cNvSpPr>
          <p:nvPr>
            <p:ph type="title"/>
          </p:nvPr>
        </p:nvSpPr>
        <p:spPr/>
        <p:txBody>
          <a:bodyPr/>
          <a:lstStyle/>
          <a:p>
            <a:r>
              <a:rPr lang="en-US" dirty="0"/>
              <a:t>Summary</a:t>
            </a:r>
            <a:endParaRPr lang="en-GB" dirty="0"/>
          </a:p>
        </p:txBody>
      </p:sp>
      <p:sp>
        <p:nvSpPr>
          <p:cNvPr id="3" name="Content Placeholder 2">
            <a:extLst>
              <a:ext uri="{FF2B5EF4-FFF2-40B4-BE49-F238E27FC236}">
                <a16:creationId xmlns:a16="http://schemas.microsoft.com/office/drawing/2014/main" id="{D75F487F-7EAA-7B11-8D60-CEFD7F8F69B1}"/>
              </a:ext>
            </a:extLst>
          </p:cNvPr>
          <p:cNvSpPr>
            <a:spLocks noGrp="1"/>
          </p:cNvSpPr>
          <p:nvPr>
            <p:ph idx="1"/>
          </p:nvPr>
        </p:nvSpPr>
        <p:spPr/>
        <p:txBody>
          <a:bodyPr>
            <a:normAutofit/>
          </a:bodyPr>
          <a:lstStyle/>
          <a:p>
            <a:r>
              <a:rPr lang="en-US" dirty="0"/>
              <a:t>Currently, NDS is stable in terms of funding and position in the IAEA</a:t>
            </a:r>
          </a:p>
          <a:p>
            <a:r>
              <a:rPr lang="en-US" dirty="0"/>
              <a:t>Response to worldwide requests for more computational access to nuclear data via API’s etc.</a:t>
            </a:r>
          </a:p>
          <a:p>
            <a:r>
              <a:rPr lang="en-US"/>
              <a:t>Making transition </a:t>
            </a:r>
            <a:r>
              <a:rPr lang="en-US" dirty="0"/>
              <a:t>to newer IT technology, adopting global (open source) standards: git, JSON, python, </a:t>
            </a:r>
            <a:r>
              <a:rPr lang="en-US" dirty="0" err="1"/>
              <a:t>plotly</a:t>
            </a:r>
            <a:r>
              <a:rPr lang="en-US" dirty="0"/>
              <a:t>, </a:t>
            </a:r>
            <a:r>
              <a:rPr lang="en-US" dirty="0" err="1"/>
              <a:t>Invenio</a:t>
            </a:r>
            <a:r>
              <a:rPr lang="en-US" dirty="0"/>
              <a:t>, etc.</a:t>
            </a:r>
          </a:p>
          <a:p>
            <a:r>
              <a:rPr lang="en-US" dirty="0"/>
              <a:t>Increase in use of our products, more downloads than ever</a:t>
            </a:r>
          </a:p>
          <a:p>
            <a:r>
              <a:rPr lang="en-US" dirty="0"/>
              <a:t>Consistent software dissemination via https://github.com/IAEA-NDS, many new tools</a:t>
            </a:r>
          </a:p>
          <a:p>
            <a:r>
              <a:rPr lang="en-US" dirty="0"/>
              <a:t>Ongoing impact on major nuclear reaction data libraries in the world through nuclear data development:</a:t>
            </a:r>
          </a:p>
          <a:p>
            <a:pPr lvl="1"/>
            <a:r>
              <a:rPr lang="en-US" dirty="0"/>
              <a:t>INDEN collaboration</a:t>
            </a:r>
          </a:p>
          <a:p>
            <a:pPr lvl="1"/>
            <a:r>
              <a:rPr lang="en-US" dirty="0"/>
              <a:t>New CRP on level densities</a:t>
            </a:r>
          </a:p>
          <a:p>
            <a:pPr lvl="1"/>
            <a:r>
              <a:rPr lang="en-US" dirty="0"/>
              <a:t>Bring the world’s nuclear reaction specialists together, like at CNR!</a:t>
            </a:r>
          </a:p>
          <a:p>
            <a:endParaRPr lang="en-US" dirty="0"/>
          </a:p>
        </p:txBody>
      </p:sp>
      <p:sp>
        <p:nvSpPr>
          <p:cNvPr id="4" name="Footer Placeholder 3">
            <a:extLst>
              <a:ext uri="{FF2B5EF4-FFF2-40B4-BE49-F238E27FC236}">
                <a16:creationId xmlns:a16="http://schemas.microsoft.com/office/drawing/2014/main" id="{B2AE56A7-F7D5-9DAA-78B7-18DF982FB59E}"/>
              </a:ext>
            </a:extLst>
          </p:cNvPr>
          <p:cNvSpPr>
            <a:spLocks noGrp="1"/>
          </p:cNvSpPr>
          <p:nvPr>
            <p:ph type="ftr" sz="quarter" idx="11"/>
          </p:nvPr>
        </p:nvSpPr>
        <p:spPr/>
        <p:txBody>
          <a:bodyPr/>
          <a:lstStyle/>
          <a:p>
            <a:r>
              <a:rPr lang="en-GB"/>
              <a:t>IAEA Nuclear Data Section 2024 - MBDAV</a:t>
            </a:r>
            <a:endParaRPr lang="en-US" dirty="0"/>
          </a:p>
        </p:txBody>
      </p:sp>
      <p:sp>
        <p:nvSpPr>
          <p:cNvPr id="5" name="Slide Number Placeholder 4">
            <a:extLst>
              <a:ext uri="{FF2B5EF4-FFF2-40B4-BE49-F238E27FC236}">
                <a16:creationId xmlns:a16="http://schemas.microsoft.com/office/drawing/2014/main" id="{4E3F1D26-9068-674E-99D8-579807220D08}"/>
              </a:ext>
            </a:extLst>
          </p:cNvPr>
          <p:cNvSpPr>
            <a:spLocks noGrp="1"/>
          </p:cNvSpPr>
          <p:nvPr>
            <p:ph type="sldNum" sz="quarter" idx="12"/>
          </p:nvPr>
        </p:nvSpPr>
        <p:spPr/>
        <p:txBody>
          <a:bodyPr/>
          <a:lstStyle/>
          <a:p>
            <a:fld id="{23A0628E-C12F-4F8C-9895-BCD5E30100D3}" type="slidenum">
              <a:rPr lang="en-US" smtClean="0"/>
              <a:pPr/>
              <a:t>16</a:t>
            </a:fld>
            <a:endParaRPr lang="en-US" dirty="0"/>
          </a:p>
        </p:txBody>
      </p:sp>
    </p:spTree>
    <p:extLst>
      <p:ext uri="{BB962C8B-B14F-4D97-AF65-F5344CB8AC3E}">
        <p14:creationId xmlns:p14="http://schemas.microsoft.com/office/powerpoint/2010/main" val="3359444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p:txBody>
          <a:bodyPr>
            <a:normAutofit/>
          </a:bodyPr>
          <a:lstStyle/>
          <a:p>
            <a:r>
              <a:rPr lang="en-GB" sz="4400" b="0" i="1" dirty="0">
                <a:latin typeface="Times" panose="02020603050405020304" pitchFamily="18" charset="0"/>
              </a:rPr>
              <a:t>Thank you!</a:t>
            </a:r>
          </a:p>
        </p:txBody>
      </p:sp>
      <p:sp>
        <p:nvSpPr>
          <p:cNvPr id="2" name="フッター プレースホルダー 1">
            <a:extLst>
              <a:ext uri="{FF2B5EF4-FFF2-40B4-BE49-F238E27FC236}">
                <a16:creationId xmlns:a16="http://schemas.microsoft.com/office/drawing/2014/main" id="{456BC0F8-EAE3-F84A-A595-76DA09635FAA}"/>
              </a:ext>
            </a:extLst>
          </p:cNvPr>
          <p:cNvSpPr>
            <a:spLocks noGrp="1"/>
          </p:cNvSpPr>
          <p:nvPr>
            <p:ph type="ftr" sz="quarter" idx="11"/>
          </p:nvPr>
        </p:nvSpPr>
        <p:spPr/>
        <p:txBody>
          <a:bodyPr/>
          <a:lstStyle/>
          <a:p>
            <a:r>
              <a:rPr lang="en-GB"/>
              <a:t>IAEA Nuclear Data Section</a:t>
            </a:r>
            <a:endParaRPr lang="en-US" dirty="0"/>
          </a:p>
        </p:txBody>
      </p:sp>
      <p:sp>
        <p:nvSpPr>
          <p:cNvPr id="3" name="スライド番号プレースホルダー 2">
            <a:extLst>
              <a:ext uri="{FF2B5EF4-FFF2-40B4-BE49-F238E27FC236}">
                <a16:creationId xmlns:a16="http://schemas.microsoft.com/office/drawing/2014/main" id="{0B06F304-F0CC-004A-A908-687B4E303985}"/>
              </a:ext>
            </a:extLst>
          </p:cNvPr>
          <p:cNvSpPr>
            <a:spLocks noGrp="1"/>
          </p:cNvSpPr>
          <p:nvPr>
            <p:ph type="sldNum" sz="quarter" idx="12"/>
          </p:nvPr>
        </p:nvSpPr>
        <p:spPr/>
        <p:txBody>
          <a:bodyPr/>
          <a:lstStyle/>
          <a:p>
            <a:fld id="{23A0628E-C12F-4F8C-9895-BCD5E30100D3}" type="slidenum">
              <a:rPr lang="en-US" smtClean="0"/>
              <a:pPr/>
              <a:t>17</a:t>
            </a:fld>
            <a:endParaRPr lang="en-US" dirty="0"/>
          </a:p>
        </p:txBody>
      </p:sp>
    </p:spTree>
    <p:extLst>
      <p:ext uri="{BB962C8B-B14F-4D97-AF65-F5344CB8AC3E}">
        <p14:creationId xmlns:p14="http://schemas.microsoft.com/office/powerpoint/2010/main" val="769850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ADA53A-5408-E819-D9E6-80A683FD0866}"/>
              </a:ext>
            </a:extLst>
          </p:cNvPr>
          <p:cNvSpPr>
            <a:spLocks noGrp="1"/>
          </p:cNvSpPr>
          <p:nvPr>
            <p:ph type="ftr" sz="quarter" idx="11"/>
          </p:nvPr>
        </p:nvSpPr>
        <p:spPr/>
        <p:txBody>
          <a:bodyPr/>
          <a:lstStyle/>
          <a:p>
            <a:r>
              <a:rPr lang="en-GB"/>
              <a:t>IAEA Nuclear Data Section</a:t>
            </a:r>
            <a:endParaRPr lang="en-US" dirty="0"/>
          </a:p>
        </p:txBody>
      </p:sp>
      <p:sp>
        <p:nvSpPr>
          <p:cNvPr id="3" name="Slide Number Placeholder 2">
            <a:extLst>
              <a:ext uri="{FF2B5EF4-FFF2-40B4-BE49-F238E27FC236}">
                <a16:creationId xmlns:a16="http://schemas.microsoft.com/office/drawing/2014/main" id="{1F1FC522-CFBD-1181-3E45-08621E1F6006}"/>
              </a:ext>
            </a:extLst>
          </p:cNvPr>
          <p:cNvSpPr>
            <a:spLocks noGrp="1"/>
          </p:cNvSpPr>
          <p:nvPr>
            <p:ph type="sldNum" sz="quarter" idx="12"/>
          </p:nvPr>
        </p:nvSpPr>
        <p:spPr/>
        <p:txBody>
          <a:bodyPr/>
          <a:lstStyle/>
          <a:p>
            <a:fld id="{23A0628E-C12F-4F8C-9895-BCD5E30100D3}" type="slidenum">
              <a:rPr lang="en-US" smtClean="0"/>
              <a:pPr/>
              <a:t>2</a:t>
            </a:fld>
            <a:endParaRPr lang="en-US" dirty="0"/>
          </a:p>
        </p:txBody>
      </p:sp>
      <p:pic>
        <p:nvPicPr>
          <p:cNvPr id="5" name="Picture 4" descr="A computer screen shot of a company structure&#10;&#10;Description automatically generated">
            <a:extLst>
              <a:ext uri="{FF2B5EF4-FFF2-40B4-BE49-F238E27FC236}">
                <a16:creationId xmlns:a16="http://schemas.microsoft.com/office/drawing/2014/main" id="{C7B20569-7DDA-4D5B-5720-C4B8C40D0E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525"/>
            <a:ext cx="9144000" cy="6355508"/>
          </a:xfrm>
          <a:prstGeom prst="rect">
            <a:avLst/>
          </a:prstGeom>
        </p:spPr>
      </p:pic>
    </p:spTree>
    <p:extLst>
      <p:ext uri="{BB962C8B-B14F-4D97-AF65-F5344CB8AC3E}">
        <p14:creationId xmlns:p14="http://schemas.microsoft.com/office/powerpoint/2010/main" val="4181492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AA233-573F-ED83-E58E-83667BB8FCBF}"/>
              </a:ext>
            </a:extLst>
          </p:cNvPr>
          <p:cNvSpPr>
            <a:spLocks noGrp="1"/>
          </p:cNvSpPr>
          <p:nvPr>
            <p:ph type="title"/>
          </p:nvPr>
        </p:nvSpPr>
        <p:spPr/>
        <p:txBody>
          <a:bodyPr/>
          <a:lstStyle/>
          <a:p>
            <a:r>
              <a:rPr lang="en-US" dirty="0"/>
              <a:t>IAEA </a:t>
            </a:r>
            <a:r>
              <a:rPr lang="en-AT"/>
              <a:t>Nuclear </a:t>
            </a:r>
            <a:r>
              <a:rPr lang="en-AT" dirty="0"/>
              <a:t>Data Section</a:t>
            </a:r>
          </a:p>
        </p:txBody>
      </p:sp>
      <p:sp>
        <p:nvSpPr>
          <p:cNvPr id="4" name="Footer Placeholder 3">
            <a:extLst>
              <a:ext uri="{FF2B5EF4-FFF2-40B4-BE49-F238E27FC236}">
                <a16:creationId xmlns:a16="http://schemas.microsoft.com/office/drawing/2014/main" id="{9BD1450D-FA06-9791-682A-F3C6739B34B5}"/>
              </a:ext>
            </a:extLst>
          </p:cNvPr>
          <p:cNvSpPr>
            <a:spLocks noGrp="1"/>
          </p:cNvSpPr>
          <p:nvPr>
            <p:ph type="ftr" sz="quarter" idx="11"/>
          </p:nvPr>
        </p:nvSpPr>
        <p:spPr/>
        <p:txBody>
          <a:bodyPr/>
          <a:lstStyle/>
          <a:p>
            <a:r>
              <a:rPr lang="en-GB"/>
              <a:t>IAEA Nuclear Data Section 2024 - MBDAV</a:t>
            </a:r>
            <a:endParaRPr lang="en-US" dirty="0"/>
          </a:p>
        </p:txBody>
      </p:sp>
      <p:sp>
        <p:nvSpPr>
          <p:cNvPr id="5" name="Slide Number Placeholder 4">
            <a:extLst>
              <a:ext uri="{FF2B5EF4-FFF2-40B4-BE49-F238E27FC236}">
                <a16:creationId xmlns:a16="http://schemas.microsoft.com/office/drawing/2014/main" id="{4FF62795-352A-65A1-DE00-49F8CE9F3BC1}"/>
              </a:ext>
            </a:extLst>
          </p:cNvPr>
          <p:cNvSpPr>
            <a:spLocks noGrp="1"/>
          </p:cNvSpPr>
          <p:nvPr>
            <p:ph type="sldNum" sz="quarter" idx="12"/>
          </p:nvPr>
        </p:nvSpPr>
        <p:spPr/>
        <p:txBody>
          <a:bodyPr/>
          <a:lstStyle/>
          <a:p>
            <a:fld id="{23A0628E-C12F-4F8C-9895-BCD5E30100D3}" type="slidenum">
              <a:rPr lang="en-US" smtClean="0"/>
              <a:pPr/>
              <a:t>3</a:t>
            </a:fld>
            <a:endParaRPr lang="en-US" dirty="0"/>
          </a:p>
        </p:txBody>
      </p:sp>
      <p:grpSp>
        <p:nvGrpSpPr>
          <p:cNvPr id="76" name="Group 75">
            <a:extLst>
              <a:ext uri="{FF2B5EF4-FFF2-40B4-BE49-F238E27FC236}">
                <a16:creationId xmlns:a16="http://schemas.microsoft.com/office/drawing/2014/main" id="{D3657DF9-17E6-AA55-D857-CCEBF4491349}"/>
              </a:ext>
            </a:extLst>
          </p:cNvPr>
          <p:cNvGrpSpPr/>
          <p:nvPr/>
        </p:nvGrpSpPr>
        <p:grpSpPr>
          <a:xfrm>
            <a:off x="3081066" y="2643121"/>
            <a:ext cx="2670564" cy="2670564"/>
            <a:chOff x="2735796" y="1846505"/>
            <a:chExt cx="3384376" cy="3384376"/>
          </a:xfrm>
        </p:grpSpPr>
        <p:sp>
          <p:nvSpPr>
            <p:cNvPr id="6" name="Oval 5">
              <a:extLst>
                <a:ext uri="{FF2B5EF4-FFF2-40B4-BE49-F238E27FC236}">
                  <a16:creationId xmlns:a16="http://schemas.microsoft.com/office/drawing/2014/main" id="{DD6FCD61-D702-EE6E-0413-E33EDFADC7D7}"/>
                </a:ext>
              </a:extLst>
            </p:cNvPr>
            <p:cNvSpPr/>
            <p:nvPr/>
          </p:nvSpPr>
          <p:spPr>
            <a:xfrm>
              <a:off x="3347864" y="2420888"/>
              <a:ext cx="2160240" cy="2160240"/>
            </a:xfrm>
            <a:prstGeom prst="ellipse">
              <a:avLst/>
            </a:prstGeom>
            <a:gradFill flip="none" rotWithShape="1">
              <a:gsLst>
                <a:gs pos="28000">
                  <a:srgbClr val="6683C2"/>
                </a:gs>
                <a:gs pos="66000">
                  <a:srgbClr val="71BCCA"/>
                </a:gs>
              </a:gsLst>
              <a:lin ang="0" scaled="1"/>
              <a:tileRec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AT" dirty="0"/>
            </a:p>
          </p:txBody>
        </p:sp>
        <p:grpSp>
          <p:nvGrpSpPr>
            <p:cNvPr id="8" name="Group 7">
              <a:extLst>
                <a:ext uri="{FF2B5EF4-FFF2-40B4-BE49-F238E27FC236}">
                  <a16:creationId xmlns:a16="http://schemas.microsoft.com/office/drawing/2014/main" id="{23865F06-2231-29A4-C12F-028A569D843F}"/>
                </a:ext>
              </a:extLst>
            </p:cNvPr>
            <p:cNvGrpSpPr/>
            <p:nvPr/>
          </p:nvGrpSpPr>
          <p:grpSpPr>
            <a:xfrm>
              <a:off x="4103948" y="2112517"/>
              <a:ext cx="648072" cy="648072"/>
              <a:chOff x="5004048" y="2204864"/>
              <a:chExt cx="792088" cy="792088"/>
            </a:xfrm>
            <a:solidFill>
              <a:schemeClr val="accent5"/>
            </a:solidFill>
          </p:grpSpPr>
          <p:sp>
            <p:nvSpPr>
              <p:cNvPr id="9" name="Oval 8">
                <a:extLst>
                  <a:ext uri="{FF2B5EF4-FFF2-40B4-BE49-F238E27FC236}">
                    <a16:creationId xmlns:a16="http://schemas.microsoft.com/office/drawing/2014/main" id="{91E72D45-632B-FF28-115D-59C74D884F90}"/>
                  </a:ext>
                </a:extLst>
              </p:cNvPr>
              <p:cNvSpPr/>
              <p:nvPr/>
            </p:nvSpPr>
            <p:spPr>
              <a:xfrm>
                <a:off x="5004048" y="2204864"/>
                <a:ext cx="792088" cy="792088"/>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AA6467B8-8CF9-9137-E47F-2BE293F032FE}"/>
                  </a:ext>
                </a:extLst>
              </p:cNvPr>
              <p:cNvPicPr>
                <a:picLocks noChangeAspect="1"/>
              </p:cNvPicPr>
              <p:nvPr/>
            </p:nvPicPr>
            <p:blipFill>
              <a:blip r:embed="rId2">
                <a:biLevel thresh="25000"/>
                <a:extLst>
                  <a:ext uri="{28A0092B-C50C-407E-A947-70E740481C1C}">
                    <a14:useLocalDpi xmlns:a14="http://schemas.microsoft.com/office/drawing/2010/main" val="0"/>
                  </a:ext>
                </a:extLst>
              </a:blip>
              <a:srcRect/>
              <a:stretch/>
            </p:blipFill>
            <p:spPr>
              <a:xfrm>
                <a:off x="5171092" y="2371908"/>
                <a:ext cx="458002" cy="458002"/>
              </a:xfrm>
              <a:prstGeom prst="rect">
                <a:avLst/>
              </a:prstGeom>
              <a:noFill/>
              <a:ln>
                <a:noFill/>
              </a:ln>
            </p:spPr>
          </p:pic>
        </p:grpSp>
        <p:sp>
          <p:nvSpPr>
            <p:cNvPr id="11" name="Oval 10">
              <a:extLst>
                <a:ext uri="{FF2B5EF4-FFF2-40B4-BE49-F238E27FC236}">
                  <a16:creationId xmlns:a16="http://schemas.microsoft.com/office/drawing/2014/main" id="{9081256F-BE6B-6EF0-9D94-56D8D3A9BE20}"/>
                </a:ext>
              </a:extLst>
            </p:cNvPr>
            <p:cNvSpPr/>
            <p:nvPr/>
          </p:nvSpPr>
          <p:spPr>
            <a:xfrm>
              <a:off x="2735796" y="1846505"/>
              <a:ext cx="3384376" cy="3384376"/>
            </a:xfrm>
            <a:prstGeom prst="ellipse">
              <a:avLst/>
            </a:prstGeom>
            <a:noFill/>
            <a:ln>
              <a:solidFill>
                <a:schemeClr val="accent1">
                  <a:lumMod val="20000"/>
                  <a:lumOff val="8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AT" dirty="0"/>
            </a:p>
          </p:txBody>
        </p:sp>
        <p:grpSp>
          <p:nvGrpSpPr>
            <p:cNvPr id="14" name="Group 13">
              <a:extLst>
                <a:ext uri="{FF2B5EF4-FFF2-40B4-BE49-F238E27FC236}">
                  <a16:creationId xmlns:a16="http://schemas.microsoft.com/office/drawing/2014/main" id="{5D79AB96-F109-A18B-90E9-7CE4AB6A30A9}"/>
                </a:ext>
              </a:extLst>
            </p:cNvPr>
            <p:cNvGrpSpPr/>
            <p:nvPr/>
          </p:nvGrpSpPr>
          <p:grpSpPr>
            <a:xfrm>
              <a:off x="4103948" y="4317917"/>
              <a:ext cx="648072" cy="648072"/>
              <a:chOff x="5004048" y="2204864"/>
              <a:chExt cx="792088" cy="792088"/>
            </a:xfrm>
            <a:solidFill>
              <a:schemeClr val="accent5"/>
            </a:solidFill>
          </p:grpSpPr>
          <p:sp>
            <p:nvSpPr>
              <p:cNvPr id="15" name="Oval 14">
                <a:extLst>
                  <a:ext uri="{FF2B5EF4-FFF2-40B4-BE49-F238E27FC236}">
                    <a16:creationId xmlns:a16="http://schemas.microsoft.com/office/drawing/2014/main" id="{EDC8488E-39B4-3E78-93F1-5D86826CDC3C}"/>
                  </a:ext>
                </a:extLst>
              </p:cNvPr>
              <p:cNvSpPr/>
              <p:nvPr/>
            </p:nvSpPr>
            <p:spPr>
              <a:xfrm>
                <a:off x="5004048" y="2204864"/>
                <a:ext cx="792088" cy="792088"/>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31E5B99D-1C7E-AB18-A953-ADAF045DD15E}"/>
                  </a:ext>
                </a:extLst>
              </p:cNvPr>
              <p:cNvPicPr>
                <a:picLocks noChangeAspect="1"/>
              </p:cNvPicPr>
              <p:nvPr/>
            </p:nvPicPr>
            <p:blipFill>
              <a:blip r:embed="rId3">
                <a:biLevel thresh="25000"/>
                <a:extLst>
                  <a:ext uri="{28A0092B-C50C-407E-A947-70E740481C1C}">
                    <a14:useLocalDpi xmlns:a14="http://schemas.microsoft.com/office/drawing/2010/main" val="0"/>
                  </a:ext>
                </a:extLst>
              </a:blip>
              <a:srcRect/>
              <a:stretch/>
            </p:blipFill>
            <p:spPr>
              <a:xfrm>
                <a:off x="5171092" y="2371908"/>
                <a:ext cx="458002" cy="458002"/>
              </a:xfrm>
              <a:prstGeom prst="rect">
                <a:avLst/>
              </a:prstGeom>
              <a:noFill/>
              <a:ln>
                <a:noFill/>
              </a:ln>
            </p:spPr>
          </p:pic>
        </p:grpSp>
        <p:grpSp>
          <p:nvGrpSpPr>
            <p:cNvPr id="17" name="Group 16">
              <a:extLst>
                <a:ext uri="{FF2B5EF4-FFF2-40B4-BE49-F238E27FC236}">
                  <a16:creationId xmlns:a16="http://schemas.microsoft.com/office/drawing/2014/main" id="{CBC2D7DE-B21A-7BCA-2326-A9A7DE3D2D1F}"/>
                </a:ext>
              </a:extLst>
            </p:cNvPr>
            <p:cNvGrpSpPr/>
            <p:nvPr/>
          </p:nvGrpSpPr>
          <p:grpSpPr>
            <a:xfrm>
              <a:off x="5158756" y="3186639"/>
              <a:ext cx="648072" cy="648072"/>
              <a:chOff x="5004048" y="2204864"/>
              <a:chExt cx="792088" cy="792088"/>
            </a:xfrm>
            <a:solidFill>
              <a:schemeClr val="accent6">
                <a:lumMod val="60000"/>
                <a:lumOff val="40000"/>
              </a:schemeClr>
            </a:solidFill>
          </p:grpSpPr>
          <p:sp>
            <p:nvSpPr>
              <p:cNvPr id="18" name="Oval 17">
                <a:extLst>
                  <a:ext uri="{FF2B5EF4-FFF2-40B4-BE49-F238E27FC236}">
                    <a16:creationId xmlns:a16="http://schemas.microsoft.com/office/drawing/2014/main" id="{27BF0C6E-F345-DACB-8D3E-356E7ACC7542}"/>
                  </a:ext>
                </a:extLst>
              </p:cNvPr>
              <p:cNvSpPr/>
              <p:nvPr/>
            </p:nvSpPr>
            <p:spPr>
              <a:xfrm>
                <a:off x="5004048" y="2204864"/>
                <a:ext cx="792088" cy="79208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21C5E62A-DAD3-AC6F-6FFB-DC580BAB3121}"/>
                  </a:ext>
                </a:extLst>
              </p:cNvPr>
              <p:cNvPicPr>
                <a:picLocks noChangeAspect="1"/>
              </p:cNvPicPr>
              <p:nvPr/>
            </p:nvPicPr>
            <p:blipFill>
              <a:blip r:embed="rId4">
                <a:biLevel thresh="25000"/>
                <a:extLst>
                  <a:ext uri="{28A0092B-C50C-407E-A947-70E740481C1C}">
                    <a14:useLocalDpi xmlns:a14="http://schemas.microsoft.com/office/drawing/2010/main" val="0"/>
                  </a:ext>
                </a:extLst>
              </a:blip>
              <a:srcRect/>
              <a:stretch/>
            </p:blipFill>
            <p:spPr>
              <a:xfrm>
                <a:off x="5171092" y="2371908"/>
                <a:ext cx="458002" cy="458002"/>
              </a:xfrm>
              <a:prstGeom prst="rect">
                <a:avLst/>
              </a:prstGeom>
              <a:noFill/>
              <a:ln>
                <a:noFill/>
              </a:ln>
            </p:spPr>
          </p:pic>
        </p:grpSp>
        <p:grpSp>
          <p:nvGrpSpPr>
            <p:cNvPr id="20" name="Group 19">
              <a:extLst>
                <a:ext uri="{FF2B5EF4-FFF2-40B4-BE49-F238E27FC236}">
                  <a16:creationId xmlns:a16="http://schemas.microsoft.com/office/drawing/2014/main" id="{9CBE1ABD-3F2E-F3B2-D770-A6200E6022EC}"/>
                </a:ext>
              </a:extLst>
            </p:cNvPr>
            <p:cNvGrpSpPr/>
            <p:nvPr/>
          </p:nvGrpSpPr>
          <p:grpSpPr>
            <a:xfrm>
              <a:off x="2998516" y="3186639"/>
              <a:ext cx="648072" cy="648072"/>
              <a:chOff x="5004048" y="2204864"/>
              <a:chExt cx="792088" cy="792088"/>
            </a:xfrm>
            <a:solidFill>
              <a:schemeClr val="accent6">
                <a:lumMod val="60000"/>
                <a:lumOff val="40000"/>
              </a:schemeClr>
            </a:solidFill>
          </p:grpSpPr>
          <p:sp>
            <p:nvSpPr>
              <p:cNvPr id="21" name="Oval 20">
                <a:extLst>
                  <a:ext uri="{FF2B5EF4-FFF2-40B4-BE49-F238E27FC236}">
                    <a16:creationId xmlns:a16="http://schemas.microsoft.com/office/drawing/2014/main" id="{DD28B9BF-8C27-CD53-FE32-BAF4CF4694BB}"/>
                  </a:ext>
                </a:extLst>
              </p:cNvPr>
              <p:cNvSpPr/>
              <p:nvPr/>
            </p:nvSpPr>
            <p:spPr>
              <a:xfrm>
                <a:off x="5004048" y="2204864"/>
                <a:ext cx="792088" cy="792088"/>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5EB364D6-B093-C8D1-5366-7A70CC5CCDEB}"/>
                  </a:ext>
                </a:extLst>
              </p:cNvPr>
              <p:cNvPicPr>
                <a:picLocks noChangeAspect="1"/>
              </p:cNvPicPr>
              <p:nvPr/>
            </p:nvPicPr>
            <p:blipFill>
              <a:blip r:embed="rId5">
                <a:biLevel thresh="25000"/>
                <a:extLst>
                  <a:ext uri="{28A0092B-C50C-407E-A947-70E740481C1C}">
                    <a14:useLocalDpi xmlns:a14="http://schemas.microsoft.com/office/drawing/2010/main" val="0"/>
                  </a:ext>
                </a:extLst>
              </a:blip>
              <a:srcRect/>
              <a:stretch/>
            </p:blipFill>
            <p:spPr>
              <a:xfrm>
                <a:off x="5171092" y="2371908"/>
                <a:ext cx="458002" cy="458002"/>
              </a:xfrm>
              <a:prstGeom prst="rect">
                <a:avLst/>
              </a:prstGeom>
              <a:noFill/>
              <a:ln>
                <a:noFill/>
              </a:ln>
            </p:spPr>
          </p:pic>
        </p:grpSp>
      </p:grpSp>
      <p:sp>
        <p:nvSpPr>
          <p:cNvPr id="23" name="TextBox 22">
            <a:extLst>
              <a:ext uri="{FF2B5EF4-FFF2-40B4-BE49-F238E27FC236}">
                <a16:creationId xmlns:a16="http://schemas.microsoft.com/office/drawing/2014/main" id="{6C196CAB-AE18-97A8-20E3-B5D511228EB2}"/>
              </a:ext>
            </a:extLst>
          </p:cNvPr>
          <p:cNvSpPr txBox="1"/>
          <p:nvPr/>
        </p:nvSpPr>
        <p:spPr>
          <a:xfrm>
            <a:off x="3216283" y="2309622"/>
            <a:ext cx="2548070" cy="338554"/>
          </a:xfrm>
          <a:prstGeom prst="rect">
            <a:avLst/>
          </a:prstGeom>
          <a:noFill/>
        </p:spPr>
        <p:txBody>
          <a:bodyPr wrap="none" rtlCol="0">
            <a:spAutoFit/>
          </a:bodyPr>
          <a:lstStyle/>
          <a:p>
            <a:r>
              <a:rPr lang="en-AT" sz="1600" b="1" dirty="0"/>
              <a:t>Nuclear Data Dissemination</a:t>
            </a:r>
          </a:p>
        </p:txBody>
      </p:sp>
      <p:sp>
        <p:nvSpPr>
          <p:cNvPr id="24" name="TextBox 23">
            <a:extLst>
              <a:ext uri="{FF2B5EF4-FFF2-40B4-BE49-F238E27FC236}">
                <a16:creationId xmlns:a16="http://schemas.microsoft.com/office/drawing/2014/main" id="{A8EAF36F-7616-632F-0FAB-484C1697BC9B}"/>
              </a:ext>
            </a:extLst>
          </p:cNvPr>
          <p:cNvSpPr txBox="1"/>
          <p:nvPr/>
        </p:nvSpPr>
        <p:spPr>
          <a:xfrm>
            <a:off x="5739049" y="3747907"/>
            <a:ext cx="2079544" cy="584775"/>
          </a:xfrm>
          <a:prstGeom prst="rect">
            <a:avLst/>
          </a:prstGeom>
          <a:noFill/>
        </p:spPr>
        <p:txBody>
          <a:bodyPr wrap="none" rtlCol="0">
            <a:spAutoFit/>
          </a:bodyPr>
          <a:lstStyle/>
          <a:p>
            <a:pPr algn="ctr"/>
            <a:r>
              <a:rPr lang="en-AT" sz="1600" b="1" dirty="0"/>
              <a:t>International Network</a:t>
            </a:r>
          </a:p>
          <a:p>
            <a:pPr algn="ctr"/>
            <a:r>
              <a:rPr lang="en-AT" sz="1600" b="1" dirty="0"/>
              <a:t> Coordination</a:t>
            </a:r>
          </a:p>
        </p:txBody>
      </p:sp>
      <p:sp>
        <p:nvSpPr>
          <p:cNvPr id="25" name="TextBox 24">
            <a:extLst>
              <a:ext uri="{FF2B5EF4-FFF2-40B4-BE49-F238E27FC236}">
                <a16:creationId xmlns:a16="http://schemas.microsoft.com/office/drawing/2014/main" id="{16222E50-1E9E-EFE8-AB3D-BC73092E18D0}"/>
              </a:ext>
            </a:extLst>
          </p:cNvPr>
          <p:cNvSpPr txBox="1"/>
          <p:nvPr/>
        </p:nvSpPr>
        <p:spPr>
          <a:xfrm>
            <a:off x="3219031" y="5394702"/>
            <a:ext cx="2484206" cy="338554"/>
          </a:xfrm>
          <a:prstGeom prst="rect">
            <a:avLst/>
          </a:prstGeom>
          <a:noFill/>
        </p:spPr>
        <p:txBody>
          <a:bodyPr wrap="none" rtlCol="0">
            <a:spAutoFit/>
          </a:bodyPr>
          <a:lstStyle/>
          <a:p>
            <a:r>
              <a:rPr lang="en-AT" sz="1600" b="1" dirty="0"/>
              <a:t>Nuclear Data Development</a:t>
            </a:r>
          </a:p>
        </p:txBody>
      </p:sp>
      <p:sp>
        <p:nvSpPr>
          <p:cNvPr id="26" name="TextBox 25">
            <a:extLst>
              <a:ext uri="{FF2B5EF4-FFF2-40B4-BE49-F238E27FC236}">
                <a16:creationId xmlns:a16="http://schemas.microsoft.com/office/drawing/2014/main" id="{2B122C80-BE97-76FE-04FB-62D2F9F0C00A}"/>
              </a:ext>
            </a:extLst>
          </p:cNvPr>
          <p:cNvSpPr txBox="1"/>
          <p:nvPr/>
        </p:nvSpPr>
        <p:spPr>
          <a:xfrm>
            <a:off x="1014704" y="3801867"/>
            <a:ext cx="2053639" cy="338554"/>
          </a:xfrm>
          <a:prstGeom prst="rect">
            <a:avLst/>
          </a:prstGeom>
          <a:noFill/>
        </p:spPr>
        <p:txBody>
          <a:bodyPr wrap="none" rtlCol="0">
            <a:spAutoFit/>
          </a:bodyPr>
          <a:lstStyle/>
          <a:p>
            <a:r>
              <a:rPr lang="en-AT" sz="1600" b="1" dirty="0"/>
              <a:t>Training &amp; Workshops</a:t>
            </a:r>
          </a:p>
        </p:txBody>
      </p:sp>
      <p:sp>
        <p:nvSpPr>
          <p:cNvPr id="31" name="TextBox 30">
            <a:extLst>
              <a:ext uri="{FF2B5EF4-FFF2-40B4-BE49-F238E27FC236}">
                <a16:creationId xmlns:a16="http://schemas.microsoft.com/office/drawing/2014/main" id="{15F53F4C-F9AA-C3A3-8087-E80D5E650C29}"/>
              </a:ext>
            </a:extLst>
          </p:cNvPr>
          <p:cNvSpPr txBox="1"/>
          <p:nvPr/>
        </p:nvSpPr>
        <p:spPr>
          <a:xfrm>
            <a:off x="6746223" y="1891148"/>
            <a:ext cx="2395982" cy="1384995"/>
          </a:xfrm>
          <a:prstGeom prst="rect">
            <a:avLst/>
          </a:prstGeom>
          <a:noFill/>
        </p:spPr>
        <p:txBody>
          <a:bodyPr wrap="square">
            <a:spAutoFit/>
          </a:bodyPr>
          <a:lstStyle/>
          <a:p>
            <a:r>
              <a:rPr kumimoji="1" lang="en" altLang="ja-JP" sz="1400" b="1" dirty="0">
                <a:solidFill>
                  <a:schemeClr val="tx2">
                    <a:lumMod val="40000"/>
                    <a:lumOff val="60000"/>
                  </a:schemeClr>
                </a:solidFill>
              </a:rPr>
              <a:t>NSDD</a:t>
            </a:r>
            <a:r>
              <a:rPr kumimoji="1" lang="en" altLang="ja-JP" sz="1400" dirty="0"/>
              <a:t> (Nuclear Structure and Decay Data Evaluators)</a:t>
            </a:r>
            <a:endParaRPr kumimoji="1" lang="en" altLang="ja-JP" sz="1100" dirty="0"/>
          </a:p>
          <a:p>
            <a:r>
              <a:rPr kumimoji="1" lang="en" altLang="ja-JP" sz="1400" b="1" dirty="0">
                <a:solidFill>
                  <a:schemeClr val="tx2">
                    <a:lumMod val="40000"/>
                    <a:lumOff val="60000"/>
                  </a:schemeClr>
                </a:solidFill>
              </a:rPr>
              <a:t>NRDC</a:t>
            </a:r>
            <a:r>
              <a:rPr kumimoji="1" lang="en" altLang="ja-JP" sz="1400" dirty="0"/>
              <a:t> (Nuclear Reaction Data Centers)</a:t>
            </a:r>
          </a:p>
          <a:p>
            <a:r>
              <a:rPr lang="en-GB" sz="1400" b="1" dirty="0">
                <a:solidFill>
                  <a:schemeClr val="tx2">
                    <a:lumMod val="40000"/>
                    <a:lumOff val="60000"/>
                  </a:schemeClr>
                </a:solidFill>
              </a:rPr>
              <a:t>INDEN</a:t>
            </a:r>
            <a:r>
              <a:rPr lang="en-GB" sz="1400" dirty="0"/>
              <a:t> (International Nuclear Data Evaluation Network)</a:t>
            </a:r>
          </a:p>
        </p:txBody>
      </p:sp>
      <p:sp>
        <p:nvSpPr>
          <p:cNvPr id="33" name="TextBox 32">
            <a:extLst>
              <a:ext uri="{FF2B5EF4-FFF2-40B4-BE49-F238E27FC236}">
                <a16:creationId xmlns:a16="http://schemas.microsoft.com/office/drawing/2014/main" id="{91675662-E040-A221-0B60-85303B88CEDD}"/>
              </a:ext>
            </a:extLst>
          </p:cNvPr>
          <p:cNvSpPr txBox="1"/>
          <p:nvPr/>
        </p:nvSpPr>
        <p:spPr>
          <a:xfrm>
            <a:off x="5505020" y="5875749"/>
            <a:ext cx="3600400" cy="738664"/>
          </a:xfrm>
          <a:prstGeom prst="rect">
            <a:avLst/>
          </a:prstGeom>
          <a:noFill/>
        </p:spPr>
        <p:txBody>
          <a:bodyPr wrap="square">
            <a:spAutoFit/>
          </a:bodyPr>
          <a:lstStyle/>
          <a:p>
            <a:r>
              <a:rPr kumimoji="1" lang="en" altLang="ja-JP" sz="1400" b="1" dirty="0">
                <a:solidFill>
                  <a:schemeClr val="accent5">
                    <a:lumMod val="75000"/>
                  </a:schemeClr>
                </a:solidFill>
              </a:rPr>
              <a:t>CRP</a:t>
            </a:r>
            <a:r>
              <a:rPr kumimoji="1" lang="en" altLang="ja-JP" sz="1400" dirty="0"/>
              <a:t> (Coordinated Research Project)</a:t>
            </a:r>
          </a:p>
          <a:p>
            <a:r>
              <a:rPr kumimoji="1" lang="en" altLang="ja-JP" sz="1400" b="1" dirty="0">
                <a:solidFill>
                  <a:schemeClr val="accent5">
                    <a:lumMod val="75000"/>
                  </a:schemeClr>
                </a:solidFill>
              </a:rPr>
              <a:t>DDP</a:t>
            </a:r>
            <a:r>
              <a:rPr kumimoji="1" lang="en" altLang="ja-JP" sz="1400" dirty="0"/>
              <a:t> (Data Development Project)</a:t>
            </a:r>
          </a:p>
          <a:p>
            <a:r>
              <a:rPr kumimoji="1" lang="en" altLang="ja-JP" sz="1400" dirty="0"/>
              <a:t>Consultant Meetings and Technical Meetings</a:t>
            </a:r>
          </a:p>
        </p:txBody>
      </p:sp>
      <p:sp>
        <p:nvSpPr>
          <p:cNvPr id="35" name="TextBox 34">
            <a:extLst>
              <a:ext uri="{FF2B5EF4-FFF2-40B4-BE49-F238E27FC236}">
                <a16:creationId xmlns:a16="http://schemas.microsoft.com/office/drawing/2014/main" id="{06A9DAB0-6B7F-02DB-E297-EBAF6428C1F8}"/>
              </a:ext>
            </a:extLst>
          </p:cNvPr>
          <p:cNvSpPr txBox="1"/>
          <p:nvPr/>
        </p:nvSpPr>
        <p:spPr>
          <a:xfrm>
            <a:off x="189098" y="5052930"/>
            <a:ext cx="3017209" cy="1384995"/>
          </a:xfrm>
          <a:prstGeom prst="rect">
            <a:avLst/>
          </a:prstGeom>
          <a:noFill/>
        </p:spPr>
        <p:txBody>
          <a:bodyPr wrap="square">
            <a:spAutoFit/>
          </a:bodyPr>
          <a:lstStyle/>
          <a:p>
            <a:r>
              <a:rPr lang="en-US" sz="1400" b="1" dirty="0">
                <a:solidFill>
                  <a:schemeClr val="accent6"/>
                </a:solidFill>
              </a:rPr>
              <a:t>Joint ICTP-IAEA Workshops</a:t>
            </a:r>
          </a:p>
          <a:p>
            <a:pPr marL="285750" indent="-285750">
              <a:buFontTx/>
              <a:buChar char="-"/>
            </a:pPr>
            <a:r>
              <a:rPr lang="en-US" sz="1400" dirty="0">
                <a:solidFill>
                  <a:srgbClr val="000000"/>
                </a:solidFill>
              </a:rPr>
              <a:t>Simulation of Nuclear Reaction Data with the TALYS Code</a:t>
            </a:r>
          </a:p>
          <a:p>
            <a:pPr marL="285750" indent="-285750">
              <a:buFontTx/>
              <a:buChar char="-"/>
            </a:pPr>
            <a:r>
              <a:rPr lang="en-US" sz="1400" dirty="0">
                <a:solidFill>
                  <a:srgbClr val="000000"/>
                </a:solidFill>
              </a:rPr>
              <a:t>Nuclear Structure and Decay Data</a:t>
            </a:r>
          </a:p>
          <a:p>
            <a:pPr marL="285750" indent="-285750">
              <a:buFontTx/>
              <a:buChar char="-"/>
            </a:pPr>
            <a:r>
              <a:rPr lang="en-US" sz="1400" dirty="0">
                <a:solidFill>
                  <a:srgbClr val="000000"/>
                </a:solidFill>
              </a:rPr>
              <a:t>AI for Nuclear, Plasma and Fusion Science</a:t>
            </a:r>
          </a:p>
        </p:txBody>
      </p:sp>
      <p:sp>
        <p:nvSpPr>
          <p:cNvPr id="36" name="TextBox 35">
            <a:extLst>
              <a:ext uri="{FF2B5EF4-FFF2-40B4-BE49-F238E27FC236}">
                <a16:creationId xmlns:a16="http://schemas.microsoft.com/office/drawing/2014/main" id="{DB954997-8249-42C0-18A6-A7422174E6C6}"/>
              </a:ext>
            </a:extLst>
          </p:cNvPr>
          <p:cNvSpPr txBox="1"/>
          <p:nvPr/>
        </p:nvSpPr>
        <p:spPr>
          <a:xfrm>
            <a:off x="90035" y="1504363"/>
            <a:ext cx="3366160" cy="1384995"/>
          </a:xfrm>
          <a:prstGeom prst="rect">
            <a:avLst/>
          </a:prstGeom>
          <a:noFill/>
        </p:spPr>
        <p:txBody>
          <a:bodyPr wrap="square">
            <a:spAutoFit/>
          </a:bodyPr>
          <a:lstStyle/>
          <a:p>
            <a:r>
              <a:rPr lang="en-GB" sz="1400" b="1" dirty="0">
                <a:solidFill>
                  <a:schemeClr val="accent2"/>
                </a:solidFill>
              </a:rPr>
              <a:t>Web Service Developments</a:t>
            </a:r>
          </a:p>
          <a:p>
            <a:r>
              <a:rPr lang="en-GB" sz="1400" dirty="0"/>
              <a:t>- Live Chart of Nuclide</a:t>
            </a:r>
          </a:p>
          <a:p>
            <a:r>
              <a:rPr lang="en-GB" sz="1400" dirty="0"/>
              <a:t>- EXFOR, ENDF,  CINDA, IBANDL, </a:t>
            </a:r>
            <a:r>
              <a:rPr lang="en-GB" sz="1400" dirty="0" err="1"/>
              <a:t>TALYSworld</a:t>
            </a:r>
            <a:endParaRPr lang="en-GB" sz="1400" dirty="0"/>
          </a:p>
          <a:p>
            <a:r>
              <a:rPr lang="en-GB" sz="1400" b="1" dirty="0">
                <a:solidFill>
                  <a:schemeClr val="accent2"/>
                </a:solidFill>
              </a:rPr>
              <a:t>Data Dissemination</a:t>
            </a:r>
          </a:p>
          <a:p>
            <a:r>
              <a:rPr lang="en-GB" sz="1400" dirty="0"/>
              <a:t>- RIPL-3, CONDERC, Stopping Power,…</a:t>
            </a:r>
          </a:p>
          <a:p>
            <a:r>
              <a:rPr lang="en-GB" sz="1400" dirty="0"/>
              <a:t>- IRDFF, Photonuclear, FENDL,…</a:t>
            </a:r>
          </a:p>
        </p:txBody>
      </p:sp>
      <p:cxnSp>
        <p:nvCxnSpPr>
          <p:cNvPr id="38" name="Elbow Connector 37">
            <a:extLst>
              <a:ext uri="{FF2B5EF4-FFF2-40B4-BE49-F238E27FC236}">
                <a16:creationId xmlns:a16="http://schemas.microsoft.com/office/drawing/2014/main" id="{343EAD8A-E3CF-02F2-3179-1D99DFA27C10}"/>
              </a:ext>
            </a:extLst>
          </p:cNvPr>
          <p:cNvCxnSpPr>
            <a:cxnSpLocks/>
            <a:stCxn id="23" idx="0"/>
          </p:cNvCxnSpPr>
          <p:nvPr/>
        </p:nvCxnSpPr>
        <p:spPr>
          <a:xfrm rot="16200000" flipV="1">
            <a:off x="3100786" y="920089"/>
            <a:ext cx="620796" cy="215826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a:extLst>
              <a:ext uri="{FF2B5EF4-FFF2-40B4-BE49-F238E27FC236}">
                <a16:creationId xmlns:a16="http://schemas.microsoft.com/office/drawing/2014/main" id="{1AB765A7-982F-94C1-C901-FB5F8C168C05}"/>
              </a:ext>
            </a:extLst>
          </p:cNvPr>
          <p:cNvCxnSpPr>
            <a:cxnSpLocks/>
            <a:endCxn id="31" idx="1"/>
          </p:cNvCxnSpPr>
          <p:nvPr/>
        </p:nvCxnSpPr>
        <p:spPr>
          <a:xfrm rot="5400000" flipH="1" flipV="1">
            <a:off x="5887666" y="2943310"/>
            <a:ext cx="1218221" cy="49889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47">
            <a:extLst>
              <a:ext uri="{FF2B5EF4-FFF2-40B4-BE49-F238E27FC236}">
                <a16:creationId xmlns:a16="http://schemas.microsoft.com/office/drawing/2014/main" id="{743422E8-36AB-02C7-9F04-FC66166A3631}"/>
              </a:ext>
            </a:extLst>
          </p:cNvPr>
          <p:cNvCxnSpPr>
            <a:cxnSpLocks/>
            <a:stCxn id="25" idx="2"/>
            <a:endCxn id="33" idx="1"/>
          </p:cNvCxnSpPr>
          <p:nvPr/>
        </p:nvCxnSpPr>
        <p:spPr>
          <a:xfrm rot="16200000" flipH="1">
            <a:off x="4727165" y="5467225"/>
            <a:ext cx="511825" cy="104388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Elbow Connector 50">
            <a:extLst>
              <a:ext uri="{FF2B5EF4-FFF2-40B4-BE49-F238E27FC236}">
                <a16:creationId xmlns:a16="http://schemas.microsoft.com/office/drawing/2014/main" id="{11DAF58B-6160-9113-57A8-5A22FEB5ED24}"/>
              </a:ext>
            </a:extLst>
          </p:cNvPr>
          <p:cNvCxnSpPr>
            <a:cxnSpLocks/>
            <a:stCxn id="26" idx="2"/>
            <a:endCxn id="35" idx="0"/>
          </p:cNvCxnSpPr>
          <p:nvPr/>
        </p:nvCxnSpPr>
        <p:spPr>
          <a:xfrm rot="5400000">
            <a:off x="1413360" y="4424765"/>
            <a:ext cx="912509" cy="34382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C3FC9BDC-DFD4-5569-6BBF-965489648006}"/>
              </a:ext>
            </a:extLst>
          </p:cNvPr>
          <p:cNvSpPr/>
          <p:nvPr/>
        </p:nvSpPr>
        <p:spPr>
          <a:xfrm>
            <a:off x="551485" y="655542"/>
            <a:ext cx="8025422" cy="830997"/>
          </a:xfrm>
          <a:prstGeom prst="rect">
            <a:avLst/>
          </a:prstGeom>
          <a:solidFill>
            <a:schemeClr val="bg1">
              <a:lumMod val="95000"/>
            </a:schemeClr>
          </a:solidFill>
          <a:ln w="12700">
            <a:noFill/>
          </a:ln>
        </p:spPr>
        <p:style>
          <a:lnRef idx="2">
            <a:schemeClr val="accent3"/>
          </a:lnRef>
          <a:fillRef idx="1">
            <a:schemeClr val="lt1"/>
          </a:fillRef>
          <a:effectRef idx="0">
            <a:schemeClr val="accent3"/>
          </a:effectRef>
          <a:fontRef idx="minor">
            <a:schemeClr val="dk1"/>
          </a:fontRef>
        </p:style>
        <p:txBody>
          <a:bodyPr wrap="square">
            <a:spAutoFit/>
          </a:bodyPr>
          <a:lstStyle/>
          <a:p>
            <a:r>
              <a:rPr lang="en-GB" sz="1600" dirty="0">
                <a:solidFill>
                  <a:schemeClr val="bg2">
                    <a:lumMod val="10000"/>
                  </a:schemeClr>
                </a:solidFill>
              </a:rPr>
              <a:t>The Nuclear Data Section (NDS) supports nuclear research activities in Member States by providing essential nuclear data and serving as the IAEA centre for the collection and dissemination of data from laboratories worldwide.</a:t>
            </a:r>
          </a:p>
        </p:txBody>
      </p:sp>
      <p:pic>
        <p:nvPicPr>
          <p:cNvPr id="82" name="Picture 81">
            <a:extLst>
              <a:ext uri="{FF2B5EF4-FFF2-40B4-BE49-F238E27FC236}">
                <a16:creationId xmlns:a16="http://schemas.microsoft.com/office/drawing/2014/main" id="{05FEA6C1-8450-BE75-CBC0-3D9B513EA077}"/>
              </a:ext>
            </a:extLst>
          </p:cNvPr>
          <p:cNvPicPr/>
          <p:nvPr/>
        </p:nvPicPr>
        <p:blipFill rotWithShape="1">
          <a:blip r:embed="rId6" cstate="print">
            <a:extLst>
              <a:ext uri="{28A0092B-C50C-407E-A947-70E740481C1C}">
                <a14:useLocalDpi xmlns:a14="http://schemas.microsoft.com/office/drawing/2010/main" val="0"/>
              </a:ext>
            </a:extLst>
          </a:blip>
          <a:srcRect l="14307" t="37210" r="14526" b="6854"/>
          <a:stretch/>
        </p:blipFill>
        <p:spPr>
          <a:xfrm>
            <a:off x="3918930" y="3409037"/>
            <a:ext cx="1008112" cy="1115313"/>
          </a:xfrm>
          <a:prstGeom prst="rect">
            <a:avLst/>
          </a:prstGeom>
        </p:spPr>
      </p:pic>
    </p:spTree>
    <p:extLst>
      <p:ext uri="{BB962C8B-B14F-4D97-AF65-F5344CB8AC3E}">
        <p14:creationId xmlns:p14="http://schemas.microsoft.com/office/powerpoint/2010/main" val="1181377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91B31-2250-AA65-DB69-1F919A8FAB51}"/>
              </a:ext>
            </a:extLst>
          </p:cNvPr>
          <p:cNvSpPr>
            <a:spLocks noGrp="1"/>
          </p:cNvSpPr>
          <p:nvPr>
            <p:ph type="title"/>
          </p:nvPr>
        </p:nvSpPr>
        <p:spPr/>
        <p:txBody>
          <a:bodyPr>
            <a:normAutofit fontScale="90000"/>
          </a:bodyPr>
          <a:lstStyle/>
          <a:p>
            <a:r>
              <a:rPr lang="en-US" dirty="0"/>
              <a:t>International Nuclear Data Evaluation Network (INDEN)</a:t>
            </a:r>
            <a:endParaRPr lang="en-GB" dirty="0"/>
          </a:p>
        </p:txBody>
      </p:sp>
      <p:sp>
        <p:nvSpPr>
          <p:cNvPr id="3" name="Content Placeholder 2">
            <a:extLst>
              <a:ext uri="{FF2B5EF4-FFF2-40B4-BE49-F238E27FC236}">
                <a16:creationId xmlns:a16="http://schemas.microsoft.com/office/drawing/2014/main" id="{1C9F97E2-E59D-95B7-B7E4-14D5B21990C2}"/>
              </a:ext>
            </a:extLst>
          </p:cNvPr>
          <p:cNvSpPr>
            <a:spLocks noGrp="1"/>
          </p:cNvSpPr>
          <p:nvPr>
            <p:ph idx="1"/>
          </p:nvPr>
        </p:nvSpPr>
        <p:spPr/>
        <p:txBody>
          <a:bodyPr/>
          <a:lstStyle/>
          <a:p>
            <a:endParaRPr lang="en-GB" dirty="0"/>
          </a:p>
        </p:txBody>
      </p:sp>
      <p:sp>
        <p:nvSpPr>
          <p:cNvPr id="4" name="Footer Placeholder 3">
            <a:extLst>
              <a:ext uri="{FF2B5EF4-FFF2-40B4-BE49-F238E27FC236}">
                <a16:creationId xmlns:a16="http://schemas.microsoft.com/office/drawing/2014/main" id="{150D6C36-9FE5-87C7-54C2-D4F05365BD3C}"/>
              </a:ext>
            </a:extLst>
          </p:cNvPr>
          <p:cNvSpPr>
            <a:spLocks noGrp="1"/>
          </p:cNvSpPr>
          <p:nvPr>
            <p:ph type="ftr" sz="quarter" idx="11"/>
          </p:nvPr>
        </p:nvSpPr>
        <p:spPr/>
        <p:txBody>
          <a:bodyPr/>
          <a:lstStyle/>
          <a:p>
            <a:r>
              <a:rPr lang="en-GB"/>
              <a:t>IAEA Nuclear Data Section 2024 - MBDAV</a:t>
            </a:r>
            <a:endParaRPr lang="en-US" dirty="0"/>
          </a:p>
        </p:txBody>
      </p:sp>
      <p:sp>
        <p:nvSpPr>
          <p:cNvPr id="5" name="Slide Number Placeholder 4">
            <a:extLst>
              <a:ext uri="{FF2B5EF4-FFF2-40B4-BE49-F238E27FC236}">
                <a16:creationId xmlns:a16="http://schemas.microsoft.com/office/drawing/2014/main" id="{22B67693-502A-7D37-EFF8-D526403871DA}"/>
              </a:ext>
            </a:extLst>
          </p:cNvPr>
          <p:cNvSpPr>
            <a:spLocks noGrp="1"/>
          </p:cNvSpPr>
          <p:nvPr>
            <p:ph type="sldNum" sz="quarter" idx="12"/>
          </p:nvPr>
        </p:nvSpPr>
        <p:spPr/>
        <p:txBody>
          <a:bodyPr/>
          <a:lstStyle/>
          <a:p>
            <a:fld id="{23A0628E-C12F-4F8C-9895-BCD5E30100D3}" type="slidenum">
              <a:rPr lang="en-US" smtClean="0"/>
              <a:pPr/>
              <a:t>4</a:t>
            </a:fld>
            <a:endParaRPr lang="en-US" dirty="0"/>
          </a:p>
        </p:txBody>
      </p:sp>
      <p:sp>
        <p:nvSpPr>
          <p:cNvPr id="12" name="TextBox 11">
            <a:extLst>
              <a:ext uri="{FF2B5EF4-FFF2-40B4-BE49-F238E27FC236}">
                <a16:creationId xmlns:a16="http://schemas.microsoft.com/office/drawing/2014/main" id="{8A66CB61-F645-484F-9880-C885791DE63D}"/>
              </a:ext>
            </a:extLst>
          </p:cNvPr>
          <p:cNvSpPr txBox="1"/>
          <p:nvPr/>
        </p:nvSpPr>
        <p:spPr>
          <a:xfrm>
            <a:off x="6777716" y="3100466"/>
            <a:ext cx="2198038" cy="461665"/>
          </a:xfrm>
          <a:prstGeom prst="rect">
            <a:avLst/>
          </a:prstGeom>
          <a:noFill/>
        </p:spPr>
        <p:txBody>
          <a:bodyPr wrap="none" rtlCol="0">
            <a:spAutoFit/>
          </a:bodyPr>
          <a:lstStyle/>
          <a:p>
            <a:r>
              <a:rPr lang="en-US" sz="2400" dirty="0">
                <a:solidFill>
                  <a:srgbClr val="FF0000"/>
                </a:solidFill>
              </a:rPr>
              <a:t>Vivian Dimitriou</a:t>
            </a:r>
            <a:endParaRPr lang="en-GB" sz="2400" dirty="0">
              <a:solidFill>
                <a:srgbClr val="FF0000"/>
              </a:solidFill>
            </a:endParaRPr>
          </a:p>
        </p:txBody>
      </p:sp>
      <p:sp>
        <p:nvSpPr>
          <p:cNvPr id="13" name="TextBox 12">
            <a:extLst>
              <a:ext uri="{FF2B5EF4-FFF2-40B4-BE49-F238E27FC236}">
                <a16:creationId xmlns:a16="http://schemas.microsoft.com/office/drawing/2014/main" id="{C79FB828-8533-A67E-380A-2ACB55AA8F50}"/>
              </a:ext>
            </a:extLst>
          </p:cNvPr>
          <p:cNvSpPr txBox="1"/>
          <p:nvPr/>
        </p:nvSpPr>
        <p:spPr>
          <a:xfrm>
            <a:off x="188513" y="3331299"/>
            <a:ext cx="2143536" cy="461665"/>
          </a:xfrm>
          <a:prstGeom prst="rect">
            <a:avLst/>
          </a:prstGeom>
          <a:noFill/>
        </p:spPr>
        <p:txBody>
          <a:bodyPr wrap="none" rtlCol="0">
            <a:spAutoFit/>
          </a:bodyPr>
          <a:lstStyle/>
          <a:p>
            <a:r>
              <a:rPr lang="en-US" sz="2400" dirty="0">
                <a:solidFill>
                  <a:srgbClr val="FF0000"/>
                </a:solidFill>
              </a:rPr>
              <a:t>Georg Schnabel</a:t>
            </a:r>
            <a:endParaRPr lang="en-GB" sz="2400" dirty="0">
              <a:solidFill>
                <a:srgbClr val="FF0000"/>
              </a:solidFill>
            </a:endParaRPr>
          </a:p>
        </p:txBody>
      </p:sp>
      <p:sp>
        <p:nvSpPr>
          <p:cNvPr id="14" name="TextBox 13">
            <a:extLst>
              <a:ext uri="{FF2B5EF4-FFF2-40B4-BE49-F238E27FC236}">
                <a16:creationId xmlns:a16="http://schemas.microsoft.com/office/drawing/2014/main" id="{A1F196B1-216B-ADEF-6618-25DDC23715EF}"/>
              </a:ext>
            </a:extLst>
          </p:cNvPr>
          <p:cNvSpPr txBox="1"/>
          <p:nvPr/>
        </p:nvSpPr>
        <p:spPr>
          <a:xfrm>
            <a:off x="6730762" y="982117"/>
            <a:ext cx="2148537" cy="461665"/>
          </a:xfrm>
          <a:prstGeom prst="rect">
            <a:avLst/>
          </a:prstGeom>
          <a:noFill/>
        </p:spPr>
        <p:txBody>
          <a:bodyPr wrap="none" rtlCol="0">
            <a:spAutoFit/>
          </a:bodyPr>
          <a:lstStyle/>
          <a:p>
            <a:r>
              <a:rPr lang="en-US" sz="2400" dirty="0">
                <a:solidFill>
                  <a:srgbClr val="FF0000"/>
                </a:solidFill>
              </a:rPr>
              <a:t>Roberto Capote</a:t>
            </a:r>
            <a:endParaRPr lang="en-GB" sz="2400" dirty="0">
              <a:solidFill>
                <a:srgbClr val="FF0000"/>
              </a:solidFill>
            </a:endParaRPr>
          </a:p>
        </p:txBody>
      </p:sp>
      <p:pic>
        <p:nvPicPr>
          <p:cNvPr id="16" name="Picture 15">
            <a:extLst>
              <a:ext uri="{FF2B5EF4-FFF2-40B4-BE49-F238E27FC236}">
                <a16:creationId xmlns:a16="http://schemas.microsoft.com/office/drawing/2014/main" id="{38240265-B0BB-4686-C9BB-0A73B97040FC}"/>
              </a:ext>
            </a:extLst>
          </p:cNvPr>
          <p:cNvPicPr>
            <a:picLocks noChangeAspect="1"/>
          </p:cNvPicPr>
          <p:nvPr/>
        </p:nvPicPr>
        <p:blipFill>
          <a:blip r:embed="rId2"/>
          <a:stretch>
            <a:fillRect/>
          </a:stretch>
        </p:blipFill>
        <p:spPr>
          <a:xfrm>
            <a:off x="1630792" y="3744989"/>
            <a:ext cx="2935460" cy="3157148"/>
          </a:xfrm>
          <a:prstGeom prst="rect">
            <a:avLst/>
          </a:prstGeom>
        </p:spPr>
      </p:pic>
      <p:pic>
        <p:nvPicPr>
          <p:cNvPr id="18" name="Picture 17">
            <a:extLst>
              <a:ext uri="{FF2B5EF4-FFF2-40B4-BE49-F238E27FC236}">
                <a16:creationId xmlns:a16="http://schemas.microsoft.com/office/drawing/2014/main" id="{34D6A2D0-F568-DFD1-FE96-263BCB65F4EA}"/>
              </a:ext>
            </a:extLst>
          </p:cNvPr>
          <p:cNvPicPr>
            <a:picLocks noChangeAspect="1"/>
          </p:cNvPicPr>
          <p:nvPr/>
        </p:nvPicPr>
        <p:blipFill>
          <a:blip r:embed="rId3"/>
          <a:stretch>
            <a:fillRect/>
          </a:stretch>
        </p:blipFill>
        <p:spPr>
          <a:xfrm>
            <a:off x="4932040" y="3908162"/>
            <a:ext cx="2776331" cy="2658503"/>
          </a:xfrm>
          <a:prstGeom prst="rect">
            <a:avLst/>
          </a:prstGeom>
        </p:spPr>
      </p:pic>
      <p:pic>
        <p:nvPicPr>
          <p:cNvPr id="20" name="Picture 19">
            <a:extLst>
              <a:ext uri="{FF2B5EF4-FFF2-40B4-BE49-F238E27FC236}">
                <a16:creationId xmlns:a16="http://schemas.microsoft.com/office/drawing/2014/main" id="{1626BA3C-8646-0747-44B7-C7774705FB9E}"/>
              </a:ext>
            </a:extLst>
          </p:cNvPr>
          <p:cNvPicPr>
            <a:picLocks noChangeAspect="1"/>
          </p:cNvPicPr>
          <p:nvPr/>
        </p:nvPicPr>
        <p:blipFill>
          <a:blip r:embed="rId4"/>
          <a:stretch>
            <a:fillRect/>
          </a:stretch>
        </p:blipFill>
        <p:spPr>
          <a:xfrm>
            <a:off x="3163985" y="510859"/>
            <a:ext cx="2774995" cy="3115517"/>
          </a:xfrm>
          <a:prstGeom prst="rect">
            <a:avLst/>
          </a:prstGeom>
        </p:spPr>
      </p:pic>
    </p:spTree>
    <p:extLst>
      <p:ext uri="{BB962C8B-B14F-4D97-AF65-F5344CB8AC3E}">
        <p14:creationId xmlns:p14="http://schemas.microsoft.com/office/powerpoint/2010/main" val="3092186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586FD-3D12-FAAA-582F-48A5519B25E2}"/>
              </a:ext>
            </a:extLst>
          </p:cNvPr>
          <p:cNvSpPr>
            <a:spLocks noGrp="1"/>
          </p:cNvSpPr>
          <p:nvPr>
            <p:ph type="title"/>
          </p:nvPr>
        </p:nvSpPr>
        <p:spPr/>
        <p:txBody>
          <a:bodyPr/>
          <a:lstStyle/>
          <a:p>
            <a:r>
              <a:rPr lang="en-US" dirty="0"/>
              <a:t>Nuclear Structure and Decay Data Network (NSDD)</a:t>
            </a:r>
            <a:endParaRPr lang="en-GB" dirty="0"/>
          </a:p>
        </p:txBody>
      </p:sp>
      <p:pic>
        <p:nvPicPr>
          <p:cNvPr id="7" name="Content Placeholder 6">
            <a:extLst>
              <a:ext uri="{FF2B5EF4-FFF2-40B4-BE49-F238E27FC236}">
                <a16:creationId xmlns:a16="http://schemas.microsoft.com/office/drawing/2014/main" id="{CD21F5C4-34B5-B6C1-894B-6DE2965049B5}"/>
              </a:ext>
            </a:extLst>
          </p:cNvPr>
          <p:cNvPicPr>
            <a:picLocks noGrp="1" noChangeAspect="1"/>
          </p:cNvPicPr>
          <p:nvPr>
            <p:ph idx="1"/>
          </p:nvPr>
        </p:nvPicPr>
        <p:blipFill>
          <a:blip r:embed="rId2"/>
          <a:stretch>
            <a:fillRect/>
          </a:stretch>
        </p:blipFill>
        <p:spPr>
          <a:xfrm>
            <a:off x="1961779" y="949745"/>
            <a:ext cx="5325218" cy="5353797"/>
          </a:xfrm>
        </p:spPr>
      </p:pic>
      <p:sp>
        <p:nvSpPr>
          <p:cNvPr id="4" name="Footer Placeholder 3">
            <a:extLst>
              <a:ext uri="{FF2B5EF4-FFF2-40B4-BE49-F238E27FC236}">
                <a16:creationId xmlns:a16="http://schemas.microsoft.com/office/drawing/2014/main" id="{9FDD29B6-B15C-0E63-043C-263DC66A5367}"/>
              </a:ext>
            </a:extLst>
          </p:cNvPr>
          <p:cNvSpPr>
            <a:spLocks noGrp="1"/>
          </p:cNvSpPr>
          <p:nvPr>
            <p:ph type="ftr" sz="quarter" idx="11"/>
          </p:nvPr>
        </p:nvSpPr>
        <p:spPr/>
        <p:txBody>
          <a:bodyPr/>
          <a:lstStyle/>
          <a:p>
            <a:r>
              <a:rPr lang="en-GB"/>
              <a:t>IAEA Nuclear Data Section 2024 - MBDAV</a:t>
            </a:r>
            <a:endParaRPr lang="en-US" dirty="0"/>
          </a:p>
        </p:txBody>
      </p:sp>
      <p:sp>
        <p:nvSpPr>
          <p:cNvPr id="5" name="Slide Number Placeholder 4">
            <a:extLst>
              <a:ext uri="{FF2B5EF4-FFF2-40B4-BE49-F238E27FC236}">
                <a16:creationId xmlns:a16="http://schemas.microsoft.com/office/drawing/2014/main" id="{EDD94E99-294A-B09B-B68D-5197996E702D}"/>
              </a:ext>
            </a:extLst>
          </p:cNvPr>
          <p:cNvSpPr>
            <a:spLocks noGrp="1"/>
          </p:cNvSpPr>
          <p:nvPr>
            <p:ph type="sldNum" sz="quarter" idx="12"/>
          </p:nvPr>
        </p:nvSpPr>
        <p:spPr/>
        <p:txBody>
          <a:bodyPr/>
          <a:lstStyle/>
          <a:p>
            <a:fld id="{23A0628E-C12F-4F8C-9895-BCD5E30100D3}" type="slidenum">
              <a:rPr lang="en-US" smtClean="0"/>
              <a:pPr/>
              <a:t>5</a:t>
            </a:fld>
            <a:endParaRPr lang="en-US" dirty="0"/>
          </a:p>
        </p:txBody>
      </p:sp>
      <p:sp>
        <p:nvSpPr>
          <p:cNvPr id="3" name="TextBox 2">
            <a:extLst>
              <a:ext uri="{FF2B5EF4-FFF2-40B4-BE49-F238E27FC236}">
                <a16:creationId xmlns:a16="http://schemas.microsoft.com/office/drawing/2014/main" id="{CC81F85B-59BF-A748-9F70-4DE37BDF331E}"/>
              </a:ext>
            </a:extLst>
          </p:cNvPr>
          <p:cNvSpPr txBox="1"/>
          <p:nvPr/>
        </p:nvSpPr>
        <p:spPr>
          <a:xfrm>
            <a:off x="6588224" y="569611"/>
            <a:ext cx="2198038" cy="461665"/>
          </a:xfrm>
          <a:prstGeom prst="rect">
            <a:avLst/>
          </a:prstGeom>
          <a:noFill/>
        </p:spPr>
        <p:txBody>
          <a:bodyPr wrap="none" rtlCol="0">
            <a:spAutoFit/>
          </a:bodyPr>
          <a:lstStyle/>
          <a:p>
            <a:r>
              <a:rPr lang="en-US" sz="2400" dirty="0">
                <a:solidFill>
                  <a:srgbClr val="FF0000"/>
                </a:solidFill>
              </a:rPr>
              <a:t>Vivian Dimitriou</a:t>
            </a:r>
            <a:endParaRPr lang="en-GB" sz="2400" dirty="0">
              <a:solidFill>
                <a:srgbClr val="FF0000"/>
              </a:solidFill>
            </a:endParaRPr>
          </a:p>
        </p:txBody>
      </p:sp>
    </p:spTree>
    <p:extLst>
      <p:ext uri="{BB962C8B-B14F-4D97-AF65-F5344CB8AC3E}">
        <p14:creationId xmlns:p14="http://schemas.microsoft.com/office/powerpoint/2010/main" val="689867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4F862-FB66-E8BA-0EB1-D2C9D7E71061}"/>
              </a:ext>
            </a:extLst>
          </p:cNvPr>
          <p:cNvSpPr>
            <a:spLocks noGrp="1"/>
          </p:cNvSpPr>
          <p:nvPr>
            <p:ph type="title"/>
          </p:nvPr>
        </p:nvSpPr>
        <p:spPr>
          <a:xfrm>
            <a:off x="0" y="49068"/>
            <a:ext cx="8244408" cy="520008"/>
          </a:xfrm>
        </p:spPr>
        <p:txBody>
          <a:bodyPr>
            <a:normAutofit fontScale="90000"/>
          </a:bodyPr>
          <a:lstStyle/>
          <a:p>
            <a:r>
              <a:rPr lang="en-US" dirty="0"/>
              <a:t>Nuclear Reaction Data Centers and EXFOR (</a:t>
            </a:r>
            <a:r>
              <a:rPr lang="en-US" dirty="0">
                <a:solidFill>
                  <a:srgbClr val="FF0000"/>
                </a:solidFill>
              </a:rPr>
              <a:t>Naohiko Otsuka, Lidija Vrapcenjak </a:t>
            </a:r>
            <a:r>
              <a:rPr lang="en-US" dirty="0">
                <a:solidFill>
                  <a:srgbClr val="00B050"/>
                </a:solidFill>
              </a:rPr>
              <a:t>+ Viktor Zerkin (retired))</a:t>
            </a:r>
            <a:endParaRPr lang="en-GB" dirty="0">
              <a:solidFill>
                <a:srgbClr val="00B050"/>
              </a:solidFill>
            </a:endParaRPr>
          </a:p>
        </p:txBody>
      </p:sp>
      <p:sp>
        <p:nvSpPr>
          <p:cNvPr id="3" name="Content Placeholder 2">
            <a:extLst>
              <a:ext uri="{FF2B5EF4-FFF2-40B4-BE49-F238E27FC236}">
                <a16:creationId xmlns:a16="http://schemas.microsoft.com/office/drawing/2014/main" id="{B65AF6AB-FBDF-CC04-F093-A8163DD4BC71}"/>
              </a:ext>
            </a:extLst>
          </p:cNvPr>
          <p:cNvSpPr>
            <a:spLocks noGrp="1"/>
          </p:cNvSpPr>
          <p:nvPr>
            <p:ph idx="1"/>
          </p:nvPr>
        </p:nvSpPr>
        <p:spPr/>
        <p:txBody>
          <a:bodyPr/>
          <a:lstStyle/>
          <a:p>
            <a:endParaRPr lang="en-GB"/>
          </a:p>
        </p:txBody>
      </p:sp>
      <p:sp>
        <p:nvSpPr>
          <p:cNvPr id="4" name="Footer Placeholder 3">
            <a:extLst>
              <a:ext uri="{FF2B5EF4-FFF2-40B4-BE49-F238E27FC236}">
                <a16:creationId xmlns:a16="http://schemas.microsoft.com/office/drawing/2014/main" id="{B3A1805C-F8CF-9659-2D5A-0635759B4EBE}"/>
              </a:ext>
            </a:extLst>
          </p:cNvPr>
          <p:cNvSpPr>
            <a:spLocks noGrp="1"/>
          </p:cNvSpPr>
          <p:nvPr>
            <p:ph type="ftr" sz="quarter" idx="11"/>
          </p:nvPr>
        </p:nvSpPr>
        <p:spPr/>
        <p:txBody>
          <a:bodyPr/>
          <a:lstStyle/>
          <a:p>
            <a:r>
              <a:rPr lang="en-GB"/>
              <a:t>IAEA Nuclear Data Section 2024 - MBDAV</a:t>
            </a:r>
            <a:endParaRPr lang="en-US" dirty="0"/>
          </a:p>
        </p:txBody>
      </p:sp>
      <p:sp>
        <p:nvSpPr>
          <p:cNvPr id="5" name="Slide Number Placeholder 4">
            <a:extLst>
              <a:ext uri="{FF2B5EF4-FFF2-40B4-BE49-F238E27FC236}">
                <a16:creationId xmlns:a16="http://schemas.microsoft.com/office/drawing/2014/main" id="{D4B1E053-ED6D-5274-4D9F-CE03F3EAE7BE}"/>
              </a:ext>
            </a:extLst>
          </p:cNvPr>
          <p:cNvSpPr>
            <a:spLocks noGrp="1"/>
          </p:cNvSpPr>
          <p:nvPr>
            <p:ph type="sldNum" sz="quarter" idx="12"/>
          </p:nvPr>
        </p:nvSpPr>
        <p:spPr/>
        <p:txBody>
          <a:bodyPr/>
          <a:lstStyle/>
          <a:p>
            <a:fld id="{23A0628E-C12F-4F8C-9895-BCD5E30100D3}" type="slidenum">
              <a:rPr lang="en-US" smtClean="0"/>
              <a:pPr/>
              <a:t>6</a:t>
            </a:fld>
            <a:endParaRPr lang="en-US" dirty="0"/>
          </a:p>
        </p:txBody>
      </p:sp>
      <p:pic>
        <p:nvPicPr>
          <p:cNvPr id="7" name="Picture 6">
            <a:extLst>
              <a:ext uri="{FF2B5EF4-FFF2-40B4-BE49-F238E27FC236}">
                <a16:creationId xmlns:a16="http://schemas.microsoft.com/office/drawing/2014/main" id="{060E5E6A-5EDC-E325-2AB4-7FB9032054B3}"/>
              </a:ext>
            </a:extLst>
          </p:cNvPr>
          <p:cNvPicPr>
            <a:picLocks noChangeAspect="1"/>
          </p:cNvPicPr>
          <p:nvPr/>
        </p:nvPicPr>
        <p:blipFill>
          <a:blip r:embed="rId2"/>
          <a:stretch>
            <a:fillRect/>
          </a:stretch>
        </p:blipFill>
        <p:spPr>
          <a:xfrm>
            <a:off x="5004048" y="2708920"/>
            <a:ext cx="3734321" cy="3610479"/>
          </a:xfrm>
          <a:prstGeom prst="rect">
            <a:avLst/>
          </a:prstGeom>
        </p:spPr>
      </p:pic>
      <p:pic>
        <p:nvPicPr>
          <p:cNvPr id="9" name="Picture 8">
            <a:extLst>
              <a:ext uri="{FF2B5EF4-FFF2-40B4-BE49-F238E27FC236}">
                <a16:creationId xmlns:a16="http://schemas.microsoft.com/office/drawing/2014/main" id="{BA1A619C-1A16-53AB-3CC3-1CEBF79E6152}"/>
              </a:ext>
            </a:extLst>
          </p:cNvPr>
          <p:cNvPicPr>
            <a:picLocks noChangeAspect="1"/>
          </p:cNvPicPr>
          <p:nvPr/>
        </p:nvPicPr>
        <p:blipFill>
          <a:blip r:embed="rId3"/>
          <a:stretch>
            <a:fillRect/>
          </a:stretch>
        </p:blipFill>
        <p:spPr>
          <a:xfrm>
            <a:off x="223666" y="732002"/>
            <a:ext cx="4290657" cy="1628571"/>
          </a:xfrm>
          <a:prstGeom prst="rect">
            <a:avLst/>
          </a:prstGeom>
        </p:spPr>
      </p:pic>
      <p:pic>
        <p:nvPicPr>
          <p:cNvPr id="11" name="Picture 10">
            <a:extLst>
              <a:ext uri="{FF2B5EF4-FFF2-40B4-BE49-F238E27FC236}">
                <a16:creationId xmlns:a16="http://schemas.microsoft.com/office/drawing/2014/main" id="{DE17709C-3C4D-4CA7-8F05-7B9A59F427AD}"/>
              </a:ext>
            </a:extLst>
          </p:cNvPr>
          <p:cNvPicPr>
            <a:picLocks noChangeAspect="1"/>
          </p:cNvPicPr>
          <p:nvPr/>
        </p:nvPicPr>
        <p:blipFill>
          <a:blip r:embed="rId4"/>
          <a:stretch>
            <a:fillRect/>
          </a:stretch>
        </p:blipFill>
        <p:spPr>
          <a:xfrm>
            <a:off x="591818" y="2360573"/>
            <a:ext cx="3480461" cy="4204756"/>
          </a:xfrm>
          <a:prstGeom prst="rect">
            <a:avLst/>
          </a:prstGeom>
        </p:spPr>
      </p:pic>
    </p:spTree>
    <p:extLst>
      <p:ext uri="{BB962C8B-B14F-4D97-AF65-F5344CB8AC3E}">
        <p14:creationId xmlns:p14="http://schemas.microsoft.com/office/powerpoint/2010/main" val="3063559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67753-C5BC-6500-5664-50AFB09F3040}"/>
              </a:ext>
            </a:extLst>
          </p:cNvPr>
          <p:cNvSpPr>
            <a:spLocks noGrp="1"/>
          </p:cNvSpPr>
          <p:nvPr>
            <p:ph type="title"/>
          </p:nvPr>
        </p:nvSpPr>
        <p:spPr>
          <a:xfrm>
            <a:off x="0" y="990600"/>
            <a:ext cx="4724400" cy="648072"/>
          </a:xfrm>
        </p:spPr>
        <p:txBody>
          <a:bodyPr>
            <a:normAutofit fontScale="90000"/>
          </a:bodyPr>
          <a:lstStyle/>
          <a:p>
            <a:r>
              <a:rPr lang="en-US" sz="2600" dirty="0">
                <a:solidFill>
                  <a:srgbClr val="003399"/>
                </a:solidFill>
                <a:latin typeface="Arial"/>
                <a:cs typeface="Arial"/>
              </a:rPr>
              <a:t>NDS Fusion Databases and Networks</a:t>
            </a:r>
            <a:endParaRPr lang="en-GB" sz="2600" dirty="0">
              <a:solidFill>
                <a:srgbClr val="003399"/>
              </a:solidFill>
              <a:latin typeface="Arial"/>
              <a:cs typeface="Arial"/>
            </a:endParaRPr>
          </a:p>
        </p:txBody>
      </p:sp>
      <p:sp>
        <p:nvSpPr>
          <p:cNvPr id="3" name="Slide Number Placeholder 2">
            <a:extLst>
              <a:ext uri="{FF2B5EF4-FFF2-40B4-BE49-F238E27FC236}">
                <a16:creationId xmlns:a16="http://schemas.microsoft.com/office/drawing/2014/main" id="{EE8C0500-F8A2-93C1-72C6-77DB5180E1D2}"/>
              </a:ext>
            </a:extLst>
          </p:cNvPr>
          <p:cNvSpPr>
            <a:spLocks noGrp="1"/>
          </p:cNvSpPr>
          <p:nvPr>
            <p:ph type="sldNum" sz="quarter" idx="12"/>
          </p:nvPr>
        </p:nvSpPr>
        <p:spPr/>
        <p:txBody>
          <a:bodyPr/>
          <a:lstStyle/>
          <a:p>
            <a:pPr defTabSz="914400">
              <a:defRPr/>
            </a:pPr>
            <a:fld id="{23A0628E-C12F-4F8C-9895-BCD5E30100D3}" type="slidenum">
              <a:rPr lang="en-US" sz="1000" kern="0">
                <a:solidFill>
                  <a:srgbClr val="3366CC"/>
                </a:solidFill>
                <a:latin typeface="Arial"/>
              </a:rPr>
              <a:pPr defTabSz="914400">
                <a:defRPr/>
              </a:pPr>
              <a:t>7</a:t>
            </a:fld>
            <a:endParaRPr lang="en-US" sz="1000" kern="0" dirty="0">
              <a:solidFill>
                <a:srgbClr val="3366CC"/>
              </a:solidFill>
              <a:latin typeface="Arial"/>
            </a:endParaRPr>
          </a:p>
        </p:txBody>
      </p:sp>
      <p:pic>
        <p:nvPicPr>
          <p:cNvPr id="8" name="Picture 7">
            <a:extLst>
              <a:ext uri="{FF2B5EF4-FFF2-40B4-BE49-F238E27FC236}">
                <a16:creationId xmlns:a16="http://schemas.microsoft.com/office/drawing/2014/main" id="{9E48E39C-441C-41D3-60EF-886BE5F7796E}"/>
              </a:ext>
            </a:extLst>
          </p:cNvPr>
          <p:cNvPicPr>
            <a:picLocks noChangeAspect="1"/>
          </p:cNvPicPr>
          <p:nvPr/>
        </p:nvPicPr>
        <p:blipFill rotWithShape="1">
          <a:blip r:embed="rId3"/>
          <a:srcRect t="21926" r="16667"/>
          <a:stretch/>
        </p:blipFill>
        <p:spPr>
          <a:xfrm>
            <a:off x="76201" y="2755374"/>
            <a:ext cx="4648199" cy="2654827"/>
          </a:xfrm>
          <a:prstGeom prst="rect">
            <a:avLst/>
          </a:prstGeom>
          <a:ln w="38100">
            <a:solidFill>
              <a:schemeClr val="accent1">
                <a:lumMod val="75000"/>
              </a:schemeClr>
            </a:solidFill>
          </a:ln>
        </p:spPr>
      </p:pic>
      <p:sp>
        <p:nvSpPr>
          <p:cNvPr id="9" name="TextBox 8">
            <a:extLst>
              <a:ext uri="{FF2B5EF4-FFF2-40B4-BE49-F238E27FC236}">
                <a16:creationId xmlns:a16="http://schemas.microsoft.com/office/drawing/2014/main" id="{780D3F00-2861-F27D-5D2C-679C9DC6D66A}"/>
              </a:ext>
            </a:extLst>
          </p:cNvPr>
          <p:cNvSpPr txBox="1"/>
          <p:nvPr/>
        </p:nvSpPr>
        <p:spPr>
          <a:xfrm>
            <a:off x="38101" y="2049621"/>
            <a:ext cx="4114801" cy="615553"/>
          </a:xfrm>
          <a:prstGeom prst="rect">
            <a:avLst/>
          </a:prstGeom>
          <a:noFill/>
        </p:spPr>
        <p:txBody>
          <a:bodyPr wrap="square" rtlCol="0">
            <a:spAutoFit/>
          </a:bodyPr>
          <a:lstStyle/>
          <a:p>
            <a:pPr algn="ctr" defTabSz="914400">
              <a:defRPr/>
            </a:pPr>
            <a:r>
              <a:rPr lang="en-US" b="1" kern="0" dirty="0">
                <a:solidFill>
                  <a:sysClr val="windowText" lastClr="000000"/>
                </a:solidFill>
              </a:rPr>
              <a:t>FENDL</a:t>
            </a:r>
            <a:r>
              <a:rPr lang="en-US" kern="0" dirty="0">
                <a:solidFill>
                  <a:sysClr val="windowText" lastClr="000000"/>
                </a:solidFill>
              </a:rPr>
              <a:t> </a:t>
            </a:r>
            <a:r>
              <a:rPr lang="en-GB" sz="1600" kern="0" dirty="0">
                <a:solidFill>
                  <a:srgbClr val="333333"/>
                </a:solidFill>
                <a:latin typeface="verdana" panose="020B0604030504040204" pitchFamily="34" charset="0"/>
              </a:rPr>
              <a:t>Fusion Evaluated Nuclear Data Library</a:t>
            </a:r>
            <a:endParaRPr lang="en-GB" sz="1600" kern="0" dirty="0">
              <a:solidFill>
                <a:sysClr val="windowText" lastClr="000000"/>
              </a:solidFill>
            </a:endParaRPr>
          </a:p>
        </p:txBody>
      </p:sp>
      <p:sp>
        <p:nvSpPr>
          <p:cNvPr id="10" name="TextBox 9">
            <a:extLst>
              <a:ext uri="{FF2B5EF4-FFF2-40B4-BE49-F238E27FC236}">
                <a16:creationId xmlns:a16="http://schemas.microsoft.com/office/drawing/2014/main" id="{C89471F0-23A0-9185-4376-C997AF32730D}"/>
              </a:ext>
            </a:extLst>
          </p:cNvPr>
          <p:cNvSpPr txBox="1"/>
          <p:nvPr/>
        </p:nvSpPr>
        <p:spPr>
          <a:xfrm>
            <a:off x="990601" y="5418415"/>
            <a:ext cx="2775119" cy="369332"/>
          </a:xfrm>
          <a:prstGeom prst="rect">
            <a:avLst/>
          </a:prstGeom>
          <a:noFill/>
        </p:spPr>
        <p:txBody>
          <a:bodyPr wrap="none" rtlCol="0">
            <a:spAutoFit/>
          </a:bodyPr>
          <a:lstStyle/>
          <a:p>
            <a:pPr defTabSz="914400">
              <a:defRPr/>
            </a:pPr>
            <a:r>
              <a:rPr lang="en-GB" kern="0" dirty="0">
                <a:solidFill>
                  <a:sysClr val="windowText" lastClr="000000"/>
                </a:solidFill>
                <a:hlinkClick r:id="rId4"/>
              </a:rPr>
              <a:t>https://nds.iaea.org/fendl/</a:t>
            </a:r>
            <a:endParaRPr lang="en-GB" kern="0" dirty="0">
              <a:solidFill>
                <a:sysClr val="windowText" lastClr="000000"/>
              </a:solidFill>
            </a:endParaRPr>
          </a:p>
        </p:txBody>
      </p:sp>
      <p:sp>
        <p:nvSpPr>
          <p:cNvPr id="11" name="TextBox 10">
            <a:extLst>
              <a:ext uri="{FF2B5EF4-FFF2-40B4-BE49-F238E27FC236}">
                <a16:creationId xmlns:a16="http://schemas.microsoft.com/office/drawing/2014/main" id="{C7B9836F-78CA-E5EE-0DF4-833464ADFEEE}"/>
              </a:ext>
            </a:extLst>
          </p:cNvPr>
          <p:cNvSpPr txBox="1"/>
          <p:nvPr/>
        </p:nvSpPr>
        <p:spPr>
          <a:xfrm>
            <a:off x="6172200" y="5496981"/>
            <a:ext cx="2454518" cy="369332"/>
          </a:xfrm>
          <a:prstGeom prst="rect">
            <a:avLst/>
          </a:prstGeom>
          <a:solidFill>
            <a:schemeClr val="bg2"/>
          </a:solidFill>
          <a:ln>
            <a:solidFill>
              <a:schemeClr val="accent1">
                <a:lumMod val="75000"/>
              </a:schemeClr>
            </a:solidFill>
          </a:ln>
        </p:spPr>
        <p:txBody>
          <a:bodyPr wrap="none" rtlCol="0">
            <a:spAutoFit/>
          </a:bodyPr>
          <a:lstStyle/>
          <a:p>
            <a:pPr defTabSz="914400">
              <a:defRPr/>
            </a:pPr>
            <a:r>
              <a:rPr lang="en-GB" kern="0" dirty="0">
                <a:solidFill>
                  <a:sysClr val="windowText" lastClr="000000"/>
                </a:solidFill>
                <a:hlinkClick r:id="rId5"/>
              </a:rPr>
              <a:t>https://amdis.iaea.org/</a:t>
            </a:r>
            <a:endParaRPr lang="en-GB" kern="0" dirty="0">
              <a:solidFill>
                <a:sysClr val="windowText" lastClr="000000"/>
              </a:solidFill>
            </a:endParaRPr>
          </a:p>
        </p:txBody>
      </p:sp>
      <p:grpSp>
        <p:nvGrpSpPr>
          <p:cNvPr id="12" name="Group 11">
            <a:extLst>
              <a:ext uri="{FF2B5EF4-FFF2-40B4-BE49-F238E27FC236}">
                <a16:creationId xmlns:a16="http://schemas.microsoft.com/office/drawing/2014/main" id="{E590439F-FF24-D6C8-55CF-EA07C25CE581}"/>
              </a:ext>
            </a:extLst>
          </p:cNvPr>
          <p:cNvGrpSpPr/>
          <p:nvPr/>
        </p:nvGrpSpPr>
        <p:grpSpPr>
          <a:xfrm>
            <a:off x="4876800" y="1288324"/>
            <a:ext cx="4419600" cy="3740876"/>
            <a:chOff x="4648200" y="855921"/>
            <a:chExt cx="4419600" cy="3740876"/>
          </a:xfrm>
        </p:grpSpPr>
        <p:pic>
          <p:nvPicPr>
            <p:cNvPr id="13" name="Picture 12" descr="A yellow lamp with a handle&#10;&#10;Description automatically generated">
              <a:extLst>
                <a:ext uri="{FF2B5EF4-FFF2-40B4-BE49-F238E27FC236}">
                  <a16:creationId xmlns:a16="http://schemas.microsoft.com/office/drawing/2014/main" id="{DBAF5B19-DEB1-9853-AB75-86FB555379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7339" y="1785782"/>
              <a:ext cx="818338" cy="818338"/>
            </a:xfrm>
            <a:prstGeom prst="rect">
              <a:avLst/>
            </a:prstGeom>
          </p:spPr>
        </p:pic>
        <p:pic>
          <p:nvPicPr>
            <p:cNvPr id="17" name="Picture 16" descr="A red squares on a white background&#10;&#10;Description automatically generated">
              <a:extLst>
                <a:ext uri="{FF2B5EF4-FFF2-40B4-BE49-F238E27FC236}">
                  <a16:creationId xmlns:a16="http://schemas.microsoft.com/office/drawing/2014/main" id="{321DD61E-F4A7-2B9B-9E70-6D025E5E71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00" y="2685174"/>
              <a:ext cx="499141" cy="499141"/>
            </a:xfrm>
            <a:prstGeom prst="rect">
              <a:avLst/>
            </a:prstGeom>
          </p:spPr>
        </p:pic>
        <p:grpSp>
          <p:nvGrpSpPr>
            <p:cNvPr id="5" name="Group 4">
              <a:extLst>
                <a:ext uri="{FF2B5EF4-FFF2-40B4-BE49-F238E27FC236}">
                  <a16:creationId xmlns:a16="http://schemas.microsoft.com/office/drawing/2014/main" id="{C1AB71E5-E702-8B8D-533D-767B4F5B9255}"/>
                </a:ext>
              </a:extLst>
            </p:cNvPr>
            <p:cNvGrpSpPr/>
            <p:nvPr/>
          </p:nvGrpSpPr>
          <p:grpSpPr>
            <a:xfrm>
              <a:off x="4648200" y="855921"/>
              <a:ext cx="4419600" cy="3740876"/>
              <a:chOff x="4648200" y="855921"/>
              <a:chExt cx="4419600" cy="3740876"/>
            </a:xfrm>
          </p:grpSpPr>
          <p:sp>
            <p:nvSpPr>
              <p:cNvPr id="6" name="TextBox 5">
                <a:extLst>
                  <a:ext uri="{FF2B5EF4-FFF2-40B4-BE49-F238E27FC236}">
                    <a16:creationId xmlns:a16="http://schemas.microsoft.com/office/drawing/2014/main" id="{70637B3B-B3A3-6A38-5530-71AEA7E75A9B}"/>
                  </a:ext>
                </a:extLst>
              </p:cNvPr>
              <p:cNvSpPr txBox="1"/>
              <p:nvPr/>
            </p:nvSpPr>
            <p:spPr>
              <a:xfrm>
                <a:off x="5973641" y="1583306"/>
                <a:ext cx="3094159" cy="1893339"/>
              </a:xfrm>
              <a:prstGeom prst="rect">
                <a:avLst/>
              </a:prstGeom>
              <a:noFill/>
            </p:spPr>
            <p:txBody>
              <a:bodyPr wrap="square" rtlCol="0">
                <a:spAutoFit/>
              </a:bodyPr>
              <a:lstStyle/>
              <a:p>
                <a:pPr defTabSz="914400">
                  <a:lnSpc>
                    <a:spcPct val="150000"/>
                  </a:lnSpc>
                  <a:defRPr/>
                </a:pPr>
                <a:r>
                  <a:rPr lang="en-GB" sz="1600" b="1" kern="0" dirty="0">
                    <a:solidFill>
                      <a:sysClr val="windowText" lastClr="000000"/>
                    </a:solidFill>
                  </a:rPr>
                  <a:t>AMBDAS</a:t>
                </a:r>
              </a:p>
              <a:p>
                <a:pPr defTabSz="914400">
                  <a:lnSpc>
                    <a:spcPct val="150000"/>
                  </a:lnSpc>
                  <a:defRPr/>
                </a:pPr>
                <a:r>
                  <a:rPr lang="en-GB" sz="1600" b="1" kern="0" dirty="0">
                    <a:solidFill>
                      <a:sysClr val="windowText" lastClr="000000"/>
                    </a:solidFill>
                  </a:rPr>
                  <a:t>ALADDIN</a:t>
                </a:r>
              </a:p>
              <a:p>
                <a:pPr defTabSz="914400">
                  <a:lnSpc>
                    <a:spcPct val="150000"/>
                  </a:lnSpc>
                  <a:defRPr/>
                </a:pPr>
                <a:r>
                  <a:rPr lang="en-GB" sz="1600" b="1" kern="0" dirty="0" err="1">
                    <a:solidFill>
                      <a:sysClr val="windowText" lastClr="000000"/>
                    </a:solidFill>
                  </a:rPr>
                  <a:t>CollisionDB</a:t>
                </a:r>
                <a:endParaRPr lang="en-GB" sz="1600" b="1" kern="0" dirty="0">
                  <a:solidFill>
                    <a:sysClr val="windowText" lastClr="000000"/>
                  </a:solidFill>
                </a:endParaRPr>
              </a:p>
              <a:p>
                <a:pPr defTabSz="914400">
                  <a:lnSpc>
                    <a:spcPct val="150000"/>
                  </a:lnSpc>
                  <a:defRPr/>
                </a:pPr>
                <a:r>
                  <a:rPr lang="en-GB" sz="1600" b="1" kern="0" dirty="0" err="1">
                    <a:solidFill>
                      <a:sysClr val="windowText" lastClr="000000"/>
                    </a:solidFill>
                  </a:rPr>
                  <a:t>CascadesDB</a:t>
                </a:r>
                <a:endParaRPr lang="en-GB" sz="1600" b="1" kern="0" dirty="0">
                  <a:solidFill>
                    <a:sysClr val="windowText" lastClr="000000"/>
                  </a:solidFill>
                </a:endParaRPr>
              </a:p>
              <a:p>
                <a:pPr defTabSz="914400">
                  <a:lnSpc>
                    <a:spcPct val="150000"/>
                  </a:lnSpc>
                  <a:defRPr/>
                </a:pPr>
                <a:r>
                  <a:rPr lang="en-GB" sz="1600" b="1" kern="0" dirty="0" err="1">
                    <a:solidFill>
                      <a:sysClr val="windowText" lastClr="000000"/>
                    </a:solidFill>
                  </a:rPr>
                  <a:t>DefectDB</a:t>
                </a:r>
                <a:endParaRPr lang="en-GB" sz="1600" kern="0" dirty="0">
                  <a:solidFill>
                    <a:sysClr val="windowText" lastClr="000000"/>
                  </a:solidFill>
                </a:endParaRPr>
              </a:p>
            </p:txBody>
          </p:sp>
          <p:sp>
            <p:nvSpPr>
              <p:cNvPr id="4" name="TextBox 3">
                <a:extLst>
                  <a:ext uri="{FF2B5EF4-FFF2-40B4-BE49-F238E27FC236}">
                    <a16:creationId xmlns:a16="http://schemas.microsoft.com/office/drawing/2014/main" id="{4C5992A7-803A-B09D-183F-E08717066697}"/>
                  </a:ext>
                </a:extLst>
              </p:cNvPr>
              <p:cNvSpPr txBox="1"/>
              <p:nvPr/>
            </p:nvSpPr>
            <p:spPr>
              <a:xfrm>
                <a:off x="5324476" y="855921"/>
                <a:ext cx="3429000" cy="646331"/>
              </a:xfrm>
              <a:prstGeom prst="rect">
                <a:avLst/>
              </a:prstGeom>
              <a:noFill/>
            </p:spPr>
            <p:txBody>
              <a:bodyPr wrap="square" rtlCol="0">
                <a:spAutoFit/>
              </a:bodyPr>
              <a:lstStyle/>
              <a:p>
                <a:pPr algn="ctr" defTabSz="914400">
                  <a:defRPr/>
                </a:pPr>
                <a:r>
                  <a:rPr lang="en-GB" b="1" kern="0" dirty="0">
                    <a:solidFill>
                      <a:sysClr val="windowText" lastClr="000000"/>
                    </a:solidFill>
                  </a:rPr>
                  <a:t>Atomic and Molecular Databases and Networks</a:t>
                </a:r>
                <a:endParaRPr lang="en-GB" sz="1600" kern="0" dirty="0">
                  <a:solidFill>
                    <a:sysClr val="windowText" lastClr="000000"/>
                  </a:solidFill>
                </a:endParaRPr>
              </a:p>
            </p:txBody>
          </p:sp>
          <p:sp>
            <p:nvSpPr>
              <p:cNvPr id="7" name="TextBox 6">
                <a:extLst>
                  <a:ext uri="{FF2B5EF4-FFF2-40B4-BE49-F238E27FC236}">
                    <a16:creationId xmlns:a16="http://schemas.microsoft.com/office/drawing/2014/main" id="{14213F9C-3492-A253-B4DE-4D9133E1E354}"/>
                  </a:ext>
                </a:extLst>
              </p:cNvPr>
              <p:cNvSpPr txBox="1"/>
              <p:nvPr/>
            </p:nvSpPr>
            <p:spPr>
              <a:xfrm>
                <a:off x="4648200" y="3519579"/>
                <a:ext cx="3221370" cy="1077218"/>
              </a:xfrm>
              <a:prstGeom prst="rect">
                <a:avLst/>
              </a:prstGeom>
              <a:noFill/>
            </p:spPr>
            <p:txBody>
              <a:bodyPr wrap="square" rtlCol="0">
                <a:spAutoFit/>
              </a:bodyPr>
              <a:lstStyle/>
              <a:p>
                <a:pPr algn="r" defTabSz="914400">
                  <a:defRPr/>
                </a:pPr>
                <a:r>
                  <a:rPr lang="en-GB" sz="1600" b="1" kern="0" dirty="0">
                    <a:solidFill>
                      <a:sysClr val="windowText" lastClr="000000"/>
                    </a:solidFill>
                  </a:rPr>
                  <a:t>Data Centres Network</a:t>
                </a:r>
              </a:p>
              <a:p>
                <a:pPr algn="r" defTabSz="914400">
                  <a:defRPr/>
                </a:pPr>
                <a:r>
                  <a:rPr lang="en-GB" sz="1600" b="1" kern="0" dirty="0">
                    <a:solidFill>
                      <a:sysClr val="windowText" lastClr="000000"/>
                    </a:solidFill>
                  </a:rPr>
                  <a:t>Code Centres Network</a:t>
                </a:r>
              </a:p>
              <a:p>
                <a:pPr algn="r" defTabSz="914400">
                  <a:defRPr/>
                </a:pPr>
                <a:r>
                  <a:rPr lang="en-GB" sz="1600" b="1" kern="0" dirty="0">
                    <a:solidFill>
                      <a:sysClr val="windowText" lastClr="000000"/>
                    </a:solidFill>
                  </a:rPr>
                  <a:t>Global Network for the Atomic and Molecular Physics of Plasmas</a:t>
                </a:r>
                <a:endParaRPr lang="en-GB" sz="1600" kern="0" dirty="0">
                  <a:solidFill>
                    <a:sysClr val="windowText" lastClr="000000"/>
                  </a:solidFill>
                </a:endParaRPr>
              </a:p>
            </p:txBody>
          </p:sp>
          <p:pic>
            <p:nvPicPr>
              <p:cNvPr id="15" name="Picture 14" descr="A row of black and white binders&#10;&#10;Description automatically generated">
                <a:extLst>
                  <a:ext uri="{FF2B5EF4-FFF2-40B4-BE49-F238E27FC236}">
                    <a16:creationId xmlns:a16="http://schemas.microsoft.com/office/drawing/2014/main" id="{B8CDA120-F812-106A-A7B8-C78924DD1D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6789" y="1561674"/>
                <a:ext cx="544721" cy="544721"/>
              </a:xfrm>
              <a:prstGeom prst="rect">
                <a:avLst/>
              </a:prstGeom>
            </p:spPr>
          </p:pic>
          <p:pic>
            <p:nvPicPr>
              <p:cNvPr id="19" name="Picture 18" descr="A logo of a sun and blue ball&#10;&#10;Description automatically generated">
                <a:extLst>
                  <a:ext uri="{FF2B5EF4-FFF2-40B4-BE49-F238E27FC236}">
                    <a16:creationId xmlns:a16="http://schemas.microsoft.com/office/drawing/2014/main" id="{734F13DC-11FD-EC51-EC0B-46AE20F800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00601" y="2325689"/>
                <a:ext cx="457200" cy="457200"/>
              </a:xfrm>
              <a:prstGeom prst="rect">
                <a:avLst/>
              </a:prstGeom>
            </p:spPr>
          </p:pic>
          <p:pic>
            <p:nvPicPr>
              <p:cNvPr id="21" name="Picture 20" descr="A close up of a screen&#10;&#10;Description automatically generated">
                <a:extLst>
                  <a:ext uri="{FF2B5EF4-FFF2-40B4-BE49-F238E27FC236}">
                    <a16:creationId xmlns:a16="http://schemas.microsoft.com/office/drawing/2014/main" id="{6754DF03-F16A-41A0-689B-DA070946E70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00601" y="3064335"/>
                <a:ext cx="457200" cy="457200"/>
              </a:xfrm>
              <a:prstGeom prst="rect">
                <a:avLst/>
              </a:prstGeom>
            </p:spPr>
          </p:pic>
          <p:pic>
            <p:nvPicPr>
              <p:cNvPr id="23" name="Picture 22" descr="A blue and orange star with orange dots&#10;&#10;Description automatically generated">
                <a:extLst>
                  <a:ext uri="{FF2B5EF4-FFF2-40B4-BE49-F238E27FC236}">
                    <a16:creationId xmlns:a16="http://schemas.microsoft.com/office/drawing/2014/main" id="{4BBB435B-7110-7CF9-8407-088A77014F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96396" y="3504943"/>
                <a:ext cx="1024721" cy="1024721"/>
              </a:xfrm>
              <a:prstGeom prst="rect">
                <a:avLst/>
              </a:prstGeom>
            </p:spPr>
          </p:pic>
        </p:grpSp>
      </p:grpSp>
      <p:sp>
        <p:nvSpPr>
          <p:cNvPr id="14" name="TextBox 13">
            <a:extLst>
              <a:ext uri="{FF2B5EF4-FFF2-40B4-BE49-F238E27FC236}">
                <a16:creationId xmlns:a16="http://schemas.microsoft.com/office/drawing/2014/main" id="{30B3BC4F-FC67-8029-77EA-037B56B0CDE4}"/>
              </a:ext>
            </a:extLst>
          </p:cNvPr>
          <p:cNvSpPr txBox="1"/>
          <p:nvPr/>
        </p:nvSpPr>
        <p:spPr>
          <a:xfrm>
            <a:off x="2371987" y="1338202"/>
            <a:ext cx="2819400" cy="646331"/>
          </a:xfrm>
          <a:prstGeom prst="rect">
            <a:avLst/>
          </a:prstGeom>
          <a:solidFill>
            <a:schemeClr val="bg2"/>
          </a:solidFill>
          <a:ln>
            <a:solidFill>
              <a:schemeClr val="accent1">
                <a:lumMod val="75000"/>
              </a:schemeClr>
            </a:solidFill>
          </a:ln>
        </p:spPr>
        <p:txBody>
          <a:bodyPr wrap="square" rtlCol="0">
            <a:spAutoFit/>
          </a:bodyPr>
          <a:lstStyle/>
          <a:p>
            <a:r>
              <a:rPr lang="en-GB" dirty="0">
                <a:latin typeface="Calibri" panose="020F0502020204030204" pitchFamily="34" charset="0"/>
                <a:ea typeface="Times New Roman" panose="02020603050405020304" pitchFamily="18" charset="0"/>
              </a:rPr>
              <a:t>4300 pageviews &amp; 1300 unique users each month</a:t>
            </a:r>
            <a:endParaRPr lang="en-GB" dirty="0"/>
          </a:p>
        </p:txBody>
      </p:sp>
      <p:sp>
        <p:nvSpPr>
          <p:cNvPr id="16" name="TextBox 15">
            <a:extLst>
              <a:ext uri="{FF2B5EF4-FFF2-40B4-BE49-F238E27FC236}">
                <a16:creationId xmlns:a16="http://schemas.microsoft.com/office/drawing/2014/main" id="{D0A7DE03-3AAF-EB58-3D9D-8F4B831AE6D6}"/>
              </a:ext>
            </a:extLst>
          </p:cNvPr>
          <p:cNvSpPr txBox="1"/>
          <p:nvPr/>
        </p:nvSpPr>
        <p:spPr>
          <a:xfrm>
            <a:off x="992012" y="363257"/>
            <a:ext cx="2211836" cy="461665"/>
          </a:xfrm>
          <a:prstGeom prst="rect">
            <a:avLst/>
          </a:prstGeom>
          <a:noFill/>
        </p:spPr>
        <p:txBody>
          <a:bodyPr wrap="square" rtlCol="0">
            <a:spAutoFit/>
          </a:bodyPr>
          <a:lstStyle/>
          <a:p>
            <a:r>
              <a:rPr lang="en-US" sz="2400" dirty="0">
                <a:solidFill>
                  <a:srgbClr val="FF0000"/>
                </a:solidFill>
              </a:rPr>
              <a:t>Georg Schnabel</a:t>
            </a:r>
            <a:endParaRPr lang="en-GB" sz="2400" dirty="0">
              <a:solidFill>
                <a:srgbClr val="FF0000"/>
              </a:solidFill>
            </a:endParaRPr>
          </a:p>
        </p:txBody>
      </p:sp>
      <p:sp>
        <p:nvSpPr>
          <p:cNvPr id="18" name="TextBox 17">
            <a:extLst>
              <a:ext uri="{FF2B5EF4-FFF2-40B4-BE49-F238E27FC236}">
                <a16:creationId xmlns:a16="http://schemas.microsoft.com/office/drawing/2014/main" id="{847692DE-5750-47E9-5893-5A4C7ACA7575}"/>
              </a:ext>
            </a:extLst>
          </p:cNvPr>
          <p:cNvSpPr txBox="1"/>
          <p:nvPr/>
        </p:nvSpPr>
        <p:spPr>
          <a:xfrm>
            <a:off x="6310076" y="161116"/>
            <a:ext cx="1814920" cy="1200329"/>
          </a:xfrm>
          <a:prstGeom prst="rect">
            <a:avLst/>
          </a:prstGeom>
          <a:noFill/>
        </p:spPr>
        <p:txBody>
          <a:bodyPr wrap="none" rtlCol="0">
            <a:spAutoFit/>
          </a:bodyPr>
          <a:lstStyle/>
          <a:p>
            <a:r>
              <a:rPr lang="en-US" sz="2400" dirty="0">
                <a:solidFill>
                  <a:srgbClr val="FF0000"/>
                </a:solidFill>
              </a:rPr>
              <a:t>Christian Hill</a:t>
            </a:r>
          </a:p>
          <a:p>
            <a:r>
              <a:rPr lang="en-US" sz="2400" dirty="0">
                <a:solidFill>
                  <a:srgbClr val="FF0000"/>
                </a:solidFill>
              </a:rPr>
              <a:t>Kalle Heinola</a:t>
            </a:r>
          </a:p>
          <a:p>
            <a:r>
              <a:rPr lang="en-US" sz="2400" dirty="0">
                <a:solidFill>
                  <a:srgbClr val="FF0000"/>
                </a:solidFill>
              </a:rPr>
              <a:t>Dipti</a:t>
            </a:r>
            <a:endParaRPr lang="en-GB" sz="2400" dirty="0">
              <a:solidFill>
                <a:srgbClr val="FF0000"/>
              </a:solidFill>
            </a:endParaRPr>
          </a:p>
        </p:txBody>
      </p:sp>
    </p:spTree>
    <p:extLst>
      <p:ext uri="{BB962C8B-B14F-4D97-AF65-F5344CB8AC3E}">
        <p14:creationId xmlns:p14="http://schemas.microsoft.com/office/powerpoint/2010/main" val="309381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A428CA-B10C-9F4D-B82A-3A858041E958}"/>
              </a:ext>
            </a:extLst>
          </p:cNvPr>
          <p:cNvSpPr>
            <a:spLocks noGrp="1"/>
          </p:cNvSpPr>
          <p:nvPr>
            <p:ph type="title"/>
          </p:nvPr>
        </p:nvSpPr>
        <p:spPr/>
        <p:txBody>
          <a:bodyPr>
            <a:normAutofit/>
          </a:bodyPr>
          <a:lstStyle/>
          <a:p>
            <a:r>
              <a:rPr lang="en-US" dirty="0"/>
              <a:t>Some of our Databases and Web Applications</a:t>
            </a:r>
          </a:p>
        </p:txBody>
      </p:sp>
      <p:sp>
        <p:nvSpPr>
          <p:cNvPr id="4" name="Footer Placeholder 3">
            <a:extLst>
              <a:ext uri="{FF2B5EF4-FFF2-40B4-BE49-F238E27FC236}">
                <a16:creationId xmlns:a16="http://schemas.microsoft.com/office/drawing/2014/main" id="{09E21967-2AB3-254D-B76E-AA8F7519EF7F}"/>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tint val="75000"/>
                  </a:prstClr>
                </a:solidFill>
                <a:effectLst/>
                <a:uLnTx/>
                <a:uFillTx/>
                <a:latin typeface="Helvetica Neue" panose="02000503000000020004" pitchFamily="2" charset="0"/>
              </a:rPr>
              <a:t>IAEA Nuclear Data Section 2024</a:t>
            </a:r>
            <a:endParaRPr kumimoji="0" lang="en-US" sz="800" b="0" i="0" u="none" strike="noStrike" kern="1200" cap="none" spc="0" normalizeH="0" baseline="0" noProof="0" dirty="0">
              <a:ln>
                <a:noFill/>
              </a:ln>
              <a:solidFill>
                <a:prstClr val="black">
                  <a:tint val="75000"/>
                </a:prstClr>
              </a:solidFill>
              <a:effectLst/>
              <a:uLnTx/>
              <a:uFillTx/>
              <a:latin typeface="Helvetica Neue" panose="02000503000000020004" pitchFamily="2" charset="0"/>
            </a:endParaRPr>
          </a:p>
        </p:txBody>
      </p:sp>
      <p:sp>
        <p:nvSpPr>
          <p:cNvPr id="5" name="Slide Number Placeholder 4">
            <a:extLst>
              <a:ext uri="{FF2B5EF4-FFF2-40B4-BE49-F238E27FC236}">
                <a16:creationId xmlns:a16="http://schemas.microsoft.com/office/drawing/2014/main" id="{A54C2BDA-92BE-0946-9E06-6A4380F97E0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A0628E-C12F-4F8C-9895-BCD5E30100D3}" type="slidenum">
              <a:rPr kumimoji="0" lang="en-US" sz="800" b="0" i="0" u="none" strike="noStrike" kern="1200" cap="none" spc="0" normalizeH="0" baseline="0" noProof="0" smtClean="0">
                <a:ln>
                  <a:noFill/>
                </a:ln>
                <a:solidFill>
                  <a:prstClr val="black">
                    <a:tint val="75000"/>
                  </a:prstClr>
                </a:solidFill>
                <a:effectLst/>
                <a:uLnTx/>
                <a:uFillTx/>
                <a:latin typeface="Helvetica Neue" panose="02000503000000020004"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800" b="0" i="0" u="none" strike="noStrike" kern="1200" cap="none" spc="0" normalizeH="0" baseline="0" noProof="0" dirty="0">
              <a:ln>
                <a:noFill/>
              </a:ln>
              <a:solidFill>
                <a:prstClr val="black">
                  <a:tint val="75000"/>
                </a:prstClr>
              </a:solidFill>
              <a:effectLst/>
              <a:uLnTx/>
              <a:uFillTx/>
              <a:latin typeface="Helvetica Neue" panose="02000503000000020004" pitchFamily="2" charset="0"/>
            </a:endParaRPr>
          </a:p>
        </p:txBody>
      </p:sp>
      <p:graphicFrame>
        <p:nvGraphicFramePr>
          <p:cNvPr id="6" name="Table 6">
            <a:extLst>
              <a:ext uri="{FF2B5EF4-FFF2-40B4-BE49-F238E27FC236}">
                <a16:creationId xmlns:a16="http://schemas.microsoft.com/office/drawing/2014/main" id="{1C38CD38-BCEB-E04C-AD1B-DC162EC51CC4}"/>
              </a:ext>
            </a:extLst>
          </p:cNvPr>
          <p:cNvGraphicFramePr>
            <a:graphicFrameLocks noGrp="1"/>
          </p:cNvGraphicFramePr>
          <p:nvPr>
            <p:extLst>
              <p:ext uri="{D42A27DB-BD31-4B8C-83A1-F6EECF244321}">
                <p14:modId xmlns:p14="http://schemas.microsoft.com/office/powerpoint/2010/main" val="1343904633"/>
              </p:ext>
            </p:extLst>
          </p:nvPr>
        </p:nvGraphicFramePr>
        <p:xfrm>
          <a:off x="1691680" y="692696"/>
          <a:ext cx="7326813" cy="5627577"/>
        </p:xfrm>
        <a:graphic>
          <a:graphicData uri="http://schemas.openxmlformats.org/drawingml/2006/table">
            <a:tbl>
              <a:tblPr firstRow="1" bandRow="1">
                <a:tableStyleId>{F2DE63D5-997A-4646-A377-4702673A728D}</a:tableStyleId>
              </a:tblPr>
              <a:tblGrid>
                <a:gridCol w="2232248">
                  <a:extLst>
                    <a:ext uri="{9D8B030D-6E8A-4147-A177-3AD203B41FA5}">
                      <a16:colId xmlns:a16="http://schemas.microsoft.com/office/drawing/2014/main" val="1879153128"/>
                    </a:ext>
                  </a:extLst>
                </a:gridCol>
                <a:gridCol w="2022030">
                  <a:extLst>
                    <a:ext uri="{9D8B030D-6E8A-4147-A177-3AD203B41FA5}">
                      <a16:colId xmlns:a16="http://schemas.microsoft.com/office/drawing/2014/main" val="686293672"/>
                    </a:ext>
                  </a:extLst>
                </a:gridCol>
                <a:gridCol w="3072535">
                  <a:extLst>
                    <a:ext uri="{9D8B030D-6E8A-4147-A177-3AD203B41FA5}">
                      <a16:colId xmlns:a16="http://schemas.microsoft.com/office/drawing/2014/main" val="3140994661"/>
                    </a:ext>
                  </a:extLst>
                </a:gridCol>
              </a:tblGrid>
              <a:tr h="175482">
                <a:tc>
                  <a:txBody>
                    <a:bodyPr/>
                    <a:lstStyle/>
                    <a:p>
                      <a:r>
                        <a:rPr lang="en-AT" sz="900" dirty="0"/>
                        <a:t>Application</a:t>
                      </a: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AT" sz="900" dirty="0"/>
                        <a:t>URL</a:t>
                      </a:r>
                    </a:p>
                  </a:txBody>
                  <a:tcPr marL="68580" marR="68580" marT="34290" marB="3429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T" sz="900" dirty="0"/>
                        <a:t>Contents</a:t>
                      </a:r>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001282"/>
                  </a:ext>
                </a:extLst>
              </a:tr>
              <a:tr h="296504">
                <a:tc>
                  <a:txBody>
                    <a:bodyPr/>
                    <a:lstStyle/>
                    <a:p>
                      <a:r>
                        <a:rPr lang="en-AT" sz="900" dirty="0"/>
                        <a:t>Live Chart of Nuclides/Isotope browser Mobile App</a:t>
                      </a: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EFAE8"/>
                    </a:solidFill>
                  </a:tcPr>
                </a:tc>
                <a:tc>
                  <a:txBody>
                    <a:bodyPr/>
                    <a:lstStyle/>
                    <a:p>
                      <a:pPr algn="l"/>
                      <a:r>
                        <a:rPr lang="en-GB" sz="900" b="0" dirty="0">
                          <a:hlinkClick r:id="rId2"/>
                        </a:rPr>
                        <a:t>https://nds.iaea.org/relnsd/vcharthtml</a:t>
                      </a:r>
                      <a:r>
                        <a:rPr lang="en-GB" sz="900" b="0" dirty="0"/>
                        <a:t> </a:t>
                      </a:r>
                      <a:endParaRPr lang="en-AT" sz="900" b="0" dirty="0"/>
                    </a:p>
                  </a:txBody>
                  <a:tcPr marL="68580" marR="68580" marT="34290" marB="34290" anchor="ctr">
                    <a:lnT w="12700" cap="flat" cmpd="sng" algn="ctr">
                      <a:solidFill>
                        <a:schemeClr val="tx1"/>
                      </a:solidFill>
                      <a:prstDash val="solid"/>
                      <a:round/>
                      <a:headEnd type="none" w="med" len="med"/>
                      <a:tailEnd type="none" w="med" len="med"/>
                    </a:lnT>
                    <a:solidFill>
                      <a:srgbClr val="FEFAE8"/>
                    </a:solidFill>
                  </a:tcPr>
                </a:tc>
                <a:tc>
                  <a:txBody>
                    <a:bodyPr/>
                    <a:lstStyle/>
                    <a:p>
                      <a:r>
                        <a:rPr lang="en-GB" sz="900" dirty="0"/>
                        <a:t>Nuclear structure and decay data, user-friendly graphical interface, Python API, mobile apps</a:t>
                      </a:r>
                      <a:endParaRPr lang="en-AT" sz="900" dirty="0"/>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EFAE8"/>
                    </a:solidFill>
                  </a:tcPr>
                </a:tc>
                <a:extLst>
                  <a:ext uri="{0D108BD9-81ED-4DB2-BD59-A6C34878D82A}">
                    <a16:rowId xmlns:a16="http://schemas.microsoft.com/office/drawing/2014/main" val="4033816767"/>
                  </a:ext>
                </a:extLst>
              </a:tr>
              <a:tr h="296504">
                <a:tc>
                  <a:txBody>
                    <a:bodyPr/>
                    <a:lstStyle/>
                    <a:p>
                      <a:r>
                        <a:rPr lang="en-AT" sz="900" dirty="0"/>
                        <a:t>Decay Portal</a:t>
                      </a:r>
                    </a:p>
                  </a:txBody>
                  <a:tcPr marL="68580" marR="68580" marT="34290" marB="34290">
                    <a:lnL w="12700" cap="flat" cmpd="sng" algn="ctr">
                      <a:solidFill>
                        <a:schemeClr val="tx1"/>
                      </a:solidFill>
                      <a:prstDash val="solid"/>
                      <a:round/>
                      <a:headEnd type="none" w="med" len="med"/>
                      <a:tailEnd type="none" w="med" len="med"/>
                    </a:lnL>
                    <a:solidFill>
                      <a:srgbClr val="FEFAE8"/>
                    </a:solidFill>
                  </a:tcPr>
                </a:tc>
                <a:tc>
                  <a:txBody>
                    <a:bodyPr/>
                    <a:lstStyle/>
                    <a:p>
                      <a:pPr algn="l"/>
                      <a:r>
                        <a:rPr lang="en-GB" sz="900" b="0" dirty="0">
                          <a:hlinkClick r:id="rId3"/>
                        </a:rPr>
                        <a:t>https://nds.iaea.org/relnsd/vcharthtml/decay_libs.html</a:t>
                      </a:r>
                      <a:endParaRPr lang="en-AT" sz="900" b="0" dirty="0"/>
                    </a:p>
                  </a:txBody>
                  <a:tcPr marL="68580" marR="68580" marT="34290" marB="34290" anchor="ctr">
                    <a:solidFill>
                      <a:srgbClr val="FEFAE8"/>
                    </a:solidFill>
                  </a:tcPr>
                </a:tc>
                <a:tc>
                  <a:txBody>
                    <a:bodyPr/>
                    <a:lstStyle/>
                    <a:p>
                      <a:r>
                        <a:rPr lang="en-GB" sz="900" dirty="0"/>
                        <a:t> Decay Data Library Comparison</a:t>
                      </a:r>
                      <a:endParaRPr lang="en-AT" sz="900" dirty="0"/>
                    </a:p>
                  </a:txBody>
                  <a:tcPr marL="68580" marR="68580" marT="34290" marB="34290">
                    <a:lnR w="12700" cap="flat" cmpd="sng" algn="ctr">
                      <a:solidFill>
                        <a:schemeClr val="tx1"/>
                      </a:solidFill>
                      <a:prstDash val="solid"/>
                      <a:round/>
                      <a:headEnd type="none" w="med" len="med"/>
                      <a:tailEnd type="none" w="med" len="med"/>
                    </a:lnR>
                    <a:solidFill>
                      <a:srgbClr val="FEFAE8"/>
                    </a:solidFill>
                  </a:tcPr>
                </a:tc>
                <a:extLst>
                  <a:ext uri="{0D108BD9-81ED-4DB2-BD59-A6C34878D82A}">
                    <a16:rowId xmlns:a16="http://schemas.microsoft.com/office/drawing/2014/main" val="2949852001"/>
                  </a:ext>
                </a:extLst>
              </a:tr>
              <a:tr h="296504">
                <a:tc>
                  <a:txBody>
                    <a:bodyPr/>
                    <a:lstStyle/>
                    <a:p>
                      <a:r>
                        <a:rPr lang="en-GB" sz="900" dirty="0"/>
                        <a:t>Atomic Mass Data, AME &amp; </a:t>
                      </a:r>
                      <a:r>
                        <a:rPr lang="en-GB" sz="900" dirty="0" err="1"/>
                        <a:t>Nubase</a:t>
                      </a:r>
                      <a:endParaRPr lang="en-AT" sz="900" dirty="0"/>
                    </a:p>
                  </a:txBody>
                  <a:tcPr marL="68580" marR="68580" marT="34290" marB="34290">
                    <a:lnL w="12700" cap="flat" cmpd="sng" algn="ctr">
                      <a:solidFill>
                        <a:schemeClr val="tx1"/>
                      </a:solidFill>
                      <a:prstDash val="solid"/>
                      <a:round/>
                      <a:headEnd type="none" w="med" len="med"/>
                      <a:tailEnd type="none" w="med" len="med"/>
                    </a:lnL>
                    <a:solidFill>
                      <a:srgbClr val="FEFAE8"/>
                    </a:solidFill>
                  </a:tcPr>
                </a:tc>
                <a:tc>
                  <a:txBody>
                    <a:bodyPr/>
                    <a:lstStyle/>
                    <a:p>
                      <a:pPr algn="l"/>
                      <a:r>
                        <a:rPr lang="en-GB" sz="900" b="0" dirty="0">
                          <a:hlinkClick r:id="rId4"/>
                        </a:rPr>
                        <a:t>https://nds.iaea.org/amdc</a:t>
                      </a:r>
                      <a:r>
                        <a:rPr lang="en-GB" sz="900" b="0" dirty="0"/>
                        <a:t> </a:t>
                      </a:r>
                      <a:endParaRPr lang="en-AT" sz="900" b="0" dirty="0"/>
                    </a:p>
                  </a:txBody>
                  <a:tcPr marL="68580" marR="68580" marT="34290" marB="34290" anchor="ctr">
                    <a:solidFill>
                      <a:srgbClr val="FEFAE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Nuclear properties: mass, isomeric excitation energy, half-life, spin, parity, decay modes and intensities</a:t>
                      </a:r>
                      <a:endParaRPr lang="en-AT" sz="900" dirty="0"/>
                    </a:p>
                  </a:txBody>
                  <a:tcPr marL="68580" marR="68580" marT="34290" marB="34290">
                    <a:lnR w="12700" cap="flat" cmpd="sng" algn="ctr">
                      <a:solidFill>
                        <a:schemeClr val="tx1"/>
                      </a:solidFill>
                      <a:prstDash val="solid"/>
                      <a:round/>
                      <a:headEnd type="none" w="med" len="med"/>
                      <a:tailEnd type="none" w="med" len="med"/>
                    </a:lnR>
                    <a:solidFill>
                      <a:srgbClr val="FEFAE8"/>
                    </a:solidFill>
                  </a:tcPr>
                </a:tc>
                <a:extLst>
                  <a:ext uri="{0D108BD9-81ED-4DB2-BD59-A6C34878D82A}">
                    <a16:rowId xmlns:a16="http://schemas.microsoft.com/office/drawing/2014/main" val="3963957412"/>
                  </a:ext>
                </a:extLst>
              </a:tr>
              <a:tr h="296504">
                <a:tc>
                  <a:txBody>
                    <a:bodyPr/>
                    <a:lstStyle/>
                    <a:p>
                      <a:r>
                        <a:rPr lang="en-GB" sz="900" dirty="0"/>
                        <a:t>Electronic Stopping Power of Matter for Ions</a:t>
                      </a:r>
                      <a:endParaRPr lang="en-AT" sz="900" dirty="0"/>
                    </a:p>
                  </a:txBody>
                  <a:tcPr marL="68580" marR="68580" marT="34290" marB="34290">
                    <a:lnL w="12700" cap="flat" cmpd="sng" algn="ctr">
                      <a:solidFill>
                        <a:schemeClr val="tx1"/>
                      </a:solidFill>
                      <a:prstDash val="solid"/>
                      <a:round/>
                      <a:headEnd type="none" w="med" len="med"/>
                      <a:tailEnd type="none" w="med" len="med"/>
                    </a:lnL>
                    <a:solidFill>
                      <a:srgbClr val="FEFAE8"/>
                    </a:solidFill>
                  </a:tcPr>
                </a:tc>
                <a:tc>
                  <a:txBody>
                    <a:bodyPr/>
                    <a:lstStyle/>
                    <a:p>
                      <a:pPr algn="l"/>
                      <a:r>
                        <a:rPr lang="en-GB" sz="900" b="0" dirty="0">
                          <a:hlinkClick r:id="rId5"/>
                        </a:rPr>
                        <a:t>https://nds.iaea.org/stopping</a:t>
                      </a:r>
                      <a:r>
                        <a:rPr lang="en-GB" sz="900" b="0" dirty="0"/>
                        <a:t> </a:t>
                      </a:r>
                    </a:p>
                  </a:txBody>
                  <a:tcPr marL="68580" marR="68580" marT="34290" marB="34290" anchor="ctr">
                    <a:solidFill>
                      <a:srgbClr val="FEFAE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Collection of stopping power measurements</a:t>
                      </a:r>
                    </a:p>
                  </a:txBody>
                  <a:tcPr marL="68580" marR="68580" marT="34290" marB="34290">
                    <a:lnR w="12700" cap="flat" cmpd="sng" algn="ctr">
                      <a:solidFill>
                        <a:schemeClr val="tx1"/>
                      </a:solidFill>
                      <a:prstDash val="solid"/>
                      <a:round/>
                      <a:headEnd type="none" w="med" len="med"/>
                      <a:tailEnd type="none" w="med" len="med"/>
                    </a:lnR>
                    <a:solidFill>
                      <a:srgbClr val="FEFAE8"/>
                    </a:solidFill>
                  </a:tcPr>
                </a:tc>
                <a:extLst>
                  <a:ext uri="{0D108BD9-81ED-4DB2-BD59-A6C34878D82A}">
                    <a16:rowId xmlns:a16="http://schemas.microsoft.com/office/drawing/2014/main" val="951488685"/>
                  </a:ext>
                </a:extLst>
              </a:tr>
              <a:tr h="296504">
                <a:tc>
                  <a:txBody>
                    <a:bodyPr/>
                    <a:lstStyle/>
                    <a:p>
                      <a:pPr marL="0" indent="0">
                        <a:buFont typeface="Arial" panose="020B0604020202020204" pitchFamily="34" charset="0"/>
                        <a:buNone/>
                      </a:pPr>
                      <a:r>
                        <a:rPr lang="en-AT" sz="900" b="0" dirty="0"/>
                        <a:t>Nuclear Electromagnetic Moments Database</a:t>
                      </a:r>
                    </a:p>
                  </a:txBody>
                  <a:tcPr marL="68580" marR="68580" marT="34290" marB="3429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EFAE8"/>
                    </a:solidFill>
                  </a:tcPr>
                </a:tc>
                <a:tc>
                  <a:txBody>
                    <a:bodyPr/>
                    <a:lstStyle/>
                    <a:p>
                      <a:pPr algn="l"/>
                      <a:r>
                        <a:rPr lang="en-GB" sz="900" b="0" dirty="0">
                          <a:hlinkClick r:id="rId6"/>
                        </a:rPr>
                        <a:t>https://nds.iaea.org/nuclearmoments</a:t>
                      </a:r>
                      <a:endParaRPr lang="en-AT" sz="900" b="0" dirty="0"/>
                    </a:p>
                  </a:txBody>
                  <a:tcPr marL="68580" marR="68580" marT="34290" marB="34290" anchor="ctr">
                    <a:lnB w="12700" cap="flat" cmpd="sng" algn="ctr">
                      <a:solidFill>
                        <a:schemeClr val="tx1"/>
                      </a:solidFill>
                      <a:prstDash val="solid"/>
                      <a:round/>
                      <a:headEnd type="none" w="med" len="med"/>
                      <a:tailEnd type="none" w="med" len="med"/>
                    </a:lnB>
                    <a:solidFill>
                      <a:srgbClr val="FEFAE8"/>
                    </a:solidFill>
                  </a:tcPr>
                </a:tc>
                <a:tc>
                  <a:txBody>
                    <a:bodyPr/>
                    <a:lstStyle/>
                    <a:p>
                      <a:r>
                        <a:rPr lang="en-GB" sz="900" b="0" dirty="0"/>
                        <a:t>experimental information on nuclear magnetic dipole and electric quadrupole moments</a:t>
                      </a:r>
                    </a:p>
                  </a:txBody>
                  <a:tcPr marL="68580" marR="68580" marT="34290" marB="3429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EFAE8"/>
                    </a:solidFill>
                  </a:tcPr>
                </a:tc>
                <a:extLst>
                  <a:ext uri="{0D108BD9-81ED-4DB2-BD59-A6C34878D82A}">
                    <a16:rowId xmlns:a16="http://schemas.microsoft.com/office/drawing/2014/main" val="326929791"/>
                  </a:ext>
                </a:extLst>
              </a:tr>
              <a:tr h="296504">
                <a:tc>
                  <a:txBody>
                    <a:bodyPr/>
                    <a:lstStyle/>
                    <a:p>
                      <a:r>
                        <a:rPr lang="en-AT" sz="900" dirty="0"/>
                        <a:t>Neutron Standards</a:t>
                      </a: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00" b="0" dirty="0"/>
                        <a:t>https://nds.iaea.org/standards </a:t>
                      </a:r>
                    </a:p>
                  </a:txBody>
                  <a:tcPr marL="68580" marR="68580" marT="34290" marB="34290" anchor="ctr">
                    <a:lnT w="12700" cap="flat" cmpd="sng" algn="ctr">
                      <a:solidFill>
                        <a:schemeClr val="tx1"/>
                      </a:solidFill>
                      <a:prstDash val="solid"/>
                      <a:round/>
                      <a:headEnd type="none" w="med" len="med"/>
                      <a:tailEnd type="none" w="med" len="med"/>
                    </a:lnT>
                    <a:solidFill>
                      <a:srgbClr val="FF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00" dirty="0"/>
                        <a:t>The neutron cross section standards</a:t>
                      </a:r>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ECFF"/>
                    </a:solidFill>
                  </a:tcPr>
                </a:tc>
                <a:extLst>
                  <a:ext uri="{0D108BD9-81ED-4DB2-BD59-A6C34878D82A}">
                    <a16:rowId xmlns:a16="http://schemas.microsoft.com/office/drawing/2014/main" val="603765109"/>
                  </a:ext>
                </a:extLst>
              </a:tr>
              <a:tr h="175482">
                <a:tc>
                  <a:txBody>
                    <a:bodyPr/>
                    <a:lstStyle/>
                    <a:p>
                      <a:r>
                        <a:rPr lang="en-US" sz="900" dirty="0"/>
                        <a:t>EXFOR</a:t>
                      </a:r>
                      <a:endParaRPr lang="en-AT" sz="900" dirty="0"/>
                    </a:p>
                  </a:txBody>
                  <a:tcPr marL="68580" marR="68580" marT="34290" marB="34290">
                    <a:lnL w="12700" cap="flat" cmpd="sng" algn="ctr">
                      <a:solidFill>
                        <a:schemeClr val="tx1"/>
                      </a:solidFill>
                      <a:prstDash val="solid"/>
                      <a:round/>
                      <a:headEnd type="none" w="med" len="med"/>
                      <a:tailEnd type="none" w="med" len="med"/>
                    </a:lnL>
                    <a:solidFill>
                      <a:srgbClr val="FFECFF"/>
                    </a:solidFill>
                  </a:tcPr>
                </a:tc>
                <a:tc>
                  <a:txBody>
                    <a:bodyPr/>
                    <a:lstStyle/>
                    <a:p>
                      <a:pPr algn="l"/>
                      <a:r>
                        <a:rPr lang="en-US" sz="900" b="0" dirty="0">
                          <a:hlinkClick r:id="rId7"/>
                        </a:rPr>
                        <a:t>http://nds.iaea.org/exfor</a:t>
                      </a:r>
                      <a:r>
                        <a:rPr lang="en-US" sz="900" b="0" dirty="0"/>
                        <a:t> </a:t>
                      </a:r>
                      <a:endParaRPr lang="en-AT" sz="900" b="0" dirty="0"/>
                    </a:p>
                  </a:txBody>
                  <a:tcPr marL="68580" marR="68580" marT="34290" marB="34290" anchor="ctr">
                    <a:solidFill>
                      <a:srgbClr val="FFECFF"/>
                    </a:solidFill>
                  </a:tcPr>
                </a:tc>
                <a:tc>
                  <a:txBody>
                    <a:bodyPr/>
                    <a:lstStyle/>
                    <a:p>
                      <a:r>
                        <a:rPr lang="en-US" sz="900" dirty="0"/>
                        <a:t>Experimental nuclear reaction database</a:t>
                      </a:r>
                      <a:endParaRPr lang="en-AT" sz="900" dirty="0"/>
                    </a:p>
                  </a:txBody>
                  <a:tcPr marL="68580" marR="68580" marT="34290" marB="34290">
                    <a:lnR w="12700" cap="flat" cmpd="sng" algn="ctr">
                      <a:solidFill>
                        <a:schemeClr val="tx1"/>
                      </a:solidFill>
                      <a:prstDash val="solid"/>
                      <a:round/>
                      <a:headEnd type="none" w="med" len="med"/>
                      <a:tailEnd type="none" w="med" len="med"/>
                    </a:lnR>
                    <a:solidFill>
                      <a:srgbClr val="FFECFF"/>
                    </a:solidFill>
                  </a:tcPr>
                </a:tc>
                <a:extLst>
                  <a:ext uri="{0D108BD9-81ED-4DB2-BD59-A6C34878D82A}">
                    <a16:rowId xmlns:a16="http://schemas.microsoft.com/office/drawing/2014/main" val="3637469986"/>
                  </a:ext>
                </a:extLst>
              </a:tr>
              <a:tr h="296504">
                <a:tc>
                  <a:txBody>
                    <a:bodyPr/>
                    <a:lstStyle/>
                    <a:p>
                      <a:r>
                        <a:rPr lang="en-US" sz="900" dirty="0"/>
                        <a:t>Nuclear Reaction Data Explorer</a:t>
                      </a:r>
                      <a:endParaRPr lang="en-AT" sz="900" dirty="0"/>
                    </a:p>
                  </a:txBody>
                  <a:tcPr marL="68580" marR="68580" marT="34290" marB="34290">
                    <a:lnL w="12700" cap="flat" cmpd="sng" algn="ctr">
                      <a:solidFill>
                        <a:schemeClr val="tx1"/>
                      </a:solidFill>
                      <a:prstDash val="solid"/>
                      <a:round/>
                      <a:headEnd type="none" w="med" len="med"/>
                      <a:tailEnd type="none" w="med" len="med"/>
                    </a:lnL>
                    <a:solidFill>
                      <a:srgbClr val="FFECFF"/>
                    </a:solidFill>
                  </a:tcPr>
                </a:tc>
                <a:tc>
                  <a:txBody>
                    <a:bodyPr/>
                    <a:lstStyle/>
                    <a:p>
                      <a:pPr algn="l"/>
                      <a:r>
                        <a:rPr lang="en-GB" altLang="ja-JP" sz="900" b="0" dirty="0">
                          <a:hlinkClick r:id="rId8"/>
                        </a:rPr>
                        <a:t>https://nds.iaea.org/dataexplorer</a:t>
                      </a:r>
                      <a:r>
                        <a:rPr lang="en-GB" altLang="ja-JP" sz="900" b="0" dirty="0"/>
                        <a:t> </a:t>
                      </a:r>
                      <a:endParaRPr lang="en-AT" sz="900" b="0" dirty="0"/>
                    </a:p>
                  </a:txBody>
                  <a:tcPr marL="68580" marR="68580" marT="34290" marB="34290" anchor="ctr">
                    <a:solidFill>
                      <a:srgbClr val="FFECFF"/>
                    </a:solidFill>
                  </a:tcPr>
                </a:tc>
                <a:tc>
                  <a:txBody>
                    <a:bodyPr/>
                    <a:lstStyle/>
                    <a:p>
                      <a:r>
                        <a:rPr lang="en-AT" sz="900" dirty="0"/>
                        <a:t>Experimental and evaluated cross section and fission yield viewer</a:t>
                      </a:r>
                    </a:p>
                  </a:txBody>
                  <a:tcPr marL="68580" marR="68580" marT="34290" marB="34290">
                    <a:lnR w="12700" cap="flat" cmpd="sng" algn="ctr">
                      <a:solidFill>
                        <a:schemeClr val="tx1"/>
                      </a:solidFill>
                      <a:prstDash val="solid"/>
                      <a:round/>
                      <a:headEnd type="none" w="med" len="med"/>
                      <a:tailEnd type="none" w="med" len="med"/>
                    </a:lnR>
                    <a:solidFill>
                      <a:srgbClr val="FFECFF"/>
                    </a:solidFill>
                  </a:tcPr>
                </a:tc>
                <a:extLst>
                  <a:ext uri="{0D108BD9-81ED-4DB2-BD59-A6C34878D82A}">
                    <a16:rowId xmlns:a16="http://schemas.microsoft.com/office/drawing/2014/main" val="498404547"/>
                  </a:ext>
                </a:extLst>
              </a:tr>
              <a:tr h="296504">
                <a:tc>
                  <a:txBody>
                    <a:bodyPr/>
                    <a:lstStyle/>
                    <a:p>
                      <a:r>
                        <a:rPr lang="en-AT" sz="900" dirty="0"/>
                        <a:t>TALYS World</a:t>
                      </a:r>
                    </a:p>
                  </a:txBody>
                  <a:tcPr marL="68580" marR="68580" marT="34290" marB="3429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F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solidFill>
                            <a:prstClr val="black"/>
                          </a:solidFill>
                          <a:latin typeface="+mn-lt"/>
                          <a:hlinkClick r:id="rId9"/>
                        </a:rPr>
                        <a:t>https://nds.iaea.org/relnsd/talys/talys.html</a:t>
                      </a:r>
                      <a:endParaRPr lang="en-AT" sz="900" dirty="0">
                        <a:solidFill>
                          <a:prstClr val="black"/>
                        </a:solidFill>
                        <a:latin typeface="+mn-lt"/>
                      </a:endParaRPr>
                    </a:p>
                  </a:txBody>
                  <a:tcPr marL="68580" marR="68580" marT="34290" marB="34290" anchor="ctr">
                    <a:lnB w="12700" cap="flat" cmpd="sng" algn="ctr">
                      <a:solidFill>
                        <a:schemeClr val="tx1"/>
                      </a:solidFill>
                      <a:prstDash val="solid"/>
                      <a:round/>
                      <a:headEnd type="none" w="med" len="med"/>
                      <a:tailEnd type="none" w="med" len="med"/>
                    </a:lnB>
                    <a:solidFill>
                      <a:srgbClr val="FFECFF"/>
                    </a:solidFill>
                  </a:tcPr>
                </a:tc>
                <a:tc>
                  <a:txBody>
                    <a:bodyPr/>
                    <a:lstStyle/>
                    <a:p>
                      <a:r>
                        <a:rPr lang="en-AT" sz="900" dirty="0"/>
                        <a:t>Nuclear reaction simulation online</a:t>
                      </a:r>
                    </a:p>
                  </a:txBody>
                  <a:tcPr marL="68580" marR="68580" marT="34290" marB="3429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ECFF"/>
                    </a:solidFill>
                  </a:tcPr>
                </a:tc>
                <a:extLst>
                  <a:ext uri="{0D108BD9-81ED-4DB2-BD59-A6C34878D82A}">
                    <a16:rowId xmlns:a16="http://schemas.microsoft.com/office/drawing/2014/main" val="1239236415"/>
                  </a:ext>
                </a:extLst>
              </a:tr>
              <a:tr h="417525">
                <a:tc>
                  <a:txBody>
                    <a:bodyPr/>
                    <a:lstStyle/>
                    <a:p>
                      <a:r>
                        <a:rPr lang="en-GB" sz="900" dirty="0"/>
                        <a:t>Prompt Gamma-ray Neutron Activation Analysis</a:t>
                      </a:r>
                      <a:endParaRPr lang="en-AT" sz="900" dirty="0"/>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6F9F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00" b="0" dirty="0">
                          <a:hlinkClick r:id="rId10"/>
                        </a:rPr>
                        <a:t>https://nds.iaea.org/pgaa</a:t>
                      </a:r>
                      <a:r>
                        <a:rPr lang="en-US" altLang="ja-JP" sz="900" b="0" dirty="0"/>
                        <a:t> </a:t>
                      </a:r>
                    </a:p>
                  </a:txBody>
                  <a:tcPr marL="68580" marR="68580" marT="34290" marB="34290" anchor="ctr">
                    <a:lnT w="12700" cap="flat" cmpd="sng" algn="ctr">
                      <a:solidFill>
                        <a:schemeClr val="tx1"/>
                      </a:solidFill>
                      <a:prstDash val="solid"/>
                      <a:round/>
                      <a:headEnd type="none" w="med" len="med"/>
                      <a:tailEnd type="none" w="med" len="med"/>
                    </a:lnT>
                    <a:solidFill>
                      <a:srgbClr val="F6F9F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Prompt Gamma-ray Neutron Activation Analysis</a:t>
                      </a:r>
                      <a:endParaRPr lang="en-AT" sz="9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T" sz="900" dirty="0"/>
                        <a:t>(PGAA) database and evaluated Gamma-ray Activation File (EGAF) for </a:t>
                      </a:r>
                      <a:r>
                        <a:rPr lang="en-GB" sz="900" dirty="0"/>
                        <a:t>non-destructive nuclear method</a:t>
                      </a:r>
                      <a:endParaRPr lang="en-AT" sz="900" dirty="0"/>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6F9FD"/>
                    </a:solidFill>
                  </a:tcPr>
                </a:tc>
                <a:extLst>
                  <a:ext uri="{0D108BD9-81ED-4DB2-BD59-A6C34878D82A}">
                    <a16:rowId xmlns:a16="http://schemas.microsoft.com/office/drawing/2014/main" val="2117497704"/>
                  </a:ext>
                </a:extLst>
              </a:tr>
              <a:tr h="296504">
                <a:tc>
                  <a:txBody>
                    <a:bodyPr/>
                    <a:lstStyle/>
                    <a:p>
                      <a:r>
                        <a:rPr lang="en-US" altLang="ja-JP" sz="900" dirty="0"/>
                        <a:t>Beta-Delayed Neutron Emission Database</a:t>
                      </a:r>
                      <a:endParaRPr lang="en-AT" sz="900" dirty="0"/>
                    </a:p>
                  </a:txBody>
                  <a:tcPr marL="68580" marR="68580" marT="34290" marB="34290">
                    <a:lnL w="12700" cap="flat" cmpd="sng" algn="ctr">
                      <a:solidFill>
                        <a:schemeClr val="tx1"/>
                      </a:solidFill>
                      <a:prstDash val="solid"/>
                      <a:round/>
                      <a:headEnd type="none" w="med" len="med"/>
                      <a:tailEnd type="none" w="med" len="med"/>
                    </a:lnL>
                    <a:solidFill>
                      <a:srgbClr val="F6F9F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00" b="0" dirty="0">
                          <a:hlinkClick r:id="rId11"/>
                        </a:rPr>
                        <a:t>https://nds.iaea.org/beta-delayed-neutron</a:t>
                      </a:r>
                      <a:endParaRPr lang="en-US" altLang="ja-JP" sz="900" b="0" dirty="0"/>
                    </a:p>
                  </a:txBody>
                  <a:tcPr marL="68580" marR="68580" marT="34290" marB="34290" anchor="ctr">
                    <a:solidFill>
                      <a:srgbClr val="F6F9F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Experimental beta-decay half-lives, beta-delayed neutron emission probabilities, and emission spectra</a:t>
                      </a:r>
                      <a:endParaRPr lang="en-US" altLang="ja-JP" sz="900" dirty="0"/>
                    </a:p>
                  </a:txBody>
                  <a:tcPr marL="68580" marR="68580" marT="34290" marB="34290">
                    <a:lnR w="12700" cap="flat" cmpd="sng" algn="ctr">
                      <a:solidFill>
                        <a:schemeClr val="tx1"/>
                      </a:solidFill>
                      <a:prstDash val="solid"/>
                      <a:round/>
                      <a:headEnd type="none" w="med" len="med"/>
                      <a:tailEnd type="none" w="med" len="med"/>
                    </a:lnR>
                    <a:solidFill>
                      <a:srgbClr val="F6F9FD"/>
                    </a:solidFill>
                  </a:tcPr>
                </a:tc>
                <a:extLst>
                  <a:ext uri="{0D108BD9-81ED-4DB2-BD59-A6C34878D82A}">
                    <a16:rowId xmlns:a16="http://schemas.microsoft.com/office/drawing/2014/main" val="3939382966"/>
                  </a:ext>
                </a:extLst>
              </a:tr>
              <a:tr h="417525">
                <a:tc>
                  <a:txBody>
                    <a:bodyPr/>
                    <a:lstStyle/>
                    <a:p>
                      <a:r>
                        <a:rPr lang="en-GB" sz="900" dirty="0"/>
                        <a:t>Compilation of Nuclear Data Experiments for Radiation Characterisation (</a:t>
                      </a:r>
                      <a:r>
                        <a:rPr lang="en-GB" sz="900" dirty="0" err="1"/>
                        <a:t>CoNDERC</a:t>
                      </a:r>
                      <a:r>
                        <a:rPr lang="en-GB" sz="900" dirty="0"/>
                        <a:t>)</a:t>
                      </a:r>
                      <a:endParaRPr lang="en-AT" sz="900" dirty="0"/>
                    </a:p>
                  </a:txBody>
                  <a:tcPr marL="68580" marR="68580" marT="34290" marB="3429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6F9FD"/>
                    </a:solidFill>
                  </a:tcPr>
                </a:tc>
                <a:tc>
                  <a:txBody>
                    <a:bodyPr/>
                    <a:lstStyle/>
                    <a:p>
                      <a:pPr algn="l"/>
                      <a:r>
                        <a:rPr lang="en-GB" sz="900" b="0" dirty="0">
                          <a:hlinkClick r:id="rId12"/>
                        </a:rPr>
                        <a:t>https://nds.iaea.org/conderc/</a:t>
                      </a:r>
                      <a:r>
                        <a:rPr lang="en-GB" sz="900" b="0" dirty="0"/>
                        <a:t> </a:t>
                      </a:r>
                      <a:endParaRPr lang="en-AT" sz="900" b="0" dirty="0"/>
                    </a:p>
                  </a:txBody>
                  <a:tcPr marL="68580" marR="68580" marT="34290" marB="34290" anchor="ctr">
                    <a:lnB w="12700" cap="flat" cmpd="sng" algn="ctr">
                      <a:solidFill>
                        <a:schemeClr val="tx1"/>
                      </a:solidFill>
                      <a:prstDash val="solid"/>
                      <a:round/>
                      <a:headEnd type="none" w="med" len="med"/>
                      <a:tailEnd type="none" w="med" len="med"/>
                    </a:lnB>
                    <a:solidFill>
                      <a:srgbClr val="F6F9FD"/>
                    </a:solidFill>
                  </a:tcPr>
                </a:tc>
                <a:tc>
                  <a:txBody>
                    <a:bodyPr/>
                    <a:lstStyle/>
                    <a:p>
                      <a:r>
                        <a:rPr lang="en-AT" sz="900" dirty="0"/>
                        <a:t>Decay Heat, </a:t>
                      </a:r>
                      <a:r>
                        <a:rPr lang="en-GB" sz="900" dirty="0"/>
                        <a:t>incident particle spectra used world wide, o</a:t>
                      </a:r>
                      <a:r>
                        <a:rPr lang="en-AT" sz="900" dirty="0"/>
                        <a:t>rigen Input for shielding calculation, thermal resonane data</a:t>
                      </a:r>
                    </a:p>
                  </a:txBody>
                  <a:tcPr marL="68580" marR="68580" marT="34290" marB="3429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6F9FD"/>
                    </a:solidFill>
                  </a:tcPr>
                </a:tc>
                <a:extLst>
                  <a:ext uri="{0D108BD9-81ED-4DB2-BD59-A6C34878D82A}">
                    <a16:rowId xmlns:a16="http://schemas.microsoft.com/office/drawing/2014/main" val="249224174"/>
                  </a:ext>
                </a:extLst>
              </a:tr>
              <a:tr h="296504">
                <a:tc>
                  <a:txBody>
                    <a:bodyPr/>
                    <a:lstStyle/>
                    <a:p>
                      <a:r>
                        <a:rPr lang="en-GB" sz="900" dirty="0">
                          <a:effectLst/>
                        </a:rPr>
                        <a:t>Medical Radioisotopes Production Portal</a:t>
                      </a:r>
                      <a:endParaRPr lang="en-AT" sz="900" dirty="0"/>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6F9FD"/>
                    </a:solidFill>
                  </a:tcPr>
                </a:tc>
                <a:tc>
                  <a:txBody>
                    <a:bodyPr/>
                    <a:lstStyle/>
                    <a:p>
                      <a:pPr algn="l"/>
                      <a:r>
                        <a:rPr lang="en-AT" sz="900" b="0" dirty="0">
                          <a:hlinkClick r:id="rId13"/>
                        </a:rPr>
                        <a:t>http://</a:t>
                      </a:r>
                      <a:r>
                        <a:rPr lang="en-US" sz="900" b="0" dirty="0">
                          <a:hlinkClick r:id="rId13"/>
                        </a:rPr>
                        <a:t>nds.iaea.org/</a:t>
                      </a:r>
                      <a:r>
                        <a:rPr lang="en-AT" sz="900" b="0" dirty="0">
                          <a:hlinkClick r:id="rId13"/>
                        </a:rPr>
                        <a:t>medportal</a:t>
                      </a:r>
                      <a:r>
                        <a:rPr lang="en-AT" sz="900" b="0" dirty="0"/>
                        <a:t> </a:t>
                      </a:r>
                    </a:p>
                  </a:txBody>
                  <a:tcPr marL="68580" marR="68580" marT="34290" marB="34290" anchor="ctr">
                    <a:lnT w="12700" cap="flat" cmpd="sng" algn="ctr">
                      <a:solidFill>
                        <a:schemeClr val="tx1"/>
                      </a:solidFill>
                      <a:prstDash val="solid"/>
                      <a:round/>
                      <a:headEnd type="none" w="med" len="med"/>
                      <a:tailEnd type="none" w="med" len="med"/>
                    </a:lnT>
                    <a:solidFill>
                      <a:srgbClr val="F6F9F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effectLst/>
                        </a:rPr>
                        <a:t>Therapeutic Radionuclides, Gamma Emitters, Positron Emitters</a:t>
                      </a:r>
                      <a:endParaRPr lang="en-AT" sz="900" dirty="0"/>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6F9FD"/>
                    </a:solidFill>
                  </a:tcPr>
                </a:tc>
                <a:extLst>
                  <a:ext uri="{0D108BD9-81ED-4DB2-BD59-A6C34878D82A}">
                    <a16:rowId xmlns:a16="http://schemas.microsoft.com/office/drawing/2014/main" val="2092772953"/>
                  </a:ext>
                </a:extLst>
              </a:tr>
              <a:tr h="175482">
                <a:tc>
                  <a:txBody>
                    <a:bodyPr/>
                    <a:lstStyle/>
                    <a:p>
                      <a:r>
                        <a:rPr lang="en-AT" sz="900" dirty="0"/>
                        <a:t>Medical Isotope Browser</a:t>
                      </a:r>
                    </a:p>
                  </a:txBody>
                  <a:tcPr marL="68580" marR="68580" marT="34290" marB="3429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6F9FD"/>
                    </a:solidFill>
                  </a:tcPr>
                </a:tc>
                <a:tc>
                  <a:txBody>
                    <a:bodyPr/>
                    <a:lstStyle/>
                    <a:p>
                      <a:pPr algn="l"/>
                      <a:r>
                        <a:rPr lang="en-AT" sz="900" b="0" dirty="0">
                          <a:hlinkClick r:id="rId14"/>
                        </a:rPr>
                        <a:t>http://</a:t>
                      </a:r>
                      <a:r>
                        <a:rPr lang="en-US" sz="900" b="0" dirty="0">
                          <a:hlinkClick r:id="rId14"/>
                        </a:rPr>
                        <a:t>nds.iaea.org/mib</a:t>
                      </a:r>
                      <a:endParaRPr lang="en-AT" sz="900" b="0" dirty="0"/>
                    </a:p>
                  </a:txBody>
                  <a:tcPr marL="68580" marR="68580" marT="34290" marB="34290" anchor="ctr">
                    <a:lnB w="12700" cap="flat" cmpd="sng" algn="ctr">
                      <a:solidFill>
                        <a:schemeClr val="tx1"/>
                      </a:solidFill>
                      <a:prstDash val="solid"/>
                      <a:round/>
                      <a:headEnd type="none" w="med" len="med"/>
                      <a:tailEnd type="none" w="med" len="med"/>
                    </a:lnB>
                    <a:solidFill>
                      <a:srgbClr val="F6F9FD"/>
                    </a:solidFill>
                  </a:tcPr>
                </a:tc>
                <a:tc>
                  <a:txBody>
                    <a:bodyPr/>
                    <a:lstStyle/>
                    <a:p>
                      <a:r>
                        <a:rPr lang="en-GB" sz="900" dirty="0"/>
                        <a:t>Medical radioisotopes production simulator</a:t>
                      </a:r>
                      <a:endParaRPr lang="en-AT" sz="900" dirty="0"/>
                    </a:p>
                  </a:txBody>
                  <a:tcPr marL="68580" marR="68580" marT="34290" marB="3429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6F9FD"/>
                    </a:solidFill>
                  </a:tcPr>
                </a:tc>
                <a:extLst>
                  <a:ext uri="{0D108BD9-81ED-4DB2-BD59-A6C34878D82A}">
                    <a16:rowId xmlns:a16="http://schemas.microsoft.com/office/drawing/2014/main" val="374062747"/>
                  </a:ext>
                </a:extLst>
              </a:tr>
              <a:tr h="296504">
                <a:tc>
                  <a:txBody>
                    <a:bodyPr/>
                    <a:lstStyle/>
                    <a:p>
                      <a:r>
                        <a:rPr lang="en-US" sz="900" dirty="0"/>
                        <a:t>International Database of Reference Gamma Spectra (IDB)</a:t>
                      </a:r>
                      <a:endParaRPr lang="en-AT" sz="900" dirty="0"/>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6F9FD"/>
                    </a:solidFill>
                  </a:tcPr>
                </a:tc>
                <a:tc>
                  <a:txBody>
                    <a:bodyPr/>
                    <a:lstStyle/>
                    <a:p>
                      <a:pPr algn="l"/>
                      <a:r>
                        <a:rPr lang="en-GB" sz="900" b="0" dirty="0">
                          <a:hlinkClick r:id="rId15"/>
                        </a:rPr>
                        <a:t>https://nds.iaea.org/idb</a:t>
                      </a:r>
                      <a:r>
                        <a:rPr lang="en-GB" sz="900" b="0" dirty="0"/>
                        <a:t> </a:t>
                      </a:r>
                      <a:endParaRPr lang="en-AT" sz="900" b="0" dirty="0"/>
                    </a:p>
                  </a:txBody>
                  <a:tcPr marL="68580" marR="68580" marT="34290" marB="34290" anchor="ctr">
                    <a:lnT w="12700" cap="flat" cmpd="sng" algn="ctr">
                      <a:solidFill>
                        <a:schemeClr val="tx1"/>
                      </a:solidFill>
                      <a:prstDash val="solid"/>
                      <a:round/>
                      <a:headEnd type="none" w="med" len="med"/>
                      <a:tailEnd type="none" w="med" len="med"/>
                    </a:lnT>
                    <a:solidFill>
                      <a:srgbClr val="F6F9FD"/>
                    </a:solidFill>
                  </a:tcPr>
                </a:tc>
                <a:tc>
                  <a:txBody>
                    <a:bodyPr/>
                    <a:lstStyle/>
                    <a:p>
                      <a:r>
                        <a:rPr lang="en-GB" sz="900" dirty="0"/>
                        <a:t>I</a:t>
                      </a:r>
                      <a:r>
                        <a:rPr lang="en-AT" sz="900" dirty="0"/>
                        <a:t>n coll</a:t>
                      </a:r>
                      <a:r>
                        <a:rPr lang="en-US" sz="900" dirty="0"/>
                        <a:t>a</a:t>
                      </a:r>
                      <a:r>
                        <a:rPr lang="en-AT" sz="900" dirty="0"/>
                        <a:t>boration with IAEA-SG</a:t>
                      </a:r>
                      <a:endParaRPr lang="en-US" sz="900" dirty="0"/>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6F9FD"/>
                    </a:solidFill>
                  </a:tcPr>
                </a:tc>
                <a:extLst>
                  <a:ext uri="{0D108BD9-81ED-4DB2-BD59-A6C34878D82A}">
                    <a16:rowId xmlns:a16="http://schemas.microsoft.com/office/drawing/2014/main" val="2505378532"/>
                  </a:ext>
                </a:extLst>
              </a:tr>
              <a:tr h="4175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IAEA Handbook of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Nuclear Data for Safeguards </a:t>
                      </a:r>
                      <a:endParaRPr lang="en-AT" sz="900" dirty="0"/>
                    </a:p>
                  </a:txBody>
                  <a:tcPr marL="68580" marR="68580" marT="34290" marB="3429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6F9F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00" b="0" dirty="0">
                          <a:hlinkClick r:id="rId16"/>
                        </a:rPr>
                        <a:t>https://nds.iaea.org/sgnucdat</a:t>
                      </a:r>
                      <a:r>
                        <a:rPr lang="en-US" altLang="ja-JP" sz="900" b="0" dirty="0"/>
                        <a:t> </a:t>
                      </a:r>
                    </a:p>
                  </a:txBody>
                  <a:tcPr marL="68580" marR="68580" marT="34290" marB="34290" anchor="ctr">
                    <a:lnB w="12700" cap="flat" cmpd="sng" algn="ctr">
                      <a:solidFill>
                        <a:schemeClr val="tx1"/>
                      </a:solidFill>
                      <a:prstDash val="solid"/>
                      <a:round/>
                      <a:headEnd type="none" w="med" len="med"/>
                      <a:tailEnd type="none" w="med" len="med"/>
                    </a:lnB>
                    <a:solidFill>
                      <a:srgbClr val="F6F9F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A set of recommended nuclear data for safeguard (decay data, thermal neutron capture cross section, resonance integrals, fission product yield ..etc)</a:t>
                      </a:r>
                      <a:endParaRPr lang="en-US" altLang="ja-JP" sz="900" dirty="0"/>
                    </a:p>
                  </a:txBody>
                  <a:tcPr marL="68580" marR="68580" marT="34290" marB="3429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6F9FD"/>
                    </a:solidFill>
                  </a:tcPr>
                </a:tc>
                <a:extLst>
                  <a:ext uri="{0D108BD9-81ED-4DB2-BD59-A6C34878D82A}">
                    <a16:rowId xmlns:a16="http://schemas.microsoft.com/office/drawing/2014/main" val="1991326901"/>
                  </a:ext>
                </a:extLst>
              </a:tr>
            </a:tbl>
          </a:graphicData>
        </a:graphic>
      </p:graphicFrame>
      <p:sp>
        <p:nvSpPr>
          <p:cNvPr id="7" name="TextBox 6">
            <a:extLst>
              <a:ext uri="{FF2B5EF4-FFF2-40B4-BE49-F238E27FC236}">
                <a16:creationId xmlns:a16="http://schemas.microsoft.com/office/drawing/2014/main" id="{69B34353-E0F3-5C43-9005-BDC3BCD15B71}"/>
              </a:ext>
            </a:extLst>
          </p:cNvPr>
          <p:cNvSpPr txBox="1"/>
          <p:nvPr/>
        </p:nvSpPr>
        <p:spPr>
          <a:xfrm>
            <a:off x="6372200" y="6453336"/>
            <a:ext cx="2341122" cy="19620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dirty="0">
                <a:ln>
                  <a:noFill/>
                </a:ln>
                <a:solidFill>
                  <a:prstClr val="black"/>
                </a:solidFill>
                <a:effectLst/>
                <a:uLnTx/>
                <a:uFillTx/>
                <a:latin typeface="Calibri" panose="020F0502020204030204"/>
                <a:ea typeface="+mn-ea"/>
                <a:cs typeface="+mn-cs"/>
              </a:rPr>
              <a:t>Various codes are available on </a:t>
            </a:r>
            <a:r>
              <a:rPr kumimoji="0" lang="en-GB" sz="675" b="0" i="0" u="none" strike="noStrike" kern="1200" cap="none" spc="0" normalizeH="0" baseline="0" noProof="0" dirty="0">
                <a:ln>
                  <a:noFill/>
                </a:ln>
                <a:solidFill>
                  <a:prstClr val="black"/>
                </a:solidFill>
                <a:effectLst/>
                <a:uLnTx/>
                <a:uFillTx/>
                <a:latin typeface="Calibri" panose="020F0502020204030204"/>
                <a:ea typeface="+mn-ea"/>
                <a:cs typeface="+mn-cs"/>
                <a:hlinkClick r:id="rId17"/>
              </a:rPr>
              <a:t>https://github.com/IAEA-NDS</a:t>
            </a:r>
            <a:r>
              <a:rPr kumimoji="0" lang="en-GB" sz="675"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nvGrpSpPr>
          <p:cNvPr id="27" name="Group 26">
            <a:extLst>
              <a:ext uri="{FF2B5EF4-FFF2-40B4-BE49-F238E27FC236}">
                <a16:creationId xmlns:a16="http://schemas.microsoft.com/office/drawing/2014/main" id="{BFF4CDA5-A9DC-83F0-F968-93126172FE86}"/>
              </a:ext>
            </a:extLst>
          </p:cNvPr>
          <p:cNvGrpSpPr/>
          <p:nvPr/>
        </p:nvGrpSpPr>
        <p:grpSpPr>
          <a:xfrm>
            <a:off x="26540" y="941873"/>
            <a:ext cx="375838" cy="371567"/>
            <a:chOff x="1140721" y="845346"/>
            <a:chExt cx="649566" cy="642184"/>
          </a:xfrm>
        </p:grpSpPr>
        <p:sp>
          <p:nvSpPr>
            <p:cNvPr id="8" name="Oval 7">
              <a:extLst>
                <a:ext uri="{FF2B5EF4-FFF2-40B4-BE49-F238E27FC236}">
                  <a16:creationId xmlns:a16="http://schemas.microsoft.com/office/drawing/2014/main" id="{47B5B498-F561-DB83-B773-8C6E05B2445F}"/>
                </a:ext>
              </a:extLst>
            </p:cNvPr>
            <p:cNvSpPr/>
            <p:nvPr/>
          </p:nvSpPr>
          <p:spPr>
            <a:xfrm>
              <a:off x="1376189" y="845346"/>
              <a:ext cx="186012" cy="642184"/>
            </a:xfrm>
            <a:prstGeom prst="ellips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T"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DEF1CD7F-0C5C-C990-F8BE-5E11DFE53046}"/>
                </a:ext>
              </a:extLst>
            </p:cNvPr>
            <p:cNvSpPr/>
            <p:nvPr/>
          </p:nvSpPr>
          <p:spPr>
            <a:xfrm>
              <a:off x="1442622" y="1137650"/>
              <a:ext cx="57575" cy="57575"/>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T"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8301640A-E731-1DD4-7D4A-A44E5D1081C0}"/>
                </a:ext>
              </a:extLst>
            </p:cNvPr>
            <p:cNvSpPr/>
            <p:nvPr/>
          </p:nvSpPr>
          <p:spPr>
            <a:xfrm rot="3600000">
              <a:off x="1376189" y="844607"/>
              <a:ext cx="186012" cy="642185"/>
            </a:xfrm>
            <a:prstGeom prst="ellips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T"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CCBCDEC3-EE43-22C4-97B8-8034212E168E}"/>
                </a:ext>
              </a:extLst>
            </p:cNvPr>
            <p:cNvSpPr/>
            <p:nvPr/>
          </p:nvSpPr>
          <p:spPr>
            <a:xfrm rot="7200000">
              <a:off x="1368808" y="844607"/>
              <a:ext cx="186012" cy="642185"/>
            </a:xfrm>
            <a:prstGeom prst="ellips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T"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9594E8A1-7862-5552-FED6-C3711D1CAF24}"/>
                </a:ext>
              </a:extLst>
            </p:cNvPr>
            <p:cNvSpPr/>
            <p:nvPr/>
          </p:nvSpPr>
          <p:spPr>
            <a:xfrm>
              <a:off x="1267984" y="976116"/>
              <a:ext cx="41084" cy="41084"/>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T"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E967EB8A-E1AC-5FC7-3257-EE2FE1B52939}"/>
                </a:ext>
              </a:extLst>
            </p:cNvPr>
            <p:cNvSpPr/>
            <p:nvPr/>
          </p:nvSpPr>
          <p:spPr>
            <a:xfrm>
              <a:off x="1272477" y="1304341"/>
              <a:ext cx="41084" cy="41084"/>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T"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73853F7F-11F4-B319-9D7E-88542DDE1E11}"/>
                </a:ext>
              </a:extLst>
            </p:cNvPr>
            <p:cNvSpPr/>
            <p:nvPr/>
          </p:nvSpPr>
          <p:spPr>
            <a:xfrm>
              <a:off x="1695180" y="1231902"/>
              <a:ext cx="41084" cy="41084"/>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T"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9" name="Picture 18">
            <a:extLst>
              <a:ext uri="{FF2B5EF4-FFF2-40B4-BE49-F238E27FC236}">
                <a16:creationId xmlns:a16="http://schemas.microsoft.com/office/drawing/2014/main" id="{320B7FDF-2B75-8963-01E8-1DBD15D82675}"/>
              </a:ext>
            </a:extLst>
          </p:cNvPr>
          <p:cNvPicPr>
            <a:picLocks noChangeAspect="1"/>
          </p:cNvPicPr>
          <p:nvPr/>
        </p:nvPicPr>
        <p:blipFill>
          <a:blip r:embed="rId18"/>
          <a:stretch>
            <a:fillRect/>
          </a:stretch>
        </p:blipFill>
        <p:spPr>
          <a:xfrm>
            <a:off x="650561" y="5104822"/>
            <a:ext cx="171450" cy="171450"/>
          </a:xfrm>
          <a:prstGeom prst="rect">
            <a:avLst/>
          </a:prstGeom>
        </p:spPr>
      </p:pic>
      <p:pic>
        <p:nvPicPr>
          <p:cNvPr id="21" name="Picture 20">
            <a:extLst>
              <a:ext uri="{FF2B5EF4-FFF2-40B4-BE49-F238E27FC236}">
                <a16:creationId xmlns:a16="http://schemas.microsoft.com/office/drawing/2014/main" id="{D094286A-172B-08AB-2AB5-25394D4D0529}"/>
              </a:ext>
            </a:extLst>
          </p:cNvPr>
          <p:cNvPicPr>
            <a:picLocks noChangeAspect="1"/>
          </p:cNvPicPr>
          <p:nvPr/>
        </p:nvPicPr>
        <p:blipFill>
          <a:blip r:embed="rId19"/>
          <a:stretch>
            <a:fillRect/>
          </a:stretch>
        </p:blipFill>
        <p:spPr>
          <a:xfrm>
            <a:off x="488183" y="5107255"/>
            <a:ext cx="171450" cy="171450"/>
          </a:xfrm>
          <a:prstGeom prst="rect">
            <a:avLst/>
          </a:prstGeom>
        </p:spPr>
      </p:pic>
      <p:grpSp>
        <p:nvGrpSpPr>
          <p:cNvPr id="105" name="Group 104">
            <a:extLst>
              <a:ext uri="{FF2B5EF4-FFF2-40B4-BE49-F238E27FC236}">
                <a16:creationId xmlns:a16="http://schemas.microsoft.com/office/drawing/2014/main" id="{374558F5-B4DA-CA4E-3312-7F9015D2D980}"/>
              </a:ext>
            </a:extLst>
          </p:cNvPr>
          <p:cNvGrpSpPr/>
          <p:nvPr/>
        </p:nvGrpSpPr>
        <p:grpSpPr>
          <a:xfrm>
            <a:off x="517261" y="4251077"/>
            <a:ext cx="191078" cy="231849"/>
            <a:chOff x="955217" y="5506568"/>
            <a:chExt cx="420841" cy="510635"/>
          </a:xfrm>
        </p:grpSpPr>
        <p:sp>
          <p:nvSpPr>
            <p:cNvPr id="16" name="Trapezium 8">
              <a:extLst>
                <a:ext uri="{FF2B5EF4-FFF2-40B4-BE49-F238E27FC236}">
                  <a16:creationId xmlns:a16="http://schemas.microsoft.com/office/drawing/2014/main" id="{96EC8022-06BC-3975-A1B8-279322ADF523}"/>
                </a:ext>
              </a:extLst>
            </p:cNvPr>
            <p:cNvSpPr/>
            <p:nvPr/>
          </p:nvSpPr>
          <p:spPr>
            <a:xfrm>
              <a:off x="955217" y="5648721"/>
              <a:ext cx="196944" cy="250231"/>
            </a:xfrm>
            <a:custGeom>
              <a:avLst/>
              <a:gdLst>
                <a:gd name="connsiteX0" fmla="*/ 0 w 924412"/>
                <a:gd name="connsiteY0" fmla="*/ 1274821 h 1274821"/>
                <a:gd name="connsiteX1" fmla="*/ 231103 w 924412"/>
                <a:gd name="connsiteY1" fmla="*/ 0 h 1274821"/>
                <a:gd name="connsiteX2" fmla="*/ 693309 w 924412"/>
                <a:gd name="connsiteY2" fmla="*/ 0 h 1274821"/>
                <a:gd name="connsiteX3" fmla="*/ 924412 w 924412"/>
                <a:gd name="connsiteY3" fmla="*/ 1274821 h 1274821"/>
                <a:gd name="connsiteX4" fmla="*/ 0 w 924412"/>
                <a:gd name="connsiteY4" fmla="*/ 1274821 h 1274821"/>
                <a:gd name="connsiteX0" fmla="*/ 0 w 924412"/>
                <a:gd name="connsiteY0" fmla="*/ 1274821 h 1274821"/>
                <a:gd name="connsiteX1" fmla="*/ 240280 w 924412"/>
                <a:gd name="connsiteY1" fmla="*/ 377107 h 1274821"/>
                <a:gd name="connsiteX2" fmla="*/ 231103 w 924412"/>
                <a:gd name="connsiteY2" fmla="*/ 0 h 1274821"/>
                <a:gd name="connsiteX3" fmla="*/ 693309 w 924412"/>
                <a:gd name="connsiteY3" fmla="*/ 0 h 1274821"/>
                <a:gd name="connsiteX4" fmla="*/ 924412 w 924412"/>
                <a:gd name="connsiteY4" fmla="*/ 1274821 h 1274821"/>
                <a:gd name="connsiteX5" fmla="*/ 0 w 924412"/>
                <a:gd name="connsiteY5" fmla="*/ 1274821 h 1274821"/>
                <a:gd name="connsiteX0" fmla="*/ 0 w 924412"/>
                <a:gd name="connsiteY0" fmla="*/ 1274821 h 1274821"/>
                <a:gd name="connsiteX1" fmla="*/ 240280 w 924412"/>
                <a:gd name="connsiteY1" fmla="*/ 377107 h 1274821"/>
                <a:gd name="connsiteX2" fmla="*/ 231103 w 924412"/>
                <a:gd name="connsiteY2" fmla="*/ 0 h 1274821"/>
                <a:gd name="connsiteX3" fmla="*/ 693309 w 924412"/>
                <a:gd name="connsiteY3" fmla="*/ 0 h 1274821"/>
                <a:gd name="connsiteX4" fmla="*/ 697480 w 924412"/>
                <a:gd name="connsiteY4" fmla="*/ 373770 h 1274821"/>
                <a:gd name="connsiteX5" fmla="*/ 924412 w 924412"/>
                <a:gd name="connsiteY5" fmla="*/ 1274821 h 1274821"/>
                <a:gd name="connsiteX6" fmla="*/ 0 w 924412"/>
                <a:gd name="connsiteY6" fmla="*/ 1274821 h 127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412" h="1274821">
                  <a:moveTo>
                    <a:pt x="0" y="1274821"/>
                  </a:moveTo>
                  <a:cubicBezTo>
                    <a:pt x="53396" y="973358"/>
                    <a:pt x="186884" y="678570"/>
                    <a:pt x="240280" y="377107"/>
                  </a:cubicBezTo>
                  <a:lnTo>
                    <a:pt x="231103" y="0"/>
                  </a:lnTo>
                  <a:lnTo>
                    <a:pt x="693309" y="0"/>
                  </a:lnTo>
                  <a:cubicBezTo>
                    <a:pt x="714723" y="124590"/>
                    <a:pt x="676066" y="249180"/>
                    <a:pt x="697480" y="373770"/>
                  </a:cubicBezTo>
                  <a:lnTo>
                    <a:pt x="924412" y="1274821"/>
                  </a:lnTo>
                  <a:lnTo>
                    <a:pt x="0" y="1274821"/>
                  </a:lnTo>
                  <a:close/>
                </a:path>
              </a:pathLst>
            </a:custGeom>
            <a:ln w="190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T"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4D5094D9-77A2-03BD-D1C3-DD8755922173}"/>
                </a:ext>
              </a:extLst>
            </p:cNvPr>
            <p:cNvSpPr/>
            <p:nvPr/>
          </p:nvSpPr>
          <p:spPr>
            <a:xfrm>
              <a:off x="995450" y="5506568"/>
              <a:ext cx="51098" cy="142153"/>
            </a:xfrm>
            <a:custGeom>
              <a:avLst/>
              <a:gdLst>
                <a:gd name="connsiteX0" fmla="*/ 70081 w 200258"/>
                <a:gd name="connsiteY0" fmla="*/ 0 h 677457"/>
                <a:gd name="connsiteX1" fmla="*/ 46721 w 200258"/>
                <a:gd name="connsiteY1" fmla="*/ 10011 h 677457"/>
                <a:gd name="connsiteX2" fmla="*/ 43384 w 200258"/>
                <a:gd name="connsiteY2" fmla="*/ 20023 h 677457"/>
                <a:gd name="connsiteX3" fmla="*/ 36709 w 200258"/>
                <a:gd name="connsiteY3" fmla="*/ 30035 h 677457"/>
                <a:gd name="connsiteX4" fmla="*/ 50058 w 200258"/>
                <a:gd name="connsiteY4" fmla="*/ 83430 h 677457"/>
                <a:gd name="connsiteX5" fmla="*/ 60070 w 200258"/>
                <a:gd name="connsiteY5" fmla="*/ 90105 h 677457"/>
                <a:gd name="connsiteX6" fmla="*/ 70081 w 200258"/>
                <a:gd name="connsiteY6" fmla="*/ 93442 h 677457"/>
                <a:gd name="connsiteX7" fmla="*/ 76756 w 200258"/>
                <a:gd name="connsiteY7" fmla="*/ 100116 h 677457"/>
                <a:gd name="connsiteX8" fmla="*/ 70081 w 200258"/>
                <a:gd name="connsiteY8" fmla="*/ 126814 h 677457"/>
                <a:gd name="connsiteX9" fmla="*/ 50058 w 200258"/>
                <a:gd name="connsiteY9" fmla="*/ 136826 h 677457"/>
                <a:gd name="connsiteX10" fmla="*/ 40046 w 200258"/>
                <a:gd name="connsiteY10" fmla="*/ 143500 h 677457"/>
                <a:gd name="connsiteX11" fmla="*/ 16686 w 200258"/>
                <a:gd name="connsiteY11" fmla="*/ 156849 h 677457"/>
                <a:gd name="connsiteX12" fmla="*/ 3337 w 200258"/>
                <a:gd name="connsiteY12" fmla="*/ 173535 h 677457"/>
                <a:gd name="connsiteX13" fmla="*/ 0 w 200258"/>
                <a:gd name="connsiteY13" fmla="*/ 186884 h 677457"/>
                <a:gd name="connsiteX14" fmla="*/ 3337 w 200258"/>
                <a:gd name="connsiteY14" fmla="*/ 210245 h 677457"/>
                <a:gd name="connsiteX15" fmla="*/ 33372 w 200258"/>
                <a:gd name="connsiteY15" fmla="*/ 253629 h 677457"/>
                <a:gd name="connsiteX16" fmla="*/ 43384 w 200258"/>
                <a:gd name="connsiteY16" fmla="*/ 260303 h 677457"/>
                <a:gd name="connsiteX17" fmla="*/ 63407 w 200258"/>
                <a:gd name="connsiteY17" fmla="*/ 273652 h 677457"/>
                <a:gd name="connsiteX18" fmla="*/ 70081 w 200258"/>
                <a:gd name="connsiteY18" fmla="*/ 280327 h 677457"/>
                <a:gd name="connsiteX19" fmla="*/ 86768 w 200258"/>
                <a:gd name="connsiteY19" fmla="*/ 293676 h 677457"/>
                <a:gd name="connsiteX20" fmla="*/ 73419 w 200258"/>
                <a:gd name="connsiteY20" fmla="*/ 320373 h 677457"/>
                <a:gd name="connsiteX21" fmla="*/ 50058 w 200258"/>
                <a:gd name="connsiteY21" fmla="*/ 333722 h 677457"/>
                <a:gd name="connsiteX22" fmla="*/ 36709 w 200258"/>
                <a:gd name="connsiteY22" fmla="*/ 340397 h 677457"/>
                <a:gd name="connsiteX23" fmla="*/ 6674 w 200258"/>
                <a:gd name="connsiteY23" fmla="*/ 363757 h 677457"/>
                <a:gd name="connsiteX24" fmla="*/ 0 w 200258"/>
                <a:gd name="connsiteY24" fmla="*/ 387118 h 677457"/>
                <a:gd name="connsiteX25" fmla="*/ 3337 w 200258"/>
                <a:gd name="connsiteY25" fmla="*/ 420490 h 677457"/>
                <a:gd name="connsiteX26" fmla="*/ 10011 w 200258"/>
                <a:gd name="connsiteY26" fmla="*/ 433839 h 677457"/>
                <a:gd name="connsiteX27" fmla="*/ 30035 w 200258"/>
                <a:gd name="connsiteY27" fmla="*/ 463874 h 677457"/>
                <a:gd name="connsiteX28" fmla="*/ 43384 w 200258"/>
                <a:gd name="connsiteY28" fmla="*/ 480560 h 677457"/>
                <a:gd name="connsiteX29" fmla="*/ 46721 w 200258"/>
                <a:gd name="connsiteY29" fmla="*/ 490572 h 677457"/>
                <a:gd name="connsiteX30" fmla="*/ 56733 w 200258"/>
                <a:gd name="connsiteY30" fmla="*/ 510595 h 677457"/>
                <a:gd name="connsiteX31" fmla="*/ 50058 w 200258"/>
                <a:gd name="connsiteY31" fmla="*/ 517270 h 677457"/>
                <a:gd name="connsiteX32" fmla="*/ 46721 w 200258"/>
                <a:gd name="connsiteY32" fmla="*/ 527281 h 677457"/>
                <a:gd name="connsiteX33" fmla="*/ 56733 w 200258"/>
                <a:gd name="connsiteY33" fmla="*/ 567328 h 677457"/>
                <a:gd name="connsiteX34" fmla="*/ 73419 w 200258"/>
                <a:gd name="connsiteY34" fmla="*/ 580677 h 677457"/>
                <a:gd name="connsiteX35" fmla="*/ 96779 w 200258"/>
                <a:gd name="connsiteY35" fmla="*/ 597363 h 677457"/>
                <a:gd name="connsiteX36" fmla="*/ 110128 w 200258"/>
                <a:gd name="connsiteY36" fmla="*/ 600700 h 677457"/>
                <a:gd name="connsiteX37" fmla="*/ 156849 w 200258"/>
                <a:gd name="connsiteY37" fmla="*/ 607375 h 677457"/>
                <a:gd name="connsiteX38" fmla="*/ 170198 w 200258"/>
                <a:gd name="connsiteY38" fmla="*/ 614049 h 677457"/>
                <a:gd name="connsiteX39" fmla="*/ 193559 w 200258"/>
                <a:gd name="connsiteY39" fmla="*/ 640747 h 677457"/>
                <a:gd name="connsiteX40" fmla="*/ 200233 w 200258"/>
                <a:gd name="connsiteY40" fmla="*/ 677457 h 67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0258" h="677457">
                  <a:moveTo>
                    <a:pt x="70081" y="0"/>
                  </a:moveTo>
                  <a:cubicBezTo>
                    <a:pt x="62294" y="3337"/>
                    <a:pt x="53498" y="4928"/>
                    <a:pt x="46721" y="10011"/>
                  </a:cubicBezTo>
                  <a:cubicBezTo>
                    <a:pt x="43907" y="12122"/>
                    <a:pt x="44957" y="16877"/>
                    <a:pt x="43384" y="20023"/>
                  </a:cubicBezTo>
                  <a:cubicBezTo>
                    <a:pt x="41590" y="23611"/>
                    <a:pt x="38934" y="26698"/>
                    <a:pt x="36709" y="30035"/>
                  </a:cubicBezTo>
                  <a:cubicBezTo>
                    <a:pt x="38298" y="45926"/>
                    <a:pt x="36775" y="70147"/>
                    <a:pt x="50058" y="83430"/>
                  </a:cubicBezTo>
                  <a:cubicBezTo>
                    <a:pt x="52894" y="86266"/>
                    <a:pt x="56482" y="88311"/>
                    <a:pt x="60070" y="90105"/>
                  </a:cubicBezTo>
                  <a:cubicBezTo>
                    <a:pt x="63216" y="91678"/>
                    <a:pt x="66744" y="92330"/>
                    <a:pt x="70081" y="93442"/>
                  </a:cubicBezTo>
                  <a:cubicBezTo>
                    <a:pt x="72306" y="95667"/>
                    <a:pt x="76311" y="97001"/>
                    <a:pt x="76756" y="100116"/>
                  </a:cubicBezTo>
                  <a:cubicBezTo>
                    <a:pt x="76832" y="100648"/>
                    <a:pt x="72669" y="123579"/>
                    <a:pt x="70081" y="126814"/>
                  </a:cubicBezTo>
                  <a:cubicBezTo>
                    <a:pt x="63703" y="134786"/>
                    <a:pt x="58121" y="132795"/>
                    <a:pt x="50058" y="136826"/>
                  </a:cubicBezTo>
                  <a:cubicBezTo>
                    <a:pt x="46471" y="138620"/>
                    <a:pt x="43528" y="141510"/>
                    <a:pt x="40046" y="143500"/>
                  </a:cubicBezTo>
                  <a:cubicBezTo>
                    <a:pt x="28065" y="150347"/>
                    <a:pt x="26843" y="148724"/>
                    <a:pt x="16686" y="156849"/>
                  </a:cubicBezTo>
                  <a:cubicBezTo>
                    <a:pt x="9893" y="162283"/>
                    <a:pt x="8292" y="166102"/>
                    <a:pt x="3337" y="173535"/>
                  </a:cubicBezTo>
                  <a:cubicBezTo>
                    <a:pt x="2225" y="177985"/>
                    <a:pt x="0" y="182297"/>
                    <a:pt x="0" y="186884"/>
                  </a:cubicBezTo>
                  <a:cubicBezTo>
                    <a:pt x="0" y="194750"/>
                    <a:pt x="850" y="202783"/>
                    <a:pt x="3337" y="210245"/>
                  </a:cubicBezTo>
                  <a:cubicBezTo>
                    <a:pt x="8688" y="226298"/>
                    <a:pt x="18754" y="243885"/>
                    <a:pt x="33372" y="253629"/>
                  </a:cubicBezTo>
                  <a:cubicBezTo>
                    <a:pt x="36709" y="255854"/>
                    <a:pt x="40252" y="257797"/>
                    <a:pt x="43384" y="260303"/>
                  </a:cubicBezTo>
                  <a:cubicBezTo>
                    <a:pt x="60373" y="273895"/>
                    <a:pt x="36496" y="260197"/>
                    <a:pt x="63407" y="273652"/>
                  </a:cubicBezTo>
                  <a:cubicBezTo>
                    <a:pt x="65632" y="275877"/>
                    <a:pt x="67624" y="278361"/>
                    <a:pt x="70081" y="280327"/>
                  </a:cubicBezTo>
                  <a:cubicBezTo>
                    <a:pt x="91137" y="297172"/>
                    <a:pt x="70647" y="277555"/>
                    <a:pt x="86768" y="293676"/>
                  </a:cubicBezTo>
                  <a:cubicBezTo>
                    <a:pt x="91368" y="307475"/>
                    <a:pt x="95331" y="309416"/>
                    <a:pt x="73419" y="320373"/>
                  </a:cubicBezTo>
                  <a:cubicBezTo>
                    <a:pt x="33079" y="340545"/>
                    <a:pt x="83078" y="314854"/>
                    <a:pt x="50058" y="333722"/>
                  </a:cubicBezTo>
                  <a:cubicBezTo>
                    <a:pt x="45739" y="336190"/>
                    <a:pt x="40975" y="337837"/>
                    <a:pt x="36709" y="340397"/>
                  </a:cubicBezTo>
                  <a:cubicBezTo>
                    <a:pt x="16752" y="352372"/>
                    <a:pt x="20009" y="350423"/>
                    <a:pt x="6674" y="363757"/>
                  </a:cubicBezTo>
                  <a:cubicBezTo>
                    <a:pt x="5100" y="368478"/>
                    <a:pt x="0" y="382928"/>
                    <a:pt x="0" y="387118"/>
                  </a:cubicBezTo>
                  <a:cubicBezTo>
                    <a:pt x="0" y="398297"/>
                    <a:pt x="995" y="409559"/>
                    <a:pt x="3337" y="420490"/>
                  </a:cubicBezTo>
                  <a:cubicBezTo>
                    <a:pt x="4379" y="425354"/>
                    <a:pt x="7595" y="429490"/>
                    <a:pt x="10011" y="433839"/>
                  </a:cubicBezTo>
                  <a:cubicBezTo>
                    <a:pt x="16421" y="445377"/>
                    <a:pt x="21674" y="453840"/>
                    <a:pt x="30035" y="463874"/>
                  </a:cubicBezTo>
                  <a:cubicBezTo>
                    <a:pt x="45887" y="482897"/>
                    <a:pt x="26879" y="455806"/>
                    <a:pt x="43384" y="480560"/>
                  </a:cubicBezTo>
                  <a:cubicBezTo>
                    <a:pt x="44496" y="483897"/>
                    <a:pt x="45148" y="487426"/>
                    <a:pt x="46721" y="490572"/>
                  </a:cubicBezTo>
                  <a:cubicBezTo>
                    <a:pt x="59664" y="516460"/>
                    <a:pt x="48340" y="485422"/>
                    <a:pt x="56733" y="510595"/>
                  </a:cubicBezTo>
                  <a:cubicBezTo>
                    <a:pt x="54508" y="512820"/>
                    <a:pt x="51677" y="514572"/>
                    <a:pt x="50058" y="517270"/>
                  </a:cubicBezTo>
                  <a:cubicBezTo>
                    <a:pt x="48248" y="520286"/>
                    <a:pt x="46721" y="523763"/>
                    <a:pt x="46721" y="527281"/>
                  </a:cubicBezTo>
                  <a:cubicBezTo>
                    <a:pt x="46721" y="548882"/>
                    <a:pt x="45975" y="553880"/>
                    <a:pt x="56733" y="567328"/>
                  </a:cubicBezTo>
                  <a:cubicBezTo>
                    <a:pt x="64998" y="577660"/>
                    <a:pt x="62375" y="571211"/>
                    <a:pt x="73419" y="580677"/>
                  </a:cubicBezTo>
                  <a:cubicBezTo>
                    <a:pt x="90832" y="595602"/>
                    <a:pt x="79917" y="592545"/>
                    <a:pt x="96779" y="597363"/>
                  </a:cubicBezTo>
                  <a:cubicBezTo>
                    <a:pt x="101189" y="598623"/>
                    <a:pt x="105595" y="600003"/>
                    <a:pt x="110128" y="600700"/>
                  </a:cubicBezTo>
                  <a:cubicBezTo>
                    <a:pt x="178837" y="611272"/>
                    <a:pt x="111683" y="598342"/>
                    <a:pt x="156849" y="607375"/>
                  </a:cubicBezTo>
                  <a:cubicBezTo>
                    <a:pt x="161299" y="609600"/>
                    <a:pt x="166271" y="610995"/>
                    <a:pt x="170198" y="614049"/>
                  </a:cubicBezTo>
                  <a:cubicBezTo>
                    <a:pt x="183712" y="624560"/>
                    <a:pt x="185584" y="628785"/>
                    <a:pt x="193559" y="640747"/>
                  </a:cubicBezTo>
                  <a:cubicBezTo>
                    <a:pt x="201042" y="670683"/>
                    <a:pt x="200233" y="658272"/>
                    <a:pt x="200233" y="677457"/>
                  </a:cubicBezTo>
                </a:path>
              </a:pathLst>
            </a:custGeom>
            <a:ln w="190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T"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7">
              <a:extLst>
                <a:ext uri="{FF2B5EF4-FFF2-40B4-BE49-F238E27FC236}">
                  <a16:creationId xmlns:a16="http://schemas.microsoft.com/office/drawing/2014/main" id="{A155941F-7837-8EB5-2776-355A2EB4BF92}"/>
                </a:ext>
              </a:extLst>
            </p:cNvPr>
            <p:cNvSpPr/>
            <p:nvPr/>
          </p:nvSpPr>
          <p:spPr>
            <a:xfrm>
              <a:off x="1060379" y="5558751"/>
              <a:ext cx="34102" cy="89971"/>
            </a:xfrm>
            <a:custGeom>
              <a:avLst/>
              <a:gdLst>
                <a:gd name="connsiteX0" fmla="*/ 130152 w 166861"/>
                <a:gd name="connsiteY0" fmla="*/ 0 h 257240"/>
                <a:gd name="connsiteX1" fmla="*/ 156850 w 166861"/>
                <a:gd name="connsiteY1" fmla="*/ 40047 h 257240"/>
                <a:gd name="connsiteX2" fmla="*/ 160187 w 166861"/>
                <a:gd name="connsiteY2" fmla="*/ 50058 h 257240"/>
                <a:gd name="connsiteX3" fmla="*/ 166861 w 166861"/>
                <a:gd name="connsiteY3" fmla="*/ 66744 h 257240"/>
                <a:gd name="connsiteX4" fmla="*/ 153513 w 166861"/>
                <a:gd name="connsiteY4" fmla="*/ 110128 h 257240"/>
                <a:gd name="connsiteX5" fmla="*/ 143501 w 166861"/>
                <a:gd name="connsiteY5" fmla="*/ 116803 h 257240"/>
                <a:gd name="connsiteX6" fmla="*/ 130152 w 166861"/>
                <a:gd name="connsiteY6" fmla="*/ 120140 h 257240"/>
                <a:gd name="connsiteX7" fmla="*/ 110129 w 166861"/>
                <a:gd name="connsiteY7" fmla="*/ 126814 h 257240"/>
                <a:gd name="connsiteX8" fmla="*/ 100117 w 166861"/>
                <a:gd name="connsiteY8" fmla="*/ 130152 h 257240"/>
                <a:gd name="connsiteX9" fmla="*/ 96780 w 166861"/>
                <a:gd name="connsiteY9" fmla="*/ 140163 h 257240"/>
                <a:gd name="connsiteX10" fmla="*/ 93443 w 166861"/>
                <a:gd name="connsiteY10" fmla="*/ 173536 h 257240"/>
                <a:gd name="connsiteX11" fmla="*/ 83431 w 166861"/>
                <a:gd name="connsiteY11" fmla="*/ 186884 h 257240"/>
                <a:gd name="connsiteX12" fmla="*/ 73419 w 166861"/>
                <a:gd name="connsiteY12" fmla="*/ 193559 h 257240"/>
                <a:gd name="connsiteX13" fmla="*/ 40047 w 166861"/>
                <a:gd name="connsiteY13" fmla="*/ 203571 h 257240"/>
                <a:gd name="connsiteX14" fmla="*/ 33372 w 166861"/>
                <a:gd name="connsiteY14" fmla="*/ 226931 h 257240"/>
                <a:gd name="connsiteX15" fmla="*/ 16686 w 166861"/>
                <a:gd name="connsiteY15" fmla="*/ 240280 h 257240"/>
                <a:gd name="connsiteX16" fmla="*/ 3337 w 166861"/>
                <a:gd name="connsiteY16" fmla="*/ 256966 h 257240"/>
                <a:gd name="connsiteX17" fmla="*/ 0 w 166861"/>
                <a:gd name="connsiteY17" fmla="*/ 256966 h 25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6861" h="257240">
                  <a:moveTo>
                    <a:pt x="130152" y="0"/>
                  </a:moveTo>
                  <a:cubicBezTo>
                    <a:pt x="138370" y="11505"/>
                    <a:pt x="150211" y="26769"/>
                    <a:pt x="156850" y="40047"/>
                  </a:cubicBezTo>
                  <a:cubicBezTo>
                    <a:pt x="158423" y="43193"/>
                    <a:pt x="158952" y="46764"/>
                    <a:pt x="160187" y="50058"/>
                  </a:cubicBezTo>
                  <a:cubicBezTo>
                    <a:pt x="162290" y="55667"/>
                    <a:pt x="164636" y="61182"/>
                    <a:pt x="166861" y="66744"/>
                  </a:cubicBezTo>
                  <a:cubicBezTo>
                    <a:pt x="163826" y="97096"/>
                    <a:pt x="171104" y="95469"/>
                    <a:pt x="153513" y="110128"/>
                  </a:cubicBezTo>
                  <a:cubicBezTo>
                    <a:pt x="150432" y="112696"/>
                    <a:pt x="147188" y="115223"/>
                    <a:pt x="143501" y="116803"/>
                  </a:cubicBezTo>
                  <a:cubicBezTo>
                    <a:pt x="139285" y="118610"/>
                    <a:pt x="134545" y="118822"/>
                    <a:pt x="130152" y="120140"/>
                  </a:cubicBezTo>
                  <a:cubicBezTo>
                    <a:pt x="123413" y="122161"/>
                    <a:pt x="116803" y="124589"/>
                    <a:pt x="110129" y="126814"/>
                  </a:cubicBezTo>
                  <a:lnTo>
                    <a:pt x="100117" y="130152"/>
                  </a:lnTo>
                  <a:cubicBezTo>
                    <a:pt x="99005" y="133489"/>
                    <a:pt x="97315" y="136686"/>
                    <a:pt x="96780" y="140163"/>
                  </a:cubicBezTo>
                  <a:cubicBezTo>
                    <a:pt x="95080" y="151213"/>
                    <a:pt x="96514" y="162786"/>
                    <a:pt x="93443" y="173536"/>
                  </a:cubicBezTo>
                  <a:cubicBezTo>
                    <a:pt x="91915" y="178884"/>
                    <a:pt x="87364" y="182951"/>
                    <a:pt x="83431" y="186884"/>
                  </a:cubicBezTo>
                  <a:cubicBezTo>
                    <a:pt x="80595" y="189720"/>
                    <a:pt x="77084" y="191930"/>
                    <a:pt x="73419" y="193559"/>
                  </a:cubicBezTo>
                  <a:cubicBezTo>
                    <a:pt x="62979" y="198199"/>
                    <a:pt x="51137" y="200798"/>
                    <a:pt x="40047" y="203571"/>
                  </a:cubicBezTo>
                  <a:cubicBezTo>
                    <a:pt x="39422" y="206070"/>
                    <a:pt x="35426" y="223507"/>
                    <a:pt x="33372" y="226931"/>
                  </a:cubicBezTo>
                  <a:cubicBezTo>
                    <a:pt x="30200" y="232217"/>
                    <a:pt x="21237" y="237246"/>
                    <a:pt x="16686" y="240280"/>
                  </a:cubicBezTo>
                  <a:cubicBezTo>
                    <a:pt x="13114" y="245638"/>
                    <a:pt x="9046" y="253161"/>
                    <a:pt x="3337" y="256966"/>
                  </a:cubicBezTo>
                  <a:cubicBezTo>
                    <a:pt x="2411" y="257583"/>
                    <a:pt x="1112" y="256966"/>
                    <a:pt x="0" y="256966"/>
                  </a:cubicBezTo>
                </a:path>
              </a:pathLst>
            </a:custGeom>
            <a:ln w="190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T"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rapezium 8">
              <a:extLst>
                <a:ext uri="{FF2B5EF4-FFF2-40B4-BE49-F238E27FC236}">
                  <a16:creationId xmlns:a16="http://schemas.microsoft.com/office/drawing/2014/main" id="{59A1B5A9-E050-0A96-3415-FAD6931F8CB5}"/>
                </a:ext>
              </a:extLst>
            </p:cNvPr>
            <p:cNvSpPr/>
            <p:nvPr/>
          </p:nvSpPr>
          <p:spPr>
            <a:xfrm>
              <a:off x="1080301" y="5691562"/>
              <a:ext cx="295757" cy="325641"/>
            </a:xfrm>
            <a:custGeom>
              <a:avLst/>
              <a:gdLst>
                <a:gd name="connsiteX0" fmla="*/ 0 w 924412"/>
                <a:gd name="connsiteY0" fmla="*/ 1274821 h 1274821"/>
                <a:gd name="connsiteX1" fmla="*/ 231103 w 924412"/>
                <a:gd name="connsiteY1" fmla="*/ 0 h 1274821"/>
                <a:gd name="connsiteX2" fmla="*/ 693309 w 924412"/>
                <a:gd name="connsiteY2" fmla="*/ 0 h 1274821"/>
                <a:gd name="connsiteX3" fmla="*/ 924412 w 924412"/>
                <a:gd name="connsiteY3" fmla="*/ 1274821 h 1274821"/>
                <a:gd name="connsiteX4" fmla="*/ 0 w 924412"/>
                <a:gd name="connsiteY4" fmla="*/ 1274821 h 1274821"/>
                <a:gd name="connsiteX0" fmla="*/ 0 w 924412"/>
                <a:gd name="connsiteY0" fmla="*/ 1274821 h 1274821"/>
                <a:gd name="connsiteX1" fmla="*/ 240280 w 924412"/>
                <a:gd name="connsiteY1" fmla="*/ 377107 h 1274821"/>
                <a:gd name="connsiteX2" fmla="*/ 231103 w 924412"/>
                <a:gd name="connsiteY2" fmla="*/ 0 h 1274821"/>
                <a:gd name="connsiteX3" fmla="*/ 693309 w 924412"/>
                <a:gd name="connsiteY3" fmla="*/ 0 h 1274821"/>
                <a:gd name="connsiteX4" fmla="*/ 924412 w 924412"/>
                <a:gd name="connsiteY4" fmla="*/ 1274821 h 1274821"/>
                <a:gd name="connsiteX5" fmla="*/ 0 w 924412"/>
                <a:gd name="connsiteY5" fmla="*/ 1274821 h 1274821"/>
                <a:gd name="connsiteX0" fmla="*/ 0 w 924412"/>
                <a:gd name="connsiteY0" fmla="*/ 1274821 h 1274821"/>
                <a:gd name="connsiteX1" fmla="*/ 240280 w 924412"/>
                <a:gd name="connsiteY1" fmla="*/ 377107 h 1274821"/>
                <a:gd name="connsiteX2" fmla="*/ 231103 w 924412"/>
                <a:gd name="connsiteY2" fmla="*/ 0 h 1274821"/>
                <a:gd name="connsiteX3" fmla="*/ 693309 w 924412"/>
                <a:gd name="connsiteY3" fmla="*/ 0 h 1274821"/>
                <a:gd name="connsiteX4" fmla="*/ 697480 w 924412"/>
                <a:gd name="connsiteY4" fmla="*/ 373770 h 1274821"/>
                <a:gd name="connsiteX5" fmla="*/ 924412 w 924412"/>
                <a:gd name="connsiteY5" fmla="*/ 1274821 h 1274821"/>
                <a:gd name="connsiteX6" fmla="*/ 0 w 924412"/>
                <a:gd name="connsiteY6" fmla="*/ 1274821 h 127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412" h="1274821">
                  <a:moveTo>
                    <a:pt x="0" y="1274821"/>
                  </a:moveTo>
                  <a:cubicBezTo>
                    <a:pt x="53396" y="973358"/>
                    <a:pt x="186884" y="678570"/>
                    <a:pt x="240280" y="377107"/>
                  </a:cubicBezTo>
                  <a:lnTo>
                    <a:pt x="231103" y="0"/>
                  </a:lnTo>
                  <a:lnTo>
                    <a:pt x="693309" y="0"/>
                  </a:lnTo>
                  <a:cubicBezTo>
                    <a:pt x="714723" y="124590"/>
                    <a:pt x="676066" y="249180"/>
                    <a:pt x="697480" y="373770"/>
                  </a:cubicBezTo>
                  <a:lnTo>
                    <a:pt x="924412" y="1274821"/>
                  </a:lnTo>
                  <a:lnTo>
                    <a:pt x="0" y="1274821"/>
                  </a:lnTo>
                  <a:close/>
                </a:path>
              </a:pathLst>
            </a:custGeom>
            <a:ln w="190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T"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Freeform 24">
              <a:extLst>
                <a:ext uri="{FF2B5EF4-FFF2-40B4-BE49-F238E27FC236}">
                  <a16:creationId xmlns:a16="http://schemas.microsoft.com/office/drawing/2014/main" id="{072C36EE-ABE2-8B2D-0070-2767B6D6C509}"/>
                </a:ext>
              </a:extLst>
            </p:cNvPr>
            <p:cNvSpPr/>
            <p:nvPr/>
          </p:nvSpPr>
          <p:spPr>
            <a:xfrm>
              <a:off x="1140721" y="5506568"/>
              <a:ext cx="76735" cy="184994"/>
            </a:xfrm>
            <a:custGeom>
              <a:avLst/>
              <a:gdLst>
                <a:gd name="connsiteX0" fmla="*/ 70081 w 200258"/>
                <a:gd name="connsiteY0" fmla="*/ 0 h 677457"/>
                <a:gd name="connsiteX1" fmla="*/ 46721 w 200258"/>
                <a:gd name="connsiteY1" fmla="*/ 10011 h 677457"/>
                <a:gd name="connsiteX2" fmla="*/ 43384 w 200258"/>
                <a:gd name="connsiteY2" fmla="*/ 20023 h 677457"/>
                <a:gd name="connsiteX3" fmla="*/ 36709 w 200258"/>
                <a:gd name="connsiteY3" fmla="*/ 30035 h 677457"/>
                <a:gd name="connsiteX4" fmla="*/ 50058 w 200258"/>
                <a:gd name="connsiteY4" fmla="*/ 83430 h 677457"/>
                <a:gd name="connsiteX5" fmla="*/ 60070 w 200258"/>
                <a:gd name="connsiteY5" fmla="*/ 90105 h 677457"/>
                <a:gd name="connsiteX6" fmla="*/ 70081 w 200258"/>
                <a:gd name="connsiteY6" fmla="*/ 93442 h 677457"/>
                <a:gd name="connsiteX7" fmla="*/ 76756 w 200258"/>
                <a:gd name="connsiteY7" fmla="*/ 100116 h 677457"/>
                <a:gd name="connsiteX8" fmla="*/ 70081 w 200258"/>
                <a:gd name="connsiteY8" fmla="*/ 126814 h 677457"/>
                <a:gd name="connsiteX9" fmla="*/ 50058 w 200258"/>
                <a:gd name="connsiteY9" fmla="*/ 136826 h 677457"/>
                <a:gd name="connsiteX10" fmla="*/ 40046 w 200258"/>
                <a:gd name="connsiteY10" fmla="*/ 143500 h 677457"/>
                <a:gd name="connsiteX11" fmla="*/ 16686 w 200258"/>
                <a:gd name="connsiteY11" fmla="*/ 156849 h 677457"/>
                <a:gd name="connsiteX12" fmla="*/ 3337 w 200258"/>
                <a:gd name="connsiteY12" fmla="*/ 173535 h 677457"/>
                <a:gd name="connsiteX13" fmla="*/ 0 w 200258"/>
                <a:gd name="connsiteY13" fmla="*/ 186884 h 677457"/>
                <a:gd name="connsiteX14" fmla="*/ 3337 w 200258"/>
                <a:gd name="connsiteY14" fmla="*/ 210245 h 677457"/>
                <a:gd name="connsiteX15" fmla="*/ 33372 w 200258"/>
                <a:gd name="connsiteY15" fmla="*/ 253629 h 677457"/>
                <a:gd name="connsiteX16" fmla="*/ 43384 w 200258"/>
                <a:gd name="connsiteY16" fmla="*/ 260303 h 677457"/>
                <a:gd name="connsiteX17" fmla="*/ 63407 w 200258"/>
                <a:gd name="connsiteY17" fmla="*/ 273652 h 677457"/>
                <a:gd name="connsiteX18" fmla="*/ 70081 w 200258"/>
                <a:gd name="connsiteY18" fmla="*/ 280327 h 677457"/>
                <a:gd name="connsiteX19" fmla="*/ 86768 w 200258"/>
                <a:gd name="connsiteY19" fmla="*/ 293676 h 677457"/>
                <a:gd name="connsiteX20" fmla="*/ 73419 w 200258"/>
                <a:gd name="connsiteY20" fmla="*/ 320373 h 677457"/>
                <a:gd name="connsiteX21" fmla="*/ 50058 w 200258"/>
                <a:gd name="connsiteY21" fmla="*/ 333722 h 677457"/>
                <a:gd name="connsiteX22" fmla="*/ 36709 w 200258"/>
                <a:gd name="connsiteY22" fmla="*/ 340397 h 677457"/>
                <a:gd name="connsiteX23" fmla="*/ 6674 w 200258"/>
                <a:gd name="connsiteY23" fmla="*/ 363757 h 677457"/>
                <a:gd name="connsiteX24" fmla="*/ 0 w 200258"/>
                <a:gd name="connsiteY24" fmla="*/ 387118 h 677457"/>
                <a:gd name="connsiteX25" fmla="*/ 3337 w 200258"/>
                <a:gd name="connsiteY25" fmla="*/ 420490 h 677457"/>
                <a:gd name="connsiteX26" fmla="*/ 10011 w 200258"/>
                <a:gd name="connsiteY26" fmla="*/ 433839 h 677457"/>
                <a:gd name="connsiteX27" fmla="*/ 30035 w 200258"/>
                <a:gd name="connsiteY27" fmla="*/ 463874 h 677457"/>
                <a:gd name="connsiteX28" fmla="*/ 43384 w 200258"/>
                <a:gd name="connsiteY28" fmla="*/ 480560 h 677457"/>
                <a:gd name="connsiteX29" fmla="*/ 46721 w 200258"/>
                <a:gd name="connsiteY29" fmla="*/ 490572 h 677457"/>
                <a:gd name="connsiteX30" fmla="*/ 56733 w 200258"/>
                <a:gd name="connsiteY30" fmla="*/ 510595 h 677457"/>
                <a:gd name="connsiteX31" fmla="*/ 50058 w 200258"/>
                <a:gd name="connsiteY31" fmla="*/ 517270 h 677457"/>
                <a:gd name="connsiteX32" fmla="*/ 46721 w 200258"/>
                <a:gd name="connsiteY32" fmla="*/ 527281 h 677457"/>
                <a:gd name="connsiteX33" fmla="*/ 56733 w 200258"/>
                <a:gd name="connsiteY33" fmla="*/ 567328 h 677457"/>
                <a:gd name="connsiteX34" fmla="*/ 73419 w 200258"/>
                <a:gd name="connsiteY34" fmla="*/ 580677 h 677457"/>
                <a:gd name="connsiteX35" fmla="*/ 96779 w 200258"/>
                <a:gd name="connsiteY35" fmla="*/ 597363 h 677457"/>
                <a:gd name="connsiteX36" fmla="*/ 110128 w 200258"/>
                <a:gd name="connsiteY36" fmla="*/ 600700 h 677457"/>
                <a:gd name="connsiteX37" fmla="*/ 156849 w 200258"/>
                <a:gd name="connsiteY37" fmla="*/ 607375 h 677457"/>
                <a:gd name="connsiteX38" fmla="*/ 170198 w 200258"/>
                <a:gd name="connsiteY38" fmla="*/ 614049 h 677457"/>
                <a:gd name="connsiteX39" fmla="*/ 193559 w 200258"/>
                <a:gd name="connsiteY39" fmla="*/ 640747 h 677457"/>
                <a:gd name="connsiteX40" fmla="*/ 200233 w 200258"/>
                <a:gd name="connsiteY40" fmla="*/ 677457 h 67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0258" h="677457">
                  <a:moveTo>
                    <a:pt x="70081" y="0"/>
                  </a:moveTo>
                  <a:cubicBezTo>
                    <a:pt x="62294" y="3337"/>
                    <a:pt x="53498" y="4928"/>
                    <a:pt x="46721" y="10011"/>
                  </a:cubicBezTo>
                  <a:cubicBezTo>
                    <a:pt x="43907" y="12122"/>
                    <a:pt x="44957" y="16877"/>
                    <a:pt x="43384" y="20023"/>
                  </a:cubicBezTo>
                  <a:cubicBezTo>
                    <a:pt x="41590" y="23611"/>
                    <a:pt x="38934" y="26698"/>
                    <a:pt x="36709" y="30035"/>
                  </a:cubicBezTo>
                  <a:cubicBezTo>
                    <a:pt x="38298" y="45926"/>
                    <a:pt x="36775" y="70147"/>
                    <a:pt x="50058" y="83430"/>
                  </a:cubicBezTo>
                  <a:cubicBezTo>
                    <a:pt x="52894" y="86266"/>
                    <a:pt x="56482" y="88311"/>
                    <a:pt x="60070" y="90105"/>
                  </a:cubicBezTo>
                  <a:cubicBezTo>
                    <a:pt x="63216" y="91678"/>
                    <a:pt x="66744" y="92330"/>
                    <a:pt x="70081" y="93442"/>
                  </a:cubicBezTo>
                  <a:cubicBezTo>
                    <a:pt x="72306" y="95667"/>
                    <a:pt x="76311" y="97001"/>
                    <a:pt x="76756" y="100116"/>
                  </a:cubicBezTo>
                  <a:cubicBezTo>
                    <a:pt x="76832" y="100648"/>
                    <a:pt x="72669" y="123579"/>
                    <a:pt x="70081" y="126814"/>
                  </a:cubicBezTo>
                  <a:cubicBezTo>
                    <a:pt x="63703" y="134786"/>
                    <a:pt x="58121" y="132795"/>
                    <a:pt x="50058" y="136826"/>
                  </a:cubicBezTo>
                  <a:cubicBezTo>
                    <a:pt x="46471" y="138620"/>
                    <a:pt x="43528" y="141510"/>
                    <a:pt x="40046" y="143500"/>
                  </a:cubicBezTo>
                  <a:cubicBezTo>
                    <a:pt x="28065" y="150347"/>
                    <a:pt x="26843" y="148724"/>
                    <a:pt x="16686" y="156849"/>
                  </a:cubicBezTo>
                  <a:cubicBezTo>
                    <a:pt x="9893" y="162283"/>
                    <a:pt x="8292" y="166102"/>
                    <a:pt x="3337" y="173535"/>
                  </a:cubicBezTo>
                  <a:cubicBezTo>
                    <a:pt x="2225" y="177985"/>
                    <a:pt x="0" y="182297"/>
                    <a:pt x="0" y="186884"/>
                  </a:cubicBezTo>
                  <a:cubicBezTo>
                    <a:pt x="0" y="194750"/>
                    <a:pt x="850" y="202783"/>
                    <a:pt x="3337" y="210245"/>
                  </a:cubicBezTo>
                  <a:cubicBezTo>
                    <a:pt x="8688" y="226298"/>
                    <a:pt x="18754" y="243885"/>
                    <a:pt x="33372" y="253629"/>
                  </a:cubicBezTo>
                  <a:cubicBezTo>
                    <a:pt x="36709" y="255854"/>
                    <a:pt x="40252" y="257797"/>
                    <a:pt x="43384" y="260303"/>
                  </a:cubicBezTo>
                  <a:cubicBezTo>
                    <a:pt x="60373" y="273895"/>
                    <a:pt x="36496" y="260197"/>
                    <a:pt x="63407" y="273652"/>
                  </a:cubicBezTo>
                  <a:cubicBezTo>
                    <a:pt x="65632" y="275877"/>
                    <a:pt x="67624" y="278361"/>
                    <a:pt x="70081" y="280327"/>
                  </a:cubicBezTo>
                  <a:cubicBezTo>
                    <a:pt x="91137" y="297172"/>
                    <a:pt x="70647" y="277555"/>
                    <a:pt x="86768" y="293676"/>
                  </a:cubicBezTo>
                  <a:cubicBezTo>
                    <a:pt x="91368" y="307475"/>
                    <a:pt x="95331" y="309416"/>
                    <a:pt x="73419" y="320373"/>
                  </a:cubicBezTo>
                  <a:cubicBezTo>
                    <a:pt x="33079" y="340545"/>
                    <a:pt x="83078" y="314854"/>
                    <a:pt x="50058" y="333722"/>
                  </a:cubicBezTo>
                  <a:cubicBezTo>
                    <a:pt x="45739" y="336190"/>
                    <a:pt x="40975" y="337837"/>
                    <a:pt x="36709" y="340397"/>
                  </a:cubicBezTo>
                  <a:cubicBezTo>
                    <a:pt x="16752" y="352372"/>
                    <a:pt x="20009" y="350423"/>
                    <a:pt x="6674" y="363757"/>
                  </a:cubicBezTo>
                  <a:cubicBezTo>
                    <a:pt x="5100" y="368478"/>
                    <a:pt x="0" y="382928"/>
                    <a:pt x="0" y="387118"/>
                  </a:cubicBezTo>
                  <a:cubicBezTo>
                    <a:pt x="0" y="398297"/>
                    <a:pt x="995" y="409559"/>
                    <a:pt x="3337" y="420490"/>
                  </a:cubicBezTo>
                  <a:cubicBezTo>
                    <a:pt x="4379" y="425354"/>
                    <a:pt x="7595" y="429490"/>
                    <a:pt x="10011" y="433839"/>
                  </a:cubicBezTo>
                  <a:cubicBezTo>
                    <a:pt x="16421" y="445377"/>
                    <a:pt x="21674" y="453840"/>
                    <a:pt x="30035" y="463874"/>
                  </a:cubicBezTo>
                  <a:cubicBezTo>
                    <a:pt x="45887" y="482897"/>
                    <a:pt x="26879" y="455806"/>
                    <a:pt x="43384" y="480560"/>
                  </a:cubicBezTo>
                  <a:cubicBezTo>
                    <a:pt x="44496" y="483897"/>
                    <a:pt x="45148" y="487426"/>
                    <a:pt x="46721" y="490572"/>
                  </a:cubicBezTo>
                  <a:cubicBezTo>
                    <a:pt x="59664" y="516460"/>
                    <a:pt x="48340" y="485422"/>
                    <a:pt x="56733" y="510595"/>
                  </a:cubicBezTo>
                  <a:cubicBezTo>
                    <a:pt x="54508" y="512820"/>
                    <a:pt x="51677" y="514572"/>
                    <a:pt x="50058" y="517270"/>
                  </a:cubicBezTo>
                  <a:cubicBezTo>
                    <a:pt x="48248" y="520286"/>
                    <a:pt x="46721" y="523763"/>
                    <a:pt x="46721" y="527281"/>
                  </a:cubicBezTo>
                  <a:cubicBezTo>
                    <a:pt x="46721" y="548882"/>
                    <a:pt x="45975" y="553880"/>
                    <a:pt x="56733" y="567328"/>
                  </a:cubicBezTo>
                  <a:cubicBezTo>
                    <a:pt x="64998" y="577660"/>
                    <a:pt x="62375" y="571211"/>
                    <a:pt x="73419" y="580677"/>
                  </a:cubicBezTo>
                  <a:cubicBezTo>
                    <a:pt x="90832" y="595602"/>
                    <a:pt x="79917" y="592545"/>
                    <a:pt x="96779" y="597363"/>
                  </a:cubicBezTo>
                  <a:cubicBezTo>
                    <a:pt x="101189" y="598623"/>
                    <a:pt x="105595" y="600003"/>
                    <a:pt x="110128" y="600700"/>
                  </a:cubicBezTo>
                  <a:cubicBezTo>
                    <a:pt x="178837" y="611272"/>
                    <a:pt x="111683" y="598342"/>
                    <a:pt x="156849" y="607375"/>
                  </a:cubicBezTo>
                  <a:cubicBezTo>
                    <a:pt x="161299" y="609600"/>
                    <a:pt x="166271" y="610995"/>
                    <a:pt x="170198" y="614049"/>
                  </a:cubicBezTo>
                  <a:cubicBezTo>
                    <a:pt x="183712" y="624560"/>
                    <a:pt x="185584" y="628785"/>
                    <a:pt x="193559" y="640747"/>
                  </a:cubicBezTo>
                  <a:cubicBezTo>
                    <a:pt x="201042" y="670683"/>
                    <a:pt x="200233" y="658272"/>
                    <a:pt x="200233" y="677457"/>
                  </a:cubicBezTo>
                </a:path>
              </a:pathLst>
            </a:custGeom>
            <a:ln w="190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T"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25">
              <a:extLst>
                <a:ext uri="{FF2B5EF4-FFF2-40B4-BE49-F238E27FC236}">
                  <a16:creationId xmlns:a16="http://schemas.microsoft.com/office/drawing/2014/main" id="{68EB076A-F6FB-D802-3161-FF1663D3E617}"/>
                </a:ext>
              </a:extLst>
            </p:cNvPr>
            <p:cNvSpPr/>
            <p:nvPr/>
          </p:nvSpPr>
          <p:spPr>
            <a:xfrm>
              <a:off x="1238225" y="5574477"/>
              <a:ext cx="51212" cy="117085"/>
            </a:xfrm>
            <a:custGeom>
              <a:avLst/>
              <a:gdLst>
                <a:gd name="connsiteX0" fmla="*/ 130152 w 166861"/>
                <a:gd name="connsiteY0" fmla="*/ 0 h 257240"/>
                <a:gd name="connsiteX1" fmla="*/ 156850 w 166861"/>
                <a:gd name="connsiteY1" fmla="*/ 40047 h 257240"/>
                <a:gd name="connsiteX2" fmla="*/ 160187 w 166861"/>
                <a:gd name="connsiteY2" fmla="*/ 50058 h 257240"/>
                <a:gd name="connsiteX3" fmla="*/ 166861 w 166861"/>
                <a:gd name="connsiteY3" fmla="*/ 66744 h 257240"/>
                <a:gd name="connsiteX4" fmla="*/ 153513 w 166861"/>
                <a:gd name="connsiteY4" fmla="*/ 110128 h 257240"/>
                <a:gd name="connsiteX5" fmla="*/ 143501 w 166861"/>
                <a:gd name="connsiteY5" fmla="*/ 116803 h 257240"/>
                <a:gd name="connsiteX6" fmla="*/ 130152 w 166861"/>
                <a:gd name="connsiteY6" fmla="*/ 120140 h 257240"/>
                <a:gd name="connsiteX7" fmla="*/ 110129 w 166861"/>
                <a:gd name="connsiteY7" fmla="*/ 126814 h 257240"/>
                <a:gd name="connsiteX8" fmla="*/ 100117 w 166861"/>
                <a:gd name="connsiteY8" fmla="*/ 130152 h 257240"/>
                <a:gd name="connsiteX9" fmla="*/ 96780 w 166861"/>
                <a:gd name="connsiteY9" fmla="*/ 140163 h 257240"/>
                <a:gd name="connsiteX10" fmla="*/ 93443 w 166861"/>
                <a:gd name="connsiteY10" fmla="*/ 173536 h 257240"/>
                <a:gd name="connsiteX11" fmla="*/ 83431 w 166861"/>
                <a:gd name="connsiteY11" fmla="*/ 186884 h 257240"/>
                <a:gd name="connsiteX12" fmla="*/ 73419 w 166861"/>
                <a:gd name="connsiteY12" fmla="*/ 193559 h 257240"/>
                <a:gd name="connsiteX13" fmla="*/ 40047 w 166861"/>
                <a:gd name="connsiteY13" fmla="*/ 203571 h 257240"/>
                <a:gd name="connsiteX14" fmla="*/ 33372 w 166861"/>
                <a:gd name="connsiteY14" fmla="*/ 226931 h 257240"/>
                <a:gd name="connsiteX15" fmla="*/ 16686 w 166861"/>
                <a:gd name="connsiteY15" fmla="*/ 240280 h 257240"/>
                <a:gd name="connsiteX16" fmla="*/ 3337 w 166861"/>
                <a:gd name="connsiteY16" fmla="*/ 256966 h 257240"/>
                <a:gd name="connsiteX17" fmla="*/ 0 w 166861"/>
                <a:gd name="connsiteY17" fmla="*/ 256966 h 25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6861" h="257240">
                  <a:moveTo>
                    <a:pt x="130152" y="0"/>
                  </a:moveTo>
                  <a:cubicBezTo>
                    <a:pt x="138370" y="11505"/>
                    <a:pt x="150211" y="26769"/>
                    <a:pt x="156850" y="40047"/>
                  </a:cubicBezTo>
                  <a:cubicBezTo>
                    <a:pt x="158423" y="43193"/>
                    <a:pt x="158952" y="46764"/>
                    <a:pt x="160187" y="50058"/>
                  </a:cubicBezTo>
                  <a:cubicBezTo>
                    <a:pt x="162290" y="55667"/>
                    <a:pt x="164636" y="61182"/>
                    <a:pt x="166861" y="66744"/>
                  </a:cubicBezTo>
                  <a:cubicBezTo>
                    <a:pt x="163826" y="97096"/>
                    <a:pt x="171104" y="95469"/>
                    <a:pt x="153513" y="110128"/>
                  </a:cubicBezTo>
                  <a:cubicBezTo>
                    <a:pt x="150432" y="112696"/>
                    <a:pt x="147188" y="115223"/>
                    <a:pt x="143501" y="116803"/>
                  </a:cubicBezTo>
                  <a:cubicBezTo>
                    <a:pt x="139285" y="118610"/>
                    <a:pt x="134545" y="118822"/>
                    <a:pt x="130152" y="120140"/>
                  </a:cubicBezTo>
                  <a:cubicBezTo>
                    <a:pt x="123413" y="122161"/>
                    <a:pt x="116803" y="124589"/>
                    <a:pt x="110129" y="126814"/>
                  </a:cubicBezTo>
                  <a:lnTo>
                    <a:pt x="100117" y="130152"/>
                  </a:lnTo>
                  <a:cubicBezTo>
                    <a:pt x="99005" y="133489"/>
                    <a:pt x="97315" y="136686"/>
                    <a:pt x="96780" y="140163"/>
                  </a:cubicBezTo>
                  <a:cubicBezTo>
                    <a:pt x="95080" y="151213"/>
                    <a:pt x="96514" y="162786"/>
                    <a:pt x="93443" y="173536"/>
                  </a:cubicBezTo>
                  <a:cubicBezTo>
                    <a:pt x="91915" y="178884"/>
                    <a:pt x="87364" y="182951"/>
                    <a:pt x="83431" y="186884"/>
                  </a:cubicBezTo>
                  <a:cubicBezTo>
                    <a:pt x="80595" y="189720"/>
                    <a:pt x="77084" y="191930"/>
                    <a:pt x="73419" y="193559"/>
                  </a:cubicBezTo>
                  <a:cubicBezTo>
                    <a:pt x="62979" y="198199"/>
                    <a:pt x="51137" y="200798"/>
                    <a:pt x="40047" y="203571"/>
                  </a:cubicBezTo>
                  <a:cubicBezTo>
                    <a:pt x="39422" y="206070"/>
                    <a:pt x="35426" y="223507"/>
                    <a:pt x="33372" y="226931"/>
                  </a:cubicBezTo>
                  <a:cubicBezTo>
                    <a:pt x="30200" y="232217"/>
                    <a:pt x="21237" y="237246"/>
                    <a:pt x="16686" y="240280"/>
                  </a:cubicBezTo>
                  <a:cubicBezTo>
                    <a:pt x="13114" y="245638"/>
                    <a:pt x="9046" y="253161"/>
                    <a:pt x="3337" y="256966"/>
                  </a:cubicBezTo>
                  <a:cubicBezTo>
                    <a:pt x="2411" y="257583"/>
                    <a:pt x="1112" y="256966"/>
                    <a:pt x="0" y="256966"/>
                  </a:cubicBezTo>
                </a:path>
              </a:pathLst>
            </a:custGeom>
            <a:ln w="190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T"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8" name="TextBox 27">
            <a:extLst>
              <a:ext uri="{FF2B5EF4-FFF2-40B4-BE49-F238E27FC236}">
                <a16:creationId xmlns:a16="http://schemas.microsoft.com/office/drawing/2014/main" id="{717445F7-7DC9-E4AA-D968-7604A6F1B103}"/>
              </a:ext>
            </a:extLst>
          </p:cNvPr>
          <p:cNvSpPr txBox="1"/>
          <p:nvPr/>
        </p:nvSpPr>
        <p:spPr>
          <a:xfrm>
            <a:off x="390194" y="908720"/>
            <a:ext cx="1336779" cy="5770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T" sz="1050" b="0" i="0" u="sng" strike="noStrike" kern="1200" cap="none" spc="0" normalizeH="0" baseline="0" noProof="0" dirty="0">
                <a:ln>
                  <a:noFill/>
                </a:ln>
                <a:solidFill>
                  <a:prstClr val="black"/>
                </a:solidFill>
                <a:effectLst/>
                <a:uLnTx/>
                <a:uFillTx/>
                <a:latin typeface="Calibri" panose="020F0502020204030204"/>
                <a:ea typeface="+mn-ea"/>
                <a:cs typeface="+mn-cs"/>
              </a:rPr>
              <a:t>Nuclear Structure and Radioactive Decay</a:t>
            </a:r>
          </a:p>
        </p:txBody>
      </p:sp>
      <p:sp>
        <p:nvSpPr>
          <p:cNvPr id="29" name="TextBox 28">
            <a:extLst>
              <a:ext uri="{FF2B5EF4-FFF2-40B4-BE49-F238E27FC236}">
                <a16:creationId xmlns:a16="http://schemas.microsoft.com/office/drawing/2014/main" id="{87A82723-E3F7-5365-8FF5-B2C94BDB0353}"/>
              </a:ext>
            </a:extLst>
          </p:cNvPr>
          <p:cNvSpPr txBox="1"/>
          <p:nvPr/>
        </p:nvSpPr>
        <p:spPr>
          <a:xfrm>
            <a:off x="789756" y="5071414"/>
            <a:ext cx="1215797"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T" sz="900" b="0" i="0" u="none" strike="noStrike" kern="1200" cap="none" spc="0" normalizeH="0" baseline="0" noProof="0" dirty="0">
                <a:ln>
                  <a:noFill/>
                </a:ln>
                <a:solidFill>
                  <a:prstClr val="black"/>
                </a:solidFill>
                <a:effectLst/>
                <a:uLnTx/>
                <a:uFillTx/>
                <a:latin typeface="Calibri" panose="020F0502020204030204"/>
                <a:ea typeface="+mn-ea"/>
                <a:cs typeface="+mn-cs"/>
              </a:rPr>
              <a:t>Medical</a:t>
            </a:r>
          </a:p>
        </p:txBody>
      </p:sp>
      <p:grpSp>
        <p:nvGrpSpPr>
          <p:cNvPr id="102" name="Group 101">
            <a:extLst>
              <a:ext uri="{FF2B5EF4-FFF2-40B4-BE49-F238E27FC236}">
                <a16:creationId xmlns:a16="http://schemas.microsoft.com/office/drawing/2014/main" id="{A9B66B53-F19A-891F-3D93-67B3CCA34325}"/>
              </a:ext>
            </a:extLst>
          </p:cNvPr>
          <p:cNvGrpSpPr/>
          <p:nvPr/>
        </p:nvGrpSpPr>
        <p:grpSpPr>
          <a:xfrm>
            <a:off x="108009" y="2619410"/>
            <a:ext cx="476891" cy="375100"/>
            <a:chOff x="319362" y="4452165"/>
            <a:chExt cx="1347307" cy="1059728"/>
          </a:xfrm>
        </p:grpSpPr>
        <p:sp>
          <p:nvSpPr>
            <p:cNvPr id="90" name="Oval 89">
              <a:extLst>
                <a:ext uri="{FF2B5EF4-FFF2-40B4-BE49-F238E27FC236}">
                  <a16:creationId xmlns:a16="http://schemas.microsoft.com/office/drawing/2014/main" id="{E8BF7C45-E2BB-BBA0-8905-96B2212B01D7}"/>
                </a:ext>
              </a:extLst>
            </p:cNvPr>
            <p:cNvSpPr/>
            <p:nvPr/>
          </p:nvSpPr>
          <p:spPr>
            <a:xfrm>
              <a:off x="331693" y="5336524"/>
              <a:ext cx="175369" cy="175369"/>
            </a:xfrm>
            <a:prstGeom prst="ellipse">
              <a:avLst/>
            </a:prstGeom>
            <a:solidFill>
              <a:srgbClr val="FFECFF"/>
            </a:solidFill>
            <a:ln>
              <a:solidFill>
                <a:srgbClr val="FF2F92"/>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T"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1" name="Oval 90">
              <a:extLst>
                <a:ext uri="{FF2B5EF4-FFF2-40B4-BE49-F238E27FC236}">
                  <a16:creationId xmlns:a16="http://schemas.microsoft.com/office/drawing/2014/main" id="{3A370D4B-583F-921F-FF14-BC944128DF76}"/>
                </a:ext>
              </a:extLst>
            </p:cNvPr>
            <p:cNvSpPr/>
            <p:nvPr/>
          </p:nvSpPr>
          <p:spPr>
            <a:xfrm>
              <a:off x="1232008" y="4987478"/>
              <a:ext cx="96874" cy="131412"/>
            </a:xfrm>
            <a:prstGeom prst="ellipse">
              <a:avLst/>
            </a:prstGeom>
            <a:solidFill>
              <a:srgbClr val="FFECFF"/>
            </a:solidFill>
            <a:ln>
              <a:solidFill>
                <a:srgbClr val="FF2F92"/>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T"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2" name="Oval 91">
              <a:extLst>
                <a:ext uri="{FF2B5EF4-FFF2-40B4-BE49-F238E27FC236}">
                  <a16:creationId xmlns:a16="http://schemas.microsoft.com/office/drawing/2014/main" id="{C76AF5E4-32B8-DB15-DF65-8526ABD88F77}"/>
                </a:ext>
              </a:extLst>
            </p:cNvPr>
            <p:cNvSpPr/>
            <p:nvPr/>
          </p:nvSpPr>
          <p:spPr>
            <a:xfrm>
              <a:off x="1243778" y="4821454"/>
              <a:ext cx="175369" cy="175369"/>
            </a:xfrm>
            <a:prstGeom prst="ellipse">
              <a:avLst/>
            </a:prstGeom>
            <a:solidFill>
              <a:schemeClr val="accent1">
                <a:lumMod val="40000"/>
                <a:lumOff val="60000"/>
              </a:schemeClr>
            </a:solidFill>
            <a:ln>
              <a:solidFill>
                <a:srgbClr val="0096FF"/>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T"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Oval 92">
              <a:extLst>
                <a:ext uri="{FF2B5EF4-FFF2-40B4-BE49-F238E27FC236}">
                  <a16:creationId xmlns:a16="http://schemas.microsoft.com/office/drawing/2014/main" id="{1DD24109-E939-7F54-964A-7AE939922B11}"/>
                </a:ext>
              </a:extLst>
            </p:cNvPr>
            <p:cNvSpPr/>
            <p:nvPr/>
          </p:nvSpPr>
          <p:spPr>
            <a:xfrm>
              <a:off x="1123109" y="4773535"/>
              <a:ext cx="175369" cy="175369"/>
            </a:xfrm>
            <a:prstGeom prst="ellipse">
              <a:avLst/>
            </a:prstGeom>
            <a:solidFill>
              <a:srgbClr val="FFECFF"/>
            </a:solidFill>
            <a:ln>
              <a:solidFill>
                <a:srgbClr val="FF2F92"/>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T"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4" name="Oval 93">
              <a:extLst>
                <a:ext uri="{FF2B5EF4-FFF2-40B4-BE49-F238E27FC236}">
                  <a16:creationId xmlns:a16="http://schemas.microsoft.com/office/drawing/2014/main" id="{08C9F7D6-8E79-5D8E-C566-10E95E3DECB7}"/>
                </a:ext>
              </a:extLst>
            </p:cNvPr>
            <p:cNvSpPr/>
            <p:nvPr/>
          </p:nvSpPr>
          <p:spPr>
            <a:xfrm>
              <a:off x="1146145" y="4874752"/>
              <a:ext cx="175369" cy="175369"/>
            </a:xfrm>
            <a:prstGeom prst="ellipse">
              <a:avLst/>
            </a:prstGeom>
            <a:solidFill>
              <a:srgbClr val="FFECFF"/>
            </a:solidFill>
            <a:ln>
              <a:solidFill>
                <a:srgbClr val="FF2F92"/>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T"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Oval 94">
              <a:extLst>
                <a:ext uri="{FF2B5EF4-FFF2-40B4-BE49-F238E27FC236}">
                  <a16:creationId xmlns:a16="http://schemas.microsoft.com/office/drawing/2014/main" id="{FFE9BAA7-31B6-5A70-2270-AA3E51B80A8F}"/>
                </a:ext>
              </a:extLst>
            </p:cNvPr>
            <p:cNvSpPr/>
            <p:nvPr/>
          </p:nvSpPr>
          <p:spPr>
            <a:xfrm>
              <a:off x="375381" y="4608760"/>
              <a:ext cx="175369" cy="175369"/>
            </a:xfrm>
            <a:prstGeom prst="ellipse">
              <a:avLst/>
            </a:prstGeom>
            <a:solidFill>
              <a:schemeClr val="accent1">
                <a:lumMod val="40000"/>
                <a:lumOff val="60000"/>
              </a:schemeClr>
            </a:solidFill>
            <a:ln>
              <a:solidFill>
                <a:srgbClr val="0096FF"/>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T"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Oval 95">
              <a:extLst>
                <a:ext uri="{FF2B5EF4-FFF2-40B4-BE49-F238E27FC236}">
                  <a16:creationId xmlns:a16="http://schemas.microsoft.com/office/drawing/2014/main" id="{11C90A55-45B3-CD80-CBA9-D1E3C01C3E7E}"/>
                </a:ext>
              </a:extLst>
            </p:cNvPr>
            <p:cNvSpPr/>
            <p:nvPr/>
          </p:nvSpPr>
          <p:spPr>
            <a:xfrm>
              <a:off x="1080177" y="4948904"/>
              <a:ext cx="175369" cy="175369"/>
            </a:xfrm>
            <a:prstGeom prst="ellipse">
              <a:avLst/>
            </a:prstGeom>
            <a:solidFill>
              <a:schemeClr val="accent1">
                <a:lumMod val="40000"/>
                <a:lumOff val="60000"/>
              </a:schemeClr>
            </a:solidFill>
            <a:ln>
              <a:solidFill>
                <a:srgbClr val="0096FF"/>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T"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Oval 96">
              <a:extLst>
                <a:ext uri="{FF2B5EF4-FFF2-40B4-BE49-F238E27FC236}">
                  <a16:creationId xmlns:a16="http://schemas.microsoft.com/office/drawing/2014/main" id="{634A83BD-CFFB-D63B-4B45-F5C05C4A3C64}"/>
                </a:ext>
              </a:extLst>
            </p:cNvPr>
            <p:cNvSpPr/>
            <p:nvPr/>
          </p:nvSpPr>
          <p:spPr>
            <a:xfrm>
              <a:off x="319362" y="4481310"/>
              <a:ext cx="175369" cy="175369"/>
            </a:xfrm>
            <a:prstGeom prst="ellipse">
              <a:avLst/>
            </a:prstGeom>
            <a:solidFill>
              <a:srgbClr val="FFECFF"/>
            </a:solidFill>
            <a:ln>
              <a:solidFill>
                <a:srgbClr val="FF2F92"/>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T"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Oval 97">
              <a:extLst>
                <a:ext uri="{FF2B5EF4-FFF2-40B4-BE49-F238E27FC236}">
                  <a16:creationId xmlns:a16="http://schemas.microsoft.com/office/drawing/2014/main" id="{83F10B36-0B5A-09B3-ED04-59B2CD913F81}"/>
                </a:ext>
              </a:extLst>
            </p:cNvPr>
            <p:cNvSpPr/>
            <p:nvPr/>
          </p:nvSpPr>
          <p:spPr>
            <a:xfrm>
              <a:off x="405861" y="5248840"/>
              <a:ext cx="175369" cy="175369"/>
            </a:xfrm>
            <a:prstGeom prst="ellipse">
              <a:avLst/>
            </a:prstGeom>
            <a:solidFill>
              <a:schemeClr val="accent1">
                <a:lumMod val="40000"/>
                <a:lumOff val="60000"/>
              </a:schemeClr>
            </a:solidFill>
            <a:ln>
              <a:solidFill>
                <a:srgbClr val="0096FF"/>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T"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Oval 98">
              <a:extLst>
                <a:ext uri="{FF2B5EF4-FFF2-40B4-BE49-F238E27FC236}">
                  <a16:creationId xmlns:a16="http://schemas.microsoft.com/office/drawing/2014/main" id="{77E46C14-E527-BCEC-09DA-6C2074080680}"/>
                </a:ext>
              </a:extLst>
            </p:cNvPr>
            <p:cNvSpPr/>
            <p:nvPr/>
          </p:nvSpPr>
          <p:spPr>
            <a:xfrm>
              <a:off x="349842" y="5121390"/>
              <a:ext cx="175369" cy="175369"/>
            </a:xfrm>
            <a:prstGeom prst="ellipse">
              <a:avLst/>
            </a:prstGeom>
            <a:solidFill>
              <a:srgbClr val="FFECFF"/>
            </a:solidFill>
            <a:ln>
              <a:solidFill>
                <a:srgbClr val="FF2F92"/>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T"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Arc 99">
              <a:extLst>
                <a:ext uri="{FF2B5EF4-FFF2-40B4-BE49-F238E27FC236}">
                  <a16:creationId xmlns:a16="http://schemas.microsoft.com/office/drawing/2014/main" id="{E1D146C5-C7A5-3261-670C-F2C92ECF63BE}"/>
                </a:ext>
              </a:extLst>
            </p:cNvPr>
            <p:cNvSpPr/>
            <p:nvPr/>
          </p:nvSpPr>
          <p:spPr>
            <a:xfrm rot="10800000">
              <a:off x="579549" y="4452165"/>
              <a:ext cx="1087120" cy="487396"/>
            </a:xfrm>
            <a:prstGeom prst="arc">
              <a:avLst/>
            </a:prstGeom>
            <a:ln w="19050">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T"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Arc 100">
              <a:extLst>
                <a:ext uri="{FF2B5EF4-FFF2-40B4-BE49-F238E27FC236}">
                  <a16:creationId xmlns:a16="http://schemas.microsoft.com/office/drawing/2014/main" id="{EF407724-0472-7452-0F95-89B0CE3A3F60}"/>
                </a:ext>
              </a:extLst>
            </p:cNvPr>
            <p:cNvSpPr/>
            <p:nvPr/>
          </p:nvSpPr>
          <p:spPr>
            <a:xfrm rot="10800000" flipV="1">
              <a:off x="579549" y="4939329"/>
              <a:ext cx="1087120" cy="487396"/>
            </a:xfrm>
            <a:prstGeom prst="arc">
              <a:avLst/>
            </a:prstGeom>
            <a:ln w="19050">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T"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3" name="TextBox 102">
            <a:extLst>
              <a:ext uri="{FF2B5EF4-FFF2-40B4-BE49-F238E27FC236}">
                <a16:creationId xmlns:a16="http://schemas.microsoft.com/office/drawing/2014/main" id="{D98D6BC5-6167-71BF-0DC3-91B6FAE043BA}"/>
              </a:ext>
            </a:extLst>
          </p:cNvPr>
          <p:cNvSpPr txBox="1"/>
          <p:nvPr/>
        </p:nvSpPr>
        <p:spPr>
          <a:xfrm>
            <a:off x="539552" y="2636912"/>
            <a:ext cx="1336779"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T" sz="1050" b="0" i="0" u="sng" strike="noStrike" kern="1200" cap="none" spc="0" normalizeH="0" baseline="0" noProof="0" dirty="0">
                <a:ln>
                  <a:noFill/>
                </a:ln>
                <a:solidFill>
                  <a:prstClr val="black"/>
                </a:solidFill>
                <a:effectLst/>
                <a:uLnTx/>
                <a:uFillTx/>
                <a:latin typeface="Calibri" panose="020F0502020204030204"/>
                <a:ea typeface="+mn-ea"/>
                <a:cs typeface="+mn-cs"/>
              </a:rPr>
              <a:t>Nuclear Reactions</a:t>
            </a:r>
          </a:p>
        </p:txBody>
      </p:sp>
      <p:sp>
        <p:nvSpPr>
          <p:cNvPr id="104" name="TextBox 103">
            <a:extLst>
              <a:ext uri="{FF2B5EF4-FFF2-40B4-BE49-F238E27FC236}">
                <a16:creationId xmlns:a16="http://schemas.microsoft.com/office/drawing/2014/main" id="{6CB28630-6332-BEFB-981D-50A9ACED0304}"/>
              </a:ext>
            </a:extLst>
          </p:cNvPr>
          <p:cNvSpPr txBox="1"/>
          <p:nvPr/>
        </p:nvSpPr>
        <p:spPr>
          <a:xfrm>
            <a:off x="1" y="3801768"/>
            <a:ext cx="178547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T" sz="1050" b="0" i="0" u="sng" strike="noStrike" kern="1200" cap="none" spc="0" normalizeH="0" baseline="0" noProof="0" dirty="0">
                <a:ln>
                  <a:noFill/>
                </a:ln>
                <a:solidFill>
                  <a:prstClr val="black"/>
                </a:solidFill>
                <a:effectLst/>
                <a:uLnTx/>
                <a:uFillTx/>
                <a:latin typeface="Calibri" panose="020F0502020204030204"/>
                <a:ea typeface="+mn-ea"/>
                <a:cs typeface="+mn-cs"/>
              </a:rPr>
              <a:t>Nuclear Science and energy applications</a:t>
            </a:r>
          </a:p>
        </p:txBody>
      </p:sp>
      <p:sp>
        <p:nvSpPr>
          <p:cNvPr id="108" name="TextBox 107">
            <a:extLst>
              <a:ext uri="{FF2B5EF4-FFF2-40B4-BE49-F238E27FC236}">
                <a16:creationId xmlns:a16="http://schemas.microsoft.com/office/drawing/2014/main" id="{1C2A3077-F3CF-1375-291D-15D0FC30F01B}"/>
              </a:ext>
            </a:extLst>
          </p:cNvPr>
          <p:cNvSpPr txBox="1"/>
          <p:nvPr/>
        </p:nvSpPr>
        <p:spPr>
          <a:xfrm>
            <a:off x="790771" y="5574432"/>
            <a:ext cx="1215797"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T" sz="900" b="0" i="0" u="none" strike="noStrike" kern="1200" cap="none" spc="0" normalizeH="0" baseline="0" noProof="0" dirty="0">
                <a:ln>
                  <a:noFill/>
                </a:ln>
                <a:solidFill>
                  <a:prstClr val="black"/>
                </a:solidFill>
                <a:effectLst/>
                <a:uLnTx/>
                <a:uFillTx/>
                <a:latin typeface="Calibri" panose="020F0502020204030204"/>
                <a:ea typeface="+mn-ea"/>
                <a:cs typeface="+mn-cs"/>
              </a:rPr>
              <a:t>Safeg</a:t>
            </a:r>
            <a:r>
              <a:rPr lang="en-US" sz="900" dirty="0" err="1">
                <a:solidFill>
                  <a:prstClr val="black"/>
                </a:solidFill>
                <a:latin typeface="Calibri" panose="020F0502020204030204"/>
              </a:rPr>
              <a:t>ua</a:t>
            </a:r>
            <a:r>
              <a:rPr kumimoji="0" lang="en-AT" sz="900" b="0" i="0" u="none" strike="noStrike" kern="1200" cap="none" spc="0" normalizeH="0" baseline="0" noProof="0" dirty="0">
                <a:ln>
                  <a:noFill/>
                </a:ln>
                <a:solidFill>
                  <a:prstClr val="black"/>
                </a:solidFill>
                <a:effectLst/>
                <a:uLnTx/>
                <a:uFillTx/>
                <a:latin typeface="Calibri" panose="020F0502020204030204"/>
                <a:ea typeface="+mn-ea"/>
                <a:cs typeface="+mn-cs"/>
              </a:rPr>
              <a:t>rd</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s</a:t>
            </a:r>
            <a:endParaRPr kumimoji="0" lang="en-AT"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Radioactive icon Royalty Free Vector Image - VectorStock">
            <a:extLst>
              <a:ext uri="{FF2B5EF4-FFF2-40B4-BE49-F238E27FC236}">
                <a16:creationId xmlns:a16="http://schemas.microsoft.com/office/drawing/2014/main" id="{6C366A4D-7B35-ED72-2EC1-D755B383E76F}"/>
              </a:ext>
            </a:extLst>
          </p:cNvPr>
          <p:cNvPicPr>
            <a:picLocks noChangeAspect="1" noChangeArrowheads="1"/>
          </p:cNvPicPr>
          <p:nvPr/>
        </p:nvPicPr>
        <p:blipFill rotWithShape="1">
          <a:blip r:embed="rId20" cstate="print">
            <a:extLst>
              <a:ext uri="{28A0092B-C50C-407E-A947-70E740481C1C}">
                <a14:useLocalDpi xmlns:a14="http://schemas.microsoft.com/office/drawing/2010/main"/>
              </a:ext>
            </a:extLst>
          </a:blip>
          <a:srcRect/>
          <a:stretch/>
        </p:blipFill>
        <p:spPr bwMode="auto">
          <a:xfrm>
            <a:off x="515225" y="5595024"/>
            <a:ext cx="216025" cy="210240"/>
          </a:xfrm>
          <a:prstGeom prst="rect">
            <a:avLst/>
          </a:prstGeom>
          <a:noFill/>
          <a:extLst>
            <a:ext uri="{909E8E84-426E-40DD-AFC4-6F175D3DCCD1}">
              <a14:hiddenFill xmlns:a14="http://schemas.microsoft.com/office/drawing/2010/main">
                <a:solidFill>
                  <a:srgbClr val="FFFFFF"/>
                </a:solidFill>
              </a14:hiddenFill>
            </a:ext>
          </a:extLst>
        </p:spPr>
      </p:pic>
      <p:sp>
        <p:nvSpPr>
          <p:cNvPr id="109" name="TextBox 108">
            <a:extLst>
              <a:ext uri="{FF2B5EF4-FFF2-40B4-BE49-F238E27FC236}">
                <a16:creationId xmlns:a16="http://schemas.microsoft.com/office/drawing/2014/main" id="{614A1392-57EC-E286-F8E5-DBECFFF83450}"/>
              </a:ext>
            </a:extLst>
          </p:cNvPr>
          <p:cNvSpPr txBox="1"/>
          <p:nvPr/>
        </p:nvSpPr>
        <p:spPr>
          <a:xfrm>
            <a:off x="768661" y="4285937"/>
            <a:ext cx="898808"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T" sz="900" b="0" i="0" u="none" strike="noStrike" kern="1200" cap="none" spc="0" normalizeH="0" baseline="0" noProof="0" dirty="0">
                <a:ln>
                  <a:noFill/>
                </a:ln>
                <a:solidFill>
                  <a:prstClr val="black"/>
                </a:solidFill>
                <a:effectLst/>
                <a:uLnTx/>
                <a:uFillTx/>
                <a:latin typeface="Calibri" panose="020F0502020204030204"/>
                <a:ea typeface="+mn-ea"/>
                <a:cs typeface="+mn-cs"/>
              </a:rPr>
              <a:t>Nuclear energy</a:t>
            </a:r>
          </a:p>
        </p:txBody>
      </p:sp>
    </p:spTree>
    <p:extLst>
      <p:ext uri="{BB962C8B-B14F-4D97-AF65-F5344CB8AC3E}">
        <p14:creationId xmlns:p14="http://schemas.microsoft.com/office/powerpoint/2010/main" val="1150555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BCCC19-D2DF-AB49-855B-A11C47503866}"/>
              </a:ext>
            </a:extLst>
          </p:cNvPr>
          <p:cNvSpPr>
            <a:spLocks noGrp="1"/>
          </p:cNvSpPr>
          <p:nvPr>
            <p:ph type="title"/>
          </p:nvPr>
        </p:nvSpPr>
        <p:spPr/>
        <p:txBody>
          <a:bodyPr>
            <a:normAutofit/>
          </a:bodyPr>
          <a:lstStyle/>
          <a:p>
            <a:r>
              <a:rPr lang="en-GB" dirty="0"/>
              <a:t>Live Chart of Nuclides</a:t>
            </a:r>
          </a:p>
        </p:txBody>
      </p:sp>
      <p:sp>
        <p:nvSpPr>
          <p:cNvPr id="7" name="Content Placeholder 6">
            <a:extLst>
              <a:ext uri="{FF2B5EF4-FFF2-40B4-BE49-F238E27FC236}">
                <a16:creationId xmlns:a16="http://schemas.microsoft.com/office/drawing/2014/main" id="{A312D965-0301-0423-AE7B-3F5408936E32}"/>
              </a:ext>
            </a:extLst>
          </p:cNvPr>
          <p:cNvSpPr>
            <a:spLocks noGrp="1"/>
          </p:cNvSpPr>
          <p:nvPr>
            <p:ph idx="1"/>
          </p:nvPr>
        </p:nvSpPr>
        <p:spPr>
          <a:xfrm>
            <a:off x="899592" y="826585"/>
            <a:ext cx="6973129" cy="1147219"/>
          </a:xfrm>
        </p:spPr>
        <p:txBody>
          <a:bodyPr>
            <a:normAutofit/>
          </a:bodyPr>
          <a:lstStyle/>
          <a:p>
            <a:r>
              <a:rPr lang="en-GB" sz="1500" dirty="0"/>
              <a:t>Nuclear structure and decay data (ENSDF) viewer</a:t>
            </a:r>
          </a:p>
          <a:p>
            <a:pPr lvl="1"/>
            <a:r>
              <a:rPr lang="en-GB" sz="1350" dirty="0"/>
              <a:t>Available </a:t>
            </a:r>
            <a:r>
              <a:rPr lang="en-GB" sz="1350" dirty="0">
                <a:hlinkClick r:id="rId2"/>
              </a:rPr>
              <a:t>online</a:t>
            </a:r>
            <a:r>
              <a:rPr lang="en-GB" sz="1350" dirty="0"/>
              <a:t> and mobile app</a:t>
            </a:r>
          </a:p>
          <a:p>
            <a:pPr lvl="1"/>
            <a:r>
              <a:rPr lang="en-GB" sz="1350" dirty="0"/>
              <a:t>Levels, decay radiation scheme, schema plot, gamma lines and energies, fission yields</a:t>
            </a:r>
            <a:endParaRPr lang="en-AT" sz="1350" dirty="0"/>
          </a:p>
        </p:txBody>
      </p:sp>
      <p:sp>
        <p:nvSpPr>
          <p:cNvPr id="4" name="フッター プレースホルダー 3">
            <a:extLst>
              <a:ext uri="{FF2B5EF4-FFF2-40B4-BE49-F238E27FC236}">
                <a16:creationId xmlns:a16="http://schemas.microsoft.com/office/drawing/2014/main" id="{2148D8AC-0E39-0148-A2D5-A0951AC820F7}"/>
              </a:ext>
            </a:extLst>
          </p:cNvPr>
          <p:cNvSpPr>
            <a:spLocks noGrp="1"/>
          </p:cNvSpPr>
          <p:nvPr>
            <p:ph type="ftr" sz="quarter" idx="11"/>
          </p:nvPr>
        </p:nvSpPr>
        <p:spPr/>
        <p:txBody>
          <a:bodyPr/>
          <a:lstStyle/>
          <a:p>
            <a:pPr defTabSz="342900"/>
            <a:r>
              <a:rPr lang="en-GB">
                <a:solidFill>
                  <a:prstClr val="black">
                    <a:tint val="75000"/>
                  </a:prstClr>
                </a:solidFill>
              </a:rPr>
              <a:t>IAEA Nuclear Data Section</a:t>
            </a:r>
            <a:endParaRPr lang="en-US" dirty="0">
              <a:solidFill>
                <a:prstClr val="black">
                  <a:tint val="75000"/>
                </a:prstClr>
              </a:solidFill>
            </a:endParaRPr>
          </a:p>
        </p:txBody>
      </p:sp>
      <p:sp>
        <p:nvSpPr>
          <p:cNvPr id="5" name="スライド番号プレースホルダー 4">
            <a:extLst>
              <a:ext uri="{FF2B5EF4-FFF2-40B4-BE49-F238E27FC236}">
                <a16:creationId xmlns:a16="http://schemas.microsoft.com/office/drawing/2014/main" id="{6545913D-DE4A-E649-998A-0FD581E3AFA7}"/>
              </a:ext>
            </a:extLst>
          </p:cNvPr>
          <p:cNvSpPr>
            <a:spLocks noGrp="1"/>
          </p:cNvSpPr>
          <p:nvPr>
            <p:ph type="sldNum" sz="quarter" idx="12"/>
          </p:nvPr>
        </p:nvSpPr>
        <p:spPr/>
        <p:txBody>
          <a:bodyPr/>
          <a:lstStyle/>
          <a:p>
            <a:pPr defTabSz="342900"/>
            <a:fld id="{23A0628E-C12F-4F8C-9895-BCD5E30100D3}" type="slidenum">
              <a:rPr lang="en-US">
                <a:solidFill>
                  <a:prstClr val="black">
                    <a:tint val="75000"/>
                  </a:prstClr>
                </a:solidFill>
              </a:rPr>
              <a:pPr defTabSz="342900"/>
              <a:t>9</a:t>
            </a:fld>
            <a:endParaRPr lang="en-US" dirty="0">
              <a:solidFill>
                <a:prstClr val="black">
                  <a:tint val="75000"/>
                </a:prstClr>
              </a:solidFill>
            </a:endParaRPr>
          </a:p>
        </p:txBody>
      </p:sp>
      <p:pic>
        <p:nvPicPr>
          <p:cNvPr id="9" name="図 8">
            <a:extLst>
              <a:ext uri="{FF2B5EF4-FFF2-40B4-BE49-F238E27FC236}">
                <a16:creationId xmlns:a16="http://schemas.microsoft.com/office/drawing/2014/main" id="{E989CB28-9025-1E4B-85B0-E2B1F7F33F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33718" y="1973803"/>
            <a:ext cx="4244504" cy="3545326"/>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30D0AF89-CE91-7E18-F74E-2A0F7E7508F9}"/>
              </a:ext>
            </a:extLst>
          </p:cNvPr>
          <p:cNvSpPr txBox="1"/>
          <p:nvPr/>
        </p:nvSpPr>
        <p:spPr>
          <a:xfrm>
            <a:off x="3499398" y="47427"/>
            <a:ext cx="2145203" cy="461665"/>
          </a:xfrm>
          <a:prstGeom prst="rect">
            <a:avLst/>
          </a:prstGeom>
          <a:noFill/>
        </p:spPr>
        <p:txBody>
          <a:bodyPr wrap="none" rtlCol="0">
            <a:spAutoFit/>
          </a:bodyPr>
          <a:lstStyle/>
          <a:p>
            <a:r>
              <a:rPr lang="en-US" dirty="0"/>
              <a:t>(</a:t>
            </a:r>
            <a:r>
              <a:rPr lang="en-US" sz="2400" dirty="0">
                <a:solidFill>
                  <a:srgbClr val="FF0000"/>
                </a:solidFill>
              </a:rPr>
              <a:t>Marco </a:t>
            </a:r>
            <a:r>
              <a:rPr lang="en-US" sz="2400" dirty="0" err="1">
                <a:solidFill>
                  <a:srgbClr val="FF0000"/>
                </a:solidFill>
              </a:rPr>
              <a:t>Verpelli</a:t>
            </a:r>
            <a:r>
              <a:rPr lang="en-US" dirty="0"/>
              <a:t>)</a:t>
            </a:r>
            <a:endParaRPr lang="en-GB" dirty="0"/>
          </a:p>
        </p:txBody>
      </p:sp>
      <p:sp>
        <p:nvSpPr>
          <p:cNvPr id="8" name="TextBox 7">
            <a:extLst>
              <a:ext uri="{FF2B5EF4-FFF2-40B4-BE49-F238E27FC236}">
                <a16:creationId xmlns:a16="http://schemas.microsoft.com/office/drawing/2014/main" id="{B1BA94A8-3168-227D-D64E-06E05F30AE9B}"/>
              </a:ext>
            </a:extLst>
          </p:cNvPr>
          <p:cNvSpPr txBox="1"/>
          <p:nvPr/>
        </p:nvSpPr>
        <p:spPr>
          <a:xfrm>
            <a:off x="899592" y="5836622"/>
            <a:ext cx="5832648" cy="369332"/>
          </a:xfrm>
          <a:prstGeom prst="rect">
            <a:avLst/>
          </a:prstGeom>
          <a:noFill/>
        </p:spPr>
        <p:txBody>
          <a:bodyPr wrap="square">
            <a:spAutoFit/>
          </a:bodyPr>
          <a:lstStyle/>
          <a:p>
            <a:r>
              <a:rPr lang="en-GB" dirty="0" err="1"/>
              <a:t>Livechart</a:t>
            </a:r>
            <a:r>
              <a:rPr lang="en-GB" dirty="0"/>
              <a:t> API + Data Science packages now also available</a:t>
            </a:r>
          </a:p>
        </p:txBody>
      </p:sp>
    </p:spTree>
    <p:extLst>
      <p:ext uri="{BB962C8B-B14F-4D97-AF65-F5344CB8AC3E}">
        <p14:creationId xmlns:p14="http://schemas.microsoft.com/office/powerpoint/2010/main" val="1115990065"/>
      </p:ext>
    </p:extLst>
  </p:cSld>
  <p:clrMapOvr>
    <a:masterClrMapping/>
  </p:clrMapOvr>
</p:sld>
</file>

<file path=ppt/theme/theme1.xml><?xml version="1.0" encoding="utf-8"?>
<a:theme xmlns:a="http://schemas.openxmlformats.org/drawingml/2006/main" name="WG50-Okumura-jc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2">
      <a:dk1>
        <a:srgbClr val="003399"/>
      </a:dk1>
      <a:lt1>
        <a:sysClr val="window" lastClr="FFFFFF"/>
      </a:lt1>
      <a:dk2>
        <a:srgbClr val="3366CC"/>
      </a:dk2>
      <a:lt2>
        <a:srgbClr val="DBDBDD"/>
      </a:lt2>
      <a:accent1>
        <a:srgbClr val="6699CC"/>
      </a:accent1>
      <a:accent2>
        <a:srgbClr val="FF9900"/>
      </a:accent2>
      <a:accent3>
        <a:srgbClr val="99CC00"/>
      </a:accent3>
      <a:accent4>
        <a:srgbClr val="8681B8"/>
      </a:accent4>
      <a:accent5>
        <a:srgbClr val="32A14C"/>
      </a:accent5>
      <a:accent6>
        <a:srgbClr val="99CCFF"/>
      </a:accent6>
      <a:hlink>
        <a:srgbClr val="6699CC"/>
      </a:hlink>
      <a:folHlink>
        <a:srgbClr val="8681B8"/>
      </a:folHlink>
    </a:clrScheme>
    <a:fontScheme name="procureme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WG50-Okumura-jcs">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WG50-Okumura-jcs</Template>
  <TotalTime>10526</TotalTime>
  <Words>1426</Words>
  <Application>Microsoft Office PowerPoint</Application>
  <PresentationFormat>On-screen Show (4:3)</PresentationFormat>
  <Paragraphs>211</Paragraphs>
  <Slides>17</Slides>
  <Notes>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17</vt:i4>
      </vt:variant>
    </vt:vector>
  </HeadingPairs>
  <TitlesOfParts>
    <vt:vector size="28" baseType="lpstr">
      <vt:lpstr>Arial</vt:lpstr>
      <vt:lpstr>Arial </vt:lpstr>
      <vt:lpstr>Calibri</vt:lpstr>
      <vt:lpstr>Calibri Light</vt:lpstr>
      <vt:lpstr>Helvetica Neue</vt:lpstr>
      <vt:lpstr>System Font Regular</vt:lpstr>
      <vt:lpstr>Times</vt:lpstr>
      <vt:lpstr>verdana</vt:lpstr>
      <vt:lpstr>WG50-Okumura-jcs</vt:lpstr>
      <vt:lpstr>Office Theme</vt:lpstr>
      <vt:lpstr>1_WG50-Okumura-jcs</vt:lpstr>
      <vt:lpstr>Nuclear Data Section  in 12 minutes </vt:lpstr>
      <vt:lpstr>PowerPoint Presentation</vt:lpstr>
      <vt:lpstr>IAEA Nuclear Data Section</vt:lpstr>
      <vt:lpstr>International Nuclear Data Evaluation Network (INDEN)</vt:lpstr>
      <vt:lpstr>Nuclear Structure and Decay Data Network (NSDD)</vt:lpstr>
      <vt:lpstr>Nuclear Reaction Data Centers and EXFOR (Naohiko Otsuka, Lidija Vrapcenjak + Viktor Zerkin (retired))</vt:lpstr>
      <vt:lpstr>NDS Fusion Databases and Networks</vt:lpstr>
      <vt:lpstr>Some of our Databases and Web Applications</vt:lpstr>
      <vt:lpstr>Live Chart of Nuclides</vt:lpstr>
      <vt:lpstr>Isotope Browser – for Mobile Devices (Marco Verpelli)</vt:lpstr>
      <vt:lpstr>EXFOR tools: IAEA Nuclear Reaction Dataexplorer (Shin Okumura)</vt:lpstr>
      <vt:lpstr>WebApp: Medical isotope browser (Marco Verpelli and Arjan Koning)</vt:lpstr>
      <vt:lpstr>TALYS-2 + satellite software released (Ludmila Marian, Arjan Koning)</vt:lpstr>
      <vt:lpstr>Running TALYS online (Marco Verpelli)</vt:lpstr>
      <vt:lpstr>PowerPoint Presentation</vt:lpstr>
      <vt:lpstr>Summary</vt:lpstr>
      <vt:lpstr>Thank you!</vt:lpstr>
    </vt:vector>
  </TitlesOfParts>
  <Company>IAEA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SCHLOSMAN, Anna</dc:creator>
  <cp:lastModifiedBy>KONING, Arjan</cp:lastModifiedBy>
  <cp:revision>893</cp:revision>
  <cp:lastPrinted>2023-01-03T12:31:00Z</cp:lastPrinted>
  <dcterms:created xsi:type="dcterms:W3CDTF">2014-07-03T09:13:58Z</dcterms:created>
  <dcterms:modified xsi:type="dcterms:W3CDTF">2024-07-07T09:10:16Z</dcterms:modified>
</cp:coreProperties>
</file>